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7.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120"/>
  </p:notesMasterIdLst>
  <p:handoutMasterIdLst>
    <p:handoutMasterId r:id="rId121"/>
  </p:handoutMasterIdLst>
  <p:sldIdLst>
    <p:sldId id="257" r:id="rId4"/>
    <p:sldId id="691" r:id="rId5"/>
    <p:sldId id="693" r:id="rId6"/>
    <p:sldId id="519" r:id="rId7"/>
    <p:sldId id="579" r:id="rId8"/>
    <p:sldId id="756" r:id="rId9"/>
    <p:sldId id="758" r:id="rId10"/>
    <p:sldId id="757" r:id="rId11"/>
    <p:sldId id="759" r:id="rId12"/>
    <p:sldId id="713" r:id="rId13"/>
    <p:sldId id="714" r:id="rId14"/>
    <p:sldId id="761" r:id="rId15"/>
    <p:sldId id="580" r:id="rId16"/>
    <p:sldId id="717" r:id="rId17"/>
    <p:sldId id="657" r:id="rId18"/>
    <p:sldId id="567" r:id="rId19"/>
    <p:sldId id="763" r:id="rId20"/>
    <p:sldId id="470" r:id="rId21"/>
    <p:sldId id="695" r:id="rId22"/>
    <p:sldId id="696" r:id="rId23"/>
    <p:sldId id="719" r:id="rId24"/>
    <p:sldId id="781" r:id="rId25"/>
    <p:sldId id="720" r:id="rId26"/>
    <p:sldId id="697" r:id="rId27"/>
    <p:sldId id="721" r:id="rId28"/>
    <p:sldId id="699" r:id="rId29"/>
    <p:sldId id="710" r:id="rId30"/>
    <p:sldId id="783" r:id="rId31"/>
    <p:sldId id="642" r:id="rId32"/>
    <p:sldId id="776" r:id="rId33"/>
    <p:sldId id="777" r:id="rId34"/>
    <p:sldId id="778" r:id="rId35"/>
    <p:sldId id="779" r:id="rId36"/>
    <p:sldId id="643" r:id="rId37"/>
    <p:sldId id="700" r:id="rId38"/>
    <p:sldId id="724" r:id="rId39"/>
    <p:sldId id="725" r:id="rId40"/>
    <p:sldId id="702" r:id="rId41"/>
    <p:sldId id="701" r:id="rId42"/>
    <p:sldId id="638" r:id="rId43"/>
    <p:sldId id="639" r:id="rId44"/>
    <p:sldId id="722" r:id="rId45"/>
    <p:sldId id="723" r:id="rId46"/>
    <p:sldId id="703" r:id="rId47"/>
    <p:sldId id="704" r:id="rId48"/>
    <p:sldId id="705" r:id="rId49"/>
    <p:sldId id="706" r:id="rId50"/>
    <p:sldId id="707" r:id="rId51"/>
    <p:sldId id="784" r:id="rId52"/>
    <p:sldId id="708" r:id="rId53"/>
    <p:sldId id="726" r:id="rId54"/>
    <p:sldId id="709" r:id="rId55"/>
    <p:sldId id="663" r:id="rId56"/>
    <p:sldId id="665" r:id="rId57"/>
    <p:sldId id="666" r:id="rId58"/>
    <p:sldId id="627" r:id="rId59"/>
    <p:sldId id="764" r:id="rId60"/>
    <p:sldId id="718" r:id="rId61"/>
    <p:sldId id="711" r:id="rId62"/>
    <p:sldId id="772" r:id="rId63"/>
    <p:sldId id="618" r:id="rId64"/>
    <p:sldId id="619" r:id="rId65"/>
    <p:sldId id="727" r:id="rId66"/>
    <p:sldId id="729" r:id="rId67"/>
    <p:sldId id="730" r:id="rId68"/>
    <p:sldId id="621" r:id="rId69"/>
    <p:sldId id="774" r:id="rId70"/>
    <p:sldId id="731" r:id="rId71"/>
    <p:sldId id="732" r:id="rId72"/>
    <p:sldId id="671" r:id="rId73"/>
    <p:sldId id="735" r:id="rId74"/>
    <p:sldId id="733" r:id="rId75"/>
    <p:sldId id="752" r:id="rId76"/>
    <p:sldId id="785" r:id="rId77"/>
    <p:sldId id="786" r:id="rId78"/>
    <p:sldId id="653" r:id="rId79"/>
    <p:sldId id="670" r:id="rId80"/>
    <p:sldId id="677" r:id="rId81"/>
    <p:sldId id="739" r:id="rId82"/>
    <p:sldId id="740" r:id="rId83"/>
    <p:sldId id="775" r:id="rId84"/>
    <p:sldId id="675" r:id="rId85"/>
    <p:sldId id="789" r:id="rId86"/>
    <p:sldId id="736" r:id="rId87"/>
    <p:sldId id="737" r:id="rId88"/>
    <p:sldId id="738" r:id="rId89"/>
    <p:sldId id="790" r:id="rId90"/>
    <p:sldId id="791" r:id="rId91"/>
    <p:sldId id="647" r:id="rId92"/>
    <p:sldId id="741" r:id="rId93"/>
    <p:sldId id="648" r:id="rId94"/>
    <p:sldId id="742" r:id="rId95"/>
    <p:sldId id="649" r:id="rId96"/>
    <p:sldId id="743" r:id="rId97"/>
    <p:sldId id="792" r:id="rId98"/>
    <p:sldId id="744" r:id="rId99"/>
    <p:sldId id="795" r:id="rId100"/>
    <p:sldId id="793" r:id="rId101"/>
    <p:sldId id="794" r:id="rId102"/>
    <p:sldId id="796" r:id="rId103"/>
    <p:sldId id="746" r:id="rId104"/>
    <p:sldId id="745" r:id="rId105"/>
    <p:sldId id="650" r:id="rId106"/>
    <p:sldId id="651" r:id="rId107"/>
    <p:sldId id="748" r:id="rId108"/>
    <p:sldId id="788" r:id="rId109"/>
    <p:sldId id="750" r:id="rId110"/>
    <p:sldId id="652" r:id="rId111"/>
    <p:sldId id="751" r:id="rId112"/>
    <p:sldId id="754" r:id="rId113"/>
    <p:sldId id="645" r:id="rId114"/>
    <p:sldId id="753" r:id="rId115"/>
    <p:sldId id="646" r:id="rId116"/>
    <p:sldId id="755" r:id="rId117"/>
    <p:sldId id="644" r:id="rId118"/>
    <p:sldId id="681" r:id="rId119"/>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23C"/>
    <a:srgbClr val="F4ED62"/>
    <a:srgbClr val="FFFFCC"/>
    <a:srgbClr val="C3FE58"/>
    <a:srgbClr val="74E230"/>
    <a:srgbClr val="9BFD0B"/>
    <a:srgbClr val="C1EFFF"/>
    <a:srgbClr val="FFC1E0"/>
    <a:srgbClr val="FF93C9"/>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68" autoAdjust="0"/>
    <p:restoredTop sz="86337" autoAdjust="0"/>
  </p:normalViewPr>
  <p:slideViewPr>
    <p:cSldViewPr>
      <p:cViewPr varScale="1">
        <p:scale>
          <a:sx n="70" d="100"/>
          <a:sy n="70" d="100"/>
        </p:scale>
        <p:origin x="1771" y="62"/>
      </p:cViewPr>
      <p:guideLst>
        <p:guide orient="horz" pos="2160"/>
        <p:guide pos="2880"/>
      </p:guideLst>
    </p:cSldViewPr>
  </p:slideViewPr>
  <p:outlineViewPr>
    <p:cViewPr>
      <p:scale>
        <a:sx n="33" d="100"/>
        <a:sy n="33" d="100"/>
      </p:scale>
      <p:origin x="0" y="1987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viewProps" Target="viewProp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theme" Target="theme/theme1.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notesMaster" Target="notesMasters/notesMaster1.xml"/><Relationship Id="rId125"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handoutMaster" Target="handoutMasters/handoutMaster1.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s>
</file>

<file path=ppt/diagrams/_rels/data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image" Target="../media/image31.jpeg"/><Relationship Id="rId4" Type="http://schemas.openxmlformats.org/officeDocument/2006/relationships/image" Target="../media/image34.jpeg"/></Relationships>
</file>

<file path=ppt/diagrams/_rels/data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50.jpeg"/><Relationship Id="rId4" Type="http://schemas.openxmlformats.org/officeDocument/2006/relationships/image" Target="../media/image33.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image" Target="../media/image31.jpeg"/><Relationship Id="rId4" Type="http://schemas.openxmlformats.org/officeDocument/2006/relationships/image" Target="../media/image34.jpeg"/></Relationships>
</file>

<file path=ppt/diagrams/_rels/drawing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50.jpeg"/><Relationship Id="rId4"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324806-23C5-4658-91E3-B4AAC970F761}" type="doc">
      <dgm:prSet loTypeId="urn:microsoft.com/office/officeart/2005/8/layout/chevron2" loCatId="process" qsTypeId="urn:microsoft.com/office/officeart/2005/8/quickstyle/simple5" qsCatId="simple" csTypeId="urn:microsoft.com/office/officeart/2005/8/colors/colorful3" csCatId="colorful" phldr="1"/>
      <dgm:spPr/>
      <dgm:t>
        <a:bodyPr/>
        <a:lstStyle/>
        <a:p>
          <a:endParaRPr lang="es-MX"/>
        </a:p>
      </dgm:t>
    </dgm:pt>
    <dgm:pt modelId="{96F9C246-5469-4C12-8849-D752F2D1C14A}">
      <dgm:prSet phldrT="[Texto]"/>
      <dgm:spPr/>
      <dgm:t>
        <a:bodyPr/>
        <a:lstStyle/>
        <a:p>
          <a:r>
            <a:rPr lang="es-MX" dirty="0"/>
            <a:t>1</a:t>
          </a:r>
        </a:p>
      </dgm:t>
    </dgm:pt>
    <dgm:pt modelId="{30328526-63D6-438B-89FF-25437BF95146}" type="parTrans" cxnId="{9BB88E7E-824B-4B93-A583-3A97FC93B1EE}">
      <dgm:prSet/>
      <dgm:spPr/>
      <dgm:t>
        <a:bodyPr/>
        <a:lstStyle/>
        <a:p>
          <a:endParaRPr lang="es-MX"/>
        </a:p>
      </dgm:t>
    </dgm:pt>
    <dgm:pt modelId="{F9CB9569-2974-4B7F-9DD3-DEE494E5FA9B}" type="sibTrans" cxnId="{9BB88E7E-824B-4B93-A583-3A97FC93B1EE}">
      <dgm:prSet/>
      <dgm:spPr/>
      <dgm:t>
        <a:bodyPr/>
        <a:lstStyle/>
        <a:p>
          <a:endParaRPr lang="es-MX"/>
        </a:p>
      </dgm:t>
    </dgm:pt>
    <dgm:pt modelId="{8260F523-5C57-4155-8963-D918DD1041FC}">
      <dgm:prSet phldrT="[Texto]" custT="1"/>
      <dgm:spPr/>
      <dgm:t>
        <a:bodyPr/>
        <a:lstStyle/>
        <a:p>
          <a:r>
            <a:rPr lang="es-MX" sz="1800" dirty="0">
              <a:latin typeface="Arial" panose="020B0604020202020204" pitchFamily="34" charset="0"/>
              <a:cs typeface="Arial" panose="020B0604020202020204" pitchFamily="34" charset="0"/>
            </a:rPr>
            <a:t>Conocer el marco normativo aplicable, en materia de protección de datos personales para el sector público.</a:t>
          </a:r>
        </a:p>
      </dgm:t>
    </dgm:pt>
    <dgm:pt modelId="{50EC06CB-21C8-4983-AE0C-3C9ED9B55ADD}" type="parTrans" cxnId="{0A229E43-8F7C-4222-AE94-844F2131107E}">
      <dgm:prSet/>
      <dgm:spPr/>
      <dgm:t>
        <a:bodyPr/>
        <a:lstStyle/>
        <a:p>
          <a:endParaRPr lang="es-MX"/>
        </a:p>
      </dgm:t>
    </dgm:pt>
    <dgm:pt modelId="{536AA4DE-779A-43AC-A9D8-2384C6CD1520}" type="sibTrans" cxnId="{0A229E43-8F7C-4222-AE94-844F2131107E}">
      <dgm:prSet/>
      <dgm:spPr/>
      <dgm:t>
        <a:bodyPr/>
        <a:lstStyle/>
        <a:p>
          <a:endParaRPr lang="es-MX"/>
        </a:p>
      </dgm:t>
    </dgm:pt>
    <dgm:pt modelId="{1754EE19-3F7F-4BC4-8D3F-6D71F5D79839}">
      <dgm:prSet phldrT="[Texto]" custT="1"/>
      <dgm:spPr/>
      <dgm:t>
        <a:bodyPr/>
        <a:lstStyle/>
        <a:p>
          <a:r>
            <a:rPr lang="es-MX" sz="1800" dirty="0">
              <a:latin typeface="Arial" panose="020B0604020202020204" pitchFamily="34" charset="0"/>
              <a:cs typeface="Arial" panose="020B0604020202020204" pitchFamily="34" charset="0"/>
            </a:rPr>
            <a:t>2</a:t>
          </a:r>
        </a:p>
      </dgm:t>
    </dgm:pt>
    <dgm:pt modelId="{21DC4C9D-10DF-4CD3-980C-C2C4E6B76E61}" type="parTrans" cxnId="{988BDC78-F40B-44AC-913E-961E98CB3535}">
      <dgm:prSet/>
      <dgm:spPr/>
      <dgm:t>
        <a:bodyPr/>
        <a:lstStyle/>
        <a:p>
          <a:endParaRPr lang="es-MX"/>
        </a:p>
      </dgm:t>
    </dgm:pt>
    <dgm:pt modelId="{6850C321-91AF-48BC-9A62-4E7C6CBF3B4F}" type="sibTrans" cxnId="{988BDC78-F40B-44AC-913E-961E98CB3535}">
      <dgm:prSet/>
      <dgm:spPr/>
      <dgm:t>
        <a:bodyPr/>
        <a:lstStyle/>
        <a:p>
          <a:endParaRPr lang="es-MX"/>
        </a:p>
      </dgm:t>
    </dgm:pt>
    <dgm:pt modelId="{92DCA775-086E-4E01-806A-7CBAC789F0ED}">
      <dgm:prSet phldrT="[Texto]" custT="1"/>
      <dgm:spPr/>
      <dgm:t>
        <a:bodyPr/>
        <a:lstStyle/>
        <a:p>
          <a:r>
            <a:rPr lang="es-MX" sz="1800" dirty="0">
              <a:latin typeface="Arial" panose="020B0604020202020204" pitchFamily="34" charset="0"/>
              <a:cs typeface="Arial" panose="020B0604020202020204" pitchFamily="34" charset="0"/>
            </a:rPr>
            <a:t>Identificar a los sujetos que intervienen en el manejo de los datos personales a fin de conocer su actuar y particularidades</a:t>
          </a:r>
        </a:p>
      </dgm:t>
    </dgm:pt>
    <dgm:pt modelId="{B50F0A9A-7DEE-4B95-AD4E-178A17D72DA0}" type="parTrans" cxnId="{19EC099D-A7CB-4695-A6DE-96F7CF66F892}">
      <dgm:prSet/>
      <dgm:spPr/>
      <dgm:t>
        <a:bodyPr/>
        <a:lstStyle/>
        <a:p>
          <a:endParaRPr lang="es-MX"/>
        </a:p>
      </dgm:t>
    </dgm:pt>
    <dgm:pt modelId="{A3E85805-B193-4E86-9F68-EC7F227D0BD5}" type="sibTrans" cxnId="{19EC099D-A7CB-4695-A6DE-96F7CF66F892}">
      <dgm:prSet/>
      <dgm:spPr/>
      <dgm:t>
        <a:bodyPr/>
        <a:lstStyle/>
        <a:p>
          <a:endParaRPr lang="es-MX"/>
        </a:p>
      </dgm:t>
    </dgm:pt>
    <dgm:pt modelId="{F25D3430-3552-4044-9DF0-72474CDC24A7}">
      <dgm:prSet phldrT="[Texto]" custT="1"/>
      <dgm:spPr/>
      <dgm:t>
        <a:bodyPr/>
        <a:lstStyle/>
        <a:p>
          <a:r>
            <a:rPr lang="es-MX" sz="1800" dirty="0">
              <a:latin typeface="Arial" panose="020B0604020202020204" pitchFamily="34" charset="0"/>
              <a:cs typeface="Arial" panose="020B0604020202020204" pitchFamily="34" charset="0"/>
            </a:rPr>
            <a:t>3</a:t>
          </a:r>
        </a:p>
      </dgm:t>
    </dgm:pt>
    <dgm:pt modelId="{80CAA5F4-65A7-4588-90F7-FAE1748D7EEE}" type="parTrans" cxnId="{2D54E425-B0A1-4427-BC3C-67179891B190}">
      <dgm:prSet/>
      <dgm:spPr/>
      <dgm:t>
        <a:bodyPr/>
        <a:lstStyle/>
        <a:p>
          <a:endParaRPr lang="es-MX"/>
        </a:p>
      </dgm:t>
    </dgm:pt>
    <dgm:pt modelId="{B181C5FD-42FF-47B0-BADA-7D732AE8FF79}" type="sibTrans" cxnId="{2D54E425-B0A1-4427-BC3C-67179891B190}">
      <dgm:prSet/>
      <dgm:spPr/>
      <dgm:t>
        <a:bodyPr/>
        <a:lstStyle/>
        <a:p>
          <a:endParaRPr lang="es-MX"/>
        </a:p>
      </dgm:t>
    </dgm:pt>
    <dgm:pt modelId="{05EAB349-2F0F-4193-AF16-82A041373BA0}">
      <dgm:prSet phldrT="[Texto]" custT="1"/>
      <dgm:spPr/>
      <dgm:t>
        <a:bodyPr/>
        <a:lstStyle/>
        <a:p>
          <a:r>
            <a:rPr lang="es-MX" sz="1800" dirty="0">
              <a:latin typeface="Arial" panose="020B0604020202020204" pitchFamily="34" charset="0"/>
              <a:cs typeface="Arial" panose="020B0604020202020204" pitchFamily="34" charset="0"/>
            </a:rPr>
            <a:t>4</a:t>
          </a:r>
        </a:p>
      </dgm:t>
    </dgm:pt>
    <dgm:pt modelId="{D2B748FC-5AB3-4E69-9B71-0825531F5AEC}" type="parTrans" cxnId="{79AC7AF5-A505-4D8E-A6E7-A79550936C26}">
      <dgm:prSet/>
      <dgm:spPr/>
      <dgm:t>
        <a:bodyPr/>
        <a:lstStyle/>
        <a:p>
          <a:endParaRPr lang="es-MX"/>
        </a:p>
      </dgm:t>
    </dgm:pt>
    <dgm:pt modelId="{1E36CC9C-C1F6-49B8-944D-09638C562DEC}" type="sibTrans" cxnId="{79AC7AF5-A505-4D8E-A6E7-A79550936C26}">
      <dgm:prSet/>
      <dgm:spPr/>
      <dgm:t>
        <a:bodyPr/>
        <a:lstStyle/>
        <a:p>
          <a:endParaRPr lang="es-MX"/>
        </a:p>
      </dgm:t>
    </dgm:pt>
    <dgm:pt modelId="{E91D5F2A-0C78-49B0-A61B-AB552E983227}">
      <dgm:prSet phldrT="[Texto]" custT="1"/>
      <dgm:spPr/>
      <dgm:t>
        <a:bodyPr/>
        <a:lstStyle/>
        <a:p>
          <a:pPr algn="just"/>
          <a:r>
            <a:rPr lang="es-MX" sz="1800" dirty="0">
              <a:latin typeface="Arial" panose="020B0604020202020204" pitchFamily="34" charset="0"/>
              <a:cs typeface="Arial" panose="020B0604020202020204" pitchFamily="34" charset="0"/>
            </a:rPr>
            <a:t>Identificar los elementos informativos que debe contener el Aviso de Privacidad en términos de La de Protección de Datos Personales en Posesión de Sujetos Obligados del Estado de Nuevo León.</a:t>
          </a:r>
        </a:p>
      </dgm:t>
    </dgm:pt>
    <dgm:pt modelId="{8D898530-9E89-4D43-AC22-9DD41893350D}" type="parTrans" cxnId="{5E48D2A2-F85D-4444-9BA0-D0E2A37FF83C}">
      <dgm:prSet/>
      <dgm:spPr/>
      <dgm:t>
        <a:bodyPr/>
        <a:lstStyle/>
        <a:p>
          <a:endParaRPr lang="es-MX"/>
        </a:p>
      </dgm:t>
    </dgm:pt>
    <dgm:pt modelId="{B2D35AC1-1401-4A3A-B93F-5434B59DDFF2}" type="sibTrans" cxnId="{5E48D2A2-F85D-4444-9BA0-D0E2A37FF83C}">
      <dgm:prSet/>
      <dgm:spPr/>
      <dgm:t>
        <a:bodyPr/>
        <a:lstStyle/>
        <a:p>
          <a:endParaRPr lang="es-MX"/>
        </a:p>
      </dgm:t>
    </dgm:pt>
    <dgm:pt modelId="{6AA2556F-4D06-4247-A9F5-551E5E6503F8}">
      <dgm:prSet phldrT="[Texto]" custT="1"/>
      <dgm:spPr/>
      <dgm:t>
        <a:bodyPr/>
        <a:lstStyle/>
        <a:p>
          <a:r>
            <a:rPr lang="es-MX" sz="1800" dirty="0">
              <a:latin typeface="Arial" panose="020B0604020202020204" pitchFamily="34" charset="0"/>
              <a:cs typeface="Arial" panose="020B0604020202020204" pitchFamily="34" charset="0"/>
            </a:rPr>
            <a:t>Analizar la trascendencia y relevancia de cumplir con los principios y deberes en materia de protección de datos personales, con efectividad.</a:t>
          </a:r>
        </a:p>
      </dgm:t>
    </dgm:pt>
    <dgm:pt modelId="{96A2FE8F-1A35-463E-80EF-9B204EAF34DC}" type="parTrans" cxnId="{66FF67D9-C3F7-404F-B523-502BE2599750}">
      <dgm:prSet/>
      <dgm:spPr/>
      <dgm:t>
        <a:bodyPr/>
        <a:lstStyle/>
        <a:p>
          <a:endParaRPr lang="es-MX"/>
        </a:p>
      </dgm:t>
    </dgm:pt>
    <dgm:pt modelId="{BF441AFC-6D87-424A-ACBA-06C259DAEE29}" type="sibTrans" cxnId="{66FF67D9-C3F7-404F-B523-502BE2599750}">
      <dgm:prSet/>
      <dgm:spPr/>
      <dgm:t>
        <a:bodyPr/>
        <a:lstStyle/>
        <a:p>
          <a:endParaRPr lang="es-MX"/>
        </a:p>
      </dgm:t>
    </dgm:pt>
    <dgm:pt modelId="{A9B6C802-AEBC-4093-912B-477219681906}">
      <dgm:prSet phldrT="[Texto]" custT="1"/>
      <dgm:spPr/>
      <dgm:t>
        <a:bodyPr/>
        <a:lstStyle/>
        <a:p>
          <a:r>
            <a:rPr lang="es-MX" sz="1800" dirty="0">
              <a:latin typeface="Arial" panose="020B0604020202020204" pitchFamily="34" charset="0"/>
              <a:cs typeface="Arial" panose="020B0604020202020204" pitchFamily="34" charset="0"/>
            </a:rPr>
            <a:t>5</a:t>
          </a:r>
        </a:p>
      </dgm:t>
    </dgm:pt>
    <dgm:pt modelId="{B3477574-1BF1-4B0D-AEA3-F48D24E8C370}" type="parTrans" cxnId="{5BD0D236-67FF-4AE4-B854-56658A310BE7}">
      <dgm:prSet/>
      <dgm:spPr/>
      <dgm:t>
        <a:bodyPr/>
        <a:lstStyle/>
        <a:p>
          <a:endParaRPr lang="es-MX"/>
        </a:p>
      </dgm:t>
    </dgm:pt>
    <dgm:pt modelId="{D858A929-489D-4E73-8A31-F2849F5CF38A}" type="sibTrans" cxnId="{5BD0D236-67FF-4AE4-B854-56658A310BE7}">
      <dgm:prSet/>
      <dgm:spPr/>
      <dgm:t>
        <a:bodyPr/>
        <a:lstStyle/>
        <a:p>
          <a:endParaRPr lang="es-MX"/>
        </a:p>
      </dgm:t>
    </dgm:pt>
    <dgm:pt modelId="{8B5E3557-D545-4F9F-95F9-C00880D6B217}">
      <dgm:prSet phldrT="[Texto]" custT="1"/>
      <dgm:spPr/>
      <dgm:t>
        <a:bodyPr/>
        <a:lstStyle/>
        <a:p>
          <a:r>
            <a:rPr lang="es-MX" sz="1800" dirty="0">
              <a:latin typeface="Arial" panose="020B0604020202020204" pitchFamily="34" charset="0"/>
              <a:cs typeface="Arial" panose="020B0604020202020204" pitchFamily="34" charset="0"/>
            </a:rPr>
            <a:t>Solucionar un caso práctico, utilizando la tabla de elementos informativos que debe contener el aviso de privacidad, con efectividad.</a:t>
          </a:r>
        </a:p>
      </dgm:t>
    </dgm:pt>
    <dgm:pt modelId="{D9D8B2F6-9474-4A66-8EF9-3CE737AB0A1F}" type="parTrans" cxnId="{CDEB7A5C-A669-4867-9E89-52EC008D8DA8}">
      <dgm:prSet/>
      <dgm:spPr/>
      <dgm:t>
        <a:bodyPr/>
        <a:lstStyle/>
        <a:p>
          <a:endParaRPr lang="es-MX"/>
        </a:p>
      </dgm:t>
    </dgm:pt>
    <dgm:pt modelId="{80159D04-E47D-4C1E-B4B0-5970288A3DEC}" type="sibTrans" cxnId="{CDEB7A5C-A669-4867-9E89-52EC008D8DA8}">
      <dgm:prSet/>
      <dgm:spPr/>
      <dgm:t>
        <a:bodyPr/>
        <a:lstStyle/>
        <a:p>
          <a:endParaRPr lang="es-MX"/>
        </a:p>
      </dgm:t>
    </dgm:pt>
    <dgm:pt modelId="{99FA7350-2D29-4437-9AF4-645193A420F7}">
      <dgm:prSet phldrT="[Texto]" custT="1"/>
      <dgm:spPr/>
      <dgm:t>
        <a:bodyPr/>
        <a:lstStyle/>
        <a:p>
          <a:r>
            <a:rPr lang="es-MX" sz="1800" dirty="0">
              <a:latin typeface="Arial" panose="020B0604020202020204" pitchFamily="34" charset="0"/>
              <a:cs typeface="Arial" panose="020B0604020202020204" pitchFamily="34" charset="0"/>
            </a:rPr>
            <a:t>6</a:t>
          </a:r>
        </a:p>
      </dgm:t>
    </dgm:pt>
    <dgm:pt modelId="{B51DB912-1286-433E-A6E1-892CEE94F08B}" type="parTrans" cxnId="{CE09FC76-A5BB-4F02-A389-347BEFA4014B}">
      <dgm:prSet/>
      <dgm:spPr/>
      <dgm:t>
        <a:bodyPr/>
        <a:lstStyle/>
        <a:p>
          <a:endParaRPr lang="es-MX"/>
        </a:p>
      </dgm:t>
    </dgm:pt>
    <dgm:pt modelId="{812DA434-DCAC-4076-AFC9-A63EB81276C4}" type="sibTrans" cxnId="{CE09FC76-A5BB-4F02-A389-347BEFA4014B}">
      <dgm:prSet/>
      <dgm:spPr/>
      <dgm:t>
        <a:bodyPr/>
        <a:lstStyle/>
        <a:p>
          <a:endParaRPr lang="es-MX"/>
        </a:p>
      </dgm:t>
    </dgm:pt>
    <dgm:pt modelId="{DE3021C4-8B88-486F-97E7-059DF49CB206}">
      <dgm:prSet phldrT="[Texto]" custT="1"/>
      <dgm:spPr/>
      <dgm:t>
        <a:bodyPr/>
        <a:lstStyle/>
        <a:p>
          <a:r>
            <a:rPr lang="es-MX" sz="1800" dirty="0">
              <a:latin typeface="Arial" panose="020B0604020202020204" pitchFamily="34" charset="0"/>
              <a:cs typeface="Arial" panose="020B0604020202020204" pitchFamily="34" charset="0"/>
            </a:rPr>
            <a:t>Evaluación de desempeño del instructor; estimulando la visión autocrítica y la pro actividad, tanto en el dar como en el recibir, y facilitando los comentarios generales sobre las áreas de oportunidad.</a:t>
          </a:r>
        </a:p>
      </dgm:t>
    </dgm:pt>
    <dgm:pt modelId="{BBD001CC-047D-4E48-B0DE-84FD6F882E2F}" type="parTrans" cxnId="{DE4F2EA3-87CC-43E1-B558-5057A5490D00}">
      <dgm:prSet/>
      <dgm:spPr/>
      <dgm:t>
        <a:bodyPr/>
        <a:lstStyle/>
        <a:p>
          <a:endParaRPr lang="es-MX"/>
        </a:p>
      </dgm:t>
    </dgm:pt>
    <dgm:pt modelId="{7A7006D1-5892-4B87-B611-952269399E70}" type="sibTrans" cxnId="{DE4F2EA3-87CC-43E1-B558-5057A5490D00}">
      <dgm:prSet/>
      <dgm:spPr/>
      <dgm:t>
        <a:bodyPr/>
        <a:lstStyle/>
        <a:p>
          <a:endParaRPr lang="es-MX"/>
        </a:p>
      </dgm:t>
    </dgm:pt>
    <dgm:pt modelId="{62E72627-21B2-45A1-A53D-A8F629A28C58}" type="pres">
      <dgm:prSet presAssocID="{C6324806-23C5-4658-91E3-B4AAC970F761}" presName="linearFlow" presStyleCnt="0">
        <dgm:presLayoutVars>
          <dgm:dir/>
          <dgm:animLvl val="lvl"/>
          <dgm:resizeHandles val="exact"/>
        </dgm:presLayoutVars>
      </dgm:prSet>
      <dgm:spPr/>
    </dgm:pt>
    <dgm:pt modelId="{B8F59DBB-3A5D-474F-B65B-9038EB8B3FC7}" type="pres">
      <dgm:prSet presAssocID="{96F9C246-5469-4C12-8849-D752F2D1C14A}" presName="composite" presStyleCnt="0"/>
      <dgm:spPr/>
    </dgm:pt>
    <dgm:pt modelId="{1C4BAF91-B8B2-4A23-A99E-03B3CF62846D}" type="pres">
      <dgm:prSet presAssocID="{96F9C246-5469-4C12-8849-D752F2D1C14A}" presName="parentText" presStyleLbl="alignNode1" presStyleIdx="0" presStyleCnt="6">
        <dgm:presLayoutVars>
          <dgm:chMax val="1"/>
          <dgm:bulletEnabled val="1"/>
        </dgm:presLayoutVars>
      </dgm:prSet>
      <dgm:spPr/>
    </dgm:pt>
    <dgm:pt modelId="{B70F6EEB-F710-4922-9BDA-D1BAD4DF167C}" type="pres">
      <dgm:prSet presAssocID="{96F9C246-5469-4C12-8849-D752F2D1C14A}" presName="descendantText" presStyleLbl="alignAcc1" presStyleIdx="0" presStyleCnt="6">
        <dgm:presLayoutVars>
          <dgm:bulletEnabled val="1"/>
        </dgm:presLayoutVars>
      </dgm:prSet>
      <dgm:spPr/>
    </dgm:pt>
    <dgm:pt modelId="{42D69F44-957C-40F8-812A-18E83B9076C0}" type="pres">
      <dgm:prSet presAssocID="{F9CB9569-2974-4B7F-9DD3-DEE494E5FA9B}" presName="sp" presStyleCnt="0"/>
      <dgm:spPr/>
    </dgm:pt>
    <dgm:pt modelId="{59FDE189-52AA-434D-B4B0-0633540AB800}" type="pres">
      <dgm:prSet presAssocID="{1754EE19-3F7F-4BC4-8D3F-6D71F5D79839}" presName="composite" presStyleCnt="0"/>
      <dgm:spPr/>
    </dgm:pt>
    <dgm:pt modelId="{36665FDF-D4EB-4BB2-A3E4-8442A3EA6E96}" type="pres">
      <dgm:prSet presAssocID="{1754EE19-3F7F-4BC4-8D3F-6D71F5D79839}" presName="parentText" presStyleLbl="alignNode1" presStyleIdx="1" presStyleCnt="6">
        <dgm:presLayoutVars>
          <dgm:chMax val="1"/>
          <dgm:bulletEnabled val="1"/>
        </dgm:presLayoutVars>
      </dgm:prSet>
      <dgm:spPr/>
    </dgm:pt>
    <dgm:pt modelId="{188A71EF-7CB8-44F0-AAB1-95AA4ED0EF13}" type="pres">
      <dgm:prSet presAssocID="{1754EE19-3F7F-4BC4-8D3F-6D71F5D79839}" presName="descendantText" presStyleLbl="alignAcc1" presStyleIdx="1" presStyleCnt="6">
        <dgm:presLayoutVars>
          <dgm:bulletEnabled val="1"/>
        </dgm:presLayoutVars>
      </dgm:prSet>
      <dgm:spPr/>
    </dgm:pt>
    <dgm:pt modelId="{34DEF455-D5F2-4736-9068-C7B951BD0C48}" type="pres">
      <dgm:prSet presAssocID="{6850C321-91AF-48BC-9A62-4E7C6CBF3B4F}" presName="sp" presStyleCnt="0"/>
      <dgm:spPr/>
    </dgm:pt>
    <dgm:pt modelId="{E5A78DA3-7BA8-4F7A-BC9A-FF24F91E64A3}" type="pres">
      <dgm:prSet presAssocID="{F25D3430-3552-4044-9DF0-72474CDC24A7}" presName="composite" presStyleCnt="0"/>
      <dgm:spPr/>
    </dgm:pt>
    <dgm:pt modelId="{AD22EF85-1315-478D-88C4-6B98CE2FAF9C}" type="pres">
      <dgm:prSet presAssocID="{F25D3430-3552-4044-9DF0-72474CDC24A7}" presName="parentText" presStyleLbl="alignNode1" presStyleIdx="2" presStyleCnt="6">
        <dgm:presLayoutVars>
          <dgm:chMax val="1"/>
          <dgm:bulletEnabled val="1"/>
        </dgm:presLayoutVars>
      </dgm:prSet>
      <dgm:spPr/>
    </dgm:pt>
    <dgm:pt modelId="{00F42EA7-20D9-4505-BF53-4511530E790B}" type="pres">
      <dgm:prSet presAssocID="{F25D3430-3552-4044-9DF0-72474CDC24A7}" presName="descendantText" presStyleLbl="alignAcc1" presStyleIdx="2" presStyleCnt="6">
        <dgm:presLayoutVars>
          <dgm:bulletEnabled val="1"/>
        </dgm:presLayoutVars>
      </dgm:prSet>
      <dgm:spPr/>
    </dgm:pt>
    <dgm:pt modelId="{4C7F6209-C13D-4B89-A036-EDA413787D33}" type="pres">
      <dgm:prSet presAssocID="{B181C5FD-42FF-47B0-BADA-7D732AE8FF79}" presName="sp" presStyleCnt="0"/>
      <dgm:spPr/>
    </dgm:pt>
    <dgm:pt modelId="{503B7F39-7250-4A51-B284-39FF2F1B7BE9}" type="pres">
      <dgm:prSet presAssocID="{05EAB349-2F0F-4193-AF16-82A041373BA0}" presName="composite" presStyleCnt="0"/>
      <dgm:spPr/>
    </dgm:pt>
    <dgm:pt modelId="{3B1D5524-427D-4209-A952-BB4DBF17DBF3}" type="pres">
      <dgm:prSet presAssocID="{05EAB349-2F0F-4193-AF16-82A041373BA0}" presName="parentText" presStyleLbl="alignNode1" presStyleIdx="3" presStyleCnt="6">
        <dgm:presLayoutVars>
          <dgm:chMax val="1"/>
          <dgm:bulletEnabled val="1"/>
        </dgm:presLayoutVars>
      </dgm:prSet>
      <dgm:spPr/>
    </dgm:pt>
    <dgm:pt modelId="{36C0C860-1421-4D18-BF11-083931E4F89D}" type="pres">
      <dgm:prSet presAssocID="{05EAB349-2F0F-4193-AF16-82A041373BA0}" presName="descendantText" presStyleLbl="alignAcc1" presStyleIdx="3" presStyleCnt="6">
        <dgm:presLayoutVars>
          <dgm:bulletEnabled val="1"/>
        </dgm:presLayoutVars>
      </dgm:prSet>
      <dgm:spPr/>
    </dgm:pt>
    <dgm:pt modelId="{45504730-B65F-4F2D-A388-252BC26B38CD}" type="pres">
      <dgm:prSet presAssocID="{1E36CC9C-C1F6-49B8-944D-09638C562DEC}" presName="sp" presStyleCnt="0"/>
      <dgm:spPr/>
    </dgm:pt>
    <dgm:pt modelId="{BCEC063C-631F-4F38-B3FE-191A888E0F16}" type="pres">
      <dgm:prSet presAssocID="{A9B6C802-AEBC-4093-912B-477219681906}" presName="composite" presStyleCnt="0"/>
      <dgm:spPr/>
    </dgm:pt>
    <dgm:pt modelId="{A11B746C-95B7-4F5F-AEFF-137857A9C4BC}" type="pres">
      <dgm:prSet presAssocID="{A9B6C802-AEBC-4093-912B-477219681906}" presName="parentText" presStyleLbl="alignNode1" presStyleIdx="4" presStyleCnt="6">
        <dgm:presLayoutVars>
          <dgm:chMax val="1"/>
          <dgm:bulletEnabled val="1"/>
        </dgm:presLayoutVars>
      </dgm:prSet>
      <dgm:spPr/>
    </dgm:pt>
    <dgm:pt modelId="{FE755255-401C-4786-B3BD-A8F2CA04DDB3}" type="pres">
      <dgm:prSet presAssocID="{A9B6C802-AEBC-4093-912B-477219681906}" presName="descendantText" presStyleLbl="alignAcc1" presStyleIdx="4" presStyleCnt="6">
        <dgm:presLayoutVars>
          <dgm:bulletEnabled val="1"/>
        </dgm:presLayoutVars>
      </dgm:prSet>
      <dgm:spPr/>
    </dgm:pt>
    <dgm:pt modelId="{806D0DF1-3780-4E14-9AF9-D246CE17280F}" type="pres">
      <dgm:prSet presAssocID="{D858A929-489D-4E73-8A31-F2849F5CF38A}" presName="sp" presStyleCnt="0"/>
      <dgm:spPr/>
    </dgm:pt>
    <dgm:pt modelId="{BB07C843-6F99-4491-836E-705461E4B4DE}" type="pres">
      <dgm:prSet presAssocID="{99FA7350-2D29-4437-9AF4-645193A420F7}" presName="composite" presStyleCnt="0"/>
      <dgm:spPr/>
    </dgm:pt>
    <dgm:pt modelId="{1BB6EFE4-4095-4D92-B546-2303EAA3AB8D}" type="pres">
      <dgm:prSet presAssocID="{99FA7350-2D29-4437-9AF4-645193A420F7}" presName="parentText" presStyleLbl="alignNode1" presStyleIdx="5" presStyleCnt="6">
        <dgm:presLayoutVars>
          <dgm:chMax val="1"/>
          <dgm:bulletEnabled val="1"/>
        </dgm:presLayoutVars>
      </dgm:prSet>
      <dgm:spPr/>
    </dgm:pt>
    <dgm:pt modelId="{9D6B7386-C601-4E02-A50F-BF9277F44883}" type="pres">
      <dgm:prSet presAssocID="{99FA7350-2D29-4437-9AF4-645193A420F7}" presName="descendantText" presStyleLbl="alignAcc1" presStyleIdx="5" presStyleCnt="6">
        <dgm:presLayoutVars>
          <dgm:bulletEnabled val="1"/>
        </dgm:presLayoutVars>
      </dgm:prSet>
      <dgm:spPr/>
    </dgm:pt>
  </dgm:ptLst>
  <dgm:cxnLst>
    <dgm:cxn modelId="{9D3FCA06-F428-4CA7-B146-D312238A993A}" type="presOf" srcId="{E91D5F2A-0C78-49B0-A61B-AB552E983227}" destId="{36C0C860-1421-4D18-BF11-083931E4F89D}" srcOrd="0" destOrd="0" presId="urn:microsoft.com/office/officeart/2005/8/layout/chevron2"/>
    <dgm:cxn modelId="{67AFD50C-9F04-4A5A-BDCD-E9089EB72BEC}" type="presOf" srcId="{6AA2556F-4D06-4247-A9F5-551E5E6503F8}" destId="{00F42EA7-20D9-4505-BF53-4511530E790B}" srcOrd="0" destOrd="0" presId="urn:microsoft.com/office/officeart/2005/8/layout/chevron2"/>
    <dgm:cxn modelId="{2D54E425-B0A1-4427-BC3C-67179891B190}" srcId="{C6324806-23C5-4658-91E3-B4AAC970F761}" destId="{F25D3430-3552-4044-9DF0-72474CDC24A7}" srcOrd="2" destOrd="0" parTransId="{80CAA5F4-65A7-4588-90F7-FAE1748D7EEE}" sibTransId="{B181C5FD-42FF-47B0-BADA-7D732AE8FF79}"/>
    <dgm:cxn modelId="{5BD0D236-67FF-4AE4-B854-56658A310BE7}" srcId="{C6324806-23C5-4658-91E3-B4AAC970F761}" destId="{A9B6C802-AEBC-4093-912B-477219681906}" srcOrd="4" destOrd="0" parTransId="{B3477574-1BF1-4B0D-AEA3-F48D24E8C370}" sibTransId="{D858A929-489D-4E73-8A31-F2849F5CF38A}"/>
    <dgm:cxn modelId="{105CF83D-3D35-4549-8FE4-392CA730A38D}" type="presOf" srcId="{92DCA775-086E-4E01-806A-7CBAC789F0ED}" destId="{188A71EF-7CB8-44F0-AAB1-95AA4ED0EF13}" srcOrd="0" destOrd="0" presId="urn:microsoft.com/office/officeart/2005/8/layout/chevron2"/>
    <dgm:cxn modelId="{CDEB7A5C-A669-4867-9E89-52EC008D8DA8}" srcId="{A9B6C802-AEBC-4093-912B-477219681906}" destId="{8B5E3557-D545-4F9F-95F9-C00880D6B217}" srcOrd="0" destOrd="0" parTransId="{D9D8B2F6-9474-4A66-8EF9-3CE737AB0A1F}" sibTransId="{80159D04-E47D-4C1E-B4B0-5970288A3DEC}"/>
    <dgm:cxn modelId="{A1783A60-0D1B-4FCC-91A0-13CE6AA33B50}" type="presOf" srcId="{A9B6C802-AEBC-4093-912B-477219681906}" destId="{A11B746C-95B7-4F5F-AEFF-137857A9C4BC}" srcOrd="0" destOrd="0" presId="urn:microsoft.com/office/officeart/2005/8/layout/chevron2"/>
    <dgm:cxn modelId="{0A229E43-8F7C-4222-AE94-844F2131107E}" srcId="{96F9C246-5469-4C12-8849-D752F2D1C14A}" destId="{8260F523-5C57-4155-8963-D918DD1041FC}" srcOrd="0" destOrd="0" parTransId="{50EC06CB-21C8-4983-AE0C-3C9ED9B55ADD}" sibTransId="{536AA4DE-779A-43AC-A9D8-2384C6CD1520}"/>
    <dgm:cxn modelId="{2AF58B47-7BA3-488A-A010-3EA16411C9DC}" type="presOf" srcId="{05EAB349-2F0F-4193-AF16-82A041373BA0}" destId="{3B1D5524-427D-4209-A952-BB4DBF17DBF3}" srcOrd="0" destOrd="0" presId="urn:microsoft.com/office/officeart/2005/8/layout/chevron2"/>
    <dgm:cxn modelId="{A593AE54-96A0-4FA8-BBF3-CAD188FB8CB7}" type="presOf" srcId="{C6324806-23C5-4658-91E3-B4AAC970F761}" destId="{62E72627-21B2-45A1-A53D-A8F629A28C58}" srcOrd="0" destOrd="0" presId="urn:microsoft.com/office/officeart/2005/8/layout/chevron2"/>
    <dgm:cxn modelId="{CE09FC76-A5BB-4F02-A389-347BEFA4014B}" srcId="{C6324806-23C5-4658-91E3-B4AAC970F761}" destId="{99FA7350-2D29-4437-9AF4-645193A420F7}" srcOrd="5" destOrd="0" parTransId="{B51DB912-1286-433E-A6E1-892CEE94F08B}" sibTransId="{812DA434-DCAC-4076-AFC9-A63EB81276C4}"/>
    <dgm:cxn modelId="{988BDC78-F40B-44AC-913E-961E98CB3535}" srcId="{C6324806-23C5-4658-91E3-B4AAC970F761}" destId="{1754EE19-3F7F-4BC4-8D3F-6D71F5D79839}" srcOrd="1" destOrd="0" parTransId="{21DC4C9D-10DF-4CD3-980C-C2C4E6B76E61}" sibTransId="{6850C321-91AF-48BC-9A62-4E7C6CBF3B4F}"/>
    <dgm:cxn modelId="{390C377A-2E3E-4A61-9C55-13BEA880A72B}" type="presOf" srcId="{8B5E3557-D545-4F9F-95F9-C00880D6B217}" destId="{FE755255-401C-4786-B3BD-A8F2CA04DDB3}" srcOrd="0" destOrd="0" presId="urn:microsoft.com/office/officeart/2005/8/layout/chevron2"/>
    <dgm:cxn modelId="{9BB88E7E-824B-4B93-A583-3A97FC93B1EE}" srcId="{C6324806-23C5-4658-91E3-B4AAC970F761}" destId="{96F9C246-5469-4C12-8849-D752F2D1C14A}" srcOrd="0" destOrd="0" parTransId="{30328526-63D6-438B-89FF-25437BF95146}" sibTransId="{F9CB9569-2974-4B7F-9DD3-DEE494E5FA9B}"/>
    <dgm:cxn modelId="{0B55917E-0FC4-4A75-B9DC-394FF4DA022C}" type="presOf" srcId="{DE3021C4-8B88-486F-97E7-059DF49CB206}" destId="{9D6B7386-C601-4E02-A50F-BF9277F44883}" srcOrd="0" destOrd="0" presId="urn:microsoft.com/office/officeart/2005/8/layout/chevron2"/>
    <dgm:cxn modelId="{5F7FA294-BBFB-4007-B323-E534B2F1B0B9}" type="presOf" srcId="{99FA7350-2D29-4437-9AF4-645193A420F7}" destId="{1BB6EFE4-4095-4D92-B546-2303EAA3AB8D}" srcOrd="0" destOrd="0" presId="urn:microsoft.com/office/officeart/2005/8/layout/chevron2"/>
    <dgm:cxn modelId="{19EC099D-A7CB-4695-A6DE-96F7CF66F892}" srcId="{1754EE19-3F7F-4BC4-8D3F-6D71F5D79839}" destId="{92DCA775-086E-4E01-806A-7CBAC789F0ED}" srcOrd="0" destOrd="0" parTransId="{B50F0A9A-7DEE-4B95-AD4E-178A17D72DA0}" sibTransId="{A3E85805-B193-4E86-9F68-EC7F227D0BD5}"/>
    <dgm:cxn modelId="{5E48D2A2-F85D-4444-9BA0-D0E2A37FF83C}" srcId="{05EAB349-2F0F-4193-AF16-82A041373BA0}" destId="{E91D5F2A-0C78-49B0-A61B-AB552E983227}" srcOrd="0" destOrd="0" parTransId="{8D898530-9E89-4D43-AC22-9DD41893350D}" sibTransId="{B2D35AC1-1401-4A3A-B93F-5434B59DDFF2}"/>
    <dgm:cxn modelId="{DE4F2EA3-87CC-43E1-B558-5057A5490D00}" srcId="{99FA7350-2D29-4437-9AF4-645193A420F7}" destId="{DE3021C4-8B88-486F-97E7-059DF49CB206}" srcOrd="0" destOrd="0" parTransId="{BBD001CC-047D-4E48-B0DE-84FD6F882E2F}" sibTransId="{7A7006D1-5892-4B87-B611-952269399E70}"/>
    <dgm:cxn modelId="{66FF67D9-C3F7-404F-B523-502BE2599750}" srcId="{F25D3430-3552-4044-9DF0-72474CDC24A7}" destId="{6AA2556F-4D06-4247-A9F5-551E5E6503F8}" srcOrd="0" destOrd="0" parTransId="{96A2FE8F-1A35-463E-80EF-9B204EAF34DC}" sibTransId="{BF441AFC-6D87-424A-ACBA-06C259DAEE29}"/>
    <dgm:cxn modelId="{DE7E41E5-A7F3-481B-87E4-9DC1A41E5904}" type="presOf" srcId="{F25D3430-3552-4044-9DF0-72474CDC24A7}" destId="{AD22EF85-1315-478D-88C4-6B98CE2FAF9C}" srcOrd="0" destOrd="0" presId="urn:microsoft.com/office/officeart/2005/8/layout/chevron2"/>
    <dgm:cxn modelId="{9EB79BF3-4A75-4FCA-AA72-63A4E4AE522A}" type="presOf" srcId="{96F9C246-5469-4C12-8849-D752F2D1C14A}" destId="{1C4BAF91-B8B2-4A23-A99E-03B3CF62846D}" srcOrd="0" destOrd="0" presId="urn:microsoft.com/office/officeart/2005/8/layout/chevron2"/>
    <dgm:cxn modelId="{79AC7AF5-A505-4D8E-A6E7-A79550936C26}" srcId="{C6324806-23C5-4658-91E3-B4AAC970F761}" destId="{05EAB349-2F0F-4193-AF16-82A041373BA0}" srcOrd="3" destOrd="0" parTransId="{D2B748FC-5AB3-4E69-9B71-0825531F5AEC}" sibTransId="{1E36CC9C-C1F6-49B8-944D-09638C562DEC}"/>
    <dgm:cxn modelId="{796AC7F5-06F5-434D-A9F5-77905A8B4F58}" type="presOf" srcId="{8260F523-5C57-4155-8963-D918DD1041FC}" destId="{B70F6EEB-F710-4922-9BDA-D1BAD4DF167C}" srcOrd="0" destOrd="0" presId="urn:microsoft.com/office/officeart/2005/8/layout/chevron2"/>
    <dgm:cxn modelId="{4209FFFD-ED7F-4ABD-9FA6-FDE11BBAA079}" type="presOf" srcId="{1754EE19-3F7F-4BC4-8D3F-6D71F5D79839}" destId="{36665FDF-D4EB-4BB2-A3E4-8442A3EA6E96}" srcOrd="0" destOrd="0" presId="urn:microsoft.com/office/officeart/2005/8/layout/chevron2"/>
    <dgm:cxn modelId="{CE87FBDB-15D0-4DA7-BE2C-E157598BBF7E}" type="presParOf" srcId="{62E72627-21B2-45A1-A53D-A8F629A28C58}" destId="{B8F59DBB-3A5D-474F-B65B-9038EB8B3FC7}" srcOrd="0" destOrd="0" presId="urn:microsoft.com/office/officeart/2005/8/layout/chevron2"/>
    <dgm:cxn modelId="{53A78E23-A8DB-4383-BA6F-F6300C078622}" type="presParOf" srcId="{B8F59DBB-3A5D-474F-B65B-9038EB8B3FC7}" destId="{1C4BAF91-B8B2-4A23-A99E-03B3CF62846D}" srcOrd="0" destOrd="0" presId="urn:microsoft.com/office/officeart/2005/8/layout/chevron2"/>
    <dgm:cxn modelId="{8E4E4A4A-1C58-4C1D-BE85-B7E4469E4846}" type="presParOf" srcId="{B8F59DBB-3A5D-474F-B65B-9038EB8B3FC7}" destId="{B70F6EEB-F710-4922-9BDA-D1BAD4DF167C}" srcOrd="1" destOrd="0" presId="urn:microsoft.com/office/officeart/2005/8/layout/chevron2"/>
    <dgm:cxn modelId="{9B94EF1F-8B20-44DF-A811-8002E5FBAEE9}" type="presParOf" srcId="{62E72627-21B2-45A1-A53D-A8F629A28C58}" destId="{42D69F44-957C-40F8-812A-18E83B9076C0}" srcOrd="1" destOrd="0" presId="urn:microsoft.com/office/officeart/2005/8/layout/chevron2"/>
    <dgm:cxn modelId="{85F640A7-E2E3-4CDF-81BF-C48F8D7F3283}" type="presParOf" srcId="{62E72627-21B2-45A1-A53D-A8F629A28C58}" destId="{59FDE189-52AA-434D-B4B0-0633540AB800}" srcOrd="2" destOrd="0" presId="urn:microsoft.com/office/officeart/2005/8/layout/chevron2"/>
    <dgm:cxn modelId="{95DA0550-576D-4D30-BB64-5DD455244700}" type="presParOf" srcId="{59FDE189-52AA-434D-B4B0-0633540AB800}" destId="{36665FDF-D4EB-4BB2-A3E4-8442A3EA6E96}" srcOrd="0" destOrd="0" presId="urn:microsoft.com/office/officeart/2005/8/layout/chevron2"/>
    <dgm:cxn modelId="{CCF7D2B1-A1F9-437F-A65B-D8B36B9659B8}" type="presParOf" srcId="{59FDE189-52AA-434D-B4B0-0633540AB800}" destId="{188A71EF-7CB8-44F0-AAB1-95AA4ED0EF13}" srcOrd="1" destOrd="0" presId="urn:microsoft.com/office/officeart/2005/8/layout/chevron2"/>
    <dgm:cxn modelId="{4DC8A3BC-E0F3-4AF0-AE39-EA17D84C8D6F}" type="presParOf" srcId="{62E72627-21B2-45A1-A53D-A8F629A28C58}" destId="{34DEF455-D5F2-4736-9068-C7B951BD0C48}" srcOrd="3" destOrd="0" presId="urn:microsoft.com/office/officeart/2005/8/layout/chevron2"/>
    <dgm:cxn modelId="{A3C37F07-9C78-4F0C-A1FD-C883A94E377E}" type="presParOf" srcId="{62E72627-21B2-45A1-A53D-A8F629A28C58}" destId="{E5A78DA3-7BA8-4F7A-BC9A-FF24F91E64A3}" srcOrd="4" destOrd="0" presId="urn:microsoft.com/office/officeart/2005/8/layout/chevron2"/>
    <dgm:cxn modelId="{1113BE0B-FDA4-4A36-B3DA-265A17CD556D}" type="presParOf" srcId="{E5A78DA3-7BA8-4F7A-BC9A-FF24F91E64A3}" destId="{AD22EF85-1315-478D-88C4-6B98CE2FAF9C}" srcOrd="0" destOrd="0" presId="urn:microsoft.com/office/officeart/2005/8/layout/chevron2"/>
    <dgm:cxn modelId="{25AABC62-2EFE-44A8-82E3-705C44F51F4B}" type="presParOf" srcId="{E5A78DA3-7BA8-4F7A-BC9A-FF24F91E64A3}" destId="{00F42EA7-20D9-4505-BF53-4511530E790B}" srcOrd="1" destOrd="0" presId="urn:microsoft.com/office/officeart/2005/8/layout/chevron2"/>
    <dgm:cxn modelId="{351B54D0-1285-49F4-B03C-384566698D7B}" type="presParOf" srcId="{62E72627-21B2-45A1-A53D-A8F629A28C58}" destId="{4C7F6209-C13D-4B89-A036-EDA413787D33}" srcOrd="5" destOrd="0" presId="urn:microsoft.com/office/officeart/2005/8/layout/chevron2"/>
    <dgm:cxn modelId="{98220350-06CC-406E-AB52-E52B1976FDFA}" type="presParOf" srcId="{62E72627-21B2-45A1-A53D-A8F629A28C58}" destId="{503B7F39-7250-4A51-B284-39FF2F1B7BE9}" srcOrd="6" destOrd="0" presId="urn:microsoft.com/office/officeart/2005/8/layout/chevron2"/>
    <dgm:cxn modelId="{12A83DAD-22A4-46D4-94F5-7CCA85A40AE5}" type="presParOf" srcId="{503B7F39-7250-4A51-B284-39FF2F1B7BE9}" destId="{3B1D5524-427D-4209-A952-BB4DBF17DBF3}" srcOrd="0" destOrd="0" presId="urn:microsoft.com/office/officeart/2005/8/layout/chevron2"/>
    <dgm:cxn modelId="{D5BF8C8E-5173-441F-86CE-33B6A51F75CE}" type="presParOf" srcId="{503B7F39-7250-4A51-B284-39FF2F1B7BE9}" destId="{36C0C860-1421-4D18-BF11-083931E4F89D}" srcOrd="1" destOrd="0" presId="urn:microsoft.com/office/officeart/2005/8/layout/chevron2"/>
    <dgm:cxn modelId="{6331EB2B-255A-4A6D-9A26-2463FA6FD2CE}" type="presParOf" srcId="{62E72627-21B2-45A1-A53D-A8F629A28C58}" destId="{45504730-B65F-4F2D-A388-252BC26B38CD}" srcOrd="7" destOrd="0" presId="urn:microsoft.com/office/officeart/2005/8/layout/chevron2"/>
    <dgm:cxn modelId="{97251B18-838E-4713-8C27-C214B8E480B8}" type="presParOf" srcId="{62E72627-21B2-45A1-A53D-A8F629A28C58}" destId="{BCEC063C-631F-4F38-B3FE-191A888E0F16}" srcOrd="8" destOrd="0" presId="urn:microsoft.com/office/officeart/2005/8/layout/chevron2"/>
    <dgm:cxn modelId="{320D39BA-BD2F-4E6E-97F4-623A93F12E26}" type="presParOf" srcId="{BCEC063C-631F-4F38-B3FE-191A888E0F16}" destId="{A11B746C-95B7-4F5F-AEFF-137857A9C4BC}" srcOrd="0" destOrd="0" presId="urn:microsoft.com/office/officeart/2005/8/layout/chevron2"/>
    <dgm:cxn modelId="{65ABAFDB-1D9F-4633-936C-738FCCDF640C}" type="presParOf" srcId="{BCEC063C-631F-4F38-B3FE-191A888E0F16}" destId="{FE755255-401C-4786-B3BD-A8F2CA04DDB3}" srcOrd="1" destOrd="0" presId="urn:microsoft.com/office/officeart/2005/8/layout/chevron2"/>
    <dgm:cxn modelId="{360EDCAA-52F3-4422-85C4-A634FA4642C5}" type="presParOf" srcId="{62E72627-21B2-45A1-A53D-A8F629A28C58}" destId="{806D0DF1-3780-4E14-9AF9-D246CE17280F}" srcOrd="9" destOrd="0" presId="urn:microsoft.com/office/officeart/2005/8/layout/chevron2"/>
    <dgm:cxn modelId="{47A2FFCC-6DBD-45B0-9670-FBEBB4230F33}" type="presParOf" srcId="{62E72627-21B2-45A1-A53D-A8F629A28C58}" destId="{BB07C843-6F99-4491-836E-705461E4B4DE}" srcOrd="10" destOrd="0" presId="urn:microsoft.com/office/officeart/2005/8/layout/chevron2"/>
    <dgm:cxn modelId="{031951CE-617C-4F35-B808-623F9E844F0F}" type="presParOf" srcId="{BB07C843-6F99-4491-836E-705461E4B4DE}" destId="{1BB6EFE4-4095-4D92-B546-2303EAA3AB8D}" srcOrd="0" destOrd="0" presId="urn:microsoft.com/office/officeart/2005/8/layout/chevron2"/>
    <dgm:cxn modelId="{0F0BD763-7693-4F28-BAD7-EDFD041BC044}" type="presParOf" srcId="{BB07C843-6F99-4491-836E-705461E4B4DE}" destId="{9D6B7386-C601-4E02-A50F-BF9277F4488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190B602-FEE3-460B-A76E-367A6F691314}" type="doc">
      <dgm:prSet loTypeId="urn:microsoft.com/office/officeart/2005/8/layout/target3" loCatId="list" qsTypeId="urn:microsoft.com/office/officeart/2005/8/quickstyle/simple3" qsCatId="simple" csTypeId="urn:microsoft.com/office/officeart/2005/8/colors/colorful5" csCatId="colorful" phldr="1"/>
      <dgm:spPr/>
      <dgm:t>
        <a:bodyPr/>
        <a:lstStyle/>
        <a:p>
          <a:endParaRPr lang="es-MX"/>
        </a:p>
      </dgm:t>
    </dgm:pt>
    <dgm:pt modelId="{8FAFA2C9-D162-42DC-A5A7-C798DA11338A}">
      <dgm:prSet phldrT="[Texto]" custT="1"/>
      <dgm:spPr/>
      <dgm:t>
        <a:bodyPr/>
        <a:lstStyle/>
        <a:p>
          <a:r>
            <a:rPr lang="es-MX" sz="2000" b="1" dirty="0">
              <a:solidFill>
                <a:srgbClr val="002060"/>
              </a:solidFill>
            </a:rPr>
            <a:t>EL RESPONSABLE OBTENDRA EL CONSENTIMIENTO TÁCITO:</a:t>
          </a:r>
        </a:p>
      </dgm:t>
    </dgm:pt>
    <dgm:pt modelId="{3D177A20-04F8-447F-A588-5BAF6B9EEB5A}" type="parTrans" cxnId="{572A24D6-D59C-4126-A312-A88D8177F118}">
      <dgm:prSet/>
      <dgm:spPr/>
      <dgm:t>
        <a:bodyPr/>
        <a:lstStyle/>
        <a:p>
          <a:endParaRPr lang="es-MX"/>
        </a:p>
      </dgm:t>
    </dgm:pt>
    <dgm:pt modelId="{199B2953-4F5C-450E-847D-99EF0E90002E}" type="sibTrans" cxnId="{572A24D6-D59C-4126-A312-A88D8177F118}">
      <dgm:prSet/>
      <dgm:spPr/>
      <dgm:t>
        <a:bodyPr/>
        <a:lstStyle/>
        <a:p>
          <a:endParaRPr lang="es-MX"/>
        </a:p>
      </dgm:t>
    </dgm:pt>
    <dgm:pt modelId="{93258D15-1B7C-4BB0-8805-1B7F6536AF6F}">
      <dgm:prSet phldrT="[Texto]" custT="1"/>
      <dgm:spPr/>
      <dgm:t>
        <a:bodyPr/>
        <a:lstStyle/>
        <a:p>
          <a:pPr algn="ctr"/>
          <a:r>
            <a:rPr lang="es-MX" altLang="es-MX" sz="2000"/>
            <a:t>Cuando se recaban datos  indirectamente  del titular.</a:t>
          </a:r>
          <a:endParaRPr lang="es-MX" sz="2000" dirty="0"/>
        </a:p>
      </dgm:t>
    </dgm:pt>
    <dgm:pt modelId="{9E40C371-327A-4BCD-A2D3-5F7D19A4D41C}" type="parTrans" cxnId="{16255937-53E5-4007-B391-7BF33BB0B69D}">
      <dgm:prSet/>
      <dgm:spPr/>
      <dgm:t>
        <a:bodyPr/>
        <a:lstStyle/>
        <a:p>
          <a:endParaRPr lang="es-MX"/>
        </a:p>
      </dgm:t>
    </dgm:pt>
    <dgm:pt modelId="{61D57F1A-E2EB-4AAD-ADDF-4362F203B16E}" type="sibTrans" cxnId="{16255937-53E5-4007-B391-7BF33BB0B69D}">
      <dgm:prSet/>
      <dgm:spPr/>
      <dgm:t>
        <a:bodyPr/>
        <a:lstStyle/>
        <a:p>
          <a:endParaRPr lang="es-MX"/>
        </a:p>
      </dgm:t>
    </dgm:pt>
    <dgm:pt modelId="{01E7D53D-B579-48F2-8697-E90532C7FEE3}">
      <dgm:prSet custT="1"/>
      <dgm:spPr/>
      <dgm:t>
        <a:bodyPr/>
        <a:lstStyle/>
        <a:p>
          <a:r>
            <a:rPr lang="es-MX" altLang="es-MX" sz="2000" dirty="0"/>
            <a:t>Cuando  el titular de los datos personales no manifieste su negativa en el plazo señalado.</a:t>
          </a:r>
        </a:p>
        <a:p>
          <a:r>
            <a:rPr lang="es-MX" altLang="es-MX" sz="2000" dirty="0"/>
            <a:t>(5 días)</a:t>
          </a:r>
        </a:p>
      </dgm:t>
    </dgm:pt>
    <dgm:pt modelId="{EB143211-F907-4EA0-989F-8269571CB3F1}" type="parTrans" cxnId="{6542A360-B089-4A06-90FB-196627DC6347}">
      <dgm:prSet/>
      <dgm:spPr/>
      <dgm:t>
        <a:bodyPr/>
        <a:lstStyle/>
        <a:p>
          <a:endParaRPr lang="es-MX"/>
        </a:p>
      </dgm:t>
    </dgm:pt>
    <dgm:pt modelId="{D2060B41-445D-4F00-8743-C89EFB668A06}" type="sibTrans" cxnId="{6542A360-B089-4A06-90FB-196627DC6347}">
      <dgm:prSet/>
      <dgm:spPr/>
      <dgm:t>
        <a:bodyPr/>
        <a:lstStyle/>
        <a:p>
          <a:endParaRPr lang="es-MX"/>
        </a:p>
      </dgm:t>
    </dgm:pt>
    <dgm:pt modelId="{F489E3F2-9CF3-4E57-BF45-C884BA2F7E5D}">
      <dgm:prSet custT="1"/>
      <dgm:spPr/>
      <dgm:t>
        <a:bodyPr/>
        <a:lstStyle/>
        <a:p>
          <a:r>
            <a:rPr lang="es-MX" altLang="es-MX" sz="2000" dirty="0"/>
            <a:t>Desde  el momento que se pone a disposición aviso de privacidad  al titular.</a:t>
          </a:r>
        </a:p>
      </dgm:t>
    </dgm:pt>
    <dgm:pt modelId="{36F9259E-AF18-4ADF-992A-85ED2EBF337D}" type="parTrans" cxnId="{4177F37F-7BAB-4AB5-B6BF-B03FEC2F2B0E}">
      <dgm:prSet/>
      <dgm:spPr/>
      <dgm:t>
        <a:bodyPr/>
        <a:lstStyle/>
        <a:p>
          <a:endParaRPr lang="es-MX"/>
        </a:p>
      </dgm:t>
    </dgm:pt>
    <dgm:pt modelId="{0BE99CA9-8B74-498F-B16A-0EE284E1ADC4}" type="sibTrans" cxnId="{4177F37F-7BAB-4AB5-B6BF-B03FEC2F2B0E}">
      <dgm:prSet/>
      <dgm:spPr/>
      <dgm:t>
        <a:bodyPr/>
        <a:lstStyle/>
        <a:p>
          <a:endParaRPr lang="es-MX"/>
        </a:p>
      </dgm:t>
    </dgm:pt>
    <dgm:pt modelId="{4FE86F03-ADF8-4355-9167-1C2770A38ECA}" type="pres">
      <dgm:prSet presAssocID="{6190B602-FEE3-460B-A76E-367A6F691314}" presName="Name0" presStyleCnt="0">
        <dgm:presLayoutVars>
          <dgm:chMax val="7"/>
          <dgm:dir/>
          <dgm:animLvl val="lvl"/>
          <dgm:resizeHandles val="exact"/>
        </dgm:presLayoutVars>
      </dgm:prSet>
      <dgm:spPr/>
    </dgm:pt>
    <dgm:pt modelId="{CDD4407E-C27A-4791-AEE6-40A77E0A3A28}" type="pres">
      <dgm:prSet presAssocID="{8FAFA2C9-D162-42DC-A5A7-C798DA11338A}" presName="circle1" presStyleLbl="node1" presStyleIdx="0" presStyleCnt="4"/>
      <dgm:spPr/>
    </dgm:pt>
    <dgm:pt modelId="{23AB5A66-37C1-4A10-8D8A-14B47E3BBA29}" type="pres">
      <dgm:prSet presAssocID="{8FAFA2C9-D162-42DC-A5A7-C798DA11338A}" presName="space" presStyleCnt="0"/>
      <dgm:spPr/>
    </dgm:pt>
    <dgm:pt modelId="{07C7E37E-F8DA-4B65-A74D-B4BA1BFD30D3}" type="pres">
      <dgm:prSet presAssocID="{8FAFA2C9-D162-42DC-A5A7-C798DA11338A}" presName="rect1" presStyleLbl="alignAcc1" presStyleIdx="0" presStyleCnt="4" custLinFactNeighborX="3152" custLinFactNeighborY="-141"/>
      <dgm:spPr/>
    </dgm:pt>
    <dgm:pt modelId="{BAC73798-1364-48F6-A8A8-94D7CC9F2438}" type="pres">
      <dgm:prSet presAssocID="{93258D15-1B7C-4BB0-8805-1B7F6536AF6F}" presName="vertSpace2" presStyleLbl="node1" presStyleIdx="0" presStyleCnt="4"/>
      <dgm:spPr/>
    </dgm:pt>
    <dgm:pt modelId="{D59E6A83-D913-4152-98F3-EAB7051EC077}" type="pres">
      <dgm:prSet presAssocID="{93258D15-1B7C-4BB0-8805-1B7F6536AF6F}" presName="circle2" presStyleLbl="node1" presStyleIdx="1" presStyleCnt="4"/>
      <dgm:spPr/>
    </dgm:pt>
    <dgm:pt modelId="{F44629AE-FEB7-4603-B849-89EC72D8882F}" type="pres">
      <dgm:prSet presAssocID="{93258D15-1B7C-4BB0-8805-1B7F6536AF6F}" presName="rect2" presStyleLbl="alignAcc1" presStyleIdx="1" presStyleCnt="4"/>
      <dgm:spPr/>
    </dgm:pt>
    <dgm:pt modelId="{293AB7B9-2812-4041-815C-CB0E300B0C96}" type="pres">
      <dgm:prSet presAssocID="{01E7D53D-B579-48F2-8697-E90532C7FEE3}" presName="vertSpace3" presStyleLbl="node1" presStyleIdx="1" presStyleCnt="4"/>
      <dgm:spPr/>
    </dgm:pt>
    <dgm:pt modelId="{62E1BFDB-0FAB-4C6E-BCC2-F20254DA7FB9}" type="pres">
      <dgm:prSet presAssocID="{01E7D53D-B579-48F2-8697-E90532C7FEE3}" presName="circle3" presStyleLbl="node1" presStyleIdx="2" presStyleCnt="4"/>
      <dgm:spPr/>
    </dgm:pt>
    <dgm:pt modelId="{9F82AA4C-021F-471E-9031-814638871726}" type="pres">
      <dgm:prSet presAssocID="{01E7D53D-B579-48F2-8697-E90532C7FEE3}" presName="rect3" presStyleLbl="alignAcc1" presStyleIdx="2" presStyleCnt="4"/>
      <dgm:spPr/>
    </dgm:pt>
    <dgm:pt modelId="{C5009193-DF71-42C4-85F0-FB0C2F7A4F30}" type="pres">
      <dgm:prSet presAssocID="{F489E3F2-9CF3-4E57-BF45-C884BA2F7E5D}" presName="vertSpace4" presStyleLbl="node1" presStyleIdx="2" presStyleCnt="4"/>
      <dgm:spPr/>
    </dgm:pt>
    <dgm:pt modelId="{CC8C9178-ECBD-49C0-ADBA-914D57F07824}" type="pres">
      <dgm:prSet presAssocID="{F489E3F2-9CF3-4E57-BF45-C884BA2F7E5D}" presName="circle4" presStyleLbl="node1" presStyleIdx="3" presStyleCnt="4"/>
      <dgm:spPr/>
    </dgm:pt>
    <dgm:pt modelId="{C82170C7-80A1-4BF7-B01D-8D94EA10B69B}" type="pres">
      <dgm:prSet presAssocID="{F489E3F2-9CF3-4E57-BF45-C884BA2F7E5D}" presName="rect4" presStyleLbl="alignAcc1" presStyleIdx="3" presStyleCnt="4"/>
      <dgm:spPr/>
    </dgm:pt>
    <dgm:pt modelId="{6FC818BF-38EF-41FE-9C02-89084C150DAF}" type="pres">
      <dgm:prSet presAssocID="{8FAFA2C9-D162-42DC-A5A7-C798DA11338A}" presName="rect1ParTxNoCh" presStyleLbl="alignAcc1" presStyleIdx="3" presStyleCnt="4">
        <dgm:presLayoutVars>
          <dgm:chMax val="1"/>
          <dgm:bulletEnabled val="1"/>
        </dgm:presLayoutVars>
      </dgm:prSet>
      <dgm:spPr/>
    </dgm:pt>
    <dgm:pt modelId="{D29159A4-774A-4649-B3A6-05E81A88F274}" type="pres">
      <dgm:prSet presAssocID="{93258D15-1B7C-4BB0-8805-1B7F6536AF6F}" presName="rect2ParTxNoCh" presStyleLbl="alignAcc1" presStyleIdx="3" presStyleCnt="4">
        <dgm:presLayoutVars>
          <dgm:chMax val="1"/>
          <dgm:bulletEnabled val="1"/>
        </dgm:presLayoutVars>
      </dgm:prSet>
      <dgm:spPr/>
    </dgm:pt>
    <dgm:pt modelId="{F44E7E87-6A7B-40CB-A34E-D28AC160A2F5}" type="pres">
      <dgm:prSet presAssocID="{01E7D53D-B579-48F2-8697-E90532C7FEE3}" presName="rect3ParTxNoCh" presStyleLbl="alignAcc1" presStyleIdx="3" presStyleCnt="4">
        <dgm:presLayoutVars>
          <dgm:chMax val="1"/>
          <dgm:bulletEnabled val="1"/>
        </dgm:presLayoutVars>
      </dgm:prSet>
      <dgm:spPr/>
    </dgm:pt>
    <dgm:pt modelId="{F6D492D1-2FA5-4065-A92C-3FB4BD29B406}" type="pres">
      <dgm:prSet presAssocID="{F489E3F2-9CF3-4E57-BF45-C884BA2F7E5D}" presName="rect4ParTxNoCh" presStyleLbl="alignAcc1" presStyleIdx="3" presStyleCnt="4">
        <dgm:presLayoutVars>
          <dgm:chMax val="1"/>
          <dgm:bulletEnabled val="1"/>
        </dgm:presLayoutVars>
      </dgm:prSet>
      <dgm:spPr/>
    </dgm:pt>
  </dgm:ptLst>
  <dgm:cxnLst>
    <dgm:cxn modelId="{FCC3B703-66AC-4B56-BCB0-D50F1423132C}" type="presOf" srcId="{93258D15-1B7C-4BB0-8805-1B7F6536AF6F}" destId="{D29159A4-774A-4649-B3A6-05E81A88F274}" srcOrd="1" destOrd="0" presId="urn:microsoft.com/office/officeart/2005/8/layout/target3"/>
    <dgm:cxn modelId="{3170AA34-B561-44AD-97F7-5B77B7C46190}" type="presOf" srcId="{01E7D53D-B579-48F2-8697-E90532C7FEE3}" destId="{F44E7E87-6A7B-40CB-A34E-D28AC160A2F5}" srcOrd="1" destOrd="0" presId="urn:microsoft.com/office/officeart/2005/8/layout/target3"/>
    <dgm:cxn modelId="{16255937-53E5-4007-B391-7BF33BB0B69D}" srcId="{6190B602-FEE3-460B-A76E-367A6F691314}" destId="{93258D15-1B7C-4BB0-8805-1B7F6536AF6F}" srcOrd="1" destOrd="0" parTransId="{9E40C371-327A-4BCD-A2D3-5F7D19A4D41C}" sibTransId="{61D57F1A-E2EB-4AAD-ADDF-4362F203B16E}"/>
    <dgm:cxn modelId="{84FB513C-C80A-4AEC-983E-B3FD921DB562}" type="presOf" srcId="{8FAFA2C9-D162-42DC-A5A7-C798DA11338A}" destId="{07C7E37E-F8DA-4B65-A74D-B4BA1BFD30D3}" srcOrd="0" destOrd="0" presId="urn:microsoft.com/office/officeart/2005/8/layout/target3"/>
    <dgm:cxn modelId="{6542A360-B089-4A06-90FB-196627DC6347}" srcId="{6190B602-FEE3-460B-A76E-367A6F691314}" destId="{01E7D53D-B579-48F2-8697-E90532C7FEE3}" srcOrd="2" destOrd="0" parTransId="{EB143211-F907-4EA0-989F-8269571CB3F1}" sibTransId="{D2060B41-445D-4F00-8743-C89EFB668A06}"/>
    <dgm:cxn modelId="{5A589145-4984-4083-AA94-091A269BB2D0}" type="presOf" srcId="{F489E3F2-9CF3-4E57-BF45-C884BA2F7E5D}" destId="{F6D492D1-2FA5-4065-A92C-3FB4BD29B406}" srcOrd="1" destOrd="0" presId="urn:microsoft.com/office/officeart/2005/8/layout/target3"/>
    <dgm:cxn modelId="{AF0AE854-575F-46B9-9B85-F076488E5F5D}" type="presOf" srcId="{01E7D53D-B579-48F2-8697-E90532C7FEE3}" destId="{9F82AA4C-021F-471E-9031-814638871726}" srcOrd="0" destOrd="0" presId="urn:microsoft.com/office/officeart/2005/8/layout/target3"/>
    <dgm:cxn modelId="{E457B675-09D0-4CB2-B1A0-82214756290A}" type="presOf" srcId="{8FAFA2C9-D162-42DC-A5A7-C798DA11338A}" destId="{6FC818BF-38EF-41FE-9C02-89084C150DAF}" srcOrd="1" destOrd="0" presId="urn:microsoft.com/office/officeart/2005/8/layout/target3"/>
    <dgm:cxn modelId="{4177F37F-7BAB-4AB5-B6BF-B03FEC2F2B0E}" srcId="{6190B602-FEE3-460B-A76E-367A6F691314}" destId="{F489E3F2-9CF3-4E57-BF45-C884BA2F7E5D}" srcOrd="3" destOrd="0" parTransId="{36F9259E-AF18-4ADF-992A-85ED2EBF337D}" sibTransId="{0BE99CA9-8B74-498F-B16A-0EE284E1ADC4}"/>
    <dgm:cxn modelId="{09BEC8AA-A50E-40E5-8704-D15397E6113D}" type="presOf" srcId="{93258D15-1B7C-4BB0-8805-1B7F6536AF6F}" destId="{F44629AE-FEB7-4603-B849-89EC72D8882F}" srcOrd="0" destOrd="0" presId="urn:microsoft.com/office/officeart/2005/8/layout/target3"/>
    <dgm:cxn modelId="{1B19CFC4-472F-4C46-B2D9-3482006B3364}" type="presOf" srcId="{6190B602-FEE3-460B-A76E-367A6F691314}" destId="{4FE86F03-ADF8-4355-9167-1C2770A38ECA}" srcOrd="0" destOrd="0" presId="urn:microsoft.com/office/officeart/2005/8/layout/target3"/>
    <dgm:cxn modelId="{383EE2D5-B4C2-4E22-B5B0-3914BE073E6F}" type="presOf" srcId="{F489E3F2-9CF3-4E57-BF45-C884BA2F7E5D}" destId="{C82170C7-80A1-4BF7-B01D-8D94EA10B69B}" srcOrd="0" destOrd="0" presId="urn:microsoft.com/office/officeart/2005/8/layout/target3"/>
    <dgm:cxn modelId="{572A24D6-D59C-4126-A312-A88D8177F118}" srcId="{6190B602-FEE3-460B-A76E-367A6F691314}" destId="{8FAFA2C9-D162-42DC-A5A7-C798DA11338A}" srcOrd="0" destOrd="0" parTransId="{3D177A20-04F8-447F-A588-5BAF6B9EEB5A}" sibTransId="{199B2953-4F5C-450E-847D-99EF0E90002E}"/>
    <dgm:cxn modelId="{699A4037-B93D-41D4-A142-07296C4F017E}" type="presParOf" srcId="{4FE86F03-ADF8-4355-9167-1C2770A38ECA}" destId="{CDD4407E-C27A-4791-AEE6-40A77E0A3A28}" srcOrd="0" destOrd="0" presId="urn:microsoft.com/office/officeart/2005/8/layout/target3"/>
    <dgm:cxn modelId="{42B043B2-93FC-407A-B453-D4F899336804}" type="presParOf" srcId="{4FE86F03-ADF8-4355-9167-1C2770A38ECA}" destId="{23AB5A66-37C1-4A10-8D8A-14B47E3BBA29}" srcOrd="1" destOrd="0" presId="urn:microsoft.com/office/officeart/2005/8/layout/target3"/>
    <dgm:cxn modelId="{5AF67DCB-0041-472D-9AC8-C3404CABDDEC}" type="presParOf" srcId="{4FE86F03-ADF8-4355-9167-1C2770A38ECA}" destId="{07C7E37E-F8DA-4B65-A74D-B4BA1BFD30D3}" srcOrd="2" destOrd="0" presId="urn:microsoft.com/office/officeart/2005/8/layout/target3"/>
    <dgm:cxn modelId="{AE4566E7-8706-489D-AA37-225ADA8D2661}" type="presParOf" srcId="{4FE86F03-ADF8-4355-9167-1C2770A38ECA}" destId="{BAC73798-1364-48F6-A8A8-94D7CC9F2438}" srcOrd="3" destOrd="0" presId="urn:microsoft.com/office/officeart/2005/8/layout/target3"/>
    <dgm:cxn modelId="{2D2B1F3B-BC47-45EB-B99F-66FF6845BBAB}" type="presParOf" srcId="{4FE86F03-ADF8-4355-9167-1C2770A38ECA}" destId="{D59E6A83-D913-4152-98F3-EAB7051EC077}" srcOrd="4" destOrd="0" presId="urn:microsoft.com/office/officeart/2005/8/layout/target3"/>
    <dgm:cxn modelId="{C246719A-01ED-4292-9BA2-56F266B4536C}" type="presParOf" srcId="{4FE86F03-ADF8-4355-9167-1C2770A38ECA}" destId="{F44629AE-FEB7-4603-B849-89EC72D8882F}" srcOrd="5" destOrd="0" presId="urn:microsoft.com/office/officeart/2005/8/layout/target3"/>
    <dgm:cxn modelId="{9313D0E3-06C9-49DA-9264-D039A010C5CA}" type="presParOf" srcId="{4FE86F03-ADF8-4355-9167-1C2770A38ECA}" destId="{293AB7B9-2812-4041-815C-CB0E300B0C96}" srcOrd="6" destOrd="0" presId="urn:microsoft.com/office/officeart/2005/8/layout/target3"/>
    <dgm:cxn modelId="{495279A3-E3AB-4BC5-8702-F612F5290865}" type="presParOf" srcId="{4FE86F03-ADF8-4355-9167-1C2770A38ECA}" destId="{62E1BFDB-0FAB-4C6E-BCC2-F20254DA7FB9}" srcOrd="7" destOrd="0" presId="urn:microsoft.com/office/officeart/2005/8/layout/target3"/>
    <dgm:cxn modelId="{C3FAB74A-68E5-4F29-99BF-DA6BEDB351BF}" type="presParOf" srcId="{4FE86F03-ADF8-4355-9167-1C2770A38ECA}" destId="{9F82AA4C-021F-471E-9031-814638871726}" srcOrd="8" destOrd="0" presId="urn:microsoft.com/office/officeart/2005/8/layout/target3"/>
    <dgm:cxn modelId="{CE1DF1BC-87A5-41C8-9A80-705E283B82FC}" type="presParOf" srcId="{4FE86F03-ADF8-4355-9167-1C2770A38ECA}" destId="{C5009193-DF71-42C4-85F0-FB0C2F7A4F30}" srcOrd="9" destOrd="0" presId="urn:microsoft.com/office/officeart/2005/8/layout/target3"/>
    <dgm:cxn modelId="{B62B0464-5D4D-43C1-A00A-E26494FC2033}" type="presParOf" srcId="{4FE86F03-ADF8-4355-9167-1C2770A38ECA}" destId="{CC8C9178-ECBD-49C0-ADBA-914D57F07824}" srcOrd="10" destOrd="0" presId="urn:microsoft.com/office/officeart/2005/8/layout/target3"/>
    <dgm:cxn modelId="{E0A6835B-20FC-4F3A-83A8-45A0E505E10C}" type="presParOf" srcId="{4FE86F03-ADF8-4355-9167-1C2770A38ECA}" destId="{C82170C7-80A1-4BF7-B01D-8D94EA10B69B}" srcOrd="11" destOrd="0" presId="urn:microsoft.com/office/officeart/2005/8/layout/target3"/>
    <dgm:cxn modelId="{985CF1D2-1974-4D9B-AD87-3913F123088B}" type="presParOf" srcId="{4FE86F03-ADF8-4355-9167-1C2770A38ECA}" destId="{6FC818BF-38EF-41FE-9C02-89084C150DAF}" srcOrd="12" destOrd="0" presId="urn:microsoft.com/office/officeart/2005/8/layout/target3"/>
    <dgm:cxn modelId="{01F4BD8A-3307-4F0A-BD65-A1CD27835475}" type="presParOf" srcId="{4FE86F03-ADF8-4355-9167-1C2770A38ECA}" destId="{D29159A4-774A-4649-B3A6-05E81A88F274}" srcOrd="13" destOrd="0" presId="urn:microsoft.com/office/officeart/2005/8/layout/target3"/>
    <dgm:cxn modelId="{A874BFE1-2127-4D20-B381-7ECDBA14E986}" type="presParOf" srcId="{4FE86F03-ADF8-4355-9167-1C2770A38ECA}" destId="{F44E7E87-6A7B-40CB-A34E-D28AC160A2F5}" srcOrd="14" destOrd="0" presId="urn:microsoft.com/office/officeart/2005/8/layout/target3"/>
    <dgm:cxn modelId="{66545724-BC6E-42E1-8708-0D53FFBD8E92}" type="presParOf" srcId="{4FE86F03-ADF8-4355-9167-1C2770A38ECA}" destId="{F6D492D1-2FA5-4065-A92C-3FB4BD29B406}" srcOrd="15"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12CEBE6-DC42-49B5-8E2E-2E0B7CA6D669}" type="doc">
      <dgm:prSet loTypeId="urn:microsoft.com/office/officeart/2005/8/layout/hierarchy4" loCatId="hierarchy" qsTypeId="urn:microsoft.com/office/officeart/2005/8/quickstyle/3d4" qsCatId="3D" csTypeId="urn:microsoft.com/office/officeart/2005/8/colors/colorful2" csCatId="colorful" phldr="1"/>
      <dgm:spPr/>
      <dgm:t>
        <a:bodyPr/>
        <a:lstStyle/>
        <a:p>
          <a:endParaRPr lang="es-MX"/>
        </a:p>
      </dgm:t>
    </dgm:pt>
    <dgm:pt modelId="{C6D3D7F5-5C58-4885-9CEE-3EDA9D11F873}">
      <dgm:prSet phldrT="[Texto]" custT="1"/>
      <dgm:spPr/>
      <dgm:t>
        <a:bodyPr/>
        <a:lstStyle/>
        <a:p>
          <a:pPr rtl="0" eaLnBrk="1" latinLnBrk="0"/>
          <a:r>
            <a:rPr lang="es-MX" sz="4800" dirty="0"/>
            <a:t>Por ejemplo</a:t>
          </a:r>
        </a:p>
      </dgm:t>
    </dgm:pt>
    <dgm:pt modelId="{FAD94AFB-0DCC-4A5B-A37B-1548B4722C97}" type="parTrans" cxnId="{DC65A7C9-81FA-4DFF-81B8-6F255643B426}">
      <dgm:prSet/>
      <dgm:spPr/>
      <dgm:t>
        <a:bodyPr/>
        <a:lstStyle/>
        <a:p>
          <a:endParaRPr lang="es-MX" sz="2400">
            <a:latin typeface="Arial Narrow" panose="020B0606020202030204" pitchFamily="34" charset="0"/>
          </a:endParaRPr>
        </a:p>
      </dgm:t>
    </dgm:pt>
    <dgm:pt modelId="{54BA62D1-6CA1-42D3-8105-1B225121D775}" type="sibTrans" cxnId="{DC65A7C9-81FA-4DFF-81B8-6F255643B426}">
      <dgm:prSet/>
      <dgm:spPr/>
      <dgm:t>
        <a:bodyPr/>
        <a:lstStyle/>
        <a:p>
          <a:endParaRPr lang="es-MX" sz="2400">
            <a:latin typeface="Arial Narrow" panose="020B0606020202030204" pitchFamily="34" charset="0"/>
          </a:endParaRPr>
        </a:p>
      </dgm:t>
    </dgm:pt>
    <dgm:pt modelId="{D4F46F33-6DC4-4255-A378-24816F2F6341}">
      <dgm:prSet phldrT="[Texto]"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s-MX" sz="2400" dirty="0">
              <a:latin typeface="+mn-lt"/>
            </a:rPr>
            <a:t> Correcto</a:t>
          </a:r>
        </a:p>
      </dgm:t>
    </dgm:pt>
    <dgm:pt modelId="{B9E18E8A-0DB9-4A1A-92B9-7B14620414B3}" type="parTrans" cxnId="{13946F6B-D2B3-4E1B-B2DC-0C812BF051C8}">
      <dgm:prSet custT="1"/>
      <dgm:spPr/>
      <dgm:t>
        <a:bodyPr/>
        <a:lstStyle/>
        <a:p>
          <a:endParaRPr lang="es-MX" sz="2400" dirty="0">
            <a:latin typeface="Arial Narrow" panose="020B0606020202030204" pitchFamily="34" charset="0"/>
          </a:endParaRPr>
        </a:p>
      </dgm:t>
    </dgm:pt>
    <dgm:pt modelId="{C74D226A-B199-42E8-A622-52D139D8B877}" type="sibTrans" cxnId="{13946F6B-D2B3-4E1B-B2DC-0C812BF051C8}">
      <dgm:prSet/>
      <dgm:spPr/>
      <dgm:t>
        <a:bodyPr/>
        <a:lstStyle/>
        <a:p>
          <a:endParaRPr lang="es-MX" sz="2400">
            <a:latin typeface="Arial Narrow" panose="020B0606020202030204" pitchFamily="34" charset="0"/>
          </a:endParaRPr>
        </a:p>
      </dgm:t>
    </dgm:pt>
    <dgm:pt modelId="{5EAF9551-195B-49DA-9AEA-8BED4AFB5F52}">
      <dgm:prSet phldrT="[Texto]" custT="1"/>
      <dgm:spPr/>
      <dgm:t>
        <a:bodyPr/>
        <a:lstStyle/>
        <a:p>
          <a:pPr algn="just"/>
          <a:r>
            <a:rPr lang="es-MX" sz="2000" dirty="0">
              <a:latin typeface="+mn-lt"/>
            </a:rPr>
            <a:t>Solicitar el consentimiento para el uso de los datos personales e general, </a:t>
          </a:r>
          <a:r>
            <a:rPr lang="es-MX" sz="2000" b="1" dirty="0">
              <a:latin typeface="+mn-lt"/>
            </a:rPr>
            <a:t>para cualquier finalidad en el futuro</a:t>
          </a:r>
          <a:r>
            <a:rPr lang="es-MX" sz="2000" dirty="0">
              <a:latin typeface="+mn-lt"/>
            </a:rPr>
            <a:t>: Mencionar en el </a:t>
          </a:r>
          <a:r>
            <a:rPr lang="es-MX" sz="2000" dirty="0" err="1">
              <a:latin typeface="+mn-lt"/>
            </a:rPr>
            <a:t>A.P</a:t>
          </a:r>
          <a:r>
            <a:rPr lang="es-MX" sz="2000" dirty="0">
              <a:latin typeface="+mn-lt"/>
            </a:rPr>
            <a:t>. “Sus datos serán recabados para las finalidades mencionadas y cualquier otra que se requiera</a:t>
          </a:r>
          <a:r>
            <a:rPr lang="es-MX" sz="2400" dirty="0">
              <a:latin typeface="Arial Narrow" panose="020B0606020202030204" pitchFamily="34" charset="0"/>
            </a:rPr>
            <a:t>.</a:t>
          </a:r>
        </a:p>
      </dgm:t>
    </dgm:pt>
    <dgm:pt modelId="{D9705745-DF03-4ADE-B799-996C00434F53}" type="parTrans" cxnId="{C751DE6D-A650-4133-8A12-BFD31C669712}">
      <dgm:prSet custT="1"/>
      <dgm:spPr/>
      <dgm:t>
        <a:bodyPr/>
        <a:lstStyle/>
        <a:p>
          <a:endParaRPr lang="es-MX" sz="2400" dirty="0">
            <a:latin typeface="Arial Narrow" panose="020B0606020202030204" pitchFamily="34" charset="0"/>
          </a:endParaRPr>
        </a:p>
      </dgm:t>
    </dgm:pt>
    <dgm:pt modelId="{768D4BE3-4ABA-42E3-B9C2-3003A2BB4EE7}" type="sibTrans" cxnId="{C751DE6D-A650-4133-8A12-BFD31C669712}">
      <dgm:prSet/>
      <dgm:spPr/>
      <dgm:t>
        <a:bodyPr/>
        <a:lstStyle/>
        <a:p>
          <a:endParaRPr lang="es-MX" sz="2400">
            <a:latin typeface="Arial Narrow" panose="020B0606020202030204" pitchFamily="34" charset="0"/>
          </a:endParaRPr>
        </a:p>
      </dgm:t>
    </dgm:pt>
    <dgm:pt modelId="{7A723152-022C-4F8E-B1F1-36750A202B8C}">
      <dgm:prSet phldrT="[Texto]" custT="1"/>
      <dgm:spPr/>
      <dgm:t>
        <a:bodyPr/>
        <a:lstStyle/>
        <a:p>
          <a:r>
            <a:rPr lang="es-MX" sz="2400" dirty="0">
              <a:latin typeface="Arial Narrow" panose="020B0606020202030204" pitchFamily="34" charset="0"/>
            </a:rPr>
            <a:t> </a:t>
          </a:r>
          <a:r>
            <a:rPr lang="es-MX" sz="2400" dirty="0">
              <a:latin typeface="+mn-lt"/>
            </a:rPr>
            <a:t>Incorrecto</a:t>
          </a:r>
        </a:p>
      </dgm:t>
    </dgm:pt>
    <dgm:pt modelId="{101E031B-ED67-4D2A-8BF4-8C31CBB53745}" type="parTrans" cxnId="{5855537C-C764-487F-AC19-27AC50BA335E}">
      <dgm:prSet custT="1"/>
      <dgm:spPr/>
      <dgm:t>
        <a:bodyPr/>
        <a:lstStyle/>
        <a:p>
          <a:endParaRPr lang="es-MX" sz="2400" dirty="0">
            <a:latin typeface="Arial Narrow" panose="020B0606020202030204" pitchFamily="34" charset="0"/>
          </a:endParaRPr>
        </a:p>
      </dgm:t>
    </dgm:pt>
    <dgm:pt modelId="{DF93909E-4A25-4398-9F22-292FF01D61AC}" type="sibTrans" cxnId="{5855537C-C764-487F-AC19-27AC50BA335E}">
      <dgm:prSet/>
      <dgm:spPr/>
      <dgm:t>
        <a:bodyPr/>
        <a:lstStyle/>
        <a:p>
          <a:endParaRPr lang="es-MX" sz="2400">
            <a:latin typeface="Arial Narrow" panose="020B0606020202030204" pitchFamily="34" charset="0"/>
          </a:endParaRPr>
        </a:p>
      </dgm:t>
    </dgm:pt>
    <dgm:pt modelId="{38253B5B-8459-4580-9913-05B3280DED53}">
      <dgm:prSet phldrT="[Texto]" custT="1"/>
      <dgm:spPr/>
      <dgm:t>
        <a:bodyPr/>
        <a:lstStyle/>
        <a:p>
          <a:pPr algn="just"/>
          <a:r>
            <a:rPr lang="es-MX" sz="2400" dirty="0">
              <a:latin typeface="+mn-lt"/>
            </a:rPr>
            <a:t>Solicitar el consentimiento para el envió de información relacionada con nuevos trámites sobre servicios que realiza el sujeto obligado</a:t>
          </a:r>
          <a:r>
            <a:rPr lang="es-MX" sz="2400" dirty="0">
              <a:latin typeface="Arial Narrow" panose="020B0606020202030204" pitchFamily="34" charset="0"/>
            </a:rPr>
            <a:t>.</a:t>
          </a:r>
        </a:p>
      </dgm:t>
    </dgm:pt>
    <dgm:pt modelId="{942DB262-5BBC-491D-9D17-8BA2235C9C8E}" type="sibTrans" cxnId="{2CA797C0-5059-4B09-AD0A-09C0BC809F9C}">
      <dgm:prSet/>
      <dgm:spPr/>
      <dgm:t>
        <a:bodyPr/>
        <a:lstStyle/>
        <a:p>
          <a:endParaRPr lang="es-MX" sz="2400">
            <a:latin typeface="Arial Narrow" panose="020B0606020202030204" pitchFamily="34" charset="0"/>
          </a:endParaRPr>
        </a:p>
      </dgm:t>
    </dgm:pt>
    <dgm:pt modelId="{492112F9-3A63-474C-877D-86B9381AA2AA}" type="parTrans" cxnId="{2CA797C0-5059-4B09-AD0A-09C0BC809F9C}">
      <dgm:prSet custT="1"/>
      <dgm:spPr/>
      <dgm:t>
        <a:bodyPr/>
        <a:lstStyle/>
        <a:p>
          <a:endParaRPr lang="es-MX" sz="2400" dirty="0">
            <a:latin typeface="Arial Narrow" panose="020B0606020202030204" pitchFamily="34" charset="0"/>
          </a:endParaRPr>
        </a:p>
      </dgm:t>
    </dgm:pt>
    <dgm:pt modelId="{9375148E-0A2D-4A56-AF55-FA3F7C1D4FFF}" type="pres">
      <dgm:prSet presAssocID="{C12CEBE6-DC42-49B5-8E2E-2E0B7CA6D669}" presName="Name0" presStyleCnt="0">
        <dgm:presLayoutVars>
          <dgm:chPref val="1"/>
          <dgm:dir/>
          <dgm:animOne val="branch"/>
          <dgm:animLvl val="lvl"/>
          <dgm:resizeHandles/>
        </dgm:presLayoutVars>
      </dgm:prSet>
      <dgm:spPr/>
    </dgm:pt>
    <dgm:pt modelId="{AB74B81B-18DD-42C6-9DA7-904A283903B6}" type="pres">
      <dgm:prSet presAssocID="{C6D3D7F5-5C58-4885-9CEE-3EDA9D11F873}" presName="vertOne" presStyleCnt="0"/>
      <dgm:spPr/>
    </dgm:pt>
    <dgm:pt modelId="{F497D3B8-2F8A-4179-924D-6F01BCF7DD0B}" type="pres">
      <dgm:prSet presAssocID="{C6D3D7F5-5C58-4885-9CEE-3EDA9D11F873}" presName="txOne" presStyleLbl="node0" presStyleIdx="0" presStyleCnt="1" custScaleY="44188">
        <dgm:presLayoutVars>
          <dgm:chPref val="3"/>
        </dgm:presLayoutVars>
      </dgm:prSet>
      <dgm:spPr/>
    </dgm:pt>
    <dgm:pt modelId="{9BECBB89-BD79-4923-B136-5468CD1FC887}" type="pres">
      <dgm:prSet presAssocID="{C6D3D7F5-5C58-4885-9CEE-3EDA9D11F873}" presName="parTransOne" presStyleCnt="0"/>
      <dgm:spPr/>
    </dgm:pt>
    <dgm:pt modelId="{A02F931F-7BA1-4191-A1C9-7BD00D2D63D6}" type="pres">
      <dgm:prSet presAssocID="{C6D3D7F5-5C58-4885-9CEE-3EDA9D11F873}" presName="horzOne" presStyleCnt="0"/>
      <dgm:spPr/>
    </dgm:pt>
    <dgm:pt modelId="{DC306F69-88A5-469B-954D-10E1085C10BF}" type="pres">
      <dgm:prSet presAssocID="{D4F46F33-6DC4-4255-A378-24816F2F6341}" presName="vertTwo" presStyleCnt="0"/>
      <dgm:spPr/>
    </dgm:pt>
    <dgm:pt modelId="{50D46462-0A61-4D3C-8484-C7FA22A92B15}" type="pres">
      <dgm:prSet presAssocID="{D4F46F33-6DC4-4255-A378-24816F2F6341}" presName="txTwo" presStyleLbl="node2" presStyleIdx="0" presStyleCnt="2" custScaleY="38249">
        <dgm:presLayoutVars>
          <dgm:chPref val="3"/>
        </dgm:presLayoutVars>
      </dgm:prSet>
      <dgm:spPr/>
    </dgm:pt>
    <dgm:pt modelId="{1F9B1FBC-0162-4989-8DAA-EFEB60E5648B}" type="pres">
      <dgm:prSet presAssocID="{D4F46F33-6DC4-4255-A378-24816F2F6341}" presName="parTransTwo" presStyleCnt="0"/>
      <dgm:spPr/>
    </dgm:pt>
    <dgm:pt modelId="{F8E9A7D6-5C89-4543-9D74-A3D3B7471DAE}" type="pres">
      <dgm:prSet presAssocID="{D4F46F33-6DC4-4255-A378-24816F2F6341}" presName="horzTwo" presStyleCnt="0"/>
      <dgm:spPr/>
    </dgm:pt>
    <dgm:pt modelId="{FC6FCF27-F5C8-4979-8CD8-76AFD9EDBA73}" type="pres">
      <dgm:prSet presAssocID="{38253B5B-8459-4580-9913-05B3280DED53}" presName="vertThree" presStyleCnt="0"/>
      <dgm:spPr/>
    </dgm:pt>
    <dgm:pt modelId="{54CB87CD-81CE-4AF9-AFC9-CB2EA5F505D3}" type="pres">
      <dgm:prSet presAssocID="{38253B5B-8459-4580-9913-05B3280DED53}" presName="txThree" presStyleLbl="node3" presStyleIdx="0" presStyleCnt="2">
        <dgm:presLayoutVars>
          <dgm:chPref val="3"/>
        </dgm:presLayoutVars>
      </dgm:prSet>
      <dgm:spPr/>
    </dgm:pt>
    <dgm:pt modelId="{4106FF93-CC9F-4EA5-B6E7-A0FC0F4BAC69}" type="pres">
      <dgm:prSet presAssocID="{38253B5B-8459-4580-9913-05B3280DED53}" presName="horzThree" presStyleCnt="0"/>
      <dgm:spPr/>
    </dgm:pt>
    <dgm:pt modelId="{7E148CE1-456C-4017-AABA-F43774BDC7D4}" type="pres">
      <dgm:prSet presAssocID="{C74D226A-B199-42E8-A622-52D139D8B877}" presName="sibSpaceTwo" presStyleCnt="0"/>
      <dgm:spPr/>
    </dgm:pt>
    <dgm:pt modelId="{37D0D4AE-0620-4CBB-81D2-AA5C318FAFD7}" type="pres">
      <dgm:prSet presAssocID="{7A723152-022C-4F8E-B1F1-36750A202B8C}" presName="vertTwo" presStyleCnt="0"/>
      <dgm:spPr/>
    </dgm:pt>
    <dgm:pt modelId="{F12AB4D4-0163-4A25-9F46-62801FDAA0D9}" type="pres">
      <dgm:prSet presAssocID="{7A723152-022C-4F8E-B1F1-36750A202B8C}" presName="txTwo" presStyleLbl="node2" presStyleIdx="1" presStyleCnt="2" custScaleY="37563">
        <dgm:presLayoutVars>
          <dgm:chPref val="3"/>
        </dgm:presLayoutVars>
      </dgm:prSet>
      <dgm:spPr/>
    </dgm:pt>
    <dgm:pt modelId="{5DB11810-71C2-4494-93E8-F725AFF32E76}" type="pres">
      <dgm:prSet presAssocID="{7A723152-022C-4F8E-B1F1-36750A202B8C}" presName="parTransTwo" presStyleCnt="0"/>
      <dgm:spPr/>
    </dgm:pt>
    <dgm:pt modelId="{28269F30-8D0A-4E0A-A182-8E24E00ABCF1}" type="pres">
      <dgm:prSet presAssocID="{7A723152-022C-4F8E-B1F1-36750A202B8C}" presName="horzTwo" presStyleCnt="0"/>
      <dgm:spPr/>
    </dgm:pt>
    <dgm:pt modelId="{F813688B-0245-4673-8953-01B6586E12E0}" type="pres">
      <dgm:prSet presAssocID="{5EAF9551-195B-49DA-9AEA-8BED4AFB5F52}" presName="vertThree" presStyleCnt="0"/>
      <dgm:spPr/>
    </dgm:pt>
    <dgm:pt modelId="{7166E109-94CD-475C-A8EB-FC8B3647DE7C}" type="pres">
      <dgm:prSet presAssocID="{5EAF9551-195B-49DA-9AEA-8BED4AFB5F52}" presName="txThree" presStyleLbl="node3" presStyleIdx="1" presStyleCnt="2">
        <dgm:presLayoutVars>
          <dgm:chPref val="3"/>
        </dgm:presLayoutVars>
      </dgm:prSet>
      <dgm:spPr/>
    </dgm:pt>
    <dgm:pt modelId="{3660F64B-2E14-416F-B303-126C1B90FA68}" type="pres">
      <dgm:prSet presAssocID="{5EAF9551-195B-49DA-9AEA-8BED4AFB5F52}" presName="horzThree" presStyleCnt="0"/>
      <dgm:spPr/>
    </dgm:pt>
  </dgm:ptLst>
  <dgm:cxnLst>
    <dgm:cxn modelId="{A4E18E3A-B09E-4D74-AA7B-46F86E0DF4B1}" type="presOf" srcId="{C6D3D7F5-5C58-4885-9CEE-3EDA9D11F873}" destId="{F497D3B8-2F8A-4179-924D-6F01BCF7DD0B}" srcOrd="0" destOrd="0" presId="urn:microsoft.com/office/officeart/2005/8/layout/hierarchy4"/>
    <dgm:cxn modelId="{13946F6B-D2B3-4E1B-B2DC-0C812BF051C8}" srcId="{C6D3D7F5-5C58-4885-9CEE-3EDA9D11F873}" destId="{D4F46F33-6DC4-4255-A378-24816F2F6341}" srcOrd="0" destOrd="0" parTransId="{B9E18E8A-0DB9-4A1A-92B9-7B14620414B3}" sibTransId="{C74D226A-B199-42E8-A622-52D139D8B877}"/>
    <dgm:cxn modelId="{1589E46B-66D6-4567-ABDB-4DA9F4EF4516}" type="presOf" srcId="{5EAF9551-195B-49DA-9AEA-8BED4AFB5F52}" destId="{7166E109-94CD-475C-A8EB-FC8B3647DE7C}" srcOrd="0" destOrd="0" presId="urn:microsoft.com/office/officeart/2005/8/layout/hierarchy4"/>
    <dgm:cxn modelId="{C751DE6D-A650-4133-8A12-BFD31C669712}" srcId="{7A723152-022C-4F8E-B1F1-36750A202B8C}" destId="{5EAF9551-195B-49DA-9AEA-8BED4AFB5F52}" srcOrd="0" destOrd="0" parTransId="{D9705745-DF03-4ADE-B799-996C00434F53}" sibTransId="{768D4BE3-4ABA-42E3-B9C2-3003A2BB4EE7}"/>
    <dgm:cxn modelId="{365B4656-738A-422D-94B6-F17F75842E3F}" type="presOf" srcId="{38253B5B-8459-4580-9913-05B3280DED53}" destId="{54CB87CD-81CE-4AF9-AFC9-CB2EA5F505D3}" srcOrd="0" destOrd="0" presId="urn:microsoft.com/office/officeart/2005/8/layout/hierarchy4"/>
    <dgm:cxn modelId="{5855537C-C764-487F-AC19-27AC50BA335E}" srcId="{C6D3D7F5-5C58-4885-9CEE-3EDA9D11F873}" destId="{7A723152-022C-4F8E-B1F1-36750A202B8C}" srcOrd="1" destOrd="0" parTransId="{101E031B-ED67-4D2A-8BF4-8C31CBB53745}" sibTransId="{DF93909E-4A25-4398-9F22-292FF01D61AC}"/>
    <dgm:cxn modelId="{71AB7AB4-17C8-4A5F-B726-A7C982295F97}" type="presOf" srcId="{D4F46F33-6DC4-4255-A378-24816F2F6341}" destId="{50D46462-0A61-4D3C-8484-C7FA22A92B15}" srcOrd="0" destOrd="0" presId="urn:microsoft.com/office/officeart/2005/8/layout/hierarchy4"/>
    <dgm:cxn modelId="{529CB5B9-313C-4071-BCCA-24B35F66E595}" type="presOf" srcId="{7A723152-022C-4F8E-B1F1-36750A202B8C}" destId="{F12AB4D4-0163-4A25-9F46-62801FDAA0D9}" srcOrd="0" destOrd="0" presId="urn:microsoft.com/office/officeart/2005/8/layout/hierarchy4"/>
    <dgm:cxn modelId="{B5AA12BB-870B-4620-83FE-F4ADC3B54896}" type="presOf" srcId="{C12CEBE6-DC42-49B5-8E2E-2E0B7CA6D669}" destId="{9375148E-0A2D-4A56-AF55-FA3F7C1D4FFF}" srcOrd="0" destOrd="0" presId="urn:microsoft.com/office/officeart/2005/8/layout/hierarchy4"/>
    <dgm:cxn modelId="{2CA797C0-5059-4B09-AD0A-09C0BC809F9C}" srcId="{D4F46F33-6DC4-4255-A378-24816F2F6341}" destId="{38253B5B-8459-4580-9913-05B3280DED53}" srcOrd="0" destOrd="0" parTransId="{492112F9-3A63-474C-877D-86B9381AA2AA}" sibTransId="{942DB262-5BBC-491D-9D17-8BA2235C9C8E}"/>
    <dgm:cxn modelId="{DC65A7C9-81FA-4DFF-81B8-6F255643B426}" srcId="{C12CEBE6-DC42-49B5-8E2E-2E0B7CA6D669}" destId="{C6D3D7F5-5C58-4885-9CEE-3EDA9D11F873}" srcOrd="0" destOrd="0" parTransId="{FAD94AFB-0DCC-4A5B-A37B-1548B4722C97}" sibTransId="{54BA62D1-6CA1-42D3-8105-1B225121D775}"/>
    <dgm:cxn modelId="{D5DB2028-8264-4781-BC4E-352BA7C6A48F}" type="presParOf" srcId="{9375148E-0A2D-4A56-AF55-FA3F7C1D4FFF}" destId="{AB74B81B-18DD-42C6-9DA7-904A283903B6}" srcOrd="0" destOrd="0" presId="urn:microsoft.com/office/officeart/2005/8/layout/hierarchy4"/>
    <dgm:cxn modelId="{C447BAA2-CA72-4524-B4FF-29A8561EA95D}" type="presParOf" srcId="{AB74B81B-18DD-42C6-9DA7-904A283903B6}" destId="{F497D3B8-2F8A-4179-924D-6F01BCF7DD0B}" srcOrd="0" destOrd="0" presId="urn:microsoft.com/office/officeart/2005/8/layout/hierarchy4"/>
    <dgm:cxn modelId="{B291F1C2-BE75-48B4-8C6C-FD9414FEE9A3}" type="presParOf" srcId="{AB74B81B-18DD-42C6-9DA7-904A283903B6}" destId="{9BECBB89-BD79-4923-B136-5468CD1FC887}" srcOrd="1" destOrd="0" presId="urn:microsoft.com/office/officeart/2005/8/layout/hierarchy4"/>
    <dgm:cxn modelId="{B455BFF4-A26F-43E6-8872-DDFAD584D459}" type="presParOf" srcId="{AB74B81B-18DD-42C6-9DA7-904A283903B6}" destId="{A02F931F-7BA1-4191-A1C9-7BD00D2D63D6}" srcOrd="2" destOrd="0" presId="urn:microsoft.com/office/officeart/2005/8/layout/hierarchy4"/>
    <dgm:cxn modelId="{859FB729-3186-40F4-A5D7-7D2DF254E0D0}" type="presParOf" srcId="{A02F931F-7BA1-4191-A1C9-7BD00D2D63D6}" destId="{DC306F69-88A5-469B-954D-10E1085C10BF}" srcOrd="0" destOrd="0" presId="urn:microsoft.com/office/officeart/2005/8/layout/hierarchy4"/>
    <dgm:cxn modelId="{A76F8052-988C-4D7A-B8B4-6D936E018642}" type="presParOf" srcId="{DC306F69-88A5-469B-954D-10E1085C10BF}" destId="{50D46462-0A61-4D3C-8484-C7FA22A92B15}" srcOrd="0" destOrd="0" presId="urn:microsoft.com/office/officeart/2005/8/layout/hierarchy4"/>
    <dgm:cxn modelId="{1D322988-8015-4062-9621-F6526D12C7ED}" type="presParOf" srcId="{DC306F69-88A5-469B-954D-10E1085C10BF}" destId="{1F9B1FBC-0162-4989-8DAA-EFEB60E5648B}" srcOrd="1" destOrd="0" presId="urn:microsoft.com/office/officeart/2005/8/layout/hierarchy4"/>
    <dgm:cxn modelId="{8224F59F-921B-4A53-ABAA-5F128C190FEC}" type="presParOf" srcId="{DC306F69-88A5-469B-954D-10E1085C10BF}" destId="{F8E9A7D6-5C89-4543-9D74-A3D3B7471DAE}" srcOrd="2" destOrd="0" presId="urn:microsoft.com/office/officeart/2005/8/layout/hierarchy4"/>
    <dgm:cxn modelId="{106A6273-968A-448B-8230-75E6E3C73DA4}" type="presParOf" srcId="{F8E9A7D6-5C89-4543-9D74-A3D3B7471DAE}" destId="{FC6FCF27-F5C8-4979-8CD8-76AFD9EDBA73}" srcOrd="0" destOrd="0" presId="urn:microsoft.com/office/officeart/2005/8/layout/hierarchy4"/>
    <dgm:cxn modelId="{FA134DDD-7047-4868-9548-5AC2D040DB27}" type="presParOf" srcId="{FC6FCF27-F5C8-4979-8CD8-76AFD9EDBA73}" destId="{54CB87CD-81CE-4AF9-AFC9-CB2EA5F505D3}" srcOrd="0" destOrd="0" presId="urn:microsoft.com/office/officeart/2005/8/layout/hierarchy4"/>
    <dgm:cxn modelId="{410B000E-BFEE-413E-8C1F-B7915CD98DD6}" type="presParOf" srcId="{FC6FCF27-F5C8-4979-8CD8-76AFD9EDBA73}" destId="{4106FF93-CC9F-4EA5-B6E7-A0FC0F4BAC69}" srcOrd="1" destOrd="0" presId="urn:microsoft.com/office/officeart/2005/8/layout/hierarchy4"/>
    <dgm:cxn modelId="{A6A5A20F-F079-4EEE-8614-BF721A9E4296}" type="presParOf" srcId="{A02F931F-7BA1-4191-A1C9-7BD00D2D63D6}" destId="{7E148CE1-456C-4017-AABA-F43774BDC7D4}" srcOrd="1" destOrd="0" presId="urn:microsoft.com/office/officeart/2005/8/layout/hierarchy4"/>
    <dgm:cxn modelId="{C4666C9F-284D-4F64-B0FF-C7D25359B0D7}" type="presParOf" srcId="{A02F931F-7BA1-4191-A1C9-7BD00D2D63D6}" destId="{37D0D4AE-0620-4CBB-81D2-AA5C318FAFD7}" srcOrd="2" destOrd="0" presId="urn:microsoft.com/office/officeart/2005/8/layout/hierarchy4"/>
    <dgm:cxn modelId="{1C57424B-4609-45CC-B8F1-B78AA852E924}" type="presParOf" srcId="{37D0D4AE-0620-4CBB-81D2-AA5C318FAFD7}" destId="{F12AB4D4-0163-4A25-9F46-62801FDAA0D9}" srcOrd="0" destOrd="0" presId="urn:microsoft.com/office/officeart/2005/8/layout/hierarchy4"/>
    <dgm:cxn modelId="{756C5BCE-25E0-4646-8C3F-B03935163454}" type="presParOf" srcId="{37D0D4AE-0620-4CBB-81D2-AA5C318FAFD7}" destId="{5DB11810-71C2-4494-93E8-F725AFF32E76}" srcOrd="1" destOrd="0" presId="urn:microsoft.com/office/officeart/2005/8/layout/hierarchy4"/>
    <dgm:cxn modelId="{1C670342-36C2-4BE4-911B-FDA973F6D97A}" type="presParOf" srcId="{37D0D4AE-0620-4CBB-81D2-AA5C318FAFD7}" destId="{28269F30-8D0A-4E0A-A182-8E24E00ABCF1}" srcOrd="2" destOrd="0" presId="urn:microsoft.com/office/officeart/2005/8/layout/hierarchy4"/>
    <dgm:cxn modelId="{A76043C8-A24A-44F9-A19A-45D651A437E7}" type="presParOf" srcId="{28269F30-8D0A-4E0A-A182-8E24E00ABCF1}" destId="{F813688B-0245-4673-8953-01B6586E12E0}" srcOrd="0" destOrd="0" presId="urn:microsoft.com/office/officeart/2005/8/layout/hierarchy4"/>
    <dgm:cxn modelId="{EBB61C20-A98A-4903-A97F-82CD44B54AB6}" type="presParOf" srcId="{F813688B-0245-4673-8953-01B6586E12E0}" destId="{7166E109-94CD-475C-A8EB-FC8B3647DE7C}" srcOrd="0" destOrd="0" presId="urn:microsoft.com/office/officeart/2005/8/layout/hierarchy4"/>
    <dgm:cxn modelId="{178A298C-B38A-4E05-8682-E751F276C493}" type="presParOf" srcId="{F813688B-0245-4673-8953-01B6586E12E0}" destId="{3660F64B-2E14-416F-B303-126C1B90FA68}"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BC13505-7C31-4462-9309-712CD40F1554}" type="doc">
      <dgm:prSet loTypeId="urn:microsoft.com/office/officeart/2008/layout/AlternatingPictureBlocks" loCatId="list" qsTypeId="urn:microsoft.com/office/officeart/2005/8/quickstyle/3d3" qsCatId="3D" csTypeId="urn:microsoft.com/office/officeart/2005/8/colors/colorful3" csCatId="colorful" phldr="1"/>
      <dgm:spPr/>
      <dgm:t>
        <a:bodyPr/>
        <a:lstStyle/>
        <a:p>
          <a:endParaRPr lang="es-MX"/>
        </a:p>
      </dgm:t>
    </dgm:pt>
    <dgm:pt modelId="{590A0524-16DE-4B07-AD46-8167D8FB3A93}">
      <dgm:prSet custT="1"/>
      <dgm:spPr>
        <a:xfrm>
          <a:off x="0" y="0"/>
          <a:ext cx="11929403" cy="1064769"/>
        </a:xfrm>
        <a:solidFill>
          <a:schemeClr val="accent3">
            <a:lumMod val="40000"/>
            <a:lumOff val="60000"/>
          </a:schemeClr>
        </a:solidFill>
        <a:scene3d>
          <a:camera prst="orthographicFront">
            <a:rot lat="0" lon="0" rev="0"/>
          </a:camera>
          <a:lightRig rig="contrasting" dir="t">
            <a:rot lat="0" lon="0" rev="1200000"/>
          </a:lightRig>
        </a:scene3d>
        <a:sp3d contourW="19050" prstMaterial="metal">
          <a:bevelT w="88900" h="203200"/>
          <a:bevelB w="165100" h="254000"/>
        </a:sp3d>
      </dgm:spPr>
      <dgm:t>
        <a:bodyPr anchor="ctr"/>
        <a:lstStyle/>
        <a:p>
          <a:pPr algn="just" rtl="0"/>
          <a:r>
            <a:rPr lang="es-MX" sz="2000" dirty="0">
              <a:solidFill>
                <a:schemeClr val="tx1"/>
              </a:solidFill>
              <a:latin typeface="Trebuchet MS" panose="020B0603020202020204" pitchFamily="34" charset="0"/>
              <a:ea typeface="+mn-ea"/>
              <a:cs typeface="+mn-cs"/>
            </a:rPr>
            <a:t>Cuando una ley así lo disponga</a:t>
          </a:r>
        </a:p>
      </dgm:t>
    </dgm:pt>
    <dgm:pt modelId="{F90CC0FA-A17B-4AC7-9232-A9A574AD0B71}" type="parTrans" cxnId="{EE46062C-E123-48C6-B27C-E71E5D149CF9}">
      <dgm:prSet/>
      <dgm:spPr/>
      <dgm:t>
        <a:bodyPr/>
        <a:lstStyle/>
        <a:p>
          <a:pPr algn="ctr"/>
          <a:endParaRPr lang="es-MX"/>
        </a:p>
      </dgm:t>
    </dgm:pt>
    <dgm:pt modelId="{EFF63D21-CFC1-46C5-9ED4-DE2243C42EC2}" type="sibTrans" cxnId="{EE46062C-E123-48C6-B27C-E71E5D149CF9}">
      <dgm:prSet/>
      <dgm:spPr/>
      <dgm:t>
        <a:bodyPr/>
        <a:lstStyle/>
        <a:p>
          <a:pPr algn="ctr"/>
          <a:endParaRPr lang="es-MX"/>
        </a:p>
      </dgm:t>
    </dgm:pt>
    <dgm:pt modelId="{9A5BAB92-45D8-4F55-888E-CB2616D16871}">
      <dgm:prSet custT="1"/>
      <dgm:spPr>
        <a:xfrm>
          <a:off x="0" y="1171246"/>
          <a:ext cx="11929403" cy="1064769"/>
        </a:xfrm>
        <a:solidFill>
          <a:schemeClr val="tx2">
            <a:lumMod val="40000"/>
            <a:lumOff val="60000"/>
          </a:schemeClr>
        </a:solidFill>
        <a:scene3d>
          <a:camera prst="orthographicFront">
            <a:rot lat="0" lon="0" rev="0"/>
          </a:camera>
          <a:lightRig rig="contrasting" dir="t">
            <a:rot lat="0" lon="0" rev="1200000"/>
          </a:lightRig>
        </a:scene3d>
        <a:sp3d contourW="19050" prstMaterial="metal">
          <a:bevelT w="88900" h="203200"/>
          <a:bevelB w="165100" h="254000"/>
        </a:sp3d>
      </dgm:spPr>
      <dgm:t>
        <a:bodyPr anchor="ctr"/>
        <a:lstStyle/>
        <a:p>
          <a:pPr algn="just" rtl="0"/>
          <a:r>
            <a:rPr lang="es-MX" sz="1600" dirty="0">
              <a:solidFill>
                <a:schemeClr val="tx1"/>
              </a:solidFill>
              <a:latin typeface="Trebuchet MS" panose="020B0603020202020204" pitchFamily="34" charset="0"/>
              <a:ea typeface="+mn-ea"/>
              <a:cs typeface="+mn-cs"/>
            </a:rPr>
            <a:t>Cuando las transferencias que se realicen entre responsables, sean sobre datos personales que se utilicen para el ejercicio de facultades propias, compatibles o análogas con la finalidad que motivó el tratamiento de los datos personales</a:t>
          </a:r>
        </a:p>
      </dgm:t>
    </dgm:pt>
    <dgm:pt modelId="{68C6CDE1-FF4F-40B3-B66C-5DE7235E5A94}" type="parTrans" cxnId="{0C1FA05E-AE83-4E0B-9AF5-AE1FDF3A12C9}">
      <dgm:prSet/>
      <dgm:spPr/>
      <dgm:t>
        <a:bodyPr/>
        <a:lstStyle/>
        <a:p>
          <a:pPr algn="ctr"/>
          <a:endParaRPr lang="es-MX"/>
        </a:p>
      </dgm:t>
    </dgm:pt>
    <dgm:pt modelId="{354794C8-1363-4B22-854B-DCE897CAC36C}" type="sibTrans" cxnId="{0C1FA05E-AE83-4E0B-9AF5-AE1FDF3A12C9}">
      <dgm:prSet/>
      <dgm:spPr/>
      <dgm:t>
        <a:bodyPr/>
        <a:lstStyle/>
        <a:p>
          <a:pPr algn="ctr"/>
          <a:endParaRPr lang="es-MX"/>
        </a:p>
      </dgm:t>
    </dgm:pt>
    <dgm:pt modelId="{DA864EDB-D774-4B0C-B3D1-E182CEDBEAB1}">
      <dgm:prSet custT="1"/>
      <dgm:spPr>
        <a:xfrm>
          <a:off x="0" y="2342492"/>
          <a:ext cx="11929403" cy="1064769"/>
        </a:xfrm>
        <a:solidFill>
          <a:schemeClr val="accent4">
            <a:lumMod val="40000"/>
            <a:lumOff val="60000"/>
          </a:schemeClr>
        </a:solidFill>
        <a:scene3d>
          <a:camera prst="orthographicFront">
            <a:rot lat="0" lon="0" rev="0"/>
          </a:camera>
          <a:lightRig rig="contrasting" dir="t">
            <a:rot lat="0" lon="0" rev="1200000"/>
          </a:lightRig>
        </a:scene3d>
        <a:sp3d contourW="19050" prstMaterial="metal">
          <a:bevelT w="88900" h="203200"/>
          <a:bevelB w="165100" h="254000"/>
        </a:sp3d>
      </dgm:spPr>
      <dgm:t>
        <a:bodyPr anchor="ctr"/>
        <a:lstStyle/>
        <a:p>
          <a:pPr algn="just" rtl="0"/>
          <a:r>
            <a:rPr lang="es-MX" sz="2000" dirty="0">
              <a:solidFill>
                <a:schemeClr val="tx1"/>
              </a:solidFill>
              <a:latin typeface="Trebuchet MS" panose="020B0603020202020204" pitchFamily="34" charset="0"/>
              <a:ea typeface="+mn-ea"/>
              <a:cs typeface="+mn-cs"/>
            </a:rPr>
            <a:t>Cuando exista una orden judicial, resolución o mandato fundado y motivado de autoridad competente</a:t>
          </a:r>
        </a:p>
      </dgm:t>
    </dgm:pt>
    <dgm:pt modelId="{12A4B31D-EBA4-4A1F-B98E-BC96BED7EA02}" type="parTrans" cxnId="{583F4162-6E91-49C6-AC8A-979BEFE71693}">
      <dgm:prSet/>
      <dgm:spPr/>
      <dgm:t>
        <a:bodyPr/>
        <a:lstStyle/>
        <a:p>
          <a:pPr algn="ctr"/>
          <a:endParaRPr lang="es-MX"/>
        </a:p>
      </dgm:t>
    </dgm:pt>
    <dgm:pt modelId="{BC7AF28B-0092-4A7D-B788-DCF3309AF6B2}" type="sibTrans" cxnId="{583F4162-6E91-49C6-AC8A-979BEFE71693}">
      <dgm:prSet/>
      <dgm:spPr/>
      <dgm:t>
        <a:bodyPr/>
        <a:lstStyle/>
        <a:p>
          <a:pPr algn="ctr"/>
          <a:endParaRPr lang="es-MX"/>
        </a:p>
      </dgm:t>
    </dgm:pt>
    <dgm:pt modelId="{DA6A0100-F75D-4D51-AB0F-F1D174893EB4}">
      <dgm:prSet custT="1"/>
      <dgm:spPr>
        <a:xfrm>
          <a:off x="0" y="3513738"/>
          <a:ext cx="11929403" cy="1064769"/>
        </a:xfrm>
        <a:solidFill>
          <a:srgbClr val="FFFFCC"/>
        </a:solidFill>
        <a:scene3d>
          <a:camera prst="orthographicFront">
            <a:rot lat="0" lon="0" rev="0"/>
          </a:camera>
          <a:lightRig rig="contrasting" dir="t">
            <a:rot lat="0" lon="0" rev="1200000"/>
          </a:lightRig>
        </a:scene3d>
        <a:sp3d contourW="19050" prstMaterial="metal">
          <a:bevelT w="88900" h="203200"/>
          <a:bevelB w="165100" h="254000"/>
        </a:sp3d>
      </dgm:spPr>
      <dgm:t>
        <a:bodyPr anchor="ctr"/>
        <a:lstStyle/>
        <a:p>
          <a:pPr algn="just" rtl="0"/>
          <a:r>
            <a:rPr lang="es-MX" sz="2000" dirty="0">
              <a:solidFill>
                <a:schemeClr val="tx1"/>
              </a:solidFill>
              <a:latin typeface="Trebuchet MS" panose="020B0603020202020204" pitchFamily="34" charset="0"/>
              <a:ea typeface="+mn-ea"/>
              <a:cs typeface="+mn-cs"/>
            </a:rPr>
            <a:t>Para el reconocimiento o defensa de derechos del titular ante autoridad competente</a:t>
          </a:r>
        </a:p>
      </dgm:t>
    </dgm:pt>
    <dgm:pt modelId="{E190A030-073E-49B2-9B96-5DEC2D30BE28}" type="parTrans" cxnId="{5052EEC8-B0A0-47C8-B50E-6AB49A2A0164}">
      <dgm:prSet/>
      <dgm:spPr/>
      <dgm:t>
        <a:bodyPr/>
        <a:lstStyle/>
        <a:p>
          <a:pPr algn="ctr"/>
          <a:endParaRPr lang="es-MX"/>
        </a:p>
      </dgm:t>
    </dgm:pt>
    <dgm:pt modelId="{ED5288C0-B7BD-4A0A-B1F6-CF2BB623E21E}" type="sibTrans" cxnId="{5052EEC8-B0A0-47C8-B50E-6AB49A2A0164}">
      <dgm:prSet/>
      <dgm:spPr/>
      <dgm:t>
        <a:bodyPr/>
        <a:lstStyle/>
        <a:p>
          <a:pPr algn="ctr"/>
          <a:endParaRPr lang="es-MX"/>
        </a:p>
      </dgm:t>
    </dgm:pt>
    <dgm:pt modelId="{F6A8BD07-D4CB-4189-B1A7-B4F203932408}">
      <dgm:prSet custT="1"/>
      <dgm:spPr>
        <a:xfrm>
          <a:off x="0" y="4684984"/>
          <a:ext cx="11929403" cy="1064769"/>
        </a:xfrm>
        <a:solidFill>
          <a:schemeClr val="accent2">
            <a:lumMod val="40000"/>
            <a:lumOff val="60000"/>
          </a:schemeClr>
        </a:solidFill>
        <a:scene3d>
          <a:camera prst="orthographicFront">
            <a:rot lat="0" lon="0" rev="0"/>
          </a:camera>
          <a:lightRig rig="contrasting" dir="t">
            <a:rot lat="0" lon="0" rev="1200000"/>
          </a:lightRig>
        </a:scene3d>
        <a:sp3d contourW="19050" prstMaterial="metal">
          <a:bevelT w="88900" h="203200"/>
          <a:bevelB w="165100" h="254000"/>
        </a:sp3d>
      </dgm:spPr>
      <dgm:t>
        <a:bodyPr anchor="ctr"/>
        <a:lstStyle/>
        <a:p>
          <a:pPr algn="just" rtl="0"/>
          <a:r>
            <a:rPr lang="es-MX" sz="1900" dirty="0">
              <a:solidFill>
                <a:schemeClr val="tx1"/>
              </a:solidFill>
              <a:latin typeface="Trebuchet MS" panose="020B0603020202020204" pitchFamily="34" charset="0"/>
              <a:ea typeface="+mn-ea"/>
              <a:cs typeface="+mn-cs"/>
            </a:rPr>
            <a:t>Cuando los datos personales se requieran para ejercer un derecho o cumplir obligaciones derivadas de una relación jurídica entre el titular y el responsable.</a:t>
          </a:r>
        </a:p>
      </dgm:t>
    </dgm:pt>
    <dgm:pt modelId="{56893D47-08D4-4117-A99C-210E9C2ADB73}" type="parTrans" cxnId="{176A49DF-4B50-4478-A704-35C4E29A5ADA}">
      <dgm:prSet/>
      <dgm:spPr/>
      <dgm:t>
        <a:bodyPr/>
        <a:lstStyle/>
        <a:p>
          <a:pPr algn="ctr"/>
          <a:endParaRPr lang="es-MX"/>
        </a:p>
      </dgm:t>
    </dgm:pt>
    <dgm:pt modelId="{70418A61-B3EF-42A1-A674-E7683999FDBE}" type="sibTrans" cxnId="{176A49DF-4B50-4478-A704-35C4E29A5ADA}">
      <dgm:prSet/>
      <dgm:spPr/>
      <dgm:t>
        <a:bodyPr/>
        <a:lstStyle/>
        <a:p>
          <a:pPr algn="ctr"/>
          <a:endParaRPr lang="es-MX"/>
        </a:p>
      </dgm:t>
    </dgm:pt>
    <dgm:pt modelId="{E48EAAD6-5739-48A0-B255-EC620D071355}" type="pres">
      <dgm:prSet presAssocID="{8BC13505-7C31-4462-9309-712CD40F1554}" presName="linearFlow" presStyleCnt="0">
        <dgm:presLayoutVars>
          <dgm:dir/>
          <dgm:resizeHandles val="exact"/>
        </dgm:presLayoutVars>
      </dgm:prSet>
      <dgm:spPr/>
    </dgm:pt>
    <dgm:pt modelId="{8513EFC5-2ADC-4F40-97E9-6B061F78C548}" type="pres">
      <dgm:prSet presAssocID="{590A0524-16DE-4B07-AD46-8167D8FB3A93}" presName="comp" presStyleCnt="0"/>
      <dgm:spPr/>
    </dgm:pt>
    <dgm:pt modelId="{15F38125-6CED-4A5C-A90A-AE14E32544F4}" type="pres">
      <dgm:prSet presAssocID="{590A0524-16DE-4B07-AD46-8167D8FB3A93}" presName="rect2" presStyleLbl="node1" presStyleIdx="0" presStyleCnt="5" custScaleX="352340" custLinFactNeighborX="32019" custLinFactNeighborY="-305">
        <dgm:presLayoutVars>
          <dgm:bulletEnabled val="1"/>
        </dgm:presLayoutVars>
      </dgm:prSet>
      <dgm:spPr/>
    </dgm:pt>
    <dgm:pt modelId="{B7669A7E-5667-498E-AE2D-A1F02764565F}" type="pres">
      <dgm:prSet presAssocID="{590A0524-16DE-4B07-AD46-8167D8FB3A93}" presName="rect1" presStyleLbl="lnNode1" presStyleIdx="0" presStyleCnt="5" custLinFactX="-100000" custLinFactNeighborX="-179118"/>
      <dgm:spPr/>
    </dgm:pt>
    <dgm:pt modelId="{B4433B8D-3675-42F9-B82A-3F62FC6A5ECB}" type="pres">
      <dgm:prSet presAssocID="{EFF63D21-CFC1-46C5-9ED4-DE2243C42EC2}" presName="sibTrans" presStyleCnt="0"/>
      <dgm:spPr/>
    </dgm:pt>
    <dgm:pt modelId="{AB80C484-0E28-41E5-8D54-A58780510259}" type="pres">
      <dgm:prSet presAssocID="{9A5BAB92-45D8-4F55-888E-CB2616D16871}" presName="comp" presStyleCnt="0"/>
      <dgm:spPr/>
    </dgm:pt>
    <dgm:pt modelId="{5BFA5854-93BD-4814-92D9-DF1106632436}" type="pres">
      <dgm:prSet presAssocID="{9A5BAB92-45D8-4F55-888E-CB2616D16871}" presName="rect2" presStyleLbl="node1" presStyleIdx="1" presStyleCnt="5" custScaleX="358912" custLinFactNeighborX="-21644">
        <dgm:presLayoutVars>
          <dgm:bulletEnabled val="1"/>
        </dgm:presLayoutVars>
      </dgm:prSet>
      <dgm:spPr/>
    </dgm:pt>
    <dgm:pt modelId="{81C6C66B-DC61-44E8-ABA5-ADCA2D405DEC}" type="pres">
      <dgm:prSet presAssocID="{9A5BAB92-45D8-4F55-888E-CB2616D16871}" presName="rect1" presStyleLbl="lnNode1" presStyleIdx="1" presStyleCnt="5" custLinFactX="100000" custLinFactNeighborX="190432"/>
      <dgm:spPr>
        <a:blipFill>
          <a:blip xmlns:r="http://schemas.openxmlformats.org/officeDocument/2006/relationships" r:embed="rId1"/>
          <a:srcRect/>
          <a:stretch>
            <a:fillRect t="-28000" b="-28000"/>
          </a:stretch>
        </a:blipFill>
      </dgm:spPr>
    </dgm:pt>
    <dgm:pt modelId="{35F64881-E401-4C02-91F8-D5DF6F2899B8}" type="pres">
      <dgm:prSet presAssocID="{354794C8-1363-4B22-854B-DCE897CAC36C}" presName="sibTrans" presStyleCnt="0"/>
      <dgm:spPr/>
    </dgm:pt>
    <dgm:pt modelId="{F65EFB78-61EF-48DA-91E3-3F361FED8F19}" type="pres">
      <dgm:prSet presAssocID="{DA864EDB-D774-4B0C-B3D1-E182CEDBEAB1}" presName="comp" presStyleCnt="0"/>
      <dgm:spPr/>
    </dgm:pt>
    <dgm:pt modelId="{34D03B56-F157-4FD9-B4E1-F466C56A4B52}" type="pres">
      <dgm:prSet presAssocID="{DA864EDB-D774-4B0C-B3D1-E182CEDBEAB1}" presName="rect2" presStyleLbl="node1" presStyleIdx="2" presStyleCnt="5" custScaleX="351793" custLinFactNeighborX="21644" custLinFactNeighborY="2783">
        <dgm:presLayoutVars>
          <dgm:bulletEnabled val="1"/>
        </dgm:presLayoutVars>
      </dgm:prSet>
      <dgm:spPr/>
    </dgm:pt>
    <dgm:pt modelId="{85344EF2-1850-4634-BF5C-217A2E4C1E99}" type="pres">
      <dgm:prSet presAssocID="{DA864EDB-D774-4B0C-B3D1-E182CEDBEAB1}" presName="rect1" presStyleLbl="lnNode1" presStyleIdx="2" presStyleCnt="5" custLinFactX="-100000" custLinFactNeighborX="-179118"/>
      <dgm:spPr>
        <a:blipFill>
          <a:blip xmlns:r="http://schemas.openxmlformats.org/officeDocument/2006/relationships" r:embed="rId2"/>
          <a:srcRect/>
          <a:stretch>
            <a:fillRect t="-9000" b="-9000"/>
          </a:stretch>
        </a:blipFill>
      </dgm:spPr>
    </dgm:pt>
    <dgm:pt modelId="{9AFAB16B-1DCD-4FE4-87C0-497BDBADF1BF}" type="pres">
      <dgm:prSet presAssocID="{BC7AF28B-0092-4A7D-B788-DCF3309AF6B2}" presName="sibTrans" presStyleCnt="0"/>
      <dgm:spPr/>
    </dgm:pt>
    <dgm:pt modelId="{23C677E8-1B1C-4D12-A170-2241C0ACB347}" type="pres">
      <dgm:prSet presAssocID="{DA6A0100-F75D-4D51-AB0F-F1D174893EB4}" presName="comp" presStyleCnt="0"/>
      <dgm:spPr/>
    </dgm:pt>
    <dgm:pt modelId="{37A19861-0980-49B9-98BF-E91C4892203F}" type="pres">
      <dgm:prSet presAssocID="{DA6A0100-F75D-4D51-AB0F-F1D174893EB4}" presName="rect2" presStyleLbl="node1" presStyleIdx="3" presStyleCnt="5" custScaleX="352946" custLinFactNeighborX="-21067">
        <dgm:presLayoutVars>
          <dgm:bulletEnabled val="1"/>
        </dgm:presLayoutVars>
      </dgm:prSet>
      <dgm:spPr/>
    </dgm:pt>
    <dgm:pt modelId="{B0752104-3637-406E-9AD0-633564524A9F}" type="pres">
      <dgm:prSet presAssocID="{DA6A0100-F75D-4D51-AB0F-F1D174893EB4}" presName="rect1" presStyleLbl="lnNode1" presStyleIdx="3" presStyleCnt="5" custLinFactX="100000" custLinFactNeighborX="179118"/>
      <dgm:spPr>
        <a:blipFill rotWithShape="1">
          <a:blip xmlns:r="http://schemas.openxmlformats.org/officeDocument/2006/relationships" r:embed="rId3"/>
          <a:stretch>
            <a:fillRect/>
          </a:stretch>
        </a:blipFill>
      </dgm:spPr>
    </dgm:pt>
    <dgm:pt modelId="{D2F25FDA-AE1E-43E6-9173-CEA065B55C04}" type="pres">
      <dgm:prSet presAssocID="{ED5288C0-B7BD-4A0A-B1F6-CF2BB623E21E}" presName="sibTrans" presStyleCnt="0"/>
      <dgm:spPr/>
    </dgm:pt>
    <dgm:pt modelId="{137C0183-4E3D-4F01-A75E-8F5746E30E67}" type="pres">
      <dgm:prSet presAssocID="{F6A8BD07-D4CB-4189-B1A7-B4F203932408}" presName="comp" presStyleCnt="0"/>
      <dgm:spPr/>
    </dgm:pt>
    <dgm:pt modelId="{CBBFB7A7-76FC-4364-BE10-4509A2EBDF79}" type="pres">
      <dgm:prSet presAssocID="{F6A8BD07-D4CB-4189-B1A7-B4F203932408}" presName="rect2" presStyleLbl="node1" presStyleIdx="4" presStyleCnt="5" custScaleX="360063" custLinFactNeighborX="25188" custLinFactNeighborY="-1999">
        <dgm:presLayoutVars>
          <dgm:bulletEnabled val="1"/>
        </dgm:presLayoutVars>
      </dgm:prSet>
      <dgm:spPr/>
    </dgm:pt>
    <dgm:pt modelId="{5527301A-C1DC-41CB-B4B2-095940117433}" type="pres">
      <dgm:prSet presAssocID="{F6A8BD07-D4CB-4189-B1A7-B4F203932408}" presName="rect1" presStyleLbl="lnNode1" presStyleIdx="4" presStyleCnt="5" custLinFactX="-100000" custLinFactNeighborX="-182456"/>
      <dgm:spPr>
        <a:blipFill>
          <a:blip xmlns:r="http://schemas.openxmlformats.org/officeDocument/2006/relationships" r:embed="rId4"/>
          <a:srcRect/>
          <a:stretch>
            <a:fillRect t="-34000" b="-34000"/>
          </a:stretch>
        </a:blipFill>
      </dgm:spPr>
    </dgm:pt>
  </dgm:ptLst>
  <dgm:cxnLst>
    <dgm:cxn modelId="{0CD1D005-80C8-4790-BAAE-D31E06C1D72E}" type="presOf" srcId="{8BC13505-7C31-4462-9309-712CD40F1554}" destId="{E48EAAD6-5739-48A0-B255-EC620D071355}" srcOrd="0" destOrd="0" presId="urn:microsoft.com/office/officeart/2008/layout/AlternatingPictureBlocks"/>
    <dgm:cxn modelId="{A2F2B607-3AFB-4F36-BF1E-D0DE451227A0}" type="presOf" srcId="{590A0524-16DE-4B07-AD46-8167D8FB3A93}" destId="{15F38125-6CED-4A5C-A90A-AE14E32544F4}" srcOrd="0" destOrd="0" presId="urn:microsoft.com/office/officeart/2008/layout/AlternatingPictureBlocks"/>
    <dgm:cxn modelId="{B6D3130E-C0F7-4705-A5FD-02B9F386185A}" type="presOf" srcId="{F6A8BD07-D4CB-4189-B1A7-B4F203932408}" destId="{CBBFB7A7-76FC-4364-BE10-4509A2EBDF79}" srcOrd="0" destOrd="0" presId="urn:microsoft.com/office/officeart/2008/layout/AlternatingPictureBlocks"/>
    <dgm:cxn modelId="{EE46062C-E123-48C6-B27C-E71E5D149CF9}" srcId="{8BC13505-7C31-4462-9309-712CD40F1554}" destId="{590A0524-16DE-4B07-AD46-8167D8FB3A93}" srcOrd="0" destOrd="0" parTransId="{F90CC0FA-A17B-4AC7-9232-A9A574AD0B71}" sibTransId="{EFF63D21-CFC1-46C5-9ED4-DE2243C42EC2}"/>
    <dgm:cxn modelId="{B504E65C-31D8-4629-AC15-ABEF7D5B07BE}" type="presOf" srcId="{DA6A0100-F75D-4D51-AB0F-F1D174893EB4}" destId="{37A19861-0980-49B9-98BF-E91C4892203F}" srcOrd="0" destOrd="0" presId="urn:microsoft.com/office/officeart/2008/layout/AlternatingPictureBlocks"/>
    <dgm:cxn modelId="{0C1FA05E-AE83-4E0B-9AF5-AE1FDF3A12C9}" srcId="{8BC13505-7C31-4462-9309-712CD40F1554}" destId="{9A5BAB92-45D8-4F55-888E-CB2616D16871}" srcOrd="1" destOrd="0" parTransId="{68C6CDE1-FF4F-40B3-B66C-5DE7235E5A94}" sibTransId="{354794C8-1363-4B22-854B-DCE897CAC36C}"/>
    <dgm:cxn modelId="{583F4162-6E91-49C6-AC8A-979BEFE71693}" srcId="{8BC13505-7C31-4462-9309-712CD40F1554}" destId="{DA864EDB-D774-4B0C-B3D1-E182CEDBEAB1}" srcOrd="2" destOrd="0" parTransId="{12A4B31D-EBA4-4A1F-B98E-BC96BED7EA02}" sibTransId="{BC7AF28B-0092-4A7D-B788-DCF3309AF6B2}"/>
    <dgm:cxn modelId="{7F0CB572-4CD2-464A-840A-C0DF5A17D2A3}" type="presOf" srcId="{9A5BAB92-45D8-4F55-888E-CB2616D16871}" destId="{5BFA5854-93BD-4814-92D9-DF1106632436}" srcOrd="0" destOrd="0" presId="urn:microsoft.com/office/officeart/2008/layout/AlternatingPictureBlocks"/>
    <dgm:cxn modelId="{FB7536AB-79F3-47CE-847B-A9A377E8C8E4}" type="presOf" srcId="{DA864EDB-D774-4B0C-B3D1-E182CEDBEAB1}" destId="{34D03B56-F157-4FD9-B4E1-F466C56A4B52}" srcOrd="0" destOrd="0" presId="urn:microsoft.com/office/officeart/2008/layout/AlternatingPictureBlocks"/>
    <dgm:cxn modelId="{5052EEC8-B0A0-47C8-B50E-6AB49A2A0164}" srcId="{8BC13505-7C31-4462-9309-712CD40F1554}" destId="{DA6A0100-F75D-4D51-AB0F-F1D174893EB4}" srcOrd="3" destOrd="0" parTransId="{E190A030-073E-49B2-9B96-5DEC2D30BE28}" sibTransId="{ED5288C0-B7BD-4A0A-B1F6-CF2BB623E21E}"/>
    <dgm:cxn modelId="{176A49DF-4B50-4478-A704-35C4E29A5ADA}" srcId="{8BC13505-7C31-4462-9309-712CD40F1554}" destId="{F6A8BD07-D4CB-4189-B1A7-B4F203932408}" srcOrd="4" destOrd="0" parTransId="{56893D47-08D4-4117-A99C-210E9C2ADB73}" sibTransId="{70418A61-B3EF-42A1-A674-E7683999FDBE}"/>
    <dgm:cxn modelId="{3A220862-08CE-4E1D-843C-5B1CFBD49E32}" type="presParOf" srcId="{E48EAAD6-5739-48A0-B255-EC620D071355}" destId="{8513EFC5-2ADC-4F40-97E9-6B061F78C548}" srcOrd="0" destOrd="0" presId="urn:microsoft.com/office/officeart/2008/layout/AlternatingPictureBlocks"/>
    <dgm:cxn modelId="{3F57DFD7-38B6-4943-A6D4-68AB4289F868}" type="presParOf" srcId="{8513EFC5-2ADC-4F40-97E9-6B061F78C548}" destId="{15F38125-6CED-4A5C-A90A-AE14E32544F4}" srcOrd="0" destOrd="0" presId="urn:microsoft.com/office/officeart/2008/layout/AlternatingPictureBlocks"/>
    <dgm:cxn modelId="{C11B7B27-0453-4B6A-9C1A-3480A12745F4}" type="presParOf" srcId="{8513EFC5-2ADC-4F40-97E9-6B061F78C548}" destId="{B7669A7E-5667-498E-AE2D-A1F02764565F}" srcOrd="1" destOrd="0" presId="urn:microsoft.com/office/officeart/2008/layout/AlternatingPictureBlocks"/>
    <dgm:cxn modelId="{26D52485-4A24-4B12-B2E8-D0BB6DA3B544}" type="presParOf" srcId="{E48EAAD6-5739-48A0-B255-EC620D071355}" destId="{B4433B8D-3675-42F9-B82A-3F62FC6A5ECB}" srcOrd="1" destOrd="0" presId="urn:microsoft.com/office/officeart/2008/layout/AlternatingPictureBlocks"/>
    <dgm:cxn modelId="{7B97C3FE-FC64-433B-A71D-A9472F71EE6F}" type="presParOf" srcId="{E48EAAD6-5739-48A0-B255-EC620D071355}" destId="{AB80C484-0E28-41E5-8D54-A58780510259}" srcOrd="2" destOrd="0" presId="urn:microsoft.com/office/officeart/2008/layout/AlternatingPictureBlocks"/>
    <dgm:cxn modelId="{D288A078-36AF-457A-8B69-C40F0FE774CF}" type="presParOf" srcId="{AB80C484-0E28-41E5-8D54-A58780510259}" destId="{5BFA5854-93BD-4814-92D9-DF1106632436}" srcOrd="0" destOrd="0" presId="urn:microsoft.com/office/officeart/2008/layout/AlternatingPictureBlocks"/>
    <dgm:cxn modelId="{1C157F32-42FF-400D-870C-C86F8752D2CF}" type="presParOf" srcId="{AB80C484-0E28-41E5-8D54-A58780510259}" destId="{81C6C66B-DC61-44E8-ABA5-ADCA2D405DEC}" srcOrd="1" destOrd="0" presId="urn:microsoft.com/office/officeart/2008/layout/AlternatingPictureBlocks"/>
    <dgm:cxn modelId="{4140E526-A0DD-4457-ACF7-48D26F79E28A}" type="presParOf" srcId="{E48EAAD6-5739-48A0-B255-EC620D071355}" destId="{35F64881-E401-4C02-91F8-D5DF6F2899B8}" srcOrd="3" destOrd="0" presId="urn:microsoft.com/office/officeart/2008/layout/AlternatingPictureBlocks"/>
    <dgm:cxn modelId="{E3075A97-EACF-4E07-9006-EBF635BC754B}" type="presParOf" srcId="{E48EAAD6-5739-48A0-B255-EC620D071355}" destId="{F65EFB78-61EF-48DA-91E3-3F361FED8F19}" srcOrd="4" destOrd="0" presId="urn:microsoft.com/office/officeart/2008/layout/AlternatingPictureBlocks"/>
    <dgm:cxn modelId="{A306F8F6-A22B-4524-9A11-0EFD51444B49}" type="presParOf" srcId="{F65EFB78-61EF-48DA-91E3-3F361FED8F19}" destId="{34D03B56-F157-4FD9-B4E1-F466C56A4B52}" srcOrd="0" destOrd="0" presId="urn:microsoft.com/office/officeart/2008/layout/AlternatingPictureBlocks"/>
    <dgm:cxn modelId="{C6D974E9-459D-4733-AD0E-AE29767B5FF3}" type="presParOf" srcId="{F65EFB78-61EF-48DA-91E3-3F361FED8F19}" destId="{85344EF2-1850-4634-BF5C-217A2E4C1E99}" srcOrd="1" destOrd="0" presId="urn:microsoft.com/office/officeart/2008/layout/AlternatingPictureBlocks"/>
    <dgm:cxn modelId="{DC7A49E7-4851-4877-94A7-86FBB9AAF061}" type="presParOf" srcId="{E48EAAD6-5739-48A0-B255-EC620D071355}" destId="{9AFAB16B-1DCD-4FE4-87C0-497BDBADF1BF}" srcOrd="5" destOrd="0" presId="urn:microsoft.com/office/officeart/2008/layout/AlternatingPictureBlocks"/>
    <dgm:cxn modelId="{4B6D681A-7C0C-4528-97F5-9715F5C4B17F}" type="presParOf" srcId="{E48EAAD6-5739-48A0-B255-EC620D071355}" destId="{23C677E8-1B1C-4D12-A170-2241C0ACB347}" srcOrd="6" destOrd="0" presId="urn:microsoft.com/office/officeart/2008/layout/AlternatingPictureBlocks"/>
    <dgm:cxn modelId="{2F5DC6B2-0591-43E8-8C88-0E46075BBA64}" type="presParOf" srcId="{23C677E8-1B1C-4D12-A170-2241C0ACB347}" destId="{37A19861-0980-49B9-98BF-E91C4892203F}" srcOrd="0" destOrd="0" presId="urn:microsoft.com/office/officeart/2008/layout/AlternatingPictureBlocks"/>
    <dgm:cxn modelId="{3B6873CB-F6DC-4404-BFB8-C1512A5E7E6C}" type="presParOf" srcId="{23C677E8-1B1C-4D12-A170-2241C0ACB347}" destId="{B0752104-3637-406E-9AD0-633564524A9F}" srcOrd="1" destOrd="0" presId="urn:microsoft.com/office/officeart/2008/layout/AlternatingPictureBlocks"/>
    <dgm:cxn modelId="{1BDF63B4-CC53-460E-82D9-4C4A8B79844C}" type="presParOf" srcId="{E48EAAD6-5739-48A0-B255-EC620D071355}" destId="{D2F25FDA-AE1E-43E6-9173-CEA065B55C04}" srcOrd="7" destOrd="0" presId="urn:microsoft.com/office/officeart/2008/layout/AlternatingPictureBlocks"/>
    <dgm:cxn modelId="{CA57B3CF-2B09-4FD1-9C83-1AC2F7939445}" type="presParOf" srcId="{E48EAAD6-5739-48A0-B255-EC620D071355}" destId="{137C0183-4E3D-4F01-A75E-8F5746E30E67}" srcOrd="8" destOrd="0" presId="urn:microsoft.com/office/officeart/2008/layout/AlternatingPictureBlocks"/>
    <dgm:cxn modelId="{57E868FD-5EE7-4082-B93A-3F8CA716444C}" type="presParOf" srcId="{137C0183-4E3D-4F01-A75E-8F5746E30E67}" destId="{CBBFB7A7-76FC-4364-BE10-4509A2EBDF79}" srcOrd="0" destOrd="0" presId="urn:microsoft.com/office/officeart/2008/layout/AlternatingPictureBlocks"/>
    <dgm:cxn modelId="{516B90E8-368A-4634-AF77-FF538C4353E6}" type="presParOf" srcId="{137C0183-4E3D-4F01-A75E-8F5746E30E67}" destId="{5527301A-C1DC-41CB-B4B2-095940117433}"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BC13505-7C31-4462-9309-712CD40F1554}" type="doc">
      <dgm:prSet loTypeId="urn:microsoft.com/office/officeart/2005/8/layout/vList4#1" loCatId="list" qsTypeId="urn:microsoft.com/office/officeart/2005/8/quickstyle/3d3" qsCatId="3D" csTypeId="urn:microsoft.com/office/officeart/2005/8/colors/colorful2" csCatId="colorful" phldr="1"/>
      <dgm:spPr/>
      <dgm:t>
        <a:bodyPr/>
        <a:lstStyle/>
        <a:p>
          <a:endParaRPr lang="es-MX"/>
        </a:p>
      </dgm:t>
    </dgm:pt>
    <dgm:pt modelId="{C7C8521D-2230-469B-BCC5-35F244898D53}">
      <dgm:prSet custT="1"/>
      <dgm:spPr>
        <a:xfrm>
          <a:off x="0" y="0"/>
          <a:ext cx="11830929" cy="1043942"/>
        </a:xfrm>
        <a:solidFill>
          <a:schemeClr val="accent6">
            <a:lumMod val="40000"/>
            <a:lumOff val="60000"/>
          </a:schemeClr>
        </a:solidFill>
        <a:scene3d>
          <a:camera prst="orthographicFront">
            <a:rot lat="0" lon="0" rev="0"/>
          </a:camera>
          <a:lightRig rig="contrasting" dir="t">
            <a:rot lat="0" lon="0" rev="1200000"/>
          </a:lightRig>
        </a:scene3d>
        <a:sp3d contourW="19050" prstMaterial="metal">
          <a:bevelT w="88900" h="203200"/>
          <a:bevelB w="165100" h="254000"/>
        </a:sp3d>
      </dgm:spPr>
      <dgm:t>
        <a:bodyPr anchor="ctr"/>
        <a:lstStyle/>
        <a:p>
          <a:pPr algn="just" rtl="0"/>
          <a:r>
            <a:rPr lang="es-MX" sz="2400" dirty="0">
              <a:solidFill>
                <a:schemeClr val="tx1"/>
              </a:solidFill>
              <a:latin typeface="Trebuchet MS" panose="020B0603020202020204" pitchFamily="34" charset="0"/>
              <a:ea typeface="+mn-ea"/>
              <a:cs typeface="+mn-cs"/>
            </a:rPr>
            <a:t>Cuando exista una situación de emergencia que potencialmente pueda dañar a un individuo en su persona o en sus bienes</a:t>
          </a:r>
          <a:r>
            <a:rPr lang="es-MX" sz="2400" dirty="0">
              <a:latin typeface="Trebuchet MS" panose="020B0603020202020204" pitchFamily="34" charset="0"/>
              <a:ea typeface="+mn-ea"/>
              <a:cs typeface="+mn-cs"/>
            </a:rPr>
            <a:t> </a:t>
          </a:r>
        </a:p>
      </dgm:t>
    </dgm:pt>
    <dgm:pt modelId="{A00D9514-34C1-4E00-9C18-451A15F5D245}" type="parTrans" cxnId="{A8404F26-17BD-4014-A5BE-AF579D7D80D0}">
      <dgm:prSet/>
      <dgm:spPr/>
      <dgm:t>
        <a:bodyPr/>
        <a:lstStyle/>
        <a:p>
          <a:pPr algn="ctr"/>
          <a:endParaRPr lang="es-MX"/>
        </a:p>
      </dgm:t>
    </dgm:pt>
    <dgm:pt modelId="{B4E7C3A5-9869-412F-AFA8-D8141B808FC2}" type="sibTrans" cxnId="{A8404F26-17BD-4014-A5BE-AF579D7D80D0}">
      <dgm:prSet/>
      <dgm:spPr/>
      <dgm:t>
        <a:bodyPr/>
        <a:lstStyle/>
        <a:p>
          <a:pPr algn="ctr"/>
          <a:endParaRPr lang="es-MX"/>
        </a:p>
      </dgm:t>
    </dgm:pt>
    <dgm:pt modelId="{C9B32C62-85E8-4293-994C-68DA98DF4ACE}">
      <dgm:prSet custT="1"/>
      <dgm:spPr>
        <a:xfrm>
          <a:off x="0" y="1148336"/>
          <a:ext cx="11830929" cy="1043942"/>
        </a:xfrm>
        <a:solidFill>
          <a:srgbClr val="FFFFCC"/>
        </a:solidFill>
        <a:scene3d>
          <a:camera prst="orthographicFront">
            <a:rot lat="0" lon="0" rev="0"/>
          </a:camera>
          <a:lightRig rig="contrasting" dir="t">
            <a:rot lat="0" lon="0" rev="1200000"/>
          </a:lightRig>
        </a:scene3d>
        <a:sp3d contourW="19050" prstMaterial="metal">
          <a:bevelT w="88900" h="203200"/>
          <a:bevelB w="165100" h="254000"/>
        </a:sp3d>
      </dgm:spPr>
      <dgm:t>
        <a:bodyPr anchor="ctr"/>
        <a:lstStyle/>
        <a:p>
          <a:pPr algn="just" rtl="0"/>
          <a:r>
            <a:rPr lang="es-MX" sz="2400" dirty="0">
              <a:solidFill>
                <a:schemeClr val="tx1"/>
              </a:solidFill>
              <a:latin typeface="Trebuchet MS" panose="020B0603020202020204" pitchFamily="34" charset="0"/>
              <a:ea typeface="+mn-ea"/>
              <a:cs typeface="+mn-cs"/>
            </a:rPr>
            <a:t>Cuando los datos personales sean necesarios para efectuar un tratamiento para la prevención, diagnóstico, la prestación de asistencia sanitaria</a:t>
          </a:r>
        </a:p>
      </dgm:t>
    </dgm:pt>
    <dgm:pt modelId="{480CAE15-4B89-423D-89D4-AD9811220B8B}" type="parTrans" cxnId="{09DCB098-4E95-4C20-8CD4-AA2B8F5AA23B}">
      <dgm:prSet/>
      <dgm:spPr/>
      <dgm:t>
        <a:bodyPr/>
        <a:lstStyle/>
        <a:p>
          <a:pPr algn="ctr"/>
          <a:endParaRPr lang="es-MX"/>
        </a:p>
      </dgm:t>
    </dgm:pt>
    <dgm:pt modelId="{D739CC86-2138-4292-ACFD-95FB6D21EC32}" type="sibTrans" cxnId="{09DCB098-4E95-4C20-8CD4-AA2B8F5AA23B}">
      <dgm:prSet/>
      <dgm:spPr/>
      <dgm:t>
        <a:bodyPr/>
        <a:lstStyle/>
        <a:p>
          <a:pPr algn="ctr"/>
          <a:endParaRPr lang="es-MX"/>
        </a:p>
      </dgm:t>
    </dgm:pt>
    <dgm:pt modelId="{76E9FA26-D8FC-41A8-8FE6-6F038094F1E8}">
      <dgm:prSet custT="1"/>
      <dgm:spPr>
        <a:xfrm>
          <a:off x="0" y="2296673"/>
          <a:ext cx="11830929" cy="1043942"/>
        </a:xfrm>
        <a:solidFill>
          <a:schemeClr val="accent4">
            <a:lumMod val="40000"/>
            <a:lumOff val="60000"/>
          </a:schemeClr>
        </a:solidFill>
        <a:scene3d>
          <a:camera prst="orthographicFront">
            <a:rot lat="0" lon="0" rev="0"/>
          </a:camera>
          <a:lightRig rig="contrasting" dir="t">
            <a:rot lat="0" lon="0" rev="1200000"/>
          </a:lightRig>
        </a:scene3d>
        <a:sp3d contourW="19050" prstMaterial="metal">
          <a:bevelT w="88900" h="203200"/>
          <a:bevelB w="165100" h="254000"/>
        </a:sp3d>
      </dgm:spPr>
      <dgm:t>
        <a:bodyPr anchor="ctr"/>
        <a:lstStyle/>
        <a:p>
          <a:pPr algn="just" rtl="0"/>
          <a:r>
            <a:rPr lang="es-MX" sz="2400" dirty="0">
              <a:solidFill>
                <a:schemeClr val="tx1"/>
              </a:solidFill>
              <a:latin typeface="Trebuchet MS" panose="020B0603020202020204" pitchFamily="34" charset="0"/>
              <a:ea typeface="+mn-ea"/>
              <a:cs typeface="+mn-cs"/>
            </a:rPr>
            <a:t>Cuando los datos personales figuren en fuentes de acceso público </a:t>
          </a:r>
        </a:p>
      </dgm:t>
    </dgm:pt>
    <dgm:pt modelId="{F49194E9-5FDA-49A3-9AA5-EEF3FBA9E6E4}" type="parTrans" cxnId="{7D9EB37F-F55C-40B9-82EF-0BB4AE656108}">
      <dgm:prSet/>
      <dgm:spPr/>
      <dgm:t>
        <a:bodyPr/>
        <a:lstStyle/>
        <a:p>
          <a:pPr algn="ctr"/>
          <a:endParaRPr lang="es-MX"/>
        </a:p>
      </dgm:t>
    </dgm:pt>
    <dgm:pt modelId="{2FCE52AF-4E54-4AF2-9BE5-DC1F411797DA}" type="sibTrans" cxnId="{7D9EB37F-F55C-40B9-82EF-0BB4AE656108}">
      <dgm:prSet/>
      <dgm:spPr/>
      <dgm:t>
        <a:bodyPr/>
        <a:lstStyle/>
        <a:p>
          <a:pPr algn="ctr"/>
          <a:endParaRPr lang="es-MX"/>
        </a:p>
      </dgm:t>
    </dgm:pt>
    <dgm:pt modelId="{BE7A2676-9AD5-45C1-BEE8-1D2D07679875}" type="pres">
      <dgm:prSet presAssocID="{8BC13505-7C31-4462-9309-712CD40F1554}" presName="linear" presStyleCnt="0">
        <dgm:presLayoutVars>
          <dgm:dir/>
          <dgm:resizeHandles val="exact"/>
        </dgm:presLayoutVars>
      </dgm:prSet>
      <dgm:spPr/>
    </dgm:pt>
    <dgm:pt modelId="{D3580701-349C-44C5-A8D5-EC1ECCA762C5}" type="pres">
      <dgm:prSet presAssocID="{C7C8521D-2230-469B-BCC5-35F244898D53}" presName="comp" presStyleCnt="0"/>
      <dgm:spPr/>
    </dgm:pt>
    <dgm:pt modelId="{4A09780D-40AA-4B40-9722-AA8E14E23DAF}" type="pres">
      <dgm:prSet presAssocID="{C7C8521D-2230-469B-BCC5-35F244898D53}" presName="box" presStyleLbl="node1" presStyleIdx="0" presStyleCnt="3" custLinFactNeighborX="-260" custLinFactNeighborY="-4283"/>
      <dgm:spPr>
        <a:prstGeom prst="round2SameRect">
          <a:avLst/>
        </a:prstGeom>
      </dgm:spPr>
    </dgm:pt>
    <dgm:pt modelId="{A5705D2E-CB8E-4F70-835B-05FF3E45E8EA}" type="pres">
      <dgm:prSet presAssocID="{C7C8521D-2230-469B-BCC5-35F244898D53}" presName="img" presStyleLbl="fgImgPlace1" presStyleIdx="0" presStyleCnt="3"/>
      <dgm:spPr>
        <a:xfrm>
          <a:off x="104394" y="104394"/>
          <a:ext cx="2366185" cy="835153"/>
        </a:xfrm>
        <a:prstGeom prst="roundRect">
          <a:avLst>
            <a:gd name="adj" fmla="val 10000"/>
          </a:avLst>
        </a:prstGeom>
        <a:scene3d>
          <a:camera prst="orthographicFront">
            <a:rot lat="0" lon="0" rev="0"/>
          </a:camera>
          <a:lightRig rig="contrasting" dir="t">
            <a:rot lat="0" lon="0" rev="1200000"/>
          </a:lightRig>
        </a:scene3d>
        <a:sp3d z="300000" contourW="19050" prstMaterial="metal">
          <a:bevelT w="88900" h="203200"/>
          <a:bevelB w="165100" h="254000"/>
        </a:sp3d>
      </dgm:spPr>
    </dgm:pt>
    <dgm:pt modelId="{132A3B14-05B1-47E5-B838-9F9D7A3BACF5}" type="pres">
      <dgm:prSet presAssocID="{C7C8521D-2230-469B-BCC5-35F244898D53}" presName="text" presStyleLbl="node1" presStyleIdx="0" presStyleCnt="3">
        <dgm:presLayoutVars>
          <dgm:bulletEnabled val="1"/>
        </dgm:presLayoutVars>
      </dgm:prSet>
      <dgm:spPr>
        <a:prstGeom prst="round2SameRect">
          <a:avLst/>
        </a:prstGeom>
      </dgm:spPr>
    </dgm:pt>
    <dgm:pt modelId="{BBCB7C3F-5ABC-49E4-95A5-1F9EAEB183D2}" type="pres">
      <dgm:prSet presAssocID="{B4E7C3A5-9869-412F-AFA8-D8141B808FC2}" presName="spacer" presStyleCnt="0"/>
      <dgm:spPr/>
    </dgm:pt>
    <dgm:pt modelId="{328BFB6C-7F46-4CA8-8CDC-8422F22DFF71}" type="pres">
      <dgm:prSet presAssocID="{C9B32C62-85E8-4293-994C-68DA98DF4ACE}" presName="comp" presStyleCnt="0"/>
      <dgm:spPr/>
    </dgm:pt>
    <dgm:pt modelId="{85BE4F2D-EB47-45F4-B4C7-22BCB80CCBF1}" type="pres">
      <dgm:prSet presAssocID="{C9B32C62-85E8-4293-994C-68DA98DF4ACE}" presName="box" presStyleLbl="node1" presStyleIdx="1" presStyleCnt="3"/>
      <dgm:spPr>
        <a:prstGeom prst="round2SameRect">
          <a:avLst/>
        </a:prstGeom>
      </dgm:spPr>
    </dgm:pt>
    <dgm:pt modelId="{3F224DD9-5C1B-4C47-8B4A-6A6AA2A3FC3B}" type="pres">
      <dgm:prSet presAssocID="{C9B32C62-85E8-4293-994C-68DA98DF4ACE}" presName="img" presStyleLbl="fgImgPlace1" presStyleIdx="1" presStyleCnt="3"/>
      <dgm:spPr>
        <a:xfrm>
          <a:off x="104394" y="1252730"/>
          <a:ext cx="2366185" cy="835153"/>
        </a:xfrm>
        <a:prstGeom prst="roundRect">
          <a:avLst>
            <a:gd name="adj" fmla="val 10000"/>
          </a:avLst>
        </a:prstGeom>
        <a:scene3d>
          <a:camera prst="orthographicFront">
            <a:rot lat="0" lon="0" rev="0"/>
          </a:camera>
          <a:lightRig rig="contrasting" dir="t">
            <a:rot lat="0" lon="0" rev="1200000"/>
          </a:lightRig>
        </a:scene3d>
        <a:sp3d z="300000" contourW="19050" prstMaterial="metal">
          <a:bevelT w="88900" h="203200"/>
          <a:bevelB w="165100" h="254000"/>
        </a:sp3d>
      </dgm:spPr>
    </dgm:pt>
    <dgm:pt modelId="{A022D71A-6551-45F3-AF17-B9768F60D09D}" type="pres">
      <dgm:prSet presAssocID="{C9B32C62-85E8-4293-994C-68DA98DF4ACE}" presName="text" presStyleLbl="node1" presStyleIdx="1" presStyleCnt="3">
        <dgm:presLayoutVars>
          <dgm:bulletEnabled val="1"/>
        </dgm:presLayoutVars>
      </dgm:prSet>
      <dgm:spPr>
        <a:prstGeom prst="round2SameRect">
          <a:avLst/>
        </a:prstGeom>
      </dgm:spPr>
    </dgm:pt>
    <dgm:pt modelId="{DDD1D4CA-DFA9-44D9-84F9-37E4F729EBF4}" type="pres">
      <dgm:prSet presAssocID="{D739CC86-2138-4292-ACFD-95FB6D21EC32}" presName="spacer" presStyleCnt="0"/>
      <dgm:spPr/>
    </dgm:pt>
    <dgm:pt modelId="{B0E6E448-6441-4E4E-AAD8-58F44853422A}" type="pres">
      <dgm:prSet presAssocID="{76E9FA26-D8FC-41A8-8FE6-6F038094F1E8}" presName="comp" presStyleCnt="0"/>
      <dgm:spPr/>
    </dgm:pt>
    <dgm:pt modelId="{687F9FAE-9CEC-4155-9630-AACD9047DB3D}" type="pres">
      <dgm:prSet presAssocID="{76E9FA26-D8FC-41A8-8FE6-6F038094F1E8}" presName="box" presStyleLbl="node1" presStyleIdx="2" presStyleCnt="3"/>
      <dgm:spPr>
        <a:prstGeom prst="round2SameRect">
          <a:avLst/>
        </a:prstGeom>
      </dgm:spPr>
    </dgm:pt>
    <dgm:pt modelId="{16CD2A6A-DAB4-4725-BE53-D7151679CF05}" type="pres">
      <dgm:prSet presAssocID="{76E9FA26-D8FC-41A8-8FE6-6F038094F1E8}" presName="img" presStyleLbl="fgImgPlace1" presStyleIdx="2" presStyleCnt="3"/>
      <dgm:spPr>
        <a:xfrm>
          <a:off x="104394" y="2401067"/>
          <a:ext cx="2366185" cy="835153"/>
        </a:xfrm>
        <a:prstGeom prst="roundRect">
          <a:avLst>
            <a:gd name="adj" fmla="val 10000"/>
          </a:avLst>
        </a:prstGeom>
        <a:scene3d>
          <a:camera prst="orthographicFront">
            <a:rot lat="0" lon="0" rev="0"/>
          </a:camera>
          <a:lightRig rig="contrasting" dir="t">
            <a:rot lat="0" lon="0" rev="1200000"/>
          </a:lightRig>
        </a:scene3d>
        <a:sp3d z="300000" contourW="19050" prstMaterial="metal">
          <a:bevelT w="88900" h="203200"/>
          <a:bevelB w="165100" h="254000"/>
        </a:sp3d>
      </dgm:spPr>
    </dgm:pt>
    <dgm:pt modelId="{CF1B263D-025C-4D77-8D98-F5B7925AA645}" type="pres">
      <dgm:prSet presAssocID="{76E9FA26-D8FC-41A8-8FE6-6F038094F1E8}" presName="text" presStyleLbl="node1" presStyleIdx="2" presStyleCnt="3">
        <dgm:presLayoutVars>
          <dgm:bulletEnabled val="1"/>
        </dgm:presLayoutVars>
      </dgm:prSet>
      <dgm:spPr>
        <a:prstGeom prst="round2SameRect">
          <a:avLst/>
        </a:prstGeom>
      </dgm:spPr>
    </dgm:pt>
  </dgm:ptLst>
  <dgm:cxnLst>
    <dgm:cxn modelId="{A8404F26-17BD-4014-A5BE-AF579D7D80D0}" srcId="{8BC13505-7C31-4462-9309-712CD40F1554}" destId="{C7C8521D-2230-469B-BCC5-35F244898D53}" srcOrd="0" destOrd="0" parTransId="{A00D9514-34C1-4E00-9C18-451A15F5D245}" sibTransId="{B4E7C3A5-9869-412F-AFA8-D8141B808FC2}"/>
    <dgm:cxn modelId="{D52EDD61-22C5-45F2-A247-A2B77E8937F8}" type="presOf" srcId="{C7C8521D-2230-469B-BCC5-35F244898D53}" destId="{4A09780D-40AA-4B40-9722-AA8E14E23DAF}" srcOrd="0" destOrd="0" presId="urn:microsoft.com/office/officeart/2005/8/layout/vList4#1"/>
    <dgm:cxn modelId="{A32CE664-1335-4A7F-AFB2-C928F3E12128}" type="presOf" srcId="{C9B32C62-85E8-4293-994C-68DA98DF4ACE}" destId="{85BE4F2D-EB47-45F4-B4C7-22BCB80CCBF1}" srcOrd="0" destOrd="0" presId="urn:microsoft.com/office/officeart/2005/8/layout/vList4#1"/>
    <dgm:cxn modelId="{FD7B0346-8152-43C9-8879-CBAEDFECA217}" type="presOf" srcId="{C7C8521D-2230-469B-BCC5-35F244898D53}" destId="{132A3B14-05B1-47E5-B838-9F9D7A3BACF5}" srcOrd="1" destOrd="0" presId="urn:microsoft.com/office/officeart/2005/8/layout/vList4#1"/>
    <dgm:cxn modelId="{01EE846D-ACF8-4BAD-811B-81D5D8E84CD9}" type="presOf" srcId="{76E9FA26-D8FC-41A8-8FE6-6F038094F1E8}" destId="{CF1B263D-025C-4D77-8D98-F5B7925AA645}" srcOrd="1" destOrd="0" presId="urn:microsoft.com/office/officeart/2005/8/layout/vList4#1"/>
    <dgm:cxn modelId="{5C84E070-CFE0-4E51-9A18-6A36F0B42CA6}" type="presOf" srcId="{8BC13505-7C31-4462-9309-712CD40F1554}" destId="{BE7A2676-9AD5-45C1-BEE8-1D2D07679875}" srcOrd="0" destOrd="0" presId="urn:microsoft.com/office/officeart/2005/8/layout/vList4#1"/>
    <dgm:cxn modelId="{FCF82E7E-10F1-4370-9CC6-0F4FE50D20D7}" type="presOf" srcId="{C9B32C62-85E8-4293-994C-68DA98DF4ACE}" destId="{A022D71A-6551-45F3-AF17-B9768F60D09D}" srcOrd="1" destOrd="0" presId="urn:microsoft.com/office/officeart/2005/8/layout/vList4#1"/>
    <dgm:cxn modelId="{7D9EB37F-F55C-40B9-82EF-0BB4AE656108}" srcId="{8BC13505-7C31-4462-9309-712CD40F1554}" destId="{76E9FA26-D8FC-41A8-8FE6-6F038094F1E8}" srcOrd="2" destOrd="0" parTransId="{F49194E9-5FDA-49A3-9AA5-EEF3FBA9E6E4}" sibTransId="{2FCE52AF-4E54-4AF2-9BE5-DC1F411797DA}"/>
    <dgm:cxn modelId="{09DCB098-4E95-4C20-8CD4-AA2B8F5AA23B}" srcId="{8BC13505-7C31-4462-9309-712CD40F1554}" destId="{C9B32C62-85E8-4293-994C-68DA98DF4ACE}" srcOrd="1" destOrd="0" parTransId="{480CAE15-4B89-423D-89D4-AD9811220B8B}" sibTransId="{D739CC86-2138-4292-ACFD-95FB6D21EC32}"/>
    <dgm:cxn modelId="{74C2CBAF-55FB-4BCB-AC18-61C217C6C67D}" type="presOf" srcId="{76E9FA26-D8FC-41A8-8FE6-6F038094F1E8}" destId="{687F9FAE-9CEC-4155-9630-AACD9047DB3D}" srcOrd="0" destOrd="0" presId="urn:microsoft.com/office/officeart/2005/8/layout/vList4#1"/>
    <dgm:cxn modelId="{1D934D65-DB75-40E3-B896-23324F522117}" type="presParOf" srcId="{BE7A2676-9AD5-45C1-BEE8-1D2D07679875}" destId="{D3580701-349C-44C5-A8D5-EC1ECCA762C5}" srcOrd="0" destOrd="0" presId="urn:microsoft.com/office/officeart/2005/8/layout/vList4#1"/>
    <dgm:cxn modelId="{BC81B074-76A5-40E2-8D00-EA13E83DFDC5}" type="presParOf" srcId="{D3580701-349C-44C5-A8D5-EC1ECCA762C5}" destId="{4A09780D-40AA-4B40-9722-AA8E14E23DAF}" srcOrd="0" destOrd="0" presId="urn:microsoft.com/office/officeart/2005/8/layout/vList4#1"/>
    <dgm:cxn modelId="{C7C048C9-7291-429E-9FB5-DBDB2EF80972}" type="presParOf" srcId="{D3580701-349C-44C5-A8D5-EC1ECCA762C5}" destId="{A5705D2E-CB8E-4F70-835B-05FF3E45E8EA}" srcOrd="1" destOrd="0" presId="urn:microsoft.com/office/officeart/2005/8/layout/vList4#1"/>
    <dgm:cxn modelId="{24B1ACFD-E6B0-44C5-B170-7D031112D78D}" type="presParOf" srcId="{D3580701-349C-44C5-A8D5-EC1ECCA762C5}" destId="{132A3B14-05B1-47E5-B838-9F9D7A3BACF5}" srcOrd="2" destOrd="0" presId="urn:microsoft.com/office/officeart/2005/8/layout/vList4#1"/>
    <dgm:cxn modelId="{069A4B3C-D61D-4386-917F-FE3F6D012007}" type="presParOf" srcId="{BE7A2676-9AD5-45C1-BEE8-1D2D07679875}" destId="{BBCB7C3F-5ABC-49E4-95A5-1F9EAEB183D2}" srcOrd="1" destOrd="0" presId="urn:microsoft.com/office/officeart/2005/8/layout/vList4#1"/>
    <dgm:cxn modelId="{48D222FB-4FBE-4837-BDC0-5FFB0DA17A22}" type="presParOf" srcId="{BE7A2676-9AD5-45C1-BEE8-1D2D07679875}" destId="{328BFB6C-7F46-4CA8-8CDC-8422F22DFF71}" srcOrd="2" destOrd="0" presId="urn:microsoft.com/office/officeart/2005/8/layout/vList4#1"/>
    <dgm:cxn modelId="{A71684CB-4BBE-4C67-905D-7225EA8D1584}" type="presParOf" srcId="{328BFB6C-7F46-4CA8-8CDC-8422F22DFF71}" destId="{85BE4F2D-EB47-45F4-B4C7-22BCB80CCBF1}" srcOrd="0" destOrd="0" presId="urn:microsoft.com/office/officeart/2005/8/layout/vList4#1"/>
    <dgm:cxn modelId="{EFC4E5B1-0075-4060-9E53-3D6D91264B71}" type="presParOf" srcId="{328BFB6C-7F46-4CA8-8CDC-8422F22DFF71}" destId="{3F224DD9-5C1B-4C47-8B4A-6A6AA2A3FC3B}" srcOrd="1" destOrd="0" presId="urn:microsoft.com/office/officeart/2005/8/layout/vList4#1"/>
    <dgm:cxn modelId="{76953B6B-6A8E-4009-B9F2-FFF329FF3369}" type="presParOf" srcId="{328BFB6C-7F46-4CA8-8CDC-8422F22DFF71}" destId="{A022D71A-6551-45F3-AF17-B9768F60D09D}" srcOrd="2" destOrd="0" presId="urn:microsoft.com/office/officeart/2005/8/layout/vList4#1"/>
    <dgm:cxn modelId="{3E4696B7-7D8D-4258-8F27-EE6C283E4B17}" type="presParOf" srcId="{BE7A2676-9AD5-45C1-BEE8-1D2D07679875}" destId="{DDD1D4CA-DFA9-44D9-84F9-37E4F729EBF4}" srcOrd="3" destOrd="0" presId="urn:microsoft.com/office/officeart/2005/8/layout/vList4#1"/>
    <dgm:cxn modelId="{61A499A5-7587-477A-B8BE-D502DEC5EDB9}" type="presParOf" srcId="{BE7A2676-9AD5-45C1-BEE8-1D2D07679875}" destId="{B0E6E448-6441-4E4E-AAD8-58F44853422A}" srcOrd="4" destOrd="0" presId="urn:microsoft.com/office/officeart/2005/8/layout/vList4#1"/>
    <dgm:cxn modelId="{8059B67C-F310-4C62-B94B-BBD5BFEBCE97}" type="presParOf" srcId="{B0E6E448-6441-4E4E-AAD8-58F44853422A}" destId="{687F9FAE-9CEC-4155-9630-AACD9047DB3D}" srcOrd="0" destOrd="0" presId="urn:microsoft.com/office/officeart/2005/8/layout/vList4#1"/>
    <dgm:cxn modelId="{032ADA61-A2E5-4E52-88C5-6B02EAADA43C}" type="presParOf" srcId="{B0E6E448-6441-4E4E-AAD8-58F44853422A}" destId="{16CD2A6A-DAB4-4725-BE53-D7151679CF05}" srcOrd="1" destOrd="0" presId="urn:microsoft.com/office/officeart/2005/8/layout/vList4#1"/>
    <dgm:cxn modelId="{87BF5D81-D4AA-4ACA-A53B-5BBA02935260}" type="presParOf" srcId="{B0E6E448-6441-4E4E-AAD8-58F44853422A}" destId="{CF1B263D-025C-4D77-8D98-F5B7925AA645}"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BC13505-7C31-4462-9309-712CD40F1554}" type="doc">
      <dgm:prSet loTypeId="urn:microsoft.com/office/officeart/2005/8/layout/vList4" loCatId="list" qsTypeId="urn:microsoft.com/office/officeart/2005/8/quickstyle/3d4" qsCatId="3D" csTypeId="urn:microsoft.com/office/officeart/2005/8/colors/colorful5" csCatId="colorful" phldr="1"/>
      <dgm:spPr/>
      <dgm:t>
        <a:bodyPr/>
        <a:lstStyle/>
        <a:p>
          <a:endParaRPr lang="es-MX"/>
        </a:p>
      </dgm:t>
    </dgm:pt>
    <dgm:pt modelId="{6FF48CED-59A0-4C32-B59D-900DA3832CC5}">
      <dgm:prSet custT="1"/>
      <dgm:spPr/>
      <dgm:t>
        <a:bodyPr anchor="ctr"/>
        <a:lstStyle/>
        <a:p>
          <a:pPr algn="just" rtl="0"/>
          <a:r>
            <a:rPr lang="es-MX" sz="2400" dirty="0">
              <a:latin typeface="Trebuchet MS" panose="020B0603020202020204" pitchFamily="34" charset="0"/>
              <a:ea typeface="+mn-ea"/>
              <a:cs typeface="+mn-cs"/>
            </a:rPr>
            <a:t>Cuando los datos personales se sometan a un procedimiento previo de disociación</a:t>
          </a:r>
        </a:p>
      </dgm:t>
    </dgm:pt>
    <dgm:pt modelId="{7025A694-8B1F-46F9-9E47-29CE92D231D0}" type="parTrans" cxnId="{836D9A44-FEA0-4BE6-A47E-782E9B477DFE}">
      <dgm:prSet/>
      <dgm:spPr/>
      <dgm:t>
        <a:bodyPr/>
        <a:lstStyle/>
        <a:p>
          <a:pPr algn="ctr"/>
          <a:endParaRPr lang="es-MX"/>
        </a:p>
      </dgm:t>
    </dgm:pt>
    <dgm:pt modelId="{57E8FDD1-6E17-428D-A992-BCF79AE6B96B}" type="sibTrans" cxnId="{836D9A44-FEA0-4BE6-A47E-782E9B477DFE}">
      <dgm:prSet/>
      <dgm:spPr/>
      <dgm:t>
        <a:bodyPr/>
        <a:lstStyle/>
        <a:p>
          <a:pPr algn="ctr"/>
          <a:endParaRPr lang="es-MX"/>
        </a:p>
      </dgm:t>
    </dgm:pt>
    <dgm:pt modelId="{6D5E4A12-6E56-47E1-8B91-0D2D41949A6A}">
      <dgm:prSet custT="1"/>
      <dgm:spPr>
        <a:xfrm>
          <a:off x="0" y="4593346"/>
          <a:ext cx="11830929" cy="1043942"/>
        </a:xfrm>
      </dgm:spPr>
      <dgm:t>
        <a:bodyPr anchor="ctr"/>
        <a:lstStyle/>
        <a:p>
          <a:pPr algn="just" rtl="0"/>
          <a:r>
            <a:rPr lang="es-MX" sz="2400" dirty="0">
              <a:latin typeface="Trebuchet MS" panose="020B0603020202020204" pitchFamily="34" charset="0"/>
              <a:ea typeface="+mn-ea"/>
              <a:cs typeface="+mn-cs"/>
            </a:rPr>
            <a:t>Cuando el titular de los datos personales sea una persona reportada como desaparecida en los términos de la ley en la materia</a:t>
          </a:r>
        </a:p>
      </dgm:t>
    </dgm:pt>
    <dgm:pt modelId="{BA3B9794-5DC3-458D-B65A-B87A67255491}" type="parTrans" cxnId="{BBE87684-6281-4385-8049-E84E5E71C5F0}">
      <dgm:prSet/>
      <dgm:spPr/>
      <dgm:t>
        <a:bodyPr/>
        <a:lstStyle/>
        <a:p>
          <a:pPr algn="ctr"/>
          <a:endParaRPr lang="es-MX"/>
        </a:p>
      </dgm:t>
    </dgm:pt>
    <dgm:pt modelId="{305B7D5D-7130-40F2-8496-23D0B779216C}" type="sibTrans" cxnId="{BBE87684-6281-4385-8049-E84E5E71C5F0}">
      <dgm:prSet/>
      <dgm:spPr/>
      <dgm:t>
        <a:bodyPr/>
        <a:lstStyle/>
        <a:p>
          <a:pPr algn="ctr"/>
          <a:endParaRPr lang="es-MX"/>
        </a:p>
      </dgm:t>
    </dgm:pt>
    <dgm:pt modelId="{523F17CD-7DB5-4FE2-AB19-5D1A6C99081B}" type="pres">
      <dgm:prSet presAssocID="{8BC13505-7C31-4462-9309-712CD40F1554}" presName="linear" presStyleCnt="0">
        <dgm:presLayoutVars>
          <dgm:dir/>
          <dgm:resizeHandles val="exact"/>
        </dgm:presLayoutVars>
      </dgm:prSet>
      <dgm:spPr/>
    </dgm:pt>
    <dgm:pt modelId="{EA4B2E9A-332C-4283-B1DE-BB73602D54B6}" type="pres">
      <dgm:prSet presAssocID="{6FF48CED-59A0-4C32-B59D-900DA3832CC5}" presName="comp" presStyleCnt="0"/>
      <dgm:spPr/>
    </dgm:pt>
    <dgm:pt modelId="{B776E29C-28D4-44A4-B598-CE620EC1BA95}" type="pres">
      <dgm:prSet presAssocID="{6FF48CED-59A0-4C32-B59D-900DA3832CC5}" presName="box" presStyleLbl="node1" presStyleIdx="0" presStyleCnt="2"/>
      <dgm:spPr/>
    </dgm:pt>
    <dgm:pt modelId="{FE05DD76-1F1E-41A5-A109-875A8B638E4E}" type="pres">
      <dgm:prSet presAssocID="{6FF48CED-59A0-4C32-B59D-900DA3832CC5}" presName="img" presStyleLbl="fgImgPlace1" presStyleIdx="0" presStyleCnt="2"/>
      <dgm:spPr/>
    </dgm:pt>
    <dgm:pt modelId="{E954A38F-CAC2-47D6-ADA2-0D09FF70B25D}" type="pres">
      <dgm:prSet presAssocID="{6FF48CED-59A0-4C32-B59D-900DA3832CC5}" presName="text" presStyleLbl="node1" presStyleIdx="0" presStyleCnt="2">
        <dgm:presLayoutVars>
          <dgm:bulletEnabled val="1"/>
        </dgm:presLayoutVars>
      </dgm:prSet>
      <dgm:spPr/>
    </dgm:pt>
    <dgm:pt modelId="{CBC86732-6376-4772-97EA-D48AA1A6F169}" type="pres">
      <dgm:prSet presAssocID="{57E8FDD1-6E17-428D-A992-BCF79AE6B96B}" presName="spacer" presStyleCnt="0"/>
      <dgm:spPr/>
    </dgm:pt>
    <dgm:pt modelId="{C239B48E-60DE-4C06-9296-350BE6413B28}" type="pres">
      <dgm:prSet presAssocID="{6D5E4A12-6E56-47E1-8B91-0D2D41949A6A}" presName="comp" presStyleCnt="0"/>
      <dgm:spPr/>
    </dgm:pt>
    <dgm:pt modelId="{2F4BD48C-0B03-41D8-B344-58615366EA40}" type="pres">
      <dgm:prSet presAssocID="{6D5E4A12-6E56-47E1-8B91-0D2D41949A6A}" presName="box" presStyleLbl="node1" presStyleIdx="1" presStyleCnt="2"/>
      <dgm:spPr/>
    </dgm:pt>
    <dgm:pt modelId="{1B8300D8-633D-4124-80EF-F25B62EEBEF5}" type="pres">
      <dgm:prSet presAssocID="{6D5E4A12-6E56-47E1-8B91-0D2D41949A6A}" presName="img" presStyleLbl="fgImgPlace1" presStyleIdx="1" presStyleCnt="2"/>
      <dgm:spPr/>
    </dgm:pt>
    <dgm:pt modelId="{6B5D07CC-E353-4F8E-A6A0-3BB8C1DF82EC}" type="pres">
      <dgm:prSet presAssocID="{6D5E4A12-6E56-47E1-8B91-0D2D41949A6A}" presName="text" presStyleLbl="node1" presStyleIdx="1" presStyleCnt="2">
        <dgm:presLayoutVars>
          <dgm:bulletEnabled val="1"/>
        </dgm:presLayoutVars>
      </dgm:prSet>
      <dgm:spPr/>
    </dgm:pt>
  </dgm:ptLst>
  <dgm:cxnLst>
    <dgm:cxn modelId="{87B06201-A225-4219-92BA-27942F77854D}" type="presOf" srcId="{6D5E4A12-6E56-47E1-8B91-0D2D41949A6A}" destId="{2F4BD48C-0B03-41D8-B344-58615366EA40}" srcOrd="0" destOrd="0" presId="urn:microsoft.com/office/officeart/2005/8/layout/vList4"/>
    <dgm:cxn modelId="{7403405E-9BF9-4D4B-881C-775D8E6A7C61}" type="presOf" srcId="{8BC13505-7C31-4462-9309-712CD40F1554}" destId="{523F17CD-7DB5-4FE2-AB19-5D1A6C99081B}" srcOrd="0" destOrd="0" presId="urn:microsoft.com/office/officeart/2005/8/layout/vList4"/>
    <dgm:cxn modelId="{836D9A44-FEA0-4BE6-A47E-782E9B477DFE}" srcId="{8BC13505-7C31-4462-9309-712CD40F1554}" destId="{6FF48CED-59A0-4C32-B59D-900DA3832CC5}" srcOrd="0" destOrd="0" parTransId="{7025A694-8B1F-46F9-9E47-29CE92D231D0}" sibTransId="{57E8FDD1-6E17-428D-A992-BCF79AE6B96B}"/>
    <dgm:cxn modelId="{5D8BF753-482A-445D-8975-0BCC2386D506}" type="presOf" srcId="{6FF48CED-59A0-4C32-B59D-900DA3832CC5}" destId="{E954A38F-CAC2-47D6-ADA2-0D09FF70B25D}" srcOrd="1" destOrd="0" presId="urn:microsoft.com/office/officeart/2005/8/layout/vList4"/>
    <dgm:cxn modelId="{BBE87684-6281-4385-8049-E84E5E71C5F0}" srcId="{8BC13505-7C31-4462-9309-712CD40F1554}" destId="{6D5E4A12-6E56-47E1-8B91-0D2D41949A6A}" srcOrd="1" destOrd="0" parTransId="{BA3B9794-5DC3-458D-B65A-B87A67255491}" sibTransId="{305B7D5D-7130-40F2-8496-23D0B779216C}"/>
    <dgm:cxn modelId="{9426D7BC-4D0E-4914-9B4D-C7C96CC21C03}" type="presOf" srcId="{6D5E4A12-6E56-47E1-8B91-0D2D41949A6A}" destId="{6B5D07CC-E353-4F8E-A6A0-3BB8C1DF82EC}" srcOrd="1" destOrd="0" presId="urn:microsoft.com/office/officeart/2005/8/layout/vList4"/>
    <dgm:cxn modelId="{2D7E10C6-E7DF-4899-AB81-06E1411D6B64}" type="presOf" srcId="{6FF48CED-59A0-4C32-B59D-900DA3832CC5}" destId="{B776E29C-28D4-44A4-B598-CE620EC1BA95}" srcOrd="0" destOrd="0" presId="urn:microsoft.com/office/officeart/2005/8/layout/vList4"/>
    <dgm:cxn modelId="{716E5D97-A194-4014-8D64-114536031E1A}" type="presParOf" srcId="{523F17CD-7DB5-4FE2-AB19-5D1A6C99081B}" destId="{EA4B2E9A-332C-4283-B1DE-BB73602D54B6}" srcOrd="0" destOrd="0" presId="urn:microsoft.com/office/officeart/2005/8/layout/vList4"/>
    <dgm:cxn modelId="{388B39C2-3295-4900-824C-B3C01AD8BBCF}" type="presParOf" srcId="{EA4B2E9A-332C-4283-B1DE-BB73602D54B6}" destId="{B776E29C-28D4-44A4-B598-CE620EC1BA95}" srcOrd="0" destOrd="0" presId="urn:microsoft.com/office/officeart/2005/8/layout/vList4"/>
    <dgm:cxn modelId="{FFC05D5F-BA44-4A81-9590-AD4038349C5D}" type="presParOf" srcId="{EA4B2E9A-332C-4283-B1DE-BB73602D54B6}" destId="{FE05DD76-1F1E-41A5-A109-875A8B638E4E}" srcOrd="1" destOrd="0" presId="urn:microsoft.com/office/officeart/2005/8/layout/vList4"/>
    <dgm:cxn modelId="{72336ABB-C883-4E83-8C4A-889BF3741256}" type="presParOf" srcId="{EA4B2E9A-332C-4283-B1DE-BB73602D54B6}" destId="{E954A38F-CAC2-47D6-ADA2-0D09FF70B25D}" srcOrd="2" destOrd="0" presId="urn:microsoft.com/office/officeart/2005/8/layout/vList4"/>
    <dgm:cxn modelId="{889684EC-9789-48E1-9E92-7B0833BB6BAA}" type="presParOf" srcId="{523F17CD-7DB5-4FE2-AB19-5D1A6C99081B}" destId="{CBC86732-6376-4772-97EA-D48AA1A6F169}" srcOrd="1" destOrd="0" presId="urn:microsoft.com/office/officeart/2005/8/layout/vList4"/>
    <dgm:cxn modelId="{516985C4-B2B6-4705-A46B-4DEF9E18D458}" type="presParOf" srcId="{523F17CD-7DB5-4FE2-AB19-5D1A6C99081B}" destId="{C239B48E-60DE-4C06-9296-350BE6413B28}" srcOrd="2" destOrd="0" presId="urn:microsoft.com/office/officeart/2005/8/layout/vList4"/>
    <dgm:cxn modelId="{1F4AAC33-2B21-443F-874D-D4C505D4CA9F}" type="presParOf" srcId="{C239B48E-60DE-4C06-9296-350BE6413B28}" destId="{2F4BD48C-0B03-41D8-B344-58615366EA40}" srcOrd="0" destOrd="0" presId="urn:microsoft.com/office/officeart/2005/8/layout/vList4"/>
    <dgm:cxn modelId="{4844E245-8389-408B-98FC-A67C18C8B000}" type="presParOf" srcId="{C239B48E-60DE-4C06-9296-350BE6413B28}" destId="{1B8300D8-633D-4124-80EF-F25B62EEBEF5}" srcOrd="1" destOrd="0" presId="urn:microsoft.com/office/officeart/2005/8/layout/vList4"/>
    <dgm:cxn modelId="{5CE69DF8-8CEF-4366-92A6-948E57F6E2A8}" type="presParOf" srcId="{C239B48E-60DE-4C06-9296-350BE6413B28}" destId="{6B5D07CC-E353-4F8E-A6A0-3BB8C1DF82EC}"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6B32277-4DFD-4A0D-A20A-C72FFF161FBE}" type="doc">
      <dgm:prSet loTypeId="urn:microsoft.com/office/officeart/2005/8/layout/list1" loCatId="list" qsTypeId="urn:microsoft.com/office/officeart/2005/8/quickstyle/3d4" qsCatId="3D" csTypeId="urn:microsoft.com/office/officeart/2005/8/colors/colorful3" csCatId="colorful" phldr="1"/>
      <dgm:spPr/>
      <dgm:t>
        <a:bodyPr/>
        <a:lstStyle/>
        <a:p>
          <a:endParaRPr lang="es-MX"/>
        </a:p>
      </dgm:t>
    </dgm:pt>
    <dgm:pt modelId="{9E7A1DBD-0ACD-4A62-BD86-FAED8C97488C}">
      <dgm:prSet phldrT="[Texto]" custT="1"/>
      <dgm:spPr/>
      <dgm:t>
        <a:bodyPr/>
        <a:lstStyle/>
        <a:p>
          <a:pPr algn="l"/>
          <a:r>
            <a:rPr lang="es-MX" sz="2400" b="1" dirty="0"/>
            <a:t>Exactos y Correctos</a:t>
          </a:r>
        </a:p>
      </dgm:t>
    </dgm:pt>
    <dgm:pt modelId="{A519D92C-CF4F-41F5-AA02-95A7753CD1BA}" type="parTrans" cxnId="{A1AB9E62-6224-42DC-9983-45724D40BD29}">
      <dgm:prSet/>
      <dgm:spPr/>
      <dgm:t>
        <a:bodyPr/>
        <a:lstStyle/>
        <a:p>
          <a:endParaRPr lang="es-MX">
            <a:solidFill>
              <a:sysClr val="windowText" lastClr="000000"/>
            </a:solidFill>
          </a:endParaRPr>
        </a:p>
      </dgm:t>
    </dgm:pt>
    <dgm:pt modelId="{E521F23D-AD55-4482-8C86-887FB7E5EE77}" type="sibTrans" cxnId="{A1AB9E62-6224-42DC-9983-45724D40BD29}">
      <dgm:prSet/>
      <dgm:spPr/>
      <dgm:t>
        <a:bodyPr/>
        <a:lstStyle/>
        <a:p>
          <a:endParaRPr lang="es-MX">
            <a:solidFill>
              <a:sysClr val="windowText" lastClr="000000"/>
            </a:solidFill>
          </a:endParaRPr>
        </a:p>
      </dgm:t>
    </dgm:pt>
    <dgm:pt modelId="{3EF2E120-FE70-4143-B130-6F834E7C9B29}">
      <dgm:prSet phldrT="[Texto]" custT="1"/>
      <dgm:spPr/>
      <dgm:t>
        <a:bodyPr/>
        <a:lstStyle/>
        <a:p>
          <a:pPr algn="just"/>
          <a:r>
            <a:rPr lang="es-MX" sz="2400" dirty="0"/>
            <a:t>Cuando en posesión del responsable no presentan errores que pudieran afectar su veracidad.</a:t>
          </a:r>
        </a:p>
      </dgm:t>
    </dgm:pt>
    <dgm:pt modelId="{E0439F11-43F3-4BCA-88CC-E87C404FCACB}" type="parTrans" cxnId="{D3F7B5D3-E906-4355-AD64-6D35BC3B8087}">
      <dgm:prSet/>
      <dgm:spPr/>
      <dgm:t>
        <a:bodyPr/>
        <a:lstStyle/>
        <a:p>
          <a:endParaRPr lang="es-MX">
            <a:solidFill>
              <a:sysClr val="windowText" lastClr="000000"/>
            </a:solidFill>
          </a:endParaRPr>
        </a:p>
      </dgm:t>
    </dgm:pt>
    <dgm:pt modelId="{0C323946-F26B-4E99-A087-55526FF002C1}" type="sibTrans" cxnId="{D3F7B5D3-E906-4355-AD64-6D35BC3B8087}">
      <dgm:prSet/>
      <dgm:spPr/>
      <dgm:t>
        <a:bodyPr/>
        <a:lstStyle/>
        <a:p>
          <a:endParaRPr lang="es-MX">
            <a:solidFill>
              <a:sysClr val="windowText" lastClr="000000"/>
            </a:solidFill>
          </a:endParaRPr>
        </a:p>
      </dgm:t>
    </dgm:pt>
    <dgm:pt modelId="{40494389-F483-4333-A1A4-426D473CFC8A}">
      <dgm:prSet phldrT="[Texto]" custT="1"/>
      <dgm:spPr/>
      <dgm:t>
        <a:bodyPr/>
        <a:lstStyle/>
        <a:p>
          <a:pPr algn="l"/>
          <a:r>
            <a:rPr lang="es-MX" sz="2400" b="1"/>
            <a:t>Actualizados</a:t>
          </a:r>
          <a:endParaRPr lang="es-MX" sz="2400" b="1" dirty="0"/>
        </a:p>
      </dgm:t>
    </dgm:pt>
    <dgm:pt modelId="{C0153732-87B1-489D-A854-3D48B67A3B15}" type="parTrans" cxnId="{4FD5723C-44F3-439C-BE60-63CF557B7B15}">
      <dgm:prSet/>
      <dgm:spPr/>
      <dgm:t>
        <a:bodyPr/>
        <a:lstStyle/>
        <a:p>
          <a:endParaRPr lang="es-MX">
            <a:solidFill>
              <a:sysClr val="windowText" lastClr="000000"/>
            </a:solidFill>
          </a:endParaRPr>
        </a:p>
      </dgm:t>
    </dgm:pt>
    <dgm:pt modelId="{4776BCFE-6F75-481A-9C91-CAC1BC7A46B4}" type="sibTrans" cxnId="{4FD5723C-44F3-439C-BE60-63CF557B7B15}">
      <dgm:prSet/>
      <dgm:spPr/>
      <dgm:t>
        <a:bodyPr/>
        <a:lstStyle/>
        <a:p>
          <a:endParaRPr lang="es-MX">
            <a:solidFill>
              <a:sysClr val="windowText" lastClr="000000"/>
            </a:solidFill>
          </a:endParaRPr>
        </a:p>
      </dgm:t>
    </dgm:pt>
    <dgm:pt modelId="{F7336BF1-BE9E-4FDC-A493-0DCA107F07ED}">
      <dgm:prSet phldrT="[Texto]" custT="1"/>
      <dgm:spPr/>
      <dgm:t>
        <a:bodyPr/>
        <a:lstStyle/>
        <a:p>
          <a:pPr algn="just"/>
          <a:r>
            <a:rPr lang="es-MX" sz="2400"/>
            <a:t>Cuando los datos personales responden fielmente a la situación actual del titular</a:t>
          </a:r>
          <a:endParaRPr lang="es-MX" sz="2400" dirty="0"/>
        </a:p>
      </dgm:t>
    </dgm:pt>
    <dgm:pt modelId="{D018818E-E0E4-43CE-8E45-AA106F0A2E6D}" type="parTrans" cxnId="{8B003BBB-4273-416E-9D9E-06ADEEA3241C}">
      <dgm:prSet/>
      <dgm:spPr/>
      <dgm:t>
        <a:bodyPr/>
        <a:lstStyle/>
        <a:p>
          <a:endParaRPr lang="es-MX">
            <a:solidFill>
              <a:sysClr val="windowText" lastClr="000000"/>
            </a:solidFill>
          </a:endParaRPr>
        </a:p>
      </dgm:t>
    </dgm:pt>
    <dgm:pt modelId="{2445E3BD-6C5E-48EB-B27D-D591AA29CB1A}" type="sibTrans" cxnId="{8B003BBB-4273-416E-9D9E-06ADEEA3241C}">
      <dgm:prSet/>
      <dgm:spPr/>
      <dgm:t>
        <a:bodyPr/>
        <a:lstStyle/>
        <a:p>
          <a:endParaRPr lang="es-MX">
            <a:solidFill>
              <a:sysClr val="windowText" lastClr="000000"/>
            </a:solidFill>
          </a:endParaRPr>
        </a:p>
      </dgm:t>
    </dgm:pt>
    <dgm:pt modelId="{170C4FBA-E753-4F0B-B605-D8CE538DC98E}">
      <dgm:prSet phldrT="[Texto]" custT="1"/>
      <dgm:spPr/>
      <dgm:t>
        <a:bodyPr/>
        <a:lstStyle/>
        <a:p>
          <a:pPr algn="just"/>
          <a:r>
            <a:rPr lang="es-MX" sz="2400" dirty="0"/>
            <a:t>Cuando su integridad permite el cumplimiento de las finalidades que motivaron su tratamiento y de las atribuciones del responsable.</a:t>
          </a:r>
        </a:p>
      </dgm:t>
    </dgm:pt>
    <dgm:pt modelId="{05FDA950-463F-486A-8FB8-1554F2BB0F8E}">
      <dgm:prSet phldrT="[Texto]" custT="1"/>
      <dgm:spPr/>
      <dgm:t>
        <a:bodyPr/>
        <a:lstStyle/>
        <a:p>
          <a:pPr algn="l"/>
          <a:r>
            <a:rPr lang="es-MX" sz="2400" b="1"/>
            <a:t>Completos</a:t>
          </a:r>
          <a:endParaRPr lang="es-MX" sz="2400" b="1" dirty="0"/>
        </a:p>
      </dgm:t>
    </dgm:pt>
    <dgm:pt modelId="{4DA04AB7-EA8E-47D9-89F0-C8757D0C100C}" type="sibTrans" cxnId="{D01C94EF-C9AA-4B98-B008-D832D3C1B3AB}">
      <dgm:prSet/>
      <dgm:spPr/>
      <dgm:t>
        <a:bodyPr/>
        <a:lstStyle/>
        <a:p>
          <a:endParaRPr lang="es-MX">
            <a:solidFill>
              <a:sysClr val="windowText" lastClr="000000"/>
            </a:solidFill>
          </a:endParaRPr>
        </a:p>
      </dgm:t>
    </dgm:pt>
    <dgm:pt modelId="{6F34D352-6BA0-44BD-AC2E-F477455DE25E}" type="parTrans" cxnId="{D01C94EF-C9AA-4B98-B008-D832D3C1B3AB}">
      <dgm:prSet/>
      <dgm:spPr/>
      <dgm:t>
        <a:bodyPr/>
        <a:lstStyle/>
        <a:p>
          <a:endParaRPr lang="es-MX">
            <a:solidFill>
              <a:sysClr val="windowText" lastClr="000000"/>
            </a:solidFill>
          </a:endParaRPr>
        </a:p>
      </dgm:t>
    </dgm:pt>
    <dgm:pt modelId="{3FFF198B-FDA8-4CDF-8DAC-5AF995216D2A}" type="sibTrans" cxnId="{691195B1-AE34-42F8-B468-96979A55D95E}">
      <dgm:prSet/>
      <dgm:spPr/>
      <dgm:t>
        <a:bodyPr/>
        <a:lstStyle/>
        <a:p>
          <a:endParaRPr lang="es-MX">
            <a:solidFill>
              <a:sysClr val="windowText" lastClr="000000"/>
            </a:solidFill>
          </a:endParaRPr>
        </a:p>
      </dgm:t>
    </dgm:pt>
    <dgm:pt modelId="{BDFFB8AF-EA66-4B2C-868F-86ACA29E9B7F}" type="parTrans" cxnId="{691195B1-AE34-42F8-B468-96979A55D95E}">
      <dgm:prSet/>
      <dgm:spPr/>
      <dgm:t>
        <a:bodyPr/>
        <a:lstStyle/>
        <a:p>
          <a:endParaRPr lang="es-MX">
            <a:solidFill>
              <a:sysClr val="windowText" lastClr="000000"/>
            </a:solidFill>
          </a:endParaRPr>
        </a:p>
      </dgm:t>
    </dgm:pt>
    <dgm:pt modelId="{43958589-227A-43C9-BB5B-7B53014A439B}" type="pres">
      <dgm:prSet presAssocID="{76B32277-4DFD-4A0D-A20A-C72FFF161FBE}" presName="linear" presStyleCnt="0">
        <dgm:presLayoutVars>
          <dgm:dir/>
          <dgm:animLvl val="lvl"/>
          <dgm:resizeHandles val="exact"/>
        </dgm:presLayoutVars>
      </dgm:prSet>
      <dgm:spPr/>
    </dgm:pt>
    <dgm:pt modelId="{3243DE2A-302D-4336-A0A0-897F6E1039BB}" type="pres">
      <dgm:prSet presAssocID="{9E7A1DBD-0ACD-4A62-BD86-FAED8C97488C}" presName="parentLin" presStyleCnt="0"/>
      <dgm:spPr/>
    </dgm:pt>
    <dgm:pt modelId="{3CCAD8A5-B711-42F1-B2D8-BC509B541E85}" type="pres">
      <dgm:prSet presAssocID="{9E7A1DBD-0ACD-4A62-BD86-FAED8C97488C}" presName="parentLeftMargin" presStyleLbl="node1" presStyleIdx="0" presStyleCnt="3"/>
      <dgm:spPr/>
    </dgm:pt>
    <dgm:pt modelId="{075DA163-9ED2-45AD-9E9F-A6B1A894968B}" type="pres">
      <dgm:prSet presAssocID="{9E7A1DBD-0ACD-4A62-BD86-FAED8C97488C}" presName="parentText" presStyleLbl="node1" presStyleIdx="0" presStyleCnt="3">
        <dgm:presLayoutVars>
          <dgm:chMax val="0"/>
          <dgm:bulletEnabled val="1"/>
        </dgm:presLayoutVars>
      </dgm:prSet>
      <dgm:spPr/>
    </dgm:pt>
    <dgm:pt modelId="{541EA1FA-15D7-49F4-98A7-15753550EE7D}" type="pres">
      <dgm:prSet presAssocID="{9E7A1DBD-0ACD-4A62-BD86-FAED8C97488C}" presName="negativeSpace" presStyleCnt="0"/>
      <dgm:spPr/>
    </dgm:pt>
    <dgm:pt modelId="{1F32C252-1603-4F45-999E-178CB6DF9719}" type="pres">
      <dgm:prSet presAssocID="{9E7A1DBD-0ACD-4A62-BD86-FAED8C97488C}" presName="childText" presStyleLbl="conFgAcc1" presStyleIdx="0" presStyleCnt="3">
        <dgm:presLayoutVars>
          <dgm:bulletEnabled val="1"/>
        </dgm:presLayoutVars>
      </dgm:prSet>
      <dgm:spPr/>
    </dgm:pt>
    <dgm:pt modelId="{A1A066CB-561F-4B46-ACE6-80D22DE0A03A}" type="pres">
      <dgm:prSet presAssocID="{E521F23D-AD55-4482-8C86-887FB7E5EE77}" presName="spaceBetweenRectangles" presStyleCnt="0"/>
      <dgm:spPr/>
    </dgm:pt>
    <dgm:pt modelId="{0AA5098F-B8A1-487F-A1FA-8D89109714FE}" type="pres">
      <dgm:prSet presAssocID="{05FDA950-463F-486A-8FB8-1554F2BB0F8E}" presName="parentLin" presStyleCnt="0"/>
      <dgm:spPr/>
    </dgm:pt>
    <dgm:pt modelId="{B913522F-9B8D-49E2-BC1C-7845A8C62887}" type="pres">
      <dgm:prSet presAssocID="{05FDA950-463F-486A-8FB8-1554F2BB0F8E}" presName="parentLeftMargin" presStyleLbl="node1" presStyleIdx="0" presStyleCnt="3"/>
      <dgm:spPr/>
    </dgm:pt>
    <dgm:pt modelId="{DC28C210-B49A-449F-B70F-B067A5CA4120}" type="pres">
      <dgm:prSet presAssocID="{05FDA950-463F-486A-8FB8-1554F2BB0F8E}" presName="parentText" presStyleLbl="node1" presStyleIdx="1" presStyleCnt="3">
        <dgm:presLayoutVars>
          <dgm:chMax val="0"/>
          <dgm:bulletEnabled val="1"/>
        </dgm:presLayoutVars>
      </dgm:prSet>
      <dgm:spPr/>
    </dgm:pt>
    <dgm:pt modelId="{75EA646F-63AD-454A-8E61-E941EEA8699B}" type="pres">
      <dgm:prSet presAssocID="{05FDA950-463F-486A-8FB8-1554F2BB0F8E}" presName="negativeSpace" presStyleCnt="0"/>
      <dgm:spPr/>
    </dgm:pt>
    <dgm:pt modelId="{E04DC48D-2612-4599-B738-362BAD43AC45}" type="pres">
      <dgm:prSet presAssocID="{05FDA950-463F-486A-8FB8-1554F2BB0F8E}" presName="childText" presStyleLbl="conFgAcc1" presStyleIdx="1" presStyleCnt="3">
        <dgm:presLayoutVars>
          <dgm:bulletEnabled val="1"/>
        </dgm:presLayoutVars>
      </dgm:prSet>
      <dgm:spPr/>
    </dgm:pt>
    <dgm:pt modelId="{5731EF10-D0C0-44AB-8EBD-5848BFD8BF91}" type="pres">
      <dgm:prSet presAssocID="{4DA04AB7-EA8E-47D9-89F0-C8757D0C100C}" presName="spaceBetweenRectangles" presStyleCnt="0"/>
      <dgm:spPr/>
    </dgm:pt>
    <dgm:pt modelId="{4FB7F27A-E962-49B9-A177-82EF21A65584}" type="pres">
      <dgm:prSet presAssocID="{40494389-F483-4333-A1A4-426D473CFC8A}" presName="parentLin" presStyleCnt="0"/>
      <dgm:spPr/>
    </dgm:pt>
    <dgm:pt modelId="{19C98881-1D18-4E1A-B129-C8A52AF801A9}" type="pres">
      <dgm:prSet presAssocID="{40494389-F483-4333-A1A4-426D473CFC8A}" presName="parentLeftMargin" presStyleLbl="node1" presStyleIdx="1" presStyleCnt="3"/>
      <dgm:spPr/>
    </dgm:pt>
    <dgm:pt modelId="{5DAA00E0-2130-491B-B728-E94C3050B087}" type="pres">
      <dgm:prSet presAssocID="{40494389-F483-4333-A1A4-426D473CFC8A}" presName="parentText" presStyleLbl="node1" presStyleIdx="2" presStyleCnt="3">
        <dgm:presLayoutVars>
          <dgm:chMax val="0"/>
          <dgm:bulletEnabled val="1"/>
        </dgm:presLayoutVars>
      </dgm:prSet>
      <dgm:spPr/>
    </dgm:pt>
    <dgm:pt modelId="{159FAE3B-F5BB-4E82-A151-A23200A23E76}" type="pres">
      <dgm:prSet presAssocID="{40494389-F483-4333-A1A4-426D473CFC8A}" presName="negativeSpace" presStyleCnt="0"/>
      <dgm:spPr/>
    </dgm:pt>
    <dgm:pt modelId="{BF241F40-8448-4FED-9275-ACC1570DD81C}" type="pres">
      <dgm:prSet presAssocID="{40494389-F483-4333-A1A4-426D473CFC8A}" presName="childText" presStyleLbl="conFgAcc1" presStyleIdx="2" presStyleCnt="3">
        <dgm:presLayoutVars>
          <dgm:bulletEnabled val="1"/>
        </dgm:presLayoutVars>
      </dgm:prSet>
      <dgm:spPr/>
    </dgm:pt>
  </dgm:ptLst>
  <dgm:cxnLst>
    <dgm:cxn modelId="{4EB76203-8A12-4C59-AA64-1C14FE250492}" type="presOf" srcId="{76B32277-4DFD-4A0D-A20A-C72FFF161FBE}" destId="{43958589-227A-43C9-BB5B-7B53014A439B}" srcOrd="0" destOrd="0" presId="urn:microsoft.com/office/officeart/2005/8/layout/list1"/>
    <dgm:cxn modelId="{828AB807-A08F-496D-9CD7-4DCA9BB99529}" type="presOf" srcId="{9E7A1DBD-0ACD-4A62-BD86-FAED8C97488C}" destId="{075DA163-9ED2-45AD-9E9F-A6B1A894968B}" srcOrd="1" destOrd="0" presId="urn:microsoft.com/office/officeart/2005/8/layout/list1"/>
    <dgm:cxn modelId="{4DB5D20A-6365-47D8-BBEC-CC3D5F03BBD6}" type="presOf" srcId="{40494389-F483-4333-A1A4-426D473CFC8A}" destId="{19C98881-1D18-4E1A-B129-C8A52AF801A9}" srcOrd="0" destOrd="0" presId="urn:microsoft.com/office/officeart/2005/8/layout/list1"/>
    <dgm:cxn modelId="{77657E0C-F5B8-441F-9920-BB60F89CCF31}" type="presOf" srcId="{9E7A1DBD-0ACD-4A62-BD86-FAED8C97488C}" destId="{3CCAD8A5-B711-42F1-B2D8-BC509B541E85}" srcOrd="0" destOrd="0" presId="urn:microsoft.com/office/officeart/2005/8/layout/list1"/>
    <dgm:cxn modelId="{4FD5723C-44F3-439C-BE60-63CF557B7B15}" srcId="{76B32277-4DFD-4A0D-A20A-C72FFF161FBE}" destId="{40494389-F483-4333-A1A4-426D473CFC8A}" srcOrd="2" destOrd="0" parTransId="{C0153732-87B1-489D-A854-3D48B67A3B15}" sibTransId="{4776BCFE-6F75-481A-9C91-CAC1BC7A46B4}"/>
    <dgm:cxn modelId="{D33B675B-CDDE-4723-85A9-9D1534950182}" type="presOf" srcId="{05FDA950-463F-486A-8FB8-1554F2BB0F8E}" destId="{DC28C210-B49A-449F-B70F-B067A5CA4120}" srcOrd="1" destOrd="0" presId="urn:microsoft.com/office/officeart/2005/8/layout/list1"/>
    <dgm:cxn modelId="{A1AB9E62-6224-42DC-9983-45724D40BD29}" srcId="{76B32277-4DFD-4A0D-A20A-C72FFF161FBE}" destId="{9E7A1DBD-0ACD-4A62-BD86-FAED8C97488C}" srcOrd="0" destOrd="0" parTransId="{A519D92C-CF4F-41F5-AA02-95A7753CD1BA}" sibTransId="{E521F23D-AD55-4482-8C86-887FB7E5EE77}"/>
    <dgm:cxn modelId="{5362AD4E-AE3A-4B7F-8135-4541CA4A7EF6}" type="presOf" srcId="{170C4FBA-E753-4F0B-B605-D8CE538DC98E}" destId="{E04DC48D-2612-4599-B738-362BAD43AC45}" srcOrd="0" destOrd="0" presId="urn:microsoft.com/office/officeart/2005/8/layout/list1"/>
    <dgm:cxn modelId="{69C5E5A3-13D9-467C-AC70-58D9F7929478}" type="presOf" srcId="{40494389-F483-4333-A1A4-426D473CFC8A}" destId="{5DAA00E0-2130-491B-B728-E94C3050B087}" srcOrd="1" destOrd="0" presId="urn:microsoft.com/office/officeart/2005/8/layout/list1"/>
    <dgm:cxn modelId="{B02AA5AE-5FC8-4D44-AD8F-37C250F7558C}" type="presOf" srcId="{3EF2E120-FE70-4143-B130-6F834E7C9B29}" destId="{1F32C252-1603-4F45-999E-178CB6DF9719}" srcOrd="0" destOrd="0" presId="urn:microsoft.com/office/officeart/2005/8/layout/list1"/>
    <dgm:cxn modelId="{691195B1-AE34-42F8-B468-96979A55D95E}" srcId="{05FDA950-463F-486A-8FB8-1554F2BB0F8E}" destId="{170C4FBA-E753-4F0B-B605-D8CE538DC98E}" srcOrd="0" destOrd="0" parTransId="{BDFFB8AF-EA66-4B2C-868F-86ACA29E9B7F}" sibTransId="{3FFF198B-FDA8-4CDF-8DAC-5AF995216D2A}"/>
    <dgm:cxn modelId="{D31C61B2-4913-4491-AC6C-4B763A52F73D}" type="presOf" srcId="{05FDA950-463F-486A-8FB8-1554F2BB0F8E}" destId="{B913522F-9B8D-49E2-BC1C-7845A8C62887}" srcOrd="0" destOrd="0" presId="urn:microsoft.com/office/officeart/2005/8/layout/list1"/>
    <dgm:cxn modelId="{8B003BBB-4273-416E-9D9E-06ADEEA3241C}" srcId="{40494389-F483-4333-A1A4-426D473CFC8A}" destId="{F7336BF1-BE9E-4FDC-A493-0DCA107F07ED}" srcOrd="0" destOrd="0" parTransId="{D018818E-E0E4-43CE-8E45-AA106F0A2E6D}" sibTransId="{2445E3BD-6C5E-48EB-B27D-D591AA29CB1A}"/>
    <dgm:cxn modelId="{C7CB5DC4-4C6B-40AB-8A11-0C51DB82C59F}" type="presOf" srcId="{F7336BF1-BE9E-4FDC-A493-0DCA107F07ED}" destId="{BF241F40-8448-4FED-9275-ACC1570DD81C}" srcOrd="0" destOrd="0" presId="urn:microsoft.com/office/officeart/2005/8/layout/list1"/>
    <dgm:cxn modelId="{D3F7B5D3-E906-4355-AD64-6D35BC3B8087}" srcId="{9E7A1DBD-0ACD-4A62-BD86-FAED8C97488C}" destId="{3EF2E120-FE70-4143-B130-6F834E7C9B29}" srcOrd="0" destOrd="0" parTransId="{E0439F11-43F3-4BCA-88CC-E87C404FCACB}" sibTransId="{0C323946-F26B-4E99-A087-55526FF002C1}"/>
    <dgm:cxn modelId="{D01C94EF-C9AA-4B98-B008-D832D3C1B3AB}" srcId="{76B32277-4DFD-4A0D-A20A-C72FFF161FBE}" destId="{05FDA950-463F-486A-8FB8-1554F2BB0F8E}" srcOrd="1" destOrd="0" parTransId="{6F34D352-6BA0-44BD-AC2E-F477455DE25E}" sibTransId="{4DA04AB7-EA8E-47D9-89F0-C8757D0C100C}"/>
    <dgm:cxn modelId="{0F17B0DA-A230-4D68-A7EC-4E149A563AF7}" type="presParOf" srcId="{43958589-227A-43C9-BB5B-7B53014A439B}" destId="{3243DE2A-302D-4336-A0A0-897F6E1039BB}" srcOrd="0" destOrd="0" presId="urn:microsoft.com/office/officeart/2005/8/layout/list1"/>
    <dgm:cxn modelId="{69B0029E-3F3B-47CD-9314-22D9F2B6C328}" type="presParOf" srcId="{3243DE2A-302D-4336-A0A0-897F6E1039BB}" destId="{3CCAD8A5-B711-42F1-B2D8-BC509B541E85}" srcOrd="0" destOrd="0" presId="urn:microsoft.com/office/officeart/2005/8/layout/list1"/>
    <dgm:cxn modelId="{E0B7E01E-3882-4351-9C34-31FBABB9AC22}" type="presParOf" srcId="{3243DE2A-302D-4336-A0A0-897F6E1039BB}" destId="{075DA163-9ED2-45AD-9E9F-A6B1A894968B}" srcOrd="1" destOrd="0" presId="urn:microsoft.com/office/officeart/2005/8/layout/list1"/>
    <dgm:cxn modelId="{78D0B6DD-FA5E-4CC4-831E-27FDC72F217F}" type="presParOf" srcId="{43958589-227A-43C9-BB5B-7B53014A439B}" destId="{541EA1FA-15D7-49F4-98A7-15753550EE7D}" srcOrd="1" destOrd="0" presId="urn:microsoft.com/office/officeart/2005/8/layout/list1"/>
    <dgm:cxn modelId="{6D9D1427-46AF-4DC9-A725-0ED35DF508FF}" type="presParOf" srcId="{43958589-227A-43C9-BB5B-7B53014A439B}" destId="{1F32C252-1603-4F45-999E-178CB6DF9719}" srcOrd="2" destOrd="0" presId="urn:microsoft.com/office/officeart/2005/8/layout/list1"/>
    <dgm:cxn modelId="{6D078EBE-5285-4757-9BA2-9825F8418EDF}" type="presParOf" srcId="{43958589-227A-43C9-BB5B-7B53014A439B}" destId="{A1A066CB-561F-4B46-ACE6-80D22DE0A03A}" srcOrd="3" destOrd="0" presId="urn:microsoft.com/office/officeart/2005/8/layout/list1"/>
    <dgm:cxn modelId="{32E42021-8C37-41DE-84B0-ED40A715C3D0}" type="presParOf" srcId="{43958589-227A-43C9-BB5B-7B53014A439B}" destId="{0AA5098F-B8A1-487F-A1FA-8D89109714FE}" srcOrd="4" destOrd="0" presId="urn:microsoft.com/office/officeart/2005/8/layout/list1"/>
    <dgm:cxn modelId="{F401BF9F-D406-4AFF-8B72-7958A650AEC9}" type="presParOf" srcId="{0AA5098F-B8A1-487F-A1FA-8D89109714FE}" destId="{B913522F-9B8D-49E2-BC1C-7845A8C62887}" srcOrd="0" destOrd="0" presId="urn:microsoft.com/office/officeart/2005/8/layout/list1"/>
    <dgm:cxn modelId="{07B50576-986F-4264-AD52-B190554DEAB3}" type="presParOf" srcId="{0AA5098F-B8A1-487F-A1FA-8D89109714FE}" destId="{DC28C210-B49A-449F-B70F-B067A5CA4120}" srcOrd="1" destOrd="0" presId="urn:microsoft.com/office/officeart/2005/8/layout/list1"/>
    <dgm:cxn modelId="{964D9620-FF07-492F-859D-4CE3D6DC472A}" type="presParOf" srcId="{43958589-227A-43C9-BB5B-7B53014A439B}" destId="{75EA646F-63AD-454A-8E61-E941EEA8699B}" srcOrd="5" destOrd="0" presId="urn:microsoft.com/office/officeart/2005/8/layout/list1"/>
    <dgm:cxn modelId="{824EF4D4-3C1C-48A8-A5B7-331C953A4BD0}" type="presParOf" srcId="{43958589-227A-43C9-BB5B-7B53014A439B}" destId="{E04DC48D-2612-4599-B738-362BAD43AC45}" srcOrd="6" destOrd="0" presId="urn:microsoft.com/office/officeart/2005/8/layout/list1"/>
    <dgm:cxn modelId="{65B541CE-AD32-4420-85AF-2F78B9A02DE6}" type="presParOf" srcId="{43958589-227A-43C9-BB5B-7B53014A439B}" destId="{5731EF10-D0C0-44AB-8EBD-5848BFD8BF91}" srcOrd="7" destOrd="0" presId="urn:microsoft.com/office/officeart/2005/8/layout/list1"/>
    <dgm:cxn modelId="{F81624F9-1723-473C-A0EA-8883F8266FAA}" type="presParOf" srcId="{43958589-227A-43C9-BB5B-7B53014A439B}" destId="{4FB7F27A-E962-49B9-A177-82EF21A65584}" srcOrd="8" destOrd="0" presId="urn:microsoft.com/office/officeart/2005/8/layout/list1"/>
    <dgm:cxn modelId="{ECD6070A-746A-4884-BA69-2A183C1586AD}" type="presParOf" srcId="{4FB7F27A-E962-49B9-A177-82EF21A65584}" destId="{19C98881-1D18-4E1A-B129-C8A52AF801A9}" srcOrd="0" destOrd="0" presId="urn:microsoft.com/office/officeart/2005/8/layout/list1"/>
    <dgm:cxn modelId="{C7635BEB-6C07-4731-BF5F-DECB1AD2E2F1}" type="presParOf" srcId="{4FB7F27A-E962-49B9-A177-82EF21A65584}" destId="{5DAA00E0-2130-491B-B728-E94C3050B087}" srcOrd="1" destOrd="0" presId="urn:microsoft.com/office/officeart/2005/8/layout/list1"/>
    <dgm:cxn modelId="{52E165D8-B2CC-4522-AFBA-792B3AB0AC62}" type="presParOf" srcId="{43958589-227A-43C9-BB5B-7B53014A439B}" destId="{159FAE3B-F5BB-4E82-A151-A23200A23E76}" srcOrd="9" destOrd="0" presId="urn:microsoft.com/office/officeart/2005/8/layout/list1"/>
    <dgm:cxn modelId="{71F55ED1-ECD3-4581-B353-2ADB5726E16C}" type="presParOf" srcId="{43958589-227A-43C9-BB5B-7B53014A439B}" destId="{BF241F40-8448-4FED-9275-ACC1570DD81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BC13505-7C31-4462-9309-712CD40F1554}" type="doc">
      <dgm:prSet loTypeId="urn:microsoft.com/office/officeart/2005/8/layout/vList4#3" loCatId="list" qsTypeId="urn:microsoft.com/office/officeart/2005/8/quickstyle/3d4" qsCatId="3D" csTypeId="urn:microsoft.com/office/officeart/2005/8/colors/colorful3" csCatId="colorful" phldr="1"/>
      <dgm:spPr/>
      <dgm:t>
        <a:bodyPr/>
        <a:lstStyle/>
        <a:p>
          <a:endParaRPr lang="es-MX"/>
        </a:p>
      </dgm:t>
    </dgm:pt>
    <dgm:pt modelId="{590A0524-16DE-4B07-AD46-8167D8FB3A93}">
      <dgm:prSet custT="1"/>
      <dgm:spPr/>
      <dgm:t>
        <a:bodyPr anchor="ctr"/>
        <a:lstStyle/>
        <a:p>
          <a:pPr algn="just" rtl="0"/>
          <a:r>
            <a:rPr lang="es-MX" sz="2000" dirty="0"/>
            <a:t>Informar a los titulares de las características principales del tratamiento al que será sometida su información personal, lo que se materializa a través del aviso de privacidad.</a:t>
          </a:r>
          <a:endParaRPr lang="es-MX" sz="2000" dirty="0">
            <a:latin typeface="Trebuchet MS" panose="020B0603020202020204" pitchFamily="34" charset="0"/>
            <a:ea typeface="+mn-ea"/>
            <a:cs typeface="+mn-cs"/>
          </a:endParaRPr>
        </a:p>
      </dgm:t>
    </dgm:pt>
    <dgm:pt modelId="{F90CC0FA-A17B-4AC7-9232-A9A574AD0B71}" type="parTrans" cxnId="{EE46062C-E123-48C6-B27C-E71E5D149CF9}">
      <dgm:prSet/>
      <dgm:spPr/>
      <dgm:t>
        <a:bodyPr/>
        <a:lstStyle/>
        <a:p>
          <a:pPr algn="ctr"/>
          <a:endParaRPr lang="es-MX"/>
        </a:p>
      </dgm:t>
    </dgm:pt>
    <dgm:pt modelId="{EFF63D21-CFC1-46C5-9ED4-DE2243C42EC2}" type="sibTrans" cxnId="{EE46062C-E123-48C6-B27C-E71E5D149CF9}">
      <dgm:prSet/>
      <dgm:spPr/>
      <dgm:t>
        <a:bodyPr/>
        <a:lstStyle/>
        <a:p>
          <a:pPr algn="ctr"/>
          <a:endParaRPr lang="es-MX"/>
        </a:p>
      </dgm:t>
    </dgm:pt>
    <dgm:pt modelId="{9A5BAB92-45D8-4F55-888E-CB2616D16871}">
      <dgm:prSet custT="1"/>
      <dgm:spPr/>
      <dgm:t>
        <a:bodyPr anchor="ctr"/>
        <a:lstStyle/>
        <a:p>
          <a:pPr algn="just" rtl="0"/>
          <a:r>
            <a:rPr lang="es-MX" sz="1600" dirty="0"/>
            <a:t>Todo responsable, sin importar la actividad que realice, requiere poner a disposición los avisos de privacidad que correspondan a los tratamientos que lleve a cabo.  </a:t>
          </a:r>
          <a:endParaRPr lang="es-MX" sz="1600" dirty="0">
            <a:latin typeface="Trebuchet MS" panose="020B0603020202020204" pitchFamily="34" charset="0"/>
            <a:ea typeface="+mn-ea"/>
            <a:cs typeface="+mn-cs"/>
          </a:endParaRPr>
        </a:p>
      </dgm:t>
    </dgm:pt>
    <dgm:pt modelId="{68C6CDE1-FF4F-40B3-B66C-5DE7235E5A94}" type="parTrans" cxnId="{0C1FA05E-AE83-4E0B-9AF5-AE1FDF3A12C9}">
      <dgm:prSet/>
      <dgm:spPr/>
      <dgm:t>
        <a:bodyPr/>
        <a:lstStyle/>
        <a:p>
          <a:pPr algn="ctr"/>
          <a:endParaRPr lang="es-MX"/>
        </a:p>
      </dgm:t>
    </dgm:pt>
    <dgm:pt modelId="{354794C8-1363-4B22-854B-DCE897CAC36C}" type="sibTrans" cxnId="{0C1FA05E-AE83-4E0B-9AF5-AE1FDF3A12C9}">
      <dgm:prSet/>
      <dgm:spPr/>
      <dgm:t>
        <a:bodyPr/>
        <a:lstStyle/>
        <a:p>
          <a:pPr algn="ctr"/>
          <a:endParaRPr lang="es-MX"/>
        </a:p>
      </dgm:t>
    </dgm:pt>
    <dgm:pt modelId="{DA864EDB-D774-4B0C-B3D1-E182CEDBEAB1}">
      <dgm:prSet custT="1"/>
      <dgm:spPr/>
      <dgm:t>
        <a:bodyPr anchor="ctr"/>
        <a:lstStyle/>
        <a:p>
          <a:pPr algn="just" rtl="0"/>
          <a:r>
            <a:rPr lang="es-MX" sz="2000" dirty="0"/>
            <a:t>Con independencia de que se requiera el consentimiento del titular para el tratamiento de sus datos personales, se deberá poner a disposición el aviso de privacidad.</a:t>
          </a:r>
          <a:endParaRPr lang="es-MX" sz="2000" dirty="0">
            <a:latin typeface="Trebuchet MS" panose="020B0603020202020204" pitchFamily="34" charset="0"/>
            <a:ea typeface="+mn-ea"/>
            <a:cs typeface="+mn-cs"/>
          </a:endParaRPr>
        </a:p>
      </dgm:t>
    </dgm:pt>
    <dgm:pt modelId="{12A4B31D-EBA4-4A1F-B98E-BC96BED7EA02}" type="parTrans" cxnId="{583F4162-6E91-49C6-AC8A-979BEFE71693}">
      <dgm:prSet/>
      <dgm:spPr/>
      <dgm:t>
        <a:bodyPr/>
        <a:lstStyle/>
        <a:p>
          <a:pPr algn="ctr"/>
          <a:endParaRPr lang="es-MX"/>
        </a:p>
      </dgm:t>
    </dgm:pt>
    <dgm:pt modelId="{BC7AF28B-0092-4A7D-B788-DCF3309AF6B2}" type="sibTrans" cxnId="{583F4162-6E91-49C6-AC8A-979BEFE71693}">
      <dgm:prSet/>
      <dgm:spPr/>
      <dgm:t>
        <a:bodyPr/>
        <a:lstStyle/>
        <a:p>
          <a:pPr algn="ctr"/>
          <a:endParaRPr lang="es-MX"/>
        </a:p>
      </dgm:t>
    </dgm:pt>
    <dgm:pt modelId="{DA6A0100-F75D-4D51-AB0F-F1D174893EB4}">
      <dgm:prSet custT="1"/>
      <dgm:spPr/>
      <dgm:t>
        <a:bodyPr/>
        <a:lstStyle/>
        <a:p>
          <a:pPr rtl="0"/>
          <a:r>
            <a:rPr lang="es-MX" sz="1400" dirty="0"/>
            <a:t>Al no cumplir con el principio de información, no se podría cumplir con el principio de consentimiento, ya que para cumplir con el principio de consentimiento es necesario que éste, </a:t>
          </a:r>
          <a:r>
            <a:rPr lang="es-MX" sz="1400" b="1" dirty="0"/>
            <a:t>sea informado</a:t>
          </a:r>
          <a:r>
            <a:rPr lang="es-MX" sz="1400" dirty="0"/>
            <a:t>, lo cual sucede cuando previo al tratamiento de los datos, se hace del conocimiento del titular que datos y los fines para los cuales serán tratados.</a:t>
          </a:r>
          <a:endParaRPr lang="es-MX" sz="1400" dirty="0">
            <a:latin typeface="Trebuchet MS" panose="020B0603020202020204" pitchFamily="34" charset="0"/>
            <a:ea typeface="+mn-ea"/>
            <a:cs typeface="+mn-cs"/>
          </a:endParaRPr>
        </a:p>
      </dgm:t>
    </dgm:pt>
    <dgm:pt modelId="{ED5288C0-B7BD-4A0A-B1F6-CF2BB623E21E}" type="sibTrans" cxnId="{5052EEC8-B0A0-47C8-B50E-6AB49A2A0164}">
      <dgm:prSet/>
      <dgm:spPr/>
      <dgm:t>
        <a:bodyPr/>
        <a:lstStyle/>
        <a:p>
          <a:pPr algn="ctr"/>
          <a:endParaRPr lang="es-MX"/>
        </a:p>
      </dgm:t>
    </dgm:pt>
    <dgm:pt modelId="{E190A030-073E-49B2-9B96-5DEC2D30BE28}" type="parTrans" cxnId="{5052EEC8-B0A0-47C8-B50E-6AB49A2A0164}">
      <dgm:prSet/>
      <dgm:spPr/>
      <dgm:t>
        <a:bodyPr/>
        <a:lstStyle/>
        <a:p>
          <a:pPr algn="ctr"/>
          <a:endParaRPr lang="es-MX"/>
        </a:p>
      </dgm:t>
    </dgm:pt>
    <dgm:pt modelId="{00ADA478-A4E5-4CEA-9A7D-5B3CD49B16BF}" type="pres">
      <dgm:prSet presAssocID="{8BC13505-7C31-4462-9309-712CD40F1554}" presName="linear" presStyleCnt="0">
        <dgm:presLayoutVars>
          <dgm:dir/>
          <dgm:resizeHandles val="exact"/>
        </dgm:presLayoutVars>
      </dgm:prSet>
      <dgm:spPr/>
    </dgm:pt>
    <dgm:pt modelId="{D2EAEF89-1256-46DD-94D1-F2A5B67CBD32}" type="pres">
      <dgm:prSet presAssocID="{590A0524-16DE-4B07-AD46-8167D8FB3A93}" presName="comp" presStyleCnt="0"/>
      <dgm:spPr/>
    </dgm:pt>
    <dgm:pt modelId="{C4EF0E5F-A02A-45F5-8E38-7CA232C9FC4B}" type="pres">
      <dgm:prSet presAssocID="{590A0524-16DE-4B07-AD46-8167D8FB3A93}" presName="box" presStyleLbl="node1" presStyleIdx="0" presStyleCnt="4"/>
      <dgm:spPr>
        <a:xfrm>
          <a:off x="0" y="0"/>
          <a:ext cx="11929403" cy="1064769"/>
        </a:xfrm>
        <a:prstGeom prst="round2DiagRect">
          <a:avLst/>
        </a:prstGeom>
      </dgm:spPr>
    </dgm:pt>
    <dgm:pt modelId="{6F4E4B41-3B8B-49D2-9427-07BF49C47117}" type="pres">
      <dgm:prSet presAssocID="{590A0524-16DE-4B07-AD46-8167D8FB3A93}" presName="img" presStyleLbl="fgImgPlace1" presStyleIdx="0" presStyleCnt="4"/>
      <dgm:spPr>
        <a:xfrm>
          <a:off x="106476" y="106476"/>
          <a:ext cx="2385880" cy="851815"/>
        </a:xfrm>
        <a:prstGeom prst="roundRect">
          <a:avLst>
            <a:gd name="adj" fmla="val 10000"/>
          </a:avLst>
        </a:prstGeom>
        <a:blipFill>
          <a:blip xmlns:r="http://schemas.openxmlformats.org/officeDocument/2006/relationships" r:embed="rId1" cstate="print"/>
          <a:srcRect/>
          <a:stretch>
            <a:fillRect t="-29000" b="-29000"/>
          </a:stretch>
        </a:blipFill>
      </dgm:spPr>
    </dgm:pt>
    <dgm:pt modelId="{CAE5C3F6-0907-4793-BFB1-FB13747CA554}" type="pres">
      <dgm:prSet presAssocID="{590A0524-16DE-4B07-AD46-8167D8FB3A93}" presName="text" presStyleLbl="node1" presStyleIdx="0" presStyleCnt="4">
        <dgm:presLayoutVars>
          <dgm:bulletEnabled val="1"/>
        </dgm:presLayoutVars>
      </dgm:prSet>
      <dgm:spPr/>
    </dgm:pt>
    <dgm:pt modelId="{02EAB423-4CBE-4230-9CDD-230E2D8ECEEF}" type="pres">
      <dgm:prSet presAssocID="{EFF63D21-CFC1-46C5-9ED4-DE2243C42EC2}" presName="spacer" presStyleCnt="0"/>
      <dgm:spPr/>
    </dgm:pt>
    <dgm:pt modelId="{38E24FA0-2F92-4924-89D9-B0884FEEC105}" type="pres">
      <dgm:prSet presAssocID="{9A5BAB92-45D8-4F55-888E-CB2616D16871}" presName="comp" presStyleCnt="0"/>
      <dgm:spPr/>
    </dgm:pt>
    <dgm:pt modelId="{A03A5D76-F683-49BC-A013-59B5183E260B}" type="pres">
      <dgm:prSet presAssocID="{9A5BAB92-45D8-4F55-888E-CB2616D16871}" presName="box" presStyleLbl="node1" presStyleIdx="1" presStyleCnt="4"/>
      <dgm:spPr>
        <a:xfrm>
          <a:off x="0" y="1171246"/>
          <a:ext cx="11929403" cy="1064769"/>
        </a:xfrm>
        <a:prstGeom prst="round1Rect">
          <a:avLst/>
        </a:prstGeom>
      </dgm:spPr>
    </dgm:pt>
    <dgm:pt modelId="{7CC9315C-3395-4A57-B3EC-880F82104220}" type="pres">
      <dgm:prSet presAssocID="{9A5BAB92-45D8-4F55-888E-CB2616D16871}" presName="img" presStyleLbl="fgImgPlace1" presStyleIdx="1" presStyleCnt="4"/>
      <dgm:spPr>
        <a:xfrm>
          <a:off x="106476" y="1277723"/>
          <a:ext cx="2385880" cy="851815"/>
        </a:xfrm>
        <a:prstGeom prst="roundRect">
          <a:avLst>
            <a:gd name="adj" fmla="val 10000"/>
          </a:avLst>
        </a:prstGeom>
        <a:blipFill>
          <a:blip xmlns:r="http://schemas.openxmlformats.org/officeDocument/2006/relationships" r:embed="rId2"/>
          <a:srcRect/>
          <a:stretch>
            <a:fillRect t="-28000" b="-28000"/>
          </a:stretch>
        </a:blipFill>
      </dgm:spPr>
    </dgm:pt>
    <dgm:pt modelId="{EC55D5D5-8BAF-4245-A588-00E88E05E71E}" type="pres">
      <dgm:prSet presAssocID="{9A5BAB92-45D8-4F55-888E-CB2616D16871}" presName="text" presStyleLbl="node1" presStyleIdx="1" presStyleCnt="4">
        <dgm:presLayoutVars>
          <dgm:bulletEnabled val="1"/>
        </dgm:presLayoutVars>
      </dgm:prSet>
      <dgm:spPr>
        <a:prstGeom prst="round1Rect">
          <a:avLst/>
        </a:prstGeom>
      </dgm:spPr>
    </dgm:pt>
    <dgm:pt modelId="{37243405-BE9B-4015-A737-D1A5D4F39D61}" type="pres">
      <dgm:prSet presAssocID="{354794C8-1363-4B22-854B-DCE897CAC36C}" presName="spacer" presStyleCnt="0"/>
      <dgm:spPr/>
    </dgm:pt>
    <dgm:pt modelId="{FD704491-A4E2-4026-A599-44ABB7E1403F}" type="pres">
      <dgm:prSet presAssocID="{DA864EDB-D774-4B0C-B3D1-E182CEDBEAB1}" presName="comp" presStyleCnt="0"/>
      <dgm:spPr/>
    </dgm:pt>
    <dgm:pt modelId="{98194101-6F85-4EE1-938D-CFCC4E58A551}" type="pres">
      <dgm:prSet presAssocID="{DA864EDB-D774-4B0C-B3D1-E182CEDBEAB1}" presName="box" presStyleLbl="node1" presStyleIdx="2" presStyleCnt="4" custLinFactNeighborX="-885" custLinFactNeighborY="1102"/>
      <dgm:spPr>
        <a:xfrm>
          <a:off x="0" y="2342492"/>
          <a:ext cx="11929403" cy="1064769"/>
        </a:xfrm>
        <a:prstGeom prst="round2DiagRect">
          <a:avLst/>
        </a:prstGeom>
      </dgm:spPr>
    </dgm:pt>
    <dgm:pt modelId="{5317B43E-7EAD-48C2-98D6-EB8CEF037C81}" type="pres">
      <dgm:prSet presAssocID="{DA864EDB-D774-4B0C-B3D1-E182CEDBEAB1}" presName="img" presStyleLbl="fgImgPlace1" presStyleIdx="2" presStyleCnt="4"/>
      <dgm:spPr>
        <a:xfrm>
          <a:off x="106476" y="2448969"/>
          <a:ext cx="2385880" cy="851815"/>
        </a:xfrm>
        <a:prstGeom prst="roundRect">
          <a:avLst>
            <a:gd name="adj" fmla="val 10000"/>
          </a:avLst>
        </a:prstGeom>
        <a:blipFill>
          <a:blip xmlns:r="http://schemas.openxmlformats.org/officeDocument/2006/relationships" r:embed="rId3"/>
          <a:srcRect/>
          <a:stretch>
            <a:fillRect t="-9000" b="-9000"/>
          </a:stretch>
        </a:blipFill>
      </dgm:spPr>
    </dgm:pt>
    <dgm:pt modelId="{E7E1EBCB-6DC1-4FAC-B54C-27A16849A6BD}" type="pres">
      <dgm:prSet presAssocID="{DA864EDB-D774-4B0C-B3D1-E182CEDBEAB1}" presName="text" presStyleLbl="node1" presStyleIdx="2" presStyleCnt="4">
        <dgm:presLayoutVars>
          <dgm:bulletEnabled val="1"/>
        </dgm:presLayoutVars>
      </dgm:prSet>
      <dgm:spPr>
        <a:prstGeom prst="round2DiagRect">
          <a:avLst/>
        </a:prstGeom>
      </dgm:spPr>
    </dgm:pt>
    <dgm:pt modelId="{70066A68-3D06-4A5D-9EFE-BFFFC2D2E2F4}" type="pres">
      <dgm:prSet presAssocID="{BC7AF28B-0092-4A7D-B788-DCF3309AF6B2}" presName="spacer" presStyleCnt="0"/>
      <dgm:spPr/>
    </dgm:pt>
    <dgm:pt modelId="{50B9A15B-A80E-4881-AE5E-16390240F137}" type="pres">
      <dgm:prSet presAssocID="{DA6A0100-F75D-4D51-AB0F-F1D174893EB4}" presName="comp" presStyleCnt="0"/>
      <dgm:spPr/>
    </dgm:pt>
    <dgm:pt modelId="{B71876F0-9882-43D7-9719-CEADFF95B663}" type="pres">
      <dgm:prSet presAssocID="{DA6A0100-F75D-4D51-AB0F-F1D174893EB4}" presName="box" presStyleLbl="node1" presStyleIdx="3" presStyleCnt="4" custLinFactNeighborX="75877" custLinFactNeighborY="1207"/>
      <dgm:spPr>
        <a:xfrm>
          <a:off x="0" y="3513738"/>
          <a:ext cx="11929403" cy="1064769"/>
        </a:xfrm>
        <a:prstGeom prst="round1Rect">
          <a:avLst/>
        </a:prstGeom>
      </dgm:spPr>
    </dgm:pt>
    <dgm:pt modelId="{3B92F642-09E4-4C3C-BBC7-C6AE4E7561BF}" type="pres">
      <dgm:prSet presAssocID="{DA6A0100-F75D-4D51-AB0F-F1D174893EB4}" presName="img" presStyleLbl="fgImgPlace1" presStyleIdx="3" presStyleCnt="4"/>
      <dgm:spPr>
        <a:xfrm>
          <a:off x="106476" y="3620215"/>
          <a:ext cx="2385880" cy="851815"/>
        </a:xfrm>
        <a:prstGeom prst="roundRect">
          <a:avLst>
            <a:gd name="adj" fmla="val 10000"/>
          </a:avLst>
        </a:prstGeom>
        <a:blipFill rotWithShape="1">
          <a:blip xmlns:r="http://schemas.openxmlformats.org/officeDocument/2006/relationships" r:embed="rId4"/>
          <a:stretch>
            <a:fillRect/>
          </a:stretch>
        </a:blipFill>
      </dgm:spPr>
    </dgm:pt>
    <dgm:pt modelId="{A982EFBF-9EC7-4434-9C1C-836C526E74EB}" type="pres">
      <dgm:prSet presAssocID="{DA6A0100-F75D-4D51-AB0F-F1D174893EB4}" presName="text" presStyleLbl="node1" presStyleIdx="3" presStyleCnt="4">
        <dgm:presLayoutVars>
          <dgm:bulletEnabled val="1"/>
        </dgm:presLayoutVars>
      </dgm:prSet>
      <dgm:spPr>
        <a:prstGeom prst="round1Rect">
          <a:avLst/>
        </a:prstGeom>
      </dgm:spPr>
    </dgm:pt>
  </dgm:ptLst>
  <dgm:cxnLst>
    <dgm:cxn modelId="{4D20F700-0B36-4CE7-B332-AF33862B29D5}" type="presOf" srcId="{590A0524-16DE-4B07-AD46-8167D8FB3A93}" destId="{C4EF0E5F-A02A-45F5-8E38-7CA232C9FC4B}" srcOrd="0" destOrd="0" presId="urn:microsoft.com/office/officeart/2005/8/layout/vList4#3"/>
    <dgm:cxn modelId="{266C310A-9E4C-47D3-9025-BD9C34CE1B3A}" type="presOf" srcId="{DA6A0100-F75D-4D51-AB0F-F1D174893EB4}" destId="{A982EFBF-9EC7-4434-9C1C-836C526E74EB}" srcOrd="1" destOrd="0" presId="urn:microsoft.com/office/officeart/2005/8/layout/vList4#3"/>
    <dgm:cxn modelId="{F4681B25-0553-4482-9F2A-B41F17DF3B6B}" type="presOf" srcId="{DA6A0100-F75D-4D51-AB0F-F1D174893EB4}" destId="{B71876F0-9882-43D7-9719-CEADFF95B663}" srcOrd="0" destOrd="0" presId="urn:microsoft.com/office/officeart/2005/8/layout/vList4#3"/>
    <dgm:cxn modelId="{3C6AA627-39F0-4C1B-BC50-66142D1E6933}" type="presOf" srcId="{DA864EDB-D774-4B0C-B3D1-E182CEDBEAB1}" destId="{98194101-6F85-4EE1-938D-CFCC4E58A551}" srcOrd="0" destOrd="0" presId="urn:microsoft.com/office/officeart/2005/8/layout/vList4#3"/>
    <dgm:cxn modelId="{EE46062C-E123-48C6-B27C-E71E5D149CF9}" srcId="{8BC13505-7C31-4462-9309-712CD40F1554}" destId="{590A0524-16DE-4B07-AD46-8167D8FB3A93}" srcOrd="0" destOrd="0" parTransId="{F90CC0FA-A17B-4AC7-9232-A9A574AD0B71}" sibTransId="{EFF63D21-CFC1-46C5-9ED4-DE2243C42EC2}"/>
    <dgm:cxn modelId="{0C1FA05E-AE83-4E0B-9AF5-AE1FDF3A12C9}" srcId="{8BC13505-7C31-4462-9309-712CD40F1554}" destId="{9A5BAB92-45D8-4F55-888E-CB2616D16871}" srcOrd="1" destOrd="0" parTransId="{68C6CDE1-FF4F-40B3-B66C-5DE7235E5A94}" sibTransId="{354794C8-1363-4B22-854B-DCE897CAC36C}"/>
    <dgm:cxn modelId="{583F4162-6E91-49C6-AC8A-979BEFE71693}" srcId="{8BC13505-7C31-4462-9309-712CD40F1554}" destId="{DA864EDB-D774-4B0C-B3D1-E182CEDBEAB1}" srcOrd="2" destOrd="0" parTransId="{12A4B31D-EBA4-4A1F-B98E-BC96BED7EA02}" sibTransId="{BC7AF28B-0092-4A7D-B788-DCF3309AF6B2}"/>
    <dgm:cxn modelId="{E28B0073-D7E2-4E93-A05F-E93F2761EDB8}" type="presOf" srcId="{DA864EDB-D774-4B0C-B3D1-E182CEDBEAB1}" destId="{E7E1EBCB-6DC1-4FAC-B54C-27A16849A6BD}" srcOrd="1" destOrd="0" presId="urn:microsoft.com/office/officeart/2005/8/layout/vList4#3"/>
    <dgm:cxn modelId="{9308DA5A-D9DF-4037-9C98-886FD5D22D97}" type="presOf" srcId="{590A0524-16DE-4B07-AD46-8167D8FB3A93}" destId="{CAE5C3F6-0907-4793-BFB1-FB13747CA554}" srcOrd="1" destOrd="0" presId="urn:microsoft.com/office/officeart/2005/8/layout/vList4#3"/>
    <dgm:cxn modelId="{458D857D-BCE1-4782-A058-05C048AC8E59}" type="presOf" srcId="{9A5BAB92-45D8-4F55-888E-CB2616D16871}" destId="{EC55D5D5-8BAF-4245-A588-00E88E05E71E}" srcOrd="1" destOrd="0" presId="urn:microsoft.com/office/officeart/2005/8/layout/vList4#3"/>
    <dgm:cxn modelId="{5052EEC8-B0A0-47C8-B50E-6AB49A2A0164}" srcId="{8BC13505-7C31-4462-9309-712CD40F1554}" destId="{DA6A0100-F75D-4D51-AB0F-F1D174893EB4}" srcOrd="3" destOrd="0" parTransId="{E190A030-073E-49B2-9B96-5DEC2D30BE28}" sibTransId="{ED5288C0-B7BD-4A0A-B1F6-CF2BB623E21E}"/>
    <dgm:cxn modelId="{B92D20E2-CA02-498B-B851-0D451261CFB3}" type="presOf" srcId="{8BC13505-7C31-4462-9309-712CD40F1554}" destId="{00ADA478-A4E5-4CEA-9A7D-5B3CD49B16BF}" srcOrd="0" destOrd="0" presId="urn:microsoft.com/office/officeart/2005/8/layout/vList4#3"/>
    <dgm:cxn modelId="{D98F03E3-5305-4202-9ACB-DBF96333939D}" type="presOf" srcId="{9A5BAB92-45D8-4F55-888E-CB2616D16871}" destId="{A03A5D76-F683-49BC-A013-59B5183E260B}" srcOrd="0" destOrd="0" presId="urn:microsoft.com/office/officeart/2005/8/layout/vList4#3"/>
    <dgm:cxn modelId="{B09E85A4-0BC6-4A86-87D9-C7A29F02E07C}" type="presParOf" srcId="{00ADA478-A4E5-4CEA-9A7D-5B3CD49B16BF}" destId="{D2EAEF89-1256-46DD-94D1-F2A5B67CBD32}" srcOrd="0" destOrd="0" presId="urn:microsoft.com/office/officeart/2005/8/layout/vList4#3"/>
    <dgm:cxn modelId="{D372CC9F-15AF-449C-ABEA-5803E9B82EBC}" type="presParOf" srcId="{D2EAEF89-1256-46DD-94D1-F2A5B67CBD32}" destId="{C4EF0E5F-A02A-45F5-8E38-7CA232C9FC4B}" srcOrd="0" destOrd="0" presId="urn:microsoft.com/office/officeart/2005/8/layout/vList4#3"/>
    <dgm:cxn modelId="{8D26F193-9A0A-4FA9-95D5-ED1F48E64CA9}" type="presParOf" srcId="{D2EAEF89-1256-46DD-94D1-F2A5B67CBD32}" destId="{6F4E4B41-3B8B-49D2-9427-07BF49C47117}" srcOrd="1" destOrd="0" presId="urn:microsoft.com/office/officeart/2005/8/layout/vList4#3"/>
    <dgm:cxn modelId="{17DD5FF7-F629-4310-8821-0C3EBEE158AA}" type="presParOf" srcId="{D2EAEF89-1256-46DD-94D1-F2A5B67CBD32}" destId="{CAE5C3F6-0907-4793-BFB1-FB13747CA554}" srcOrd="2" destOrd="0" presId="urn:microsoft.com/office/officeart/2005/8/layout/vList4#3"/>
    <dgm:cxn modelId="{F498AB54-41C3-4709-844E-A11B00F2ECBF}" type="presParOf" srcId="{00ADA478-A4E5-4CEA-9A7D-5B3CD49B16BF}" destId="{02EAB423-4CBE-4230-9CDD-230E2D8ECEEF}" srcOrd="1" destOrd="0" presId="urn:microsoft.com/office/officeart/2005/8/layout/vList4#3"/>
    <dgm:cxn modelId="{9FD92912-0F77-40C4-AE9E-2B57F31FBD09}" type="presParOf" srcId="{00ADA478-A4E5-4CEA-9A7D-5B3CD49B16BF}" destId="{38E24FA0-2F92-4924-89D9-B0884FEEC105}" srcOrd="2" destOrd="0" presId="urn:microsoft.com/office/officeart/2005/8/layout/vList4#3"/>
    <dgm:cxn modelId="{4DDCC7B7-D7C2-4399-AD19-6D4959586A4D}" type="presParOf" srcId="{38E24FA0-2F92-4924-89D9-B0884FEEC105}" destId="{A03A5D76-F683-49BC-A013-59B5183E260B}" srcOrd="0" destOrd="0" presId="urn:microsoft.com/office/officeart/2005/8/layout/vList4#3"/>
    <dgm:cxn modelId="{E67F6AB0-629D-40ED-9A05-3CC4944165D2}" type="presParOf" srcId="{38E24FA0-2F92-4924-89D9-B0884FEEC105}" destId="{7CC9315C-3395-4A57-B3EC-880F82104220}" srcOrd="1" destOrd="0" presId="urn:microsoft.com/office/officeart/2005/8/layout/vList4#3"/>
    <dgm:cxn modelId="{C475E322-8CBD-4B2D-9BF1-E93B07ED9062}" type="presParOf" srcId="{38E24FA0-2F92-4924-89D9-B0884FEEC105}" destId="{EC55D5D5-8BAF-4245-A588-00E88E05E71E}" srcOrd="2" destOrd="0" presId="urn:microsoft.com/office/officeart/2005/8/layout/vList4#3"/>
    <dgm:cxn modelId="{CF5D96DC-EB96-4D38-95FE-2AC7058DC6FD}" type="presParOf" srcId="{00ADA478-A4E5-4CEA-9A7D-5B3CD49B16BF}" destId="{37243405-BE9B-4015-A737-D1A5D4F39D61}" srcOrd="3" destOrd="0" presId="urn:microsoft.com/office/officeart/2005/8/layout/vList4#3"/>
    <dgm:cxn modelId="{74A751CF-241C-4078-9E2F-362B1F02C752}" type="presParOf" srcId="{00ADA478-A4E5-4CEA-9A7D-5B3CD49B16BF}" destId="{FD704491-A4E2-4026-A599-44ABB7E1403F}" srcOrd="4" destOrd="0" presId="urn:microsoft.com/office/officeart/2005/8/layout/vList4#3"/>
    <dgm:cxn modelId="{7179FC06-07E3-4CD0-80B1-CAD46D17E757}" type="presParOf" srcId="{FD704491-A4E2-4026-A599-44ABB7E1403F}" destId="{98194101-6F85-4EE1-938D-CFCC4E58A551}" srcOrd="0" destOrd="0" presId="urn:microsoft.com/office/officeart/2005/8/layout/vList4#3"/>
    <dgm:cxn modelId="{1988A8AC-5562-47F7-A36C-D0145E0F25A6}" type="presParOf" srcId="{FD704491-A4E2-4026-A599-44ABB7E1403F}" destId="{5317B43E-7EAD-48C2-98D6-EB8CEF037C81}" srcOrd="1" destOrd="0" presId="urn:microsoft.com/office/officeart/2005/8/layout/vList4#3"/>
    <dgm:cxn modelId="{6FC02457-3EBC-4A2C-AE7C-F7A93F0A521E}" type="presParOf" srcId="{FD704491-A4E2-4026-A599-44ABB7E1403F}" destId="{E7E1EBCB-6DC1-4FAC-B54C-27A16849A6BD}" srcOrd="2" destOrd="0" presId="urn:microsoft.com/office/officeart/2005/8/layout/vList4#3"/>
    <dgm:cxn modelId="{B2942882-0D8E-43B9-A0B1-ABE8FE70E18A}" type="presParOf" srcId="{00ADA478-A4E5-4CEA-9A7D-5B3CD49B16BF}" destId="{70066A68-3D06-4A5D-9EFE-BFFFC2D2E2F4}" srcOrd="5" destOrd="0" presId="urn:microsoft.com/office/officeart/2005/8/layout/vList4#3"/>
    <dgm:cxn modelId="{0C922818-0137-4E2D-8D49-D69909E6663E}" type="presParOf" srcId="{00ADA478-A4E5-4CEA-9A7D-5B3CD49B16BF}" destId="{50B9A15B-A80E-4881-AE5E-16390240F137}" srcOrd="6" destOrd="0" presId="urn:microsoft.com/office/officeart/2005/8/layout/vList4#3"/>
    <dgm:cxn modelId="{385DD883-2813-46CF-B37F-E174B3AC21F3}" type="presParOf" srcId="{50B9A15B-A80E-4881-AE5E-16390240F137}" destId="{B71876F0-9882-43D7-9719-CEADFF95B663}" srcOrd="0" destOrd="0" presId="urn:microsoft.com/office/officeart/2005/8/layout/vList4#3"/>
    <dgm:cxn modelId="{B5F5B290-3873-4A05-BD78-61EB5F6D60EF}" type="presParOf" srcId="{50B9A15B-A80E-4881-AE5E-16390240F137}" destId="{3B92F642-09E4-4C3C-BBC7-C6AE4E7561BF}" srcOrd="1" destOrd="0" presId="urn:microsoft.com/office/officeart/2005/8/layout/vList4#3"/>
    <dgm:cxn modelId="{3B25DD41-4E53-461B-8B4F-BE8DBC452BBB}" type="presParOf" srcId="{50B9A15B-A80E-4881-AE5E-16390240F137}" destId="{A982EFBF-9EC7-4434-9C1C-836C526E74EB}" srcOrd="2" destOrd="0" presId="urn:microsoft.com/office/officeart/2005/8/layout/vList4#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5479E93-B0BB-4777-91D4-693E110530F5}" type="doc">
      <dgm:prSet loTypeId="urn:microsoft.com/office/officeart/2005/8/layout/cycle4" loCatId="cycle" qsTypeId="urn:microsoft.com/office/officeart/2005/8/quickstyle/3d2#2" qsCatId="3D" csTypeId="urn:microsoft.com/office/officeart/2005/8/colors/colorful1" csCatId="colorful" phldr="1"/>
      <dgm:spPr/>
    </dgm:pt>
    <dgm:pt modelId="{689D5C51-AB68-41B0-BB73-D9C4739E2DD7}">
      <dgm:prSet phldrT="[Texto]"/>
      <dgm:spPr/>
      <dgm:t>
        <a:bodyPr/>
        <a:lstStyle/>
        <a:p>
          <a:r>
            <a:rPr lang="es-MX"/>
            <a:t>Información Necesaria</a:t>
          </a:r>
          <a:endParaRPr lang="es-MX" dirty="0"/>
        </a:p>
      </dgm:t>
    </dgm:pt>
    <dgm:pt modelId="{C5FF0AC1-7710-43D0-9DF7-4243A112B3E8}" type="parTrans" cxnId="{3ED3C2F5-012B-4C1A-9C01-1C0292CDC7DA}">
      <dgm:prSet/>
      <dgm:spPr/>
      <dgm:t>
        <a:bodyPr/>
        <a:lstStyle/>
        <a:p>
          <a:endParaRPr lang="es-MX"/>
        </a:p>
      </dgm:t>
    </dgm:pt>
    <dgm:pt modelId="{2769213F-BE1A-45EE-B0C6-D0896BE9AFF4}" type="sibTrans" cxnId="{3ED3C2F5-012B-4C1A-9C01-1C0292CDC7DA}">
      <dgm:prSet/>
      <dgm:spPr/>
      <dgm:t>
        <a:bodyPr/>
        <a:lstStyle/>
        <a:p>
          <a:endParaRPr lang="es-MX"/>
        </a:p>
      </dgm:t>
    </dgm:pt>
    <dgm:pt modelId="{756D5D9C-48AA-41C1-BBC1-3243D40F1ACF}">
      <dgm:prSet phldrT="[Texto]" custT="1"/>
      <dgm:spPr/>
      <dgm:t>
        <a:bodyPr/>
        <a:lstStyle/>
        <a:p>
          <a:r>
            <a:rPr lang="es-MX" sz="1400" dirty="0"/>
            <a:t>Lenguaje claro y comprensible</a:t>
          </a:r>
        </a:p>
      </dgm:t>
    </dgm:pt>
    <dgm:pt modelId="{85F7E4C7-FDF5-44BC-97E1-E68F969B77B6}" type="parTrans" cxnId="{D3DF27D7-C59C-488F-BE82-0C3E1451831F}">
      <dgm:prSet/>
      <dgm:spPr/>
      <dgm:t>
        <a:bodyPr/>
        <a:lstStyle/>
        <a:p>
          <a:endParaRPr lang="es-MX"/>
        </a:p>
      </dgm:t>
    </dgm:pt>
    <dgm:pt modelId="{8344DC66-8FB9-40E5-B246-2D5ECE10E64D}" type="sibTrans" cxnId="{D3DF27D7-C59C-488F-BE82-0C3E1451831F}">
      <dgm:prSet/>
      <dgm:spPr/>
      <dgm:t>
        <a:bodyPr/>
        <a:lstStyle/>
        <a:p>
          <a:endParaRPr lang="es-MX"/>
        </a:p>
      </dgm:t>
    </dgm:pt>
    <dgm:pt modelId="{724F047C-9CC4-4943-AD99-24BD9F69985A}">
      <dgm:prSet phldrT="[Texto]"/>
      <dgm:spPr/>
      <dgm:t>
        <a:bodyPr/>
        <a:lstStyle/>
        <a:p>
          <a:r>
            <a:rPr lang="es-MX"/>
            <a:t>Estructura de fácil diseño y entendimiento</a:t>
          </a:r>
          <a:endParaRPr lang="es-MX" dirty="0"/>
        </a:p>
      </dgm:t>
    </dgm:pt>
    <dgm:pt modelId="{B4930136-8191-4CF0-B895-B00AD2AFA417}" type="parTrans" cxnId="{99A58639-462C-4CDB-A034-3A13C3197860}">
      <dgm:prSet/>
      <dgm:spPr/>
      <dgm:t>
        <a:bodyPr/>
        <a:lstStyle/>
        <a:p>
          <a:endParaRPr lang="es-MX"/>
        </a:p>
      </dgm:t>
    </dgm:pt>
    <dgm:pt modelId="{E4676E80-A5BC-41B9-A8EC-4C6EBF48E223}" type="sibTrans" cxnId="{99A58639-462C-4CDB-A034-3A13C3197860}">
      <dgm:prSet/>
      <dgm:spPr/>
      <dgm:t>
        <a:bodyPr/>
        <a:lstStyle/>
        <a:p>
          <a:endParaRPr lang="es-MX"/>
        </a:p>
      </dgm:t>
    </dgm:pt>
    <dgm:pt modelId="{CDE9E7FF-B60F-4049-B4DB-C7A8DCBDE5B2}">
      <dgm:prSet phldrT="[Texto]"/>
      <dgm:spPr/>
      <dgm:t>
        <a:bodyPr/>
        <a:lstStyle/>
        <a:p>
          <a:r>
            <a:rPr lang="es-MX"/>
            <a:t>Sencillo</a:t>
          </a:r>
          <a:endParaRPr lang="es-MX" dirty="0"/>
        </a:p>
      </dgm:t>
    </dgm:pt>
    <dgm:pt modelId="{7ADB46C3-C475-4A22-A0A4-4C2885FA1E13}" type="sibTrans" cxnId="{3CF72EE3-C338-47BB-9CE0-026902DEA262}">
      <dgm:prSet/>
      <dgm:spPr/>
      <dgm:t>
        <a:bodyPr/>
        <a:lstStyle/>
        <a:p>
          <a:endParaRPr lang="es-MX"/>
        </a:p>
      </dgm:t>
    </dgm:pt>
    <dgm:pt modelId="{632F0611-160C-48D7-B659-C5873807E65C}" type="parTrans" cxnId="{3CF72EE3-C338-47BB-9CE0-026902DEA262}">
      <dgm:prSet/>
      <dgm:spPr/>
      <dgm:t>
        <a:bodyPr/>
        <a:lstStyle/>
        <a:p>
          <a:endParaRPr lang="es-MX"/>
        </a:p>
      </dgm:t>
    </dgm:pt>
    <dgm:pt modelId="{7275ACF8-4F3A-412A-828B-D74FB2A07F88}" type="pres">
      <dgm:prSet presAssocID="{D5479E93-B0BB-4777-91D4-693E110530F5}" presName="cycleMatrixDiagram" presStyleCnt="0">
        <dgm:presLayoutVars>
          <dgm:chMax val="1"/>
          <dgm:dir/>
          <dgm:animLvl val="lvl"/>
          <dgm:resizeHandles val="exact"/>
        </dgm:presLayoutVars>
      </dgm:prSet>
      <dgm:spPr/>
    </dgm:pt>
    <dgm:pt modelId="{ACBF99B8-177E-4F65-A6DA-CC05731D152D}" type="pres">
      <dgm:prSet presAssocID="{D5479E93-B0BB-4777-91D4-693E110530F5}" presName="children" presStyleCnt="0"/>
      <dgm:spPr/>
    </dgm:pt>
    <dgm:pt modelId="{1EB23571-FE7A-4809-9EC8-3983827E56A4}" type="pres">
      <dgm:prSet presAssocID="{D5479E93-B0BB-4777-91D4-693E110530F5}" presName="childPlaceholder" presStyleCnt="0"/>
      <dgm:spPr/>
    </dgm:pt>
    <dgm:pt modelId="{C406A131-D254-4C95-9FFF-A6DDA9843215}" type="pres">
      <dgm:prSet presAssocID="{D5479E93-B0BB-4777-91D4-693E110530F5}" presName="circle" presStyleCnt="0"/>
      <dgm:spPr/>
    </dgm:pt>
    <dgm:pt modelId="{B3437A1B-C57B-4CC4-A394-B15175E5FFBE}" type="pres">
      <dgm:prSet presAssocID="{D5479E93-B0BB-4777-91D4-693E110530F5}" presName="quadrant1" presStyleLbl="node1" presStyleIdx="0" presStyleCnt="4">
        <dgm:presLayoutVars>
          <dgm:chMax val="1"/>
          <dgm:bulletEnabled val="1"/>
        </dgm:presLayoutVars>
      </dgm:prSet>
      <dgm:spPr/>
    </dgm:pt>
    <dgm:pt modelId="{DCB53121-EAF7-41CE-B880-518742B96208}" type="pres">
      <dgm:prSet presAssocID="{D5479E93-B0BB-4777-91D4-693E110530F5}" presName="quadrant2" presStyleLbl="node1" presStyleIdx="1" presStyleCnt="4">
        <dgm:presLayoutVars>
          <dgm:chMax val="1"/>
          <dgm:bulletEnabled val="1"/>
        </dgm:presLayoutVars>
      </dgm:prSet>
      <dgm:spPr/>
    </dgm:pt>
    <dgm:pt modelId="{0B0D37AB-BEE4-4474-9A6D-3C74F0561252}" type="pres">
      <dgm:prSet presAssocID="{D5479E93-B0BB-4777-91D4-693E110530F5}" presName="quadrant3" presStyleLbl="node1" presStyleIdx="2" presStyleCnt="4">
        <dgm:presLayoutVars>
          <dgm:chMax val="1"/>
          <dgm:bulletEnabled val="1"/>
        </dgm:presLayoutVars>
      </dgm:prSet>
      <dgm:spPr/>
    </dgm:pt>
    <dgm:pt modelId="{2952C155-B77A-449F-AD29-C477348A8B53}" type="pres">
      <dgm:prSet presAssocID="{D5479E93-B0BB-4777-91D4-693E110530F5}" presName="quadrant4" presStyleLbl="node1" presStyleIdx="3" presStyleCnt="4">
        <dgm:presLayoutVars>
          <dgm:chMax val="1"/>
          <dgm:bulletEnabled val="1"/>
        </dgm:presLayoutVars>
      </dgm:prSet>
      <dgm:spPr/>
    </dgm:pt>
    <dgm:pt modelId="{D0361047-11EB-425F-A6A6-57900F9AC763}" type="pres">
      <dgm:prSet presAssocID="{D5479E93-B0BB-4777-91D4-693E110530F5}" presName="quadrantPlaceholder" presStyleCnt="0"/>
      <dgm:spPr/>
    </dgm:pt>
    <dgm:pt modelId="{67BDF7D0-C7C0-4998-80BA-024D6C3C4214}" type="pres">
      <dgm:prSet presAssocID="{D5479E93-B0BB-4777-91D4-693E110530F5}" presName="center1" presStyleLbl="fgShp" presStyleIdx="0" presStyleCnt="2"/>
      <dgm:spPr/>
    </dgm:pt>
    <dgm:pt modelId="{E73CF88F-0FE2-44A7-8CB0-B01DC2D82DC4}" type="pres">
      <dgm:prSet presAssocID="{D5479E93-B0BB-4777-91D4-693E110530F5}" presName="center2" presStyleLbl="fgShp" presStyleIdx="1" presStyleCnt="2"/>
      <dgm:spPr/>
    </dgm:pt>
  </dgm:ptLst>
  <dgm:cxnLst>
    <dgm:cxn modelId="{99A58639-462C-4CDB-A034-3A13C3197860}" srcId="{D5479E93-B0BB-4777-91D4-693E110530F5}" destId="{724F047C-9CC4-4943-AD99-24BD9F69985A}" srcOrd="2" destOrd="0" parTransId="{B4930136-8191-4CF0-B895-B00AD2AFA417}" sibTransId="{E4676E80-A5BC-41B9-A8EC-4C6EBF48E223}"/>
    <dgm:cxn modelId="{4368FD3D-64DE-489F-BFD0-BFD014F92EA2}" type="presOf" srcId="{689D5C51-AB68-41B0-BB73-D9C4739E2DD7}" destId="{B3437A1B-C57B-4CC4-A394-B15175E5FFBE}" srcOrd="0" destOrd="0" presId="urn:microsoft.com/office/officeart/2005/8/layout/cycle4"/>
    <dgm:cxn modelId="{90F3465F-117D-4DC8-83BE-076EAA8E18C0}" type="presOf" srcId="{D5479E93-B0BB-4777-91D4-693E110530F5}" destId="{7275ACF8-4F3A-412A-828B-D74FB2A07F88}" srcOrd="0" destOrd="0" presId="urn:microsoft.com/office/officeart/2005/8/layout/cycle4"/>
    <dgm:cxn modelId="{82C53C93-172E-4F41-812E-1B878A32D300}" type="presOf" srcId="{756D5D9C-48AA-41C1-BBC1-3243D40F1ACF}" destId="{DCB53121-EAF7-41CE-B880-518742B96208}" srcOrd="0" destOrd="0" presId="urn:microsoft.com/office/officeart/2005/8/layout/cycle4"/>
    <dgm:cxn modelId="{FE1658A9-CFB3-4069-9519-9BE7352BF1B0}" type="presOf" srcId="{724F047C-9CC4-4943-AD99-24BD9F69985A}" destId="{0B0D37AB-BEE4-4474-9A6D-3C74F0561252}" srcOrd="0" destOrd="0" presId="urn:microsoft.com/office/officeart/2005/8/layout/cycle4"/>
    <dgm:cxn modelId="{D3DF27D7-C59C-488F-BE82-0C3E1451831F}" srcId="{D5479E93-B0BB-4777-91D4-693E110530F5}" destId="{756D5D9C-48AA-41C1-BBC1-3243D40F1ACF}" srcOrd="1" destOrd="0" parTransId="{85F7E4C7-FDF5-44BC-97E1-E68F969B77B6}" sibTransId="{8344DC66-8FB9-40E5-B246-2D5ECE10E64D}"/>
    <dgm:cxn modelId="{3CF72EE3-C338-47BB-9CE0-026902DEA262}" srcId="{D5479E93-B0BB-4777-91D4-693E110530F5}" destId="{CDE9E7FF-B60F-4049-B4DB-C7A8DCBDE5B2}" srcOrd="3" destOrd="0" parTransId="{632F0611-160C-48D7-B659-C5873807E65C}" sibTransId="{7ADB46C3-C475-4A22-A0A4-4C2885FA1E13}"/>
    <dgm:cxn modelId="{3ED3C2F5-012B-4C1A-9C01-1C0292CDC7DA}" srcId="{D5479E93-B0BB-4777-91D4-693E110530F5}" destId="{689D5C51-AB68-41B0-BB73-D9C4739E2DD7}" srcOrd="0" destOrd="0" parTransId="{C5FF0AC1-7710-43D0-9DF7-4243A112B3E8}" sibTransId="{2769213F-BE1A-45EE-B0C6-D0896BE9AFF4}"/>
    <dgm:cxn modelId="{6E991EF7-BAE6-4B8E-B2E5-86BECD36A0B1}" type="presOf" srcId="{CDE9E7FF-B60F-4049-B4DB-C7A8DCBDE5B2}" destId="{2952C155-B77A-449F-AD29-C477348A8B53}" srcOrd="0" destOrd="0" presId="urn:microsoft.com/office/officeart/2005/8/layout/cycle4"/>
    <dgm:cxn modelId="{5128E1AE-7A6B-4E62-9811-22283BB04ABF}" type="presParOf" srcId="{7275ACF8-4F3A-412A-828B-D74FB2A07F88}" destId="{ACBF99B8-177E-4F65-A6DA-CC05731D152D}" srcOrd="0" destOrd="0" presId="urn:microsoft.com/office/officeart/2005/8/layout/cycle4"/>
    <dgm:cxn modelId="{F3FE495F-B486-48B5-BA2B-6A0CC534B3A4}" type="presParOf" srcId="{ACBF99B8-177E-4F65-A6DA-CC05731D152D}" destId="{1EB23571-FE7A-4809-9EC8-3983827E56A4}" srcOrd="0" destOrd="0" presId="urn:microsoft.com/office/officeart/2005/8/layout/cycle4"/>
    <dgm:cxn modelId="{5F6D854E-7309-4EAF-A87A-4F87340ABCB0}" type="presParOf" srcId="{7275ACF8-4F3A-412A-828B-D74FB2A07F88}" destId="{C406A131-D254-4C95-9FFF-A6DDA9843215}" srcOrd="1" destOrd="0" presId="urn:microsoft.com/office/officeart/2005/8/layout/cycle4"/>
    <dgm:cxn modelId="{03387BBE-559F-4C15-BDF3-608748B569FA}" type="presParOf" srcId="{C406A131-D254-4C95-9FFF-A6DDA9843215}" destId="{B3437A1B-C57B-4CC4-A394-B15175E5FFBE}" srcOrd="0" destOrd="0" presId="urn:microsoft.com/office/officeart/2005/8/layout/cycle4"/>
    <dgm:cxn modelId="{70FBE565-82B6-471E-BA8C-D320BE6B04D5}" type="presParOf" srcId="{C406A131-D254-4C95-9FFF-A6DDA9843215}" destId="{DCB53121-EAF7-41CE-B880-518742B96208}" srcOrd="1" destOrd="0" presId="urn:microsoft.com/office/officeart/2005/8/layout/cycle4"/>
    <dgm:cxn modelId="{20BC00F7-1213-4E30-BFB8-4147C563B6DD}" type="presParOf" srcId="{C406A131-D254-4C95-9FFF-A6DDA9843215}" destId="{0B0D37AB-BEE4-4474-9A6D-3C74F0561252}" srcOrd="2" destOrd="0" presId="urn:microsoft.com/office/officeart/2005/8/layout/cycle4"/>
    <dgm:cxn modelId="{F30DD204-B162-43CB-A1F1-F1077B1D5693}" type="presParOf" srcId="{C406A131-D254-4C95-9FFF-A6DDA9843215}" destId="{2952C155-B77A-449F-AD29-C477348A8B53}" srcOrd="3" destOrd="0" presId="urn:microsoft.com/office/officeart/2005/8/layout/cycle4"/>
    <dgm:cxn modelId="{B72816E8-62BE-4345-985C-0D2CD12BEB88}" type="presParOf" srcId="{C406A131-D254-4C95-9FFF-A6DDA9843215}" destId="{D0361047-11EB-425F-A6A6-57900F9AC763}" srcOrd="4" destOrd="0" presId="urn:microsoft.com/office/officeart/2005/8/layout/cycle4"/>
    <dgm:cxn modelId="{117742CD-37EF-46C3-A6D9-1B28E7692630}" type="presParOf" srcId="{7275ACF8-4F3A-412A-828B-D74FB2A07F88}" destId="{67BDF7D0-C7C0-4998-80BA-024D6C3C4214}" srcOrd="2" destOrd="0" presId="urn:microsoft.com/office/officeart/2005/8/layout/cycle4"/>
    <dgm:cxn modelId="{821D43FA-B968-46E6-A05B-DFCDB73338D7}" type="presParOf" srcId="{7275ACF8-4F3A-412A-828B-D74FB2A07F88}" destId="{E73CF88F-0FE2-44A7-8CB0-B01DC2D82DC4}"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200D11D-1D1B-44C5-ABB7-5B9265A1CF2E}" type="doc">
      <dgm:prSet loTypeId="urn:diagrams.loki3.com/VaryingWidthList+Icon" loCatId="list" qsTypeId="urn:microsoft.com/office/officeart/2005/8/quickstyle/simple5" qsCatId="simple" csTypeId="urn:microsoft.com/office/officeart/2005/8/colors/colorful5" csCatId="colorful" phldr="1"/>
      <dgm:spPr/>
    </dgm:pt>
    <dgm:pt modelId="{58687426-3419-4069-B707-87F651676291}">
      <dgm:prSet phldrT="[Texto]"/>
      <dgm:spPr/>
      <dgm:t>
        <a:bodyPr/>
        <a:lstStyle/>
        <a:p>
          <a:pPr algn="just"/>
          <a:r>
            <a:rPr lang="es-MX" dirty="0"/>
            <a:t>Abstenerse de usar frases inexactas, ambiguas o vagas</a:t>
          </a:r>
        </a:p>
      </dgm:t>
    </dgm:pt>
    <dgm:pt modelId="{76F5BC61-9CB8-48CD-AD4D-DC5D7B095CCA}" type="parTrans" cxnId="{7D9A3253-8154-4CE5-A612-26383CFA554B}">
      <dgm:prSet/>
      <dgm:spPr/>
      <dgm:t>
        <a:bodyPr/>
        <a:lstStyle/>
        <a:p>
          <a:endParaRPr lang="es-MX"/>
        </a:p>
      </dgm:t>
    </dgm:pt>
    <dgm:pt modelId="{296FF27C-C982-47D6-8FE7-454F5B75C9DA}" type="sibTrans" cxnId="{7D9A3253-8154-4CE5-A612-26383CFA554B}">
      <dgm:prSet/>
      <dgm:spPr/>
      <dgm:t>
        <a:bodyPr/>
        <a:lstStyle/>
        <a:p>
          <a:endParaRPr lang="es-MX"/>
        </a:p>
      </dgm:t>
    </dgm:pt>
    <dgm:pt modelId="{4C72C92A-EE19-420E-86B0-74DFCD22435F}">
      <dgm:prSet phldrT="[Texto]"/>
      <dgm:spPr/>
      <dgm:t>
        <a:bodyPr/>
        <a:lstStyle/>
        <a:p>
          <a:pPr algn="just"/>
          <a:r>
            <a:rPr lang="es-MX" dirty="0"/>
            <a:t>Tomar en cuenta el perfil de los titulares para su redacción</a:t>
          </a:r>
        </a:p>
      </dgm:t>
    </dgm:pt>
    <dgm:pt modelId="{80DB8FA1-2BF6-4F3B-8DEF-7DC8DF7BAD95}" type="parTrans" cxnId="{54EB4811-B799-4209-8E1E-6FF8E9E1421A}">
      <dgm:prSet/>
      <dgm:spPr/>
      <dgm:t>
        <a:bodyPr/>
        <a:lstStyle/>
        <a:p>
          <a:endParaRPr lang="es-MX"/>
        </a:p>
      </dgm:t>
    </dgm:pt>
    <dgm:pt modelId="{3D059F44-C937-47FD-A10B-6EB2BD3BA871}" type="sibTrans" cxnId="{54EB4811-B799-4209-8E1E-6FF8E9E1421A}">
      <dgm:prSet/>
      <dgm:spPr/>
      <dgm:t>
        <a:bodyPr/>
        <a:lstStyle/>
        <a:p>
          <a:endParaRPr lang="es-MX"/>
        </a:p>
      </dgm:t>
    </dgm:pt>
    <dgm:pt modelId="{BCBBDDF0-5544-42DA-B56C-0D30FE7B6561}">
      <dgm:prSet phldrT="[Texto]"/>
      <dgm:spPr/>
      <dgm:t>
        <a:bodyPr/>
        <a:lstStyle/>
        <a:p>
          <a:r>
            <a:rPr lang="es-MX" dirty="0"/>
            <a:t>No incluir textos o formatos que induzcan al titular a elegir una opción en específico;</a:t>
          </a:r>
        </a:p>
      </dgm:t>
    </dgm:pt>
    <dgm:pt modelId="{53708121-C2AF-449F-80CF-14A699654022}" type="parTrans" cxnId="{9AA3BD17-4D34-4BA5-914B-D056A8B2235E}">
      <dgm:prSet/>
      <dgm:spPr/>
      <dgm:t>
        <a:bodyPr/>
        <a:lstStyle/>
        <a:p>
          <a:endParaRPr lang="es-MX"/>
        </a:p>
      </dgm:t>
    </dgm:pt>
    <dgm:pt modelId="{F309EBC6-12E4-4BD6-B418-2EE9E7365417}" type="sibTrans" cxnId="{9AA3BD17-4D34-4BA5-914B-D056A8B2235E}">
      <dgm:prSet/>
      <dgm:spPr/>
      <dgm:t>
        <a:bodyPr/>
        <a:lstStyle/>
        <a:p>
          <a:endParaRPr lang="es-MX"/>
        </a:p>
      </dgm:t>
    </dgm:pt>
    <dgm:pt modelId="{909158BA-4441-4DC1-824F-D155623534EE}">
      <dgm:prSet phldrT="[Texto]"/>
      <dgm:spPr/>
      <dgm:t>
        <a:bodyPr/>
        <a:lstStyle/>
        <a:p>
          <a:pPr algn="l"/>
          <a:r>
            <a:rPr lang="es-MX" dirty="0"/>
            <a:t>No incluir casillas que estén marcadas previamente,</a:t>
          </a:r>
        </a:p>
      </dgm:t>
    </dgm:pt>
    <dgm:pt modelId="{DEDAD65F-7D9B-4769-B43A-0F8F48AAF514}" type="parTrans" cxnId="{2669F260-ED46-4362-84C6-6F8F8656FFBC}">
      <dgm:prSet/>
      <dgm:spPr/>
      <dgm:t>
        <a:bodyPr/>
        <a:lstStyle/>
        <a:p>
          <a:endParaRPr lang="es-MX"/>
        </a:p>
      </dgm:t>
    </dgm:pt>
    <dgm:pt modelId="{91A55A07-FB40-4F62-9AB5-CB1EB9E458D0}" type="sibTrans" cxnId="{2669F260-ED46-4362-84C6-6F8F8656FFBC}">
      <dgm:prSet/>
      <dgm:spPr/>
      <dgm:t>
        <a:bodyPr/>
        <a:lstStyle/>
        <a:p>
          <a:endParaRPr lang="es-MX"/>
        </a:p>
      </dgm:t>
    </dgm:pt>
    <dgm:pt modelId="{A3E7C3D0-1215-4473-B6B2-FCB72B3EAC8D}" type="pres">
      <dgm:prSet presAssocID="{0200D11D-1D1B-44C5-ABB7-5B9265A1CF2E}" presName="Name0" presStyleCnt="0">
        <dgm:presLayoutVars>
          <dgm:resizeHandles/>
        </dgm:presLayoutVars>
      </dgm:prSet>
      <dgm:spPr/>
    </dgm:pt>
    <dgm:pt modelId="{6067B8FF-A061-45FA-9710-ECE5ADD83D2E}" type="pres">
      <dgm:prSet presAssocID="{58687426-3419-4069-B707-87F651676291}" presName="text" presStyleLbl="node1" presStyleIdx="0" presStyleCnt="4" custScaleX="142297" custLinFactNeighborX="-11638" custLinFactNeighborY="48343">
        <dgm:presLayoutVars>
          <dgm:bulletEnabled val="1"/>
        </dgm:presLayoutVars>
      </dgm:prSet>
      <dgm:spPr/>
    </dgm:pt>
    <dgm:pt modelId="{5752E541-8EDD-42F7-9583-06138E69D6DA}" type="pres">
      <dgm:prSet presAssocID="{296FF27C-C982-47D6-8FE7-454F5B75C9DA}" presName="space" presStyleCnt="0"/>
      <dgm:spPr/>
    </dgm:pt>
    <dgm:pt modelId="{D42764D3-9C5E-4417-A9D9-FDA38E9E42D9}" type="pres">
      <dgm:prSet presAssocID="{4C72C92A-EE19-420E-86B0-74DFCD22435F}" presName="text" presStyleLbl="node1" presStyleIdx="1" presStyleCnt="4" custScaleX="139844" custLinFactNeighborX="-11712" custLinFactNeighborY="63306">
        <dgm:presLayoutVars>
          <dgm:bulletEnabled val="1"/>
        </dgm:presLayoutVars>
      </dgm:prSet>
      <dgm:spPr/>
    </dgm:pt>
    <dgm:pt modelId="{9649DF52-C66F-45E5-9362-F3210E06FE65}" type="pres">
      <dgm:prSet presAssocID="{3D059F44-C937-47FD-A10B-6EB2BD3BA871}" presName="space" presStyleCnt="0"/>
      <dgm:spPr/>
    </dgm:pt>
    <dgm:pt modelId="{B4D6C813-EDA3-4F1B-9F2F-85F46374E730}" type="pres">
      <dgm:prSet presAssocID="{BCBBDDF0-5544-42DA-B56C-0D30FE7B6561}" presName="text" presStyleLbl="node1" presStyleIdx="2" presStyleCnt="4" custScaleX="97510" custLinFactNeighborX="-9432" custLinFactNeighborY="78269">
        <dgm:presLayoutVars>
          <dgm:bulletEnabled val="1"/>
        </dgm:presLayoutVars>
      </dgm:prSet>
      <dgm:spPr/>
    </dgm:pt>
    <dgm:pt modelId="{BF3D3F3E-4AB2-4121-99F4-E1F121161EBD}" type="pres">
      <dgm:prSet presAssocID="{F309EBC6-12E4-4BD6-B418-2EE9E7365417}" presName="space" presStyleCnt="0"/>
      <dgm:spPr/>
    </dgm:pt>
    <dgm:pt modelId="{A80E4497-672D-435F-9265-E6C02929281E}" type="pres">
      <dgm:prSet presAssocID="{909158BA-4441-4DC1-824F-D155623534EE}" presName="text" presStyleLbl="node1" presStyleIdx="3" presStyleCnt="4" custScaleX="152634" custLinFactNeighborX="-23124" custLinFactNeighborY="-38952">
        <dgm:presLayoutVars>
          <dgm:bulletEnabled val="1"/>
        </dgm:presLayoutVars>
      </dgm:prSet>
      <dgm:spPr/>
    </dgm:pt>
  </dgm:ptLst>
  <dgm:cxnLst>
    <dgm:cxn modelId="{1A3DBF00-E27D-4FEA-B292-0CE94055F7CD}" type="presOf" srcId="{909158BA-4441-4DC1-824F-D155623534EE}" destId="{A80E4497-672D-435F-9265-E6C02929281E}" srcOrd="0" destOrd="0" presId="urn:diagrams.loki3.com/VaryingWidthList+Icon"/>
    <dgm:cxn modelId="{54EB4811-B799-4209-8E1E-6FF8E9E1421A}" srcId="{0200D11D-1D1B-44C5-ABB7-5B9265A1CF2E}" destId="{4C72C92A-EE19-420E-86B0-74DFCD22435F}" srcOrd="1" destOrd="0" parTransId="{80DB8FA1-2BF6-4F3B-8DEF-7DC8DF7BAD95}" sibTransId="{3D059F44-C937-47FD-A10B-6EB2BD3BA871}"/>
    <dgm:cxn modelId="{9AA3BD17-4D34-4BA5-914B-D056A8B2235E}" srcId="{0200D11D-1D1B-44C5-ABB7-5B9265A1CF2E}" destId="{BCBBDDF0-5544-42DA-B56C-0D30FE7B6561}" srcOrd="2" destOrd="0" parTransId="{53708121-C2AF-449F-80CF-14A699654022}" sibTransId="{F309EBC6-12E4-4BD6-B418-2EE9E7365417}"/>
    <dgm:cxn modelId="{2669F260-ED46-4362-84C6-6F8F8656FFBC}" srcId="{0200D11D-1D1B-44C5-ABB7-5B9265A1CF2E}" destId="{909158BA-4441-4DC1-824F-D155623534EE}" srcOrd="3" destOrd="0" parTransId="{DEDAD65F-7D9B-4769-B43A-0F8F48AAF514}" sibTransId="{91A55A07-FB40-4F62-9AB5-CB1EB9E458D0}"/>
    <dgm:cxn modelId="{F78EAA47-929B-4505-8260-4DCC2C8F5A4A}" type="presOf" srcId="{4C72C92A-EE19-420E-86B0-74DFCD22435F}" destId="{D42764D3-9C5E-4417-A9D9-FDA38E9E42D9}" srcOrd="0" destOrd="0" presId="urn:diagrams.loki3.com/VaryingWidthList+Icon"/>
    <dgm:cxn modelId="{6C64244D-08F0-43D1-A7DA-2F7E7A48100E}" type="presOf" srcId="{BCBBDDF0-5544-42DA-B56C-0D30FE7B6561}" destId="{B4D6C813-EDA3-4F1B-9F2F-85F46374E730}" srcOrd="0" destOrd="0" presId="urn:diagrams.loki3.com/VaryingWidthList+Icon"/>
    <dgm:cxn modelId="{7D9A3253-8154-4CE5-A612-26383CFA554B}" srcId="{0200D11D-1D1B-44C5-ABB7-5B9265A1CF2E}" destId="{58687426-3419-4069-B707-87F651676291}" srcOrd="0" destOrd="0" parTransId="{76F5BC61-9CB8-48CD-AD4D-DC5D7B095CCA}" sibTransId="{296FF27C-C982-47D6-8FE7-454F5B75C9DA}"/>
    <dgm:cxn modelId="{E42B418E-C29C-44D4-8ED5-125906807B41}" type="presOf" srcId="{0200D11D-1D1B-44C5-ABB7-5B9265A1CF2E}" destId="{A3E7C3D0-1215-4473-B6B2-FCB72B3EAC8D}" srcOrd="0" destOrd="0" presId="urn:diagrams.loki3.com/VaryingWidthList+Icon"/>
    <dgm:cxn modelId="{A7BBA1BA-B493-45E1-9C2E-5B8FF757A5CA}" type="presOf" srcId="{58687426-3419-4069-B707-87F651676291}" destId="{6067B8FF-A061-45FA-9710-ECE5ADD83D2E}" srcOrd="0" destOrd="0" presId="urn:diagrams.loki3.com/VaryingWidthList+Icon"/>
    <dgm:cxn modelId="{57FB37D1-F218-41B7-9855-E889941F5E23}" type="presParOf" srcId="{A3E7C3D0-1215-4473-B6B2-FCB72B3EAC8D}" destId="{6067B8FF-A061-45FA-9710-ECE5ADD83D2E}" srcOrd="0" destOrd="0" presId="urn:diagrams.loki3.com/VaryingWidthList+Icon"/>
    <dgm:cxn modelId="{9E7A0B43-E4D3-4DF0-BF40-8F172D91C8C8}" type="presParOf" srcId="{A3E7C3D0-1215-4473-B6B2-FCB72B3EAC8D}" destId="{5752E541-8EDD-42F7-9583-06138E69D6DA}" srcOrd="1" destOrd="0" presId="urn:diagrams.loki3.com/VaryingWidthList+Icon"/>
    <dgm:cxn modelId="{72E644D4-66CC-473E-88A8-E26C9478C965}" type="presParOf" srcId="{A3E7C3D0-1215-4473-B6B2-FCB72B3EAC8D}" destId="{D42764D3-9C5E-4417-A9D9-FDA38E9E42D9}" srcOrd="2" destOrd="0" presId="urn:diagrams.loki3.com/VaryingWidthList+Icon"/>
    <dgm:cxn modelId="{42C76165-6F36-4C64-A0E7-BB480D707873}" type="presParOf" srcId="{A3E7C3D0-1215-4473-B6B2-FCB72B3EAC8D}" destId="{9649DF52-C66F-45E5-9362-F3210E06FE65}" srcOrd="3" destOrd="0" presId="urn:diagrams.loki3.com/VaryingWidthList+Icon"/>
    <dgm:cxn modelId="{853919C3-B75B-4DFF-81D8-CF6439F899D7}" type="presParOf" srcId="{A3E7C3D0-1215-4473-B6B2-FCB72B3EAC8D}" destId="{B4D6C813-EDA3-4F1B-9F2F-85F46374E730}" srcOrd="4" destOrd="0" presId="urn:diagrams.loki3.com/VaryingWidthList+Icon"/>
    <dgm:cxn modelId="{43CD553D-2FD5-4630-9564-A4BD8354F096}" type="presParOf" srcId="{A3E7C3D0-1215-4473-B6B2-FCB72B3EAC8D}" destId="{BF3D3F3E-4AB2-4121-99F4-E1F121161EBD}" srcOrd="5" destOrd="0" presId="urn:diagrams.loki3.com/VaryingWidthList+Icon"/>
    <dgm:cxn modelId="{155C252C-5233-49CC-9F6E-B1A9D990F94F}" type="presParOf" srcId="{A3E7C3D0-1215-4473-B6B2-FCB72B3EAC8D}" destId="{A80E4497-672D-435F-9265-E6C02929281E}" srcOrd="6" destOrd="0" presId="urn:diagrams.loki3.com/VaryingWidth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7E24291-7BD5-4D35-827A-50A5BD9DE426}" type="doc">
      <dgm:prSet loTypeId="urn:microsoft.com/office/officeart/2005/8/layout/hierarchy4" loCatId="list" qsTypeId="urn:microsoft.com/office/officeart/2005/8/quickstyle/simple3" qsCatId="simple" csTypeId="urn:microsoft.com/office/officeart/2005/8/colors/colorful2" csCatId="colorful" phldr="1"/>
      <dgm:spPr/>
      <dgm:t>
        <a:bodyPr/>
        <a:lstStyle/>
        <a:p>
          <a:endParaRPr lang="es-MX"/>
        </a:p>
      </dgm:t>
    </dgm:pt>
    <dgm:pt modelId="{7F457C9C-B10F-43D5-9DC6-0908612ACC18}">
      <dgm:prSet phldrT="[Texto]"/>
      <dgm:spPr/>
      <dgm:t>
        <a:bodyPr/>
        <a:lstStyle/>
        <a:p>
          <a:r>
            <a:rPr lang="es-MX" dirty="0"/>
            <a:t>Aviso de Privacidad Integral</a:t>
          </a:r>
        </a:p>
      </dgm:t>
    </dgm:pt>
    <dgm:pt modelId="{39833A1C-0E6A-4828-AAD5-D4363673DD8F}" type="parTrans" cxnId="{B5D92077-2956-4FDD-8DB0-A8E9A4BC456B}">
      <dgm:prSet/>
      <dgm:spPr/>
      <dgm:t>
        <a:bodyPr/>
        <a:lstStyle/>
        <a:p>
          <a:endParaRPr lang="es-MX"/>
        </a:p>
      </dgm:t>
    </dgm:pt>
    <dgm:pt modelId="{B560FA43-BC85-4951-A2B5-3B454CF7CB30}" type="sibTrans" cxnId="{B5D92077-2956-4FDD-8DB0-A8E9A4BC456B}">
      <dgm:prSet/>
      <dgm:spPr/>
      <dgm:t>
        <a:bodyPr/>
        <a:lstStyle/>
        <a:p>
          <a:endParaRPr lang="es-MX"/>
        </a:p>
      </dgm:t>
    </dgm:pt>
    <dgm:pt modelId="{B7853067-4E31-4DE8-8EBD-232562C3DC24}">
      <dgm:prSet phldrT="[Texto]"/>
      <dgm:spPr/>
      <dgm:t>
        <a:bodyPr/>
        <a:lstStyle/>
        <a:p>
          <a:r>
            <a:rPr lang="es-MX" dirty="0"/>
            <a:t>Aviso de Privacidad Simplificado</a:t>
          </a:r>
        </a:p>
      </dgm:t>
    </dgm:pt>
    <dgm:pt modelId="{BB80BDAD-AC86-48D8-9064-6512522C8A44}" type="parTrans" cxnId="{35266C8C-DAAC-4B5C-918E-9EE5E68D8C58}">
      <dgm:prSet/>
      <dgm:spPr/>
      <dgm:t>
        <a:bodyPr/>
        <a:lstStyle/>
        <a:p>
          <a:endParaRPr lang="es-MX"/>
        </a:p>
      </dgm:t>
    </dgm:pt>
    <dgm:pt modelId="{458E8F63-143B-402F-9176-BAE8D6AC749D}" type="sibTrans" cxnId="{35266C8C-DAAC-4B5C-918E-9EE5E68D8C58}">
      <dgm:prSet/>
      <dgm:spPr/>
      <dgm:t>
        <a:bodyPr/>
        <a:lstStyle/>
        <a:p>
          <a:endParaRPr lang="es-MX"/>
        </a:p>
      </dgm:t>
    </dgm:pt>
    <dgm:pt modelId="{6D048896-2713-4889-B14D-E1AEDF63A6F8}">
      <dgm:prSet phldrT="[Texto]" custT="1"/>
      <dgm:spPr/>
      <dgm:t>
        <a:bodyPr/>
        <a:lstStyle/>
        <a:p>
          <a:r>
            <a:rPr lang="es-MX" sz="1200" u="none" dirty="0">
              <a:latin typeface="Arial" pitchFamily="34" charset="0"/>
              <a:cs typeface="Arial" pitchFamily="34" charset="0"/>
            </a:rPr>
            <a:t>Art.  31 de la LPDDPPSOENL, Art. 31 al 38 de los </a:t>
          </a:r>
          <a:r>
            <a:rPr lang="es-MX" altLang="es-MX" sz="1200" u="none" dirty="0">
              <a:latin typeface="Arial" pitchFamily="34" charset="0"/>
              <a:cs typeface="Arial" pitchFamily="34" charset="0"/>
            </a:rPr>
            <a:t>Lineamientos de protección de datos personales para los sujetos obligados del Estado de  Nuevo León</a:t>
          </a:r>
          <a:endParaRPr lang="es-MX" sz="1200" u="none" dirty="0">
            <a:latin typeface="Arial" pitchFamily="34" charset="0"/>
            <a:cs typeface="Arial" pitchFamily="34" charset="0"/>
          </a:endParaRPr>
        </a:p>
      </dgm:t>
    </dgm:pt>
    <dgm:pt modelId="{2EE2306F-DF7A-4D63-943B-E991B96CD928}" type="parTrans" cxnId="{2DC35A2F-33C4-4080-8AFE-24C7465048B8}">
      <dgm:prSet/>
      <dgm:spPr/>
      <dgm:t>
        <a:bodyPr/>
        <a:lstStyle/>
        <a:p>
          <a:endParaRPr lang="es-MX"/>
        </a:p>
      </dgm:t>
    </dgm:pt>
    <dgm:pt modelId="{586446F1-3235-45B7-8588-CCF85A5E88D1}" type="sibTrans" cxnId="{2DC35A2F-33C4-4080-8AFE-24C7465048B8}">
      <dgm:prSet/>
      <dgm:spPr/>
      <dgm:t>
        <a:bodyPr/>
        <a:lstStyle/>
        <a:p>
          <a:endParaRPr lang="es-MX"/>
        </a:p>
      </dgm:t>
    </dgm:pt>
    <dgm:pt modelId="{8D35E0D0-DC34-43EA-8CB8-315DD898EA95}">
      <dgm:prSet phldrT="[Texto]" custT="1"/>
      <dgm:spPr/>
      <dgm:t>
        <a:bodyPr/>
        <a:lstStyle/>
        <a:p>
          <a:r>
            <a:rPr lang="es-MX" sz="1200" dirty="0">
              <a:latin typeface="Arial" pitchFamily="34" charset="0"/>
              <a:cs typeface="Arial" pitchFamily="34" charset="0"/>
            </a:rPr>
            <a:t>Art. 29 de la LPDPPSOENL y 26 al 30 de los </a:t>
          </a:r>
          <a:r>
            <a:rPr lang="es-MX" altLang="es-MX" sz="1200" u="none" dirty="0">
              <a:latin typeface="Arial" pitchFamily="34" charset="0"/>
              <a:cs typeface="Arial" pitchFamily="34" charset="0"/>
            </a:rPr>
            <a:t>Lineamientos de protección de datos personales para los sujetos obligados del Estado de  Nuevo León</a:t>
          </a:r>
          <a:endParaRPr lang="es-MX" sz="1200" u="none" dirty="0">
            <a:latin typeface="Arial" pitchFamily="34" charset="0"/>
            <a:cs typeface="Arial" pitchFamily="34" charset="0"/>
          </a:endParaRPr>
        </a:p>
      </dgm:t>
    </dgm:pt>
    <dgm:pt modelId="{11483037-7237-4276-BBC3-B7CCFB297E86}" type="parTrans" cxnId="{0EF1504F-70F2-4A4E-82B6-7BEF69DCA7E4}">
      <dgm:prSet/>
      <dgm:spPr/>
      <dgm:t>
        <a:bodyPr/>
        <a:lstStyle/>
        <a:p>
          <a:endParaRPr lang="es-MX"/>
        </a:p>
      </dgm:t>
    </dgm:pt>
    <dgm:pt modelId="{55B888C6-2F52-4DA3-A60E-E88102DA28ED}" type="sibTrans" cxnId="{0EF1504F-70F2-4A4E-82B6-7BEF69DCA7E4}">
      <dgm:prSet/>
      <dgm:spPr/>
      <dgm:t>
        <a:bodyPr/>
        <a:lstStyle/>
        <a:p>
          <a:endParaRPr lang="es-MX"/>
        </a:p>
      </dgm:t>
    </dgm:pt>
    <dgm:pt modelId="{0AD2632B-708D-4B4B-8056-88B06C45E2B1}" type="pres">
      <dgm:prSet presAssocID="{47E24291-7BD5-4D35-827A-50A5BD9DE426}" presName="Name0" presStyleCnt="0">
        <dgm:presLayoutVars>
          <dgm:chPref val="1"/>
          <dgm:dir/>
          <dgm:animOne val="branch"/>
          <dgm:animLvl val="lvl"/>
          <dgm:resizeHandles/>
        </dgm:presLayoutVars>
      </dgm:prSet>
      <dgm:spPr/>
    </dgm:pt>
    <dgm:pt modelId="{25558870-4351-4E62-9E25-0D195091686F}" type="pres">
      <dgm:prSet presAssocID="{7F457C9C-B10F-43D5-9DC6-0908612ACC18}" presName="vertOne" presStyleCnt="0"/>
      <dgm:spPr/>
    </dgm:pt>
    <dgm:pt modelId="{9F507AF7-95CB-4BAB-9FC1-0097C42FEDB1}" type="pres">
      <dgm:prSet presAssocID="{7F457C9C-B10F-43D5-9DC6-0908612ACC18}" presName="txOne" presStyleLbl="node0" presStyleIdx="0" presStyleCnt="2">
        <dgm:presLayoutVars>
          <dgm:chPref val="3"/>
        </dgm:presLayoutVars>
      </dgm:prSet>
      <dgm:spPr/>
    </dgm:pt>
    <dgm:pt modelId="{226B3A95-24DF-4B6F-86FB-A9DEA448596E}" type="pres">
      <dgm:prSet presAssocID="{7F457C9C-B10F-43D5-9DC6-0908612ACC18}" presName="parTransOne" presStyleCnt="0"/>
      <dgm:spPr/>
    </dgm:pt>
    <dgm:pt modelId="{F7BA5495-EE7F-490C-838E-47E9AAEF0F81}" type="pres">
      <dgm:prSet presAssocID="{7F457C9C-B10F-43D5-9DC6-0908612ACC18}" presName="horzOne" presStyleCnt="0"/>
      <dgm:spPr/>
    </dgm:pt>
    <dgm:pt modelId="{ED386DD6-060A-4B29-B7A7-005C4C5AD867}" type="pres">
      <dgm:prSet presAssocID="{6D048896-2713-4889-B14D-E1AEDF63A6F8}" presName="vertTwo" presStyleCnt="0"/>
      <dgm:spPr/>
    </dgm:pt>
    <dgm:pt modelId="{5645C2D0-4172-4AC4-86EF-61399B96ACDB}" type="pres">
      <dgm:prSet presAssocID="{6D048896-2713-4889-B14D-E1AEDF63A6F8}" presName="txTwo" presStyleLbl="node2" presStyleIdx="0" presStyleCnt="2">
        <dgm:presLayoutVars>
          <dgm:chPref val="3"/>
        </dgm:presLayoutVars>
      </dgm:prSet>
      <dgm:spPr/>
    </dgm:pt>
    <dgm:pt modelId="{6220B087-923E-4430-A4A1-D0E5D4C35722}" type="pres">
      <dgm:prSet presAssocID="{6D048896-2713-4889-B14D-E1AEDF63A6F8}" presName="horzTwo" presStyleCnt="0"/>
      <dgm:spPr/>
    </dgm:pt>
    <dgm:pt modelId="{0A7F6322-90D8-4A23-8CAB-F15B0E1851DF}" type="pres">
      <dgm:prSet presAssocID="{B560FA43-BC85-4951-A2B5-3B454CF7CB30}" presName="sibSpaceOne" presStyleCnt="0"/>
      <dgm:spPr/>
    </dgm:pt>
    <dgm:pt modelId="{AFF563A0-9A04-458A-8BB4-F53951185AB1}" type="pres">
      <dgm:prSet presAssocID="{B7853067-4E31-4DE8-8EBD-232562C3DC24}" presName="vertOne" presStyleCnt="0"/>
      <dgm:spPr/>
    </dgm:pt>
    <dgm:pt modelId="{61ED7929-73C2-4D9D-AF3A-32906B4D38E5}" type="pres">
      <dgm:prSet presAssocID="{B7853067-4E31-4DE8-8EBD-232562C3DC24}" presName="txOne" presStyleLbl="node0" presStyleIdx="1" presStyleCnt="2">
        <dgm:presLayoutVars>
          <dgm:chPref val="3"/>
        </dgm:presLayoutVars>
      </dgm:prSet>
      <dgm:spPr/>
    </dgm:pt>
    <dgm:pt modelId="{F6FC1C44-5032-4FE5-86AB-877594F75B2A}" type="pres">
      <dgm:prSet presAssocID="{B7853067-4E31-4DE8-8EBD-232562C3DC24}" presName="parTransOne" presStyleCnt="0"/>
      <dgm:spPr/>
    </dgm:pt>
    <dgm:pt modelId="{96994A3A-2873-44E7-AD9A-0BD2D21F0A56}" type="pres">
      <dgm:prSet presAssocID="{B7853067-4E31-4DE8-8EBD-232562C3DC24}" presName="horzOne" presStyleCnt="0"/>
      <dgm:spPr/>
    </dgm:pt>
    <dgm:pt modelId="{400822D3-E437-4AA5-BF33-4F592662804C}" type="pres">
      <dgm:prSet presAssocID="{8D35E0D0-DC34-43EA-8CB8-315DD898EA95}" presName="vertTwo" presStyleCnt="0"/>
      <dgm:spPr/>
    </dgm:pt>
    <dgm:pt modelId="{CCC385DA-4B39-4017-9BE9-9D312D965489}" type="pres">
      <dgm:prSet presAssocID="{8D35E0D0-DC34-43EA-8CB8-315DD898EA95}" presName="txTwo" presStyleLbl="node2" presStyleIdx="1" presStyleCnt="2">
        <dgm:presLayoutVars>
          <dgm:chPref val="3"/>
        </dgm:presLayoutVars>
      </dgm:prSet>
      <dgm:spPr/>
    </dgm:pt>
    <dgm:pt modelId="{732E603E-81B3-4AB4-8FBB-B131D7BEF3B3}" type="pres">
      <dgm:prSet presAssocID="{8D35E0D0-DC34-43EA-8CB8-315DD898EA95}" presName="horzTwo" presStyleCnt="0"/>
      <dgm:spPr/>
    </dgm:pt>
  </dgm:ptLst>
  <dgm:cxnLst>
    <dgm:cxn modelId="{2DC35A2F-33C4-4080-8AFE-24C7465048B8}" srcId="{7F457C9C-B10F-43D5-9DC6-0908612ACC18}" destId="{6D048896-2713-4889-B14D-E1AEDF63A6F8}" srcOrd="0" destOrd="0" parTransId="{2EE2306F-DF7A-4D63-943B-E991B96CD928}" sibTransId="{586446F1-3235-45B7-8588-CCF85A5E88D1}"/>
    <dgm:cxn modelId="{853B4B43-70BF-4720-850A-0A0BB9388F87}" type="presOf" srcId="{8D35E0D0-DC34-43EA-8CB8-315DD898EA95}" destId="{CCC385DA-4B39-4017-9BE9-9D312D965489}" srcOrd="0" destOrd="0" presId="urn:microsoft.com/office/officeart/2005/8/layout/hierarchy4"/>
    <dgm:cxn modelId="{0EF1504F-70F2-4A4E-82B6-7BEF69DCA7E4}" srcId="{B7853067-4E31-4DE8-8EBD-232562C3DC24}" destId="{8D35E0D0-DC34-43EA-8CB8-315DD898EA95}" srcOrd="0" destOrd="0" parTransId="{11483037-7237-4276-BBC3-B7CCFB297E86}" sibTransId="{55B888C6-2F52-4DA3-A60E-E88102DA28ED}"/>
    <dgm:cxn modelId="{EA9DA374-C5E8-422E-B194-225634DA2F04}" type="presOf" srcId="{6D048896-2713-4889-B14D-E1AEDF63A6F8}" destId="{5645C2D0-4172-4AC4-86EF-61399B96ACDB}" srcOrd="0" destOrd="0" presId="urn:microsoft.com/office/officeart/2005/8/layout/hierarchy4"/>
    <dgm:cxn modelId="{7E940776-21F8-464B-9409-04CE90D06567}" type="presOf" srcId="{47E24291-7BD5-4D35-827A-50A5BD9DE426}" destId="{0AD2632B-708D-4B4B-8056-88B06C45E2B1}" srcOrd="0" destOrd="0" presId="urn:microsoft.com/office/officeart/2005/8/layout/hierarchy4"/>
    <dgm:cxn modelId="{B5D92077-2956-4FDD-8DB0-A8E9A4BC456B}" srcId="{47E24291-7BD5-4D35-827A-50A5BD9DE426}" destId="{7F457C9C-B10F-43D5-9DC6-0908612ACC18}" srcOrd="0" destOrd="0" parTransId="{39833A1C-0E6A-4828-AAD5-D4363673DD8F}" sibTransId="{B560FA43-BC85-4951-A2B5-3B454CF7CB30}"/>
    <dgm:cxn modelId="{8136EF87-ECF6-4FDD-9253-434CAEECD8AB}" type="presOf" srcId="{7F457C9C-B10F-43D5-9DC6-0908612ACC18}" destId="{9F507AF7-95CB-4BAB-9FC1-0097C42FEDB1}" srcOrd="0" destOrd="0" presId="urn:microsoft.com/office/officeart/2005/8/layout/hierarchy4"/>
    <dgm:cxn modelId="{35266C8C-DAAC-4B5C-918E-9EE5E68D8C58}" srcId="{47E24291-7BD5-4D35-827A-50A5BD9DE426}" destId="{B7853067-4E31-4DE8-8EBD-232562C3DC24}" srcOrd="1" destOrd="0" parTransId="{BB80BDAD-AC86-48D8-9064-6512522C8A44}" sibTransId="{458E8F63-143B-402F-9176-BAE8D6AC749D}"/>
    <dgm:cxn modelId="{6B0793EE-3A5C-4A6D-9268-026FD13A6CFD}" type="presOf" srcId="{B7853067-4E31-4DE8-8EBD-232562C3DC24}" destId="{61ED7929-73C2-4D9D-AF3A-32906B4D38E5}" srcOrd="0" destOrd="0" presId="urn:microsoft.com/office/officeart/2005/8/layout/hierarchy4"/>
    <dgm:cxn modelId="{B7FBDB7B-06C9-459E-8095-57AD727FF242}" type="presParOf" srcId="{0AD2632B-708D-4B4B-8056-88B06C45E2B1}" destId="{25558870-4351-4E62-9E25-0D195091686F}" srcOrd="0" destOrd="0" presId="urn:microsoft.com/office/officeart/2005/8/layout/hierarchy4"/>
    <dgm:cxn modelId="{513C49D3-40D9-4911-BE29-347ECB4F2455}" type="presParOf" srcId="{25558870-4351-4E62-9E25-0D195091686F}" destId="{9F507AF7-95CB-4BAB-9FC1-0097C42FEDB1}" srcOrd="0" destOrd="0" presId="urn:microsoft.com/office/officeart/2005/8/layout/hierarchy4"/>
    <dgm:cxn modelId="{26FDE987-E77B-40B0-AEB6-2CD2E0B42D4E}" type="presParOf" srcId="{25558870-4351-4E62-9E25-0D195091686F}" destId="{226B3A95-24DF-4B6F-86FB-A9DEA448596E}" srcOrd="1" destOrd="0" presId="urn:microsoft.com/office/officeart/2005/8/layout/hierarchy4"/>
    <dgm:cxn modelId="{F547C186-81C7-4F53-B439-DA770A214F7D}" type="presParOf" srcId="{25558870-4351-4E62-9E25-0D195091686F}" destId="{F7BA5495-EE7F-490C-838E-47E9AAEF0F81}" srcOrd="2" destOrd="0" presId="urn:microsoft.com/office/officeart/2005/8/layout/hierarchy4"/>
    <dgm:cxn modelId="{4C0AADEB-F869-4CCB-B13B-0D5843151549}" type="presParOf" srcId="{F7BA5495-EE7F-490C-838E-47E9AAEF0F81}" destId="{ED386DD6-060A-4B29-B7A7-005C4C5AD867}" srcOrd="0" destOrd="0" presId="urn:microsoft.com/office/officeart/2005/8/layout/hierarchy4"/>
    <dgm:cxn modelId="{B07BB5F2-D083-4A99-BD3C-F4DFF918D6CD}" type="presParOf" srcId="{ED386DD6-060A-4B29-B7A7-005C4C5AD867}" destId="{5645C2D0-4172-4AC4-86EF-61399B96ACDB}" srcOrd="0" destOrd="0" presId="urn:microsoft.com/office/officeart/2005/8/layout/hierarchy4"/>
    <dgm:cxn modelId="{98A209F0-38E2-4B58-B74F-3BE2B7D3AA43}" type="presParOf" srcId="{ED386DD6-060A-4B29-B7A7-005C4C5AD867}" destId="{6220B087-923E-4430-A4A1-D0E5D4C35722}" srcOrd="1" destOrd="0" presId="urn:microsoft.com/office/officeart/2005/8/layout/hierarchy4"/>
    <dgm:cxn modelId="{F77AF59C-112A-4BA1-93FA-A7148EBD8590}" type="presParOf" srcId="{0AD2632B-708D-4B4B-8056-88B06C45E2B1}" destId="{0A7F6322-90D8-4A23-8CAB-F15B0E1851DF}" srcOrd="1" destOrd="0" presId="urn:microsoft.com/office/officeart/2005/8/layout/hierarchy4"/>
    <dgm:cxn modelId="{73240740-3562-45A6-A0C3-067E7196803A}" type="presParOf" srcId="{0AD2632B-708D-4B4B-8056-88B06C45E2B1}" destId="{AFF563A0-9A04-458A-8BB4-F53951185AB1}" srcOrd="2" destOrd="0" presId="urn:microsoft.com/office/officeart/2005/8/layout/hierarchy4"/>
    <dgm:cxn modelId="{6B3EE9E6-A423-4D1C-8F79-7F33361F8A11}" type="presParOf" srcId="{AFF563A0-9A04-458A-8BB4-F53951185AB1}" destId="{61ED7929-73C2-4D9D-AF3A-32906B4D38E5}" srcOrd="0" destOrd="0" presId="urn:microsoft.com/office/officeart/2005/8/layout/hierarchy4"/>
    <dgm:cxn modelId="{2F5A6873-3B6B-4062-8CE0-E8F64CC35794}" type="presParOf" srcId="{AFF563A0-9A04-458A-8BB4-F53951185AB1}" destId="{F6FC1C44-5032-4FE5-86AB-877594F75B2A}" srcOrd="1" destOrd="0" presId="urn:microsoft.com/office/officeart/2005/8/layout/hierarchy4"/>
    <dgm:cxn modelId="{9468F668-81D9-4830-A390-24E78BD8FB65}" type="presParOf" srcId="{AFF563A0-9A04-458A-8BB4-F53951185AB1}" destId="{96994A3A-2873-44E7-AD9A-0BD2D21F0A56}" srcOrd="2" destOrd="0" presId="urn:microsoft.com/office/officeart/2005/8/layout/hierarchy4"/>
    <dgm:cxn modelId="{44D9601E-025F-4E83-BDF5-D968583EAED6}" type="presParOf" srcId="{96994A3A-2873-44E7-AD9A-0BD2D21F0A56}" destId="{400822D3-E437-4AA5-BF33-4F592662804C}" srcOrd="0" destOrd="0" presId="urn:microsoft.com/office/officeart/2005/8/layout/hierarchy4"/>
    <dgm:cxn modelId="{12E759A1-21BA-4D81-A383-6B005A598C49}" type="presParOf" srcId="{400822D3-E437-4AA5-BF33-4F592662804C}" destId="{CCC385DA-4B39-4017-9BE9-9D312D965489}" srcOrd="0" destOrd="0" presId="urn:microsoft.com/office/officeart/2005/8/layout/hierarchy4"/>
    <dgm:cxn modelId="{A6A25CC9-8F43-45C0-A773-08060E937F0B}" type="presParOf" srcId="{400822D3-E437-4AA5-BF33-4F592662804C}" destId="{732E603E-81B3-4AB4-8FBB-B131D7BEF3B3}"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A9B698-4986-403B-95B6-38C6200CF585}" type="doc">
      <dgm:prSet loTypeId="urn:microsoft.com/office/officeart/2008/layout/HalfCircleOrganizationChart" loCatId="hierarchy" qsTypeId="urn:microsoft.com/office/officeart/2005/8/quickstyle/3d1" qsCatId="3D" csTypeId="urn:microsoft.com/office/officeart/2005/8/colors/colorful5" csCatId="colorful" phldr="1"/>
      <dgm:spPr/>
      <dgm:t>
        <a:bodyPr/>
        <a:lstStyle/>
        <a:p>
          <a:endParaRPr lang="es-MX"/>
        </a:p>
      </dgm:t>
    </dgm:pt>
    <dgm:pt modelId="{8B5468C2-0B8F-4FFA-91AF-723E669D599A}">
      <dgm:prSet custT="1"/>
      <dgm:spPr>
        <a:solidFill>
          <a:srgbClr val="0070C0"/>
        </a:solidFill>
      </dgm:spPr>
      <dgm:t>
        <a:bodyPr/>
        <a:lstStyle/>
        <a:p>
          <a:pPr rtl="0"/>
          <a:r>
            <a:rPr lang="es-MX" sz="3200" b="1" u="sng" dirty="0">
              <a:latin typeface="Trebuchet MS" panose="020B0603020202020204" pitchFamily="34" charset="0"/>
            </a:rPr>
            <a:t>SINDICATOS</a:t>
          </a:r>
          <a:endParaRPr lang="es-MX" sz="3200" dirty="0">
            <a:latin typeface="Trebuchet MS" panose="020B0603020202020204" pitchFamily="34" charset="0"/>
          </a:endParaRPr>
        </a:p>
      </dgm:t>
    </dgm:pt>
    <dgm:pt modelId="{59043F80-ABD7-4BAC-BBE4-AB67BF780518}" type="parTrans" cxnId="{5EF161F5-1C37-45B4-8CC5-28E92E746905}">
      <dgm:prSet/>
      <dgm:spPr/>
      <dgm:t>
        <a:bodyPr/>
        <a:lstStyle/>
        <a:p>
          <a:endParaRPr lang="es-MX">
            <a:latin typeface="Arial Narrow" panose="020B0606020202030204" pitchFamily="34" charset="0"/>
          </a:endParaRPr>
        </a:p>
      </dgm:t>
    </dgm:pt>
    <dgm:pt modelId="{D7E8F910-50BD-4A2F-BFF3-75A9B046FA83}" type="sibTrans" cxnId="{5EF161F5-1C37-45B4-8CC5-28E92E746905}">
      <dgm:prSet/>
      <dgm:spPr/>
      <dgm:t>
        <a:bodyPr/>
        <a:lstStyle/>
        <a:p>
          <a:endParaRPr lang="es-MX">
            <a:latin typeface="Arial Narrow" panose="020B0606020202030204" pitchFamily="34" charset="0"/>
          </a:endParaRPr>
        </a:p>
      </dgm:t>
    </dgm:pt>
    <dgm:pt modelId="{16AC91F0-BE48-45F4-9632-1212EE4C81C6}">
      <dgm:prSet custT="1"/>
      <dgm:spPr>
        <a:solidFill>
          <a:schemeClr val="accent1">
            <a:lumMod val="20000"/>
            <a:lumOff val="80000"/>
          </a:schemeClr>
        </a:solidFill>
      </dgm:spPr>
      <dgm:t>
        <a:bodyPr/>
        <a:lstStyle/>
        <a:p>
          <a:pPr algn="just" rtl="0"/>
          <a:r>
            <a:rPr lang="es-MX" sz="1400" b="1" u="none" kern="1200" dirty="0">
              <a:solidFill>
                <a:schemeClr val="tx1"/>
              </a:solidFill>
              <a:latin typeface="Trebuchet MS" panose="020B0603020202020204" pitchFamily="34" charset="0"/>
              <a:ea typeface="+mn-ea"/>
              <a:cs typeface="+mn-cs"/>
            </a:rPr>
            <a:t>Personas físicas o morales que reciben y ejercen recursos públicos o realicen actos de autoridad en el ámbito federal, estatal y municipal</a:t>
          </a:r>
          <a:endParaRPr lang="es-MX" sz="2800" b="1" u="none" kern="1200" dirty="0">
            <a:solidFill>
              <a:schemeClr val="tx1"/>
            </a:solidFill>
            <a:latin typeface="Trebuchet MS" panose="020B0603020202020204" pitchFamily="34" charset="0"/>
            <a:ea typeface="+mn-ea"/>
            <a:cs typeface="+mn-cs"/>
          </a:endParaRPr>
        </a:p>
      </dgm:t>
    </dgm:pt>
    <dgm:pt modelId="{67F417C4-1244-4E99-A4C6-FFA4BEAA1FED}" type="parTrans" cxnId="{E187C47F-936C-424E-BAD4-FC0F26F20D5A}">
      <dgm:prSet/>
      <dgm:spPr/>
      <dgm:t>
        <a:bodyPr/>
        <a:lstStyle/>
        <a:p>
          <a:endParaRPr lang="es-MX">
            <a:latin typeface="Arial Narrow" panose="020B0606020202030204" pitchFamily="34" charset="0"/>
          </a:endParaRPr>
        </a:p>
      </dgm:t>
    </dgm:pt>
    <dgm:pt modelId="{61F615F0-6CD6-4ED0-A92F-D5D9E5AB2C7A}" type="sibTrans" cxnId="{E187C47F-936C-424E-BAD4-FC0F26F20D5A}">
      <dgm:prSet/>
      <dgm:spPr/>
      <dgm:t>
        <a:bodyPr/>
        <a:lstStyle/>
        <a:p>
          <a:endParaRPr lang="es-MX">
            <a:latin typeface="Arial Narrow" panose="020B0606020202030204" pitchFamily="34" charset="0"/>
          </a:endParaRPr>
        </a:p>
      </dgm:t>
    </dgm:pt>
    <dgm:pt modelId="{F5B0B0B1-1988-4872-B7A0-D5DBBF120300}">
      <dgm:prSet custT="1"/>
      <dgm:spPr>
        <a:solidFill>
          <a:schemeClr val="accent1">
            <a:lumMod val="20000"/>
            <a:lumOff val="80000"/>
          </a:schemeClr>
        </a:solidFill>
      </dgm:spPr>
      <dgm:t>
        <a:bodyPr/>
        <a:lstStyle/>
        <a:p>
          <a:pPr rtl="0"/>
          <a:r>
            <a:rPr lang="es-MX" sz="1800" dirty="0">
              <a:solidFill>
                <a:schemeClr val="tx1"/>
              </a:solidFill>
              <a:latin typeface="Trebuchet MS" panose="020B0603020202020204" pitchFamily="34" charset="0"/>
            </a:rPr>
            <a:t>Se regularán por la </a:t>
          </a:r>
          <a:r>
            <a:rPr lang="es-MX" sz="1800" b="1" dirty="0">
              <a:solidFill>
                <a:schemeClr val="tx1"/>
              </a:solidFill>
              <a:latin typeface="Trebuchet MS" panose="020B0603020202020204" pitchFamily="34" charset="0"/>
            </a:rPr>
            <a:t>Ley Federal de Protección de Datos Personales en Posesión de los Particulares</a:t>
          </a:r>
          <a:endParaRPr lang="es-MX" sz="1600" b="1" dirty="0">
            <a:solidFill>
              <a:schemeClr val="tx1"/>
            </a:solidFill>
            <a:latin typeface="Trebuchet MS" panose="020B0603020202020204" pitchFamily="34" charset="0"/>
          </a:endParaRPr>
        </a:p>
      </dgm:t>
    </dgm:pt>
    <dgm:pt modelId="{6E40CA3C-0979-428F-9D86-A936AD4D5AFA}" type="parTrans" cxnId="{C14E7A87-F7C1-4CD0-99F7-C908CAD2A5BC}">
      <dgm:prSet/>
      <dgm:spPr/>
      <dgm:t>
        <a:bodyPr/>
        <a:lstStyle/>
        <a:p>
          <a:endParaRPr lang="es-MX"/>
        </a:p>
      </dgm:t>
    </dgm:pt>
    <dgm:pt modelId="{680E5F0A-B862-4DF1-8D7B-9CEADD219FAC}" type="sibTrans" cxnId="{C14E7A87-F7C1-4CD0-99F7-C908CAD2A5BC}">
      <dgm:prSet/>
      <dgm:spPr/>
      <dgm:t>
        <a:bodyPr/>
        <a:lstStyle/>
        <a:p>
          <a:endParaRPr lang="es-MX"/>
        </a:p>
      </dgm:t>
    </dgm:pt>
    <dgm:pt modelId="{C7976B4E-13A0-4581-8773-44A3F426F1BA}" type="pres">
      <dgm:prSet presAssocID="{E2A9B698-4986-403B-95B6-38C6200CF585}" presName="Name0" presStyleCnt="0">
        <dgm:presLayoutVars>
          <dgm:orgChart val="1"/>
          <dgm:chPref val="1"/>
          <dgm:dir/>
          <dgm:animOne val="branch"/>
          <dgm:animLvl val="lvl"/>
          <dgm:resizeHandles/>
        </dgm:presLayoutVars>
      </dgm:prSet>
      <dgm:spPr/>
    </dgm:pt>
    <dgm:pt modelId="{E0314DE5-28CA-4E12-AAF0-6CBA6C61AF42}" type="pres">
      <dgm:prSet presAssocID="{8B5468C2-0B8F-4FFA-91AF-723E669D599A}" presName="hierRoot1" presStyleCnt="0">
        <dgm:presLayoutVars>
          <dgm:hierBranch val="init"/>
        </dgm:presLayoutVars>
      </dgm:prSet>
      <dgm:spPr/>
    </dgm:pt>
    <dgm:pt modelId="{75AE8D34-67F7-4D72-9F42-24D94A66B289}" type="pres">
      <dgm:prSet presAssocID="{8B5468C2-0B8F-4FFA-91AF-723E669D599A}" presName="rootComposite1" presStyleCnt="0"/>
      <dgm:spPr/>
    </dgm:pt>
    <dgm:pt modelId="{5FB1C29F-06FA-4446-8C29-6F39AE2393F4}" type="pres">
      <dgm:prSet presAssocID="{8B5468C2-0B8F-4FFA-91AF-723E669D599A}" presName="rootText1" presStyleLbl="alignAcc1" presStyleIdx="0" presStyleCnt="0">
        <dgm:presLayoutVars>
          <dgm:chPref val="3"/>
        </dgm:presLayoutVars>
      </dgm:prSet>
      <dgm:spPr/>
    </dgm:pt>
    <dgm:pt modelId="{ABAB792F-582C-4020-A193-982ACF44C814}" type="pres">
      <dgm:prSet presAssocID="{8B5468C2-0B8F-4FFA-91AF-723E669D599A}" presName="topArc1" presStyleLbl="parChTrans1D1" presStyleIdx="0" presStyleCnt="6"/>
      <dgm:spPr/>
    </dgm:pt>
    <dgm:pt modelId="{35D1FEF5-E885-41E3-9A6D-AFBAEC411AFE}" type="pres">
      <dgm:prSet presAssocID="{8B5468C2-0B8F-4FFA-91AF-723E669D599A}" presName="bottomArc1" presStyleLbl="parChTrans1D1" presStyleIdx="1" presStyleCnt="6"/>
      <dgm:spPr/>
    </dgm:pt>
    <dgm:pt modelId="{F14AD305-EA0E-4873-BB5A-E9391EC98507}" type="pres">
      <dgm:prSet presAssocID="{8B5468C2-0B8F-4FFA-91AF-723E669D599A}" presName="topConnNode1" presStyleLbl="node1" presStyleIdx="0" presStyleCnt="0"/>
      <dgm:spPr/>
    </dgm:pt>
    <dgm:pt modelId="{02F68FF0-8285-46B0-A7C9-DBA6076EE56D}" type="pres">
      <dgm:prSet presAssocID="{8B5468C2-0B8F-4FFA-91AF-723E669D599A}" presName="hierChild2" presStyleCnt="0"/>
      <dgm:spPr/>
    </dgm:pt>
    <dgm:pt modelId="{8CCDC100-CC40-46FC-957C-122B993AAB33}" type="pres">
      <dgm:prSet presAssocID="{67F417C4-1244-4E99-A4C6-FFA4BEAA1FED}" presName="Name28" presStyleLbl="parChTrans1D2" presStyleIdx="0" presStyleCnt="2"/>
      <dgm:spPr/>
    </dgm:pt>
    <dgm:pt modelId="{FF2EFD0D-CDD7-419A-96EC-A2ED0B43BC99}" type="pres">
      <dgm:prSet presAssocID="{16AC91F0-BE48-45F4-9632-1212EE4C81C6}" presName="hierRoot2" presStyleCnt="0">
        <dgm:presLayoutVars>
          <dgm:hierBranch val="init"/>
        </dgm:presLayoutVars>
      </dgm:prSet>
      <dgm:spPr/>
    </dgm:pt>
    <dgm:pt modelId="{445C00C7-7092-4394-AF8C-F81F5D7732E8}" type="pres">
      <dgm:prSet presAssocID="{16AC91F0-BE48-45F4-9632-1212EE4C81C6}" presName="rootComposite2" presStyleCnt="0"/>
      <dgm:spPr/>
    </dgm:pt>
    <dgm:pt modelId="{7A9B1031-4656-4F6F-ACD1-08946F8C5322}" type="pres">
      <dgm:prSet presAssocID="{16AC91F0-BE48-45F4-9632-1212EE4C81C6}" presName="rootText2" presStyleLbl="alignAcc1" presStyleIdx="0" presStyleCnt="0">
        <dgm:presLayoutVars>
          <dgm:chPref val="3"/>
        </dgm:presLayoutVars>
      </dgm:prSet>
      <dgm:spPr/>
    </dgm:pt>
    <dgm:pt modelId="{7FD08539-0672-4EA1-8BF3-45F3F8FD4D32}" type="pres">
      <dgm:prSet presAssocID="{16AC91F0-BE48-45F4-9632-1212EE4C81C6}" presName="topArc2" presStyleLbl="parChTrans1D1" presStyleIdx="2" presStyleCnt="6"/>
      <dgm:spPr/>
    </dgm:pt>
    <dgm:pt modelId="{4CEBE3D4-1351-4C06-9689-6180F9BCB942}" type="pres">
      <dgm:prSet presAssocID="{16AC91F0-BE48-45F4-9632-1212EE4C81C6}" presName="bottomArc2" presStyleLbl="parChTrans1D1" presStyleIdx="3" presStyleCnt="6"/>
      <dgm:spPr/>
    </dgm:pt>
    <dgm:pt modelId="{C42F4159-FDDF-4C7E-9778-D59F4641E763}" type="pres">
      <dgm:prSet presAssocID="{16AC91F0-BE48-45F4-9632-1212EE4C81C6}" presName="topConnNode2" presStyleLbl="node2" presStyleIdx="0" presStyleCnt="0"/>
      <dgm:spPr/>
    </dgm:pt>
    <dgm:pt modelId="{021598B4-7CE6-414A-8D82-FDAC5501E5AD}" type="pres">
      <dgm:prSet presAssocID="{16AC91F0-BE48-45F4-9632-1212EE4C81C6}" presName="hierChild4" presStyleCnt="0"/>
      <dgm:spPr/>
    </dgm:pt>
    <dgm:pt modelId="{60E97874-CE79-4AAD-A05C-C1D708FFD329}" type="pres">
      <dgm:prSet presAssocID="{16AC91F0-BE48-45F4-9632-1212EE4C81C6}" presName="hierChild5" presStyleCnt="0"/>
      <dgm:spPr/>
    </dgm:pt>
    <dgm:pt modelId="{2A411CF5-0578-4985-B306-744AB29A2D9B}" type="pres">
      <dgm:prSet presAssocID="{6E40CA3C-0979-428F-9D86-A936AD4D5AFA}" presName="Name28" presStyleLbl="parChTrans1D2" presStyleIdx="1" presStyleCnt="2"/>
      <dgm:spPr/>
    </dgm:pt>
    <dgm:pt modelId="{37019F11-DFC4-4C4E-BAE4-7D998A9A3DBB}" type="pres">
      <dgm:prSet presAssocID="{F5B0B0B1-1988-4872-B7A0-D5DBBF120300}" presName="hierRoot2" presStyleCnt="0">
        <dgm:presLayoutVars>
          <dgm:hierBranch val="init"/>
        </dgm:presLayoutVars>
      </dgm:prSet>
      <dgm:spPr/>
    </dgm:pt>
    <dgm:pt modelId="{9BB2B01C-D8DF-4559-B751-CA643548A034}" type="pres">
      <dgm:prSet presAssocID="{F5B0B0B1-1988-4872-B7A0-D5DBBF120300}" presName="rootComposite2" presStyleCnt="0"/>
      <dgm:spPr/>
    </dgm:pt>
    <dgm:pt modelId="{56DB47AD-BFF9-4992-80E6-FE3DCC2CFDA5}" type="pres">
      <dgm:prSet presAssocID="{F5B0B0B1-1988-4872-B7A0-D5DBBF120300}" presName="rootText2" presStyleLbl="alignAcc1" presStyleIdx="0" presStyleCnt="0">
        <dgm:presLayoutVars>
          <dgm:chPref val="3"/>
        </dgm:presLayoutVars>
      </dgm:prSet>
      <dgm:spPr/>
    </dgm:pt>
    <dgm:pt modelId="{4F7113C6-71BD-4A5D-A08C-67DBCC11786F}" type="pres">
      <dgm:prSet presAssocID="{F5B0B0B1-1988-4872-B7A0-D5DBBF120300}" presName="topArc2" presStyleLbl="parChTrans1D1" presStyleIdx="4" presStyleCnt="6"/>
      <dgm:spPr/>
    </dgm:pt>
    <dgm:pt modelId="{C6B5A801-6F78-4020-8D9B-F464475CC241}" type="pres">
      <dgm:prSet presAssocID="{F5B0B0B1-1988-4872-B7A0-D5DBBF120300}" presName="bottomArc2" presStyleLbl="parChTrans1D1" presStyleIdx="5" presStyleCnt="6"/>
      <dgm:spPr/>
    </dgm:pt>
    <dgm:pt modelId="{0BDE735C-30DB-42C2-A306-1831892DBFB4}" type="pres">
      <dgm:prSet presAssocID="{F5B0B0B1-1988-4872-B7A0-D5DBBF120300}" presName="topConnNode2" presStyleLbl="node2" presStyleIdx="0" presStyleCnt="0"/>
      <dgm:spPr/>
    </dgm:pt>
    <dgm:pt modelId="{EF73894B-A14A-4647-9F9F-DC3827CB019D}" type="pres">
      <dgm:prSet presAssocID="{F5B0B0B1-1988-4872-B7A0-D5DBBF120300}" presName="hierChild4" presStyleCnt="0"/>
      <dgm:spPr/>
    </dgm:pt>
    <dgm:pt modelId="{5DFF0260-C209-4BD5-B15B-AF5CB6E1CC6F}" type="pres">
      <dgm:prSet presAssocID="{F5B0B0B1-1988-4872-B7A0-D5DBBF120300}" presName="hierChild5" presStyleCnt="0"/>
      <dgm:spPr/>
    </dgm:pt>
    <dgm:pt modelId="{2C01F22F-233F-43B1-BFE8-BDC61474AC57}" type="pres">
      <dgm:prSet presAssocID="{8B5468C2-0B8F-4FFA-91AF-723E669D599A}" presName="hierChild3" presStyleCnt="0"/>
      <dgm:spPr/>
    </dgm:pt>
  </dgm:ptLst>
  <dgm:cxnLst>
    <dgm:cxn modelId="{EE7F7D15-1A39-438F-AB11-49116DCDAFAA}" type="presOf" srcId="{6E40CA3C-0979-428F-9D86-A936AD4D5AFA}" destId="{2A411CF5-0578-4985-B306-744AB29A2D9B}" srcOrd="0" destOrd="0" presId="urn:microsoft.com/office/officeart/2008/layout/HalfCircleOrganizationChart"/>
    <dgm:cxn modelId="{5BE69A33-AF9A-4A4A-AF0C-4B3F28A9C0A6}" type="presOf" srcId="{16AC91F0-BE48-45F4-9632-1212EE4C81C6}" destId="{7A9B1031-4656-4F6F-ACD1-08946F8C5322}" srcOrd="0" destOrd="0" presId="urn:microsoft.com/office/officeart/2008/layout/HalfCircleOrganizationChart"/>
    <dgm:cxn modelId="{55614138-3617-44F7-BB37-4E59F5CAAB6A}" type="presOf" srcId="{16AC91F0-BE48-45F4-9632-1212EE4C81C6}" destId="{C42F4159-FDDF-4C7E-9778-D59F4641E763}" srcOrd="1" destOrd="0" presId="urn:microsoft.com/office/officeart/2008/layout/HalfCircleOrganizationChart"/>
    <dgm:cxn modelId="{1A7A656C-856A-48DD-A65A-95960F4B3466}" type="presOf" srcId="{8B5468C2-0B8F-4FFA-91AF-723E669D599A}" destId="{F14AD305-EA0E-4873-BB5A-E9391EC98507}" srcOrd="1" destOrd="0" presId="urn:microsoft.com/office/officeart/2008/layout/HalfCircleOrganizationChart"/>
    <dgm:cxn modelId="{E187C47F-936C-424E-BAD4-FC0F26F20D5A}" srcId="{8B5468C2-0B8F-4FFA-91AF-723E669D599A}" destId="{16AC91F0-BE48-45F4-9632-1212EE4C81C6}" srcOrd="0" destOrd="0" parTransId="{67F417C4-1244-4E99-A4C6-FFA4BEAA1FED}" sibTransId="{61F615F0-6CD6-4ED0-A92F-D5D9E5AB2C7A}"/>
    <dgm:cxn modelId="{C14E7A87-F7C1-4CD0-99F7-C908CAD2A5BC}" srcId="{8B5468C2-0B8F-4FFA-91AF-723E669D599A}" destId="{F5B0B0B1-1988-4872-B7A0-D5DBBF120300}" srcOrd="1" destOrd="0" parTransId="{6E40CA3C-0979-428F-9D86-A936AD4D5AFA}" sibTransId="{680E5F0A-B862-4DF1-8D7B-9CEADD219FAC}"/>
    <dgm:cxn modelId="{DDEEF0B9-273B-4A71-A218-CDDEB71ED37E}" type="presOf" srcId="{67F417C4-1244-4E99-A4C6-FFA4BEAA1FED}" destId="{8CCDC100-CC40-46FC-957C-122B993AAB33}" srcOrd="0" destOrd="0" presId="urn:microsoft.com/office/officeart/2008/layout/HalfCircleOrganizationChart"/>
    <dgm:cxn modelId="{EA30F5D6-2919-4DD3-AC5E-6255FFE10325}" type="presOf" srcId="{F5B0B0B1-1988-4872-B7A0-D5DBBF120300}" destId="{0BDE735C-30DB-42C2-A306-1831892DBFB4}" srcOrd="1" destOrd="0" presId="urn:microsoft.com/office/officeart/2008/layout/HalfCircleOrganizationChart"/>
    <dgm:cxn modelId="{4D11CCD8-F81A-4671-8676-0B6965E2895D}" type="presOf" srcId="{8B5468C2-0B8F-4FFA-91AF-723E669D599A}" destId="{5FB1C29F-06FA-4446-8C29-6F39AE2393F4}" srcOrd="0" destOrd="0" presId="urn:microsoft.com/office/officeart/2008/layout/HalfCircleOrganizationChart"/>
    <dgm:cxn modelId="{512C1CE6-B582-4E85-B614-800E7F164530}" type="presOf" srcId="{F5B0B0B1-1988-4872-B7A0-D5DBBF120300}" destId="{56DB47AD-BFF9-4992-80E6-FE3DCC2CFDA5}" srcOrd="0" destOrd="0" presId="urn:microsoft.com/office/officeart/2008/layout/HalfCircleOrganizationChart"/>
    <dgm:cxn modelId="{5EF161F5-1C37-45B4-8CC5-28E92E746905}" srcId="{E2A9B698-4986-403B-95B6-38C6200CF585}" destId="{8B5468C2-0B8F-4FFA-91AF-723E669D599A}" srcOrd="0" destOrd="0" parTransId="{59043F80-ABD7-4BAC-BBE4-AB67BF780518}" sibTransId="{D7E8F910-50BD-4A2F-BFF3-75A9B046FA83}"/>
    <dgm:cxn modelId="{36C88BF8-D697-476A-A75D-317166F5B494}" type="presOf" srcId="{E2A9B698-4986-403B-95B6-38C6200CF585}" destId="{C7976B4E-13A0-4581-8773-44A3F426F1BA}" srcOrd="0" destOrd="0" presId="urn:microsoft.com/office/officeart/2008/layout/HalfCircleOrganizationChart"/>
    <dgm:cxn modelId="{E58E2EFE-094D-47DF-9738-055D4F79E050}" type="presParOf" srcId="{C7976B4E-13A0-4581-8773-44A3F426F1BA}" destId="{E0314DE5-28CA-4E12-AAF0-6CBA6C61AF42}" srcOrd="0" destOrd="0" presId="urn:microsoft.com/office/officeart/2008/layout/HalfCircleOrganizationChart"/>
    <dgm:cxn modelId="{C10670B2-1DE6-465C-A164-B2538298E667}" type="presParOf" srcId="{E0314DE5-28CA-4E12-AAF0-6CBA6C61AF42}" destId="{75AE8D34-67F7-4D72-9F42-24D94A66B289}" srcOrd="0" destOrd="0" presId="urn:microsoft.com/office/officeart/2008/layout/HalfCircleOrganizationChart"/>
    <dgm:cxn modelId="{EF128D33-A263-45F4-ABA4-2912F62A26AC}" type="presParOf" srcId="{75AE8D34-67F7-4D72-9F42-24D94A66B289}" destId="{5FB1C29F-06FA-4446-8C29-6F39AE2393F4}" srcOrd="0" destOrd="0" presId="urn:microsoft.com/office/officeart/2008/layout/HalfCircleOrganizationChart"/>
    <dgm:cxn modelId="{7C6D2FAD-D4D8-427A-950D-54637945B554}" type="presParOf" srcId="{75AE8D34-67F7-4D72-9F42-24D94A66B289}" destId="{ABAB792F-582C-4020-A193-982ACF44C814}" srcOrd="1" destOrd="0" presId="urn:microsoft.com/office/officeart/2008/layout/HalfCircleOrganizationChart"/>
    <dgm:cxn modelId="{2EE5897A-4A6C-422A-ACD7-294C87524C11}" type="presParOf" srcId="{75AE8D34-67F7-4D72-9F42-24D94A66B289}" destId="{35D1FEF5-E885-41E3-9A6D-AFBAEC411AFE}" srcOrd="2" destOrd="0" presId="urn:microsoft.com/office/officeart/2008/layout/HalfCircleOrganizationChart"/>
    <dgm:cxn modelId="{F26EA10F-DF8E-4502-8410-5848FC4191FA}" type="presParOf" srcId="{75AE8D34-67F7-4D72-9F42-24D94A66B289}" destId="{F14AD305-EA0E-4873-BB5A-E9391EC98507}" srcOrd="3" destOrd="0" presId="urn:microsoft.com/office/officeart/2008/layout/HalfCircleOrganizationChart"/>
    <dgm:cxn modelId="{9CBB3646-789D-4C1C-9F71-CC59BFB82043}" type="presParOf" srcId="{E0314DE5-28CA-4E12-AAF0-6CBA6C61AF42}" destId="{02F68FF0-8285-46B0-A7C9-DBA6076EE56D}" srcOrd="1" destOrd="0" presId="urn:microsoft.com/office/officeart/2008/layout/HalfCircleOrganizationChart"/>
    <dgm:cxn modelId="{A2E64F0C-AA4B-46EF-9E25-659A3E66CAE4}" type="presParOf" srcId="{02F68FF0-8285-46B0-A7C9-DBA6076EE56D}" destId="{8CCDC100-CC40-46FC-957C-122B993AAB33}" srcOrd="0" destOrd="0" presId="urn:microsoft.com/office/officeart/2008/layout/HalfCircleOrganizationChart"/>
    <dgm:cxn modelId="{E3EF84F6-3F22-4A47-84C8-5A67DA5288E4}" type="presParOf" srcId="{02F68FF0-8285-46B0-A7C9-DBA6076EE56D}" destId="{FF2EFD0D-CDD7-419A-96EC-A2ED0B43BC99}" srcOrd="1" destOrd="0" presId="urn:microsoft.com/office/officeart/2008/layout/HalfCircleOrganizationChart"/>
    <dgm:cxn modelId="{EA789B6A-24BC-4158-A772-04A882D9396C}" type="presParOf" srcId="{FF2EFD0D-CDD7-419A-96EC-A2ED0B43BC99}" destId="{445C00C7-7092-4394-AF8C-F81F5D7732E8}" srcOrd="0" destOrd="0" presId="urn:microsoft.com/office/officeart/2008/layout/HalfCircleOrganizationChart"/>
    <dgm:cxn modelId="{239E3ED2-06C6-492D-91BE-623A2547D448}" type="presParOf" srcId="{445C00C7-7092-4394-AF8C-F81F5D7732E8}" destId="{7A9B1031-4656-4F6F-ACD1-08946F8C5322}" srcOrd="0" destOrd="0" presId="urn:microsoft.com/office/officeart/2008/layout/HalfCircleOrganizationChart"/>
    <dgm:cxn modelId="{22FEA911-204A-481F-B75C-92019360151D}" type="presParOf" srcId="{445C00C7-7092-4394-AF8C-F81F5D7732E8}" destId="{7FD08539-0672-4EA1-8BF3-45F3F8FD4D32}" srcOrd="1" destOrd="0" presId="urn:microsoft.com/office/officeart/2008/layout/HalfCircleOrganizationChart"/>
    <dgm:cxn modelId="{C9349A22-7C00-42EB-913C-5738D8F8D1D6}" type="presParOf" srcId="{445C00C7-7092-4394-AF8C-F81F5D7732E8}" destId="{4CEBE3D4-1351-4C06-9689-6180F9BCB942}" srcOrd="2" destOrd="0" presId="urn:microsoft.com/office/officeart/2008/layout/HalfCircleOrganizationChart"/>
    <dgm:cxn modelId="{D4115ED8-CFD5-4968-BF7A-490D9682DE09}" type="presParOf" srcId="{445C00C7-7092-4394-AF8C-F81F5D7732E8}" destId="{C42F4159-FDDF-4C7E-9778-D59F4641E763}" srcOrd="3" destOrd="0" presId="urn:microsoft.com/office/officeart/2008/layout/HalfCircleOrganizationChart"/>
    <dgm:cxn modelId="{D47E174A-26DA-44BB-8357-15F85E0997E0}" type="presParOf" srcId="{FF2EFD0D-CDD7-419A-96EC-A2ED0B43BC99}" destId="{021598B4-7CE6-414A-8D82-FDAC5501E5AD}" srcOrd="1" destOrd="0" presId="urn:microsoft.com/office/officeart/2008/layout/HalfCircleOrganizationChart"/>
    <dgm:cxn modelId="{589ED6E8-A9E0-40B0-881D-9138586B6ACA}" type="presParOf" srcId="{FF2EFD0D-CDD7-419A-96EC-A2ED0B43BC99}" destId="{60E97874-CE79-4AAD-A05C-C1D708FFD329}" srcOrd="2" destOrd="0" presId="urn:microsoft.com/office/officeart/2008/layout/HalfCircleOrganizationChart"/>
    <dgm:cxn modelId="{702E8FAE-FD5F-4749-9721-DE4809A146C4}" type="presParOf" srcId="{02F68FF0-8285-46B0-A7C9-DBA6076EE56D}" destId="{2A411CF5-0578-4985-B306-744AB29A2D9B}" srcOrd="2" destOrd="0" presId="urn:microsoft.com/office/officeart/2008/layout/HalfCircleOrganizationChart"/>
    <dgm:cxn modelId="{3B7FFFD8-24BD-452C-86E6-DE71C56ED040}" type="presParOf" srcId="{02F68FF0-8285-46B0-A7C9-DBA6076EE56D}" destId="{37019F11-DFC4-4C4E-BAE4-7D998A9A3DBB}" srcOrd="3" destOrd="0" presId="urn:microsoft.com/office/officeart/2008/layout/HalfCircleOrganizationChart"/>
    <dgm:cxn modelId="{5DBBD317-1F9B-4344-93C3-3C9BE2E6DBE4}" type="presParOf" srcId="{37019F11-DFC4-4C4E-BAE4-7D998A9A3DBB}" destId="{9BB2B01C-D8DF-4559-B751-CA643548A034}" srcOrd="0" destOrd="0" presId="urn:microsoft.com/office/officeart/2008/layout/HalfCircleOrganizationChart"/>
    <dgm:cxn modelId="{B28208E9-5DD5-420B-BD31-32F85831CAE0}" type="presParOf" srcId="{9BB2B01C-D8DF-4559-B751-CA643548A034}" destId="{56DB47AD-BFF9-4992-80E6-FE3DCC2CFDA5}" srcOrd="0" destOrd="0" presId="urn:microsoft.com/office/officeart/2008/layout/HalfCircleOrganizationChart"/>
    <dgm:cxn modelId="{E8E67B3A-14FD-4EA6-977D-359C9FF4E755}" type="presParOf" srcId="{9BB2B01C-D8DF-4559-B751-CA643548A034}" destId="{4F7113C6-71BD-4A5D-A08C-67DBCC11786F}" srcOrd="1" destOrd="0" presId="urn:microsoft.com/office/officeart/2008/layout/HalfCircleOrganizationChart"/>
    <dgm:cxn modelId="{9A39C494-EB57-4C4E-BFF2-AFDC5BABF097}" type="presParOf" srcId="{9BB2B01C-D8DF-4559-B751-CA643548A034}" destId="{C6B5A801-6F78-4020-8D9B-F464475CC241}" srcOrd="2" destOrd="0" presId="urn:microsoft.com/office/officeart/2008/layout/HalfCircleOrganizationChart"/>
    <dgm:cxn modelId="{6BA837A3-DF5B-41EC-8D99-70B0EF931B8B}" type="presParOf" srcId="{9BB2B01C-D8DF-4559-B751-CA643548A034}" destId="{0BDE735C-30DB-42C2-A306-1831892DBFB4}" srcOrd="3" destOrd="0" presId="urn:microsoft.com/office/officeart/2008/layout/HalfCircleOrganizationChart"/>
    <dgm:cxn modelId="{8CBBA639-DDF3-45AC-BF91-7269C9CD0C29}" type="presParOf" srcId="{37019F11-DFC4-4C4E-BAE4-7D998A9A3DBB}" destId="{EF73894B-A14A-4647-9F9F-DC3827CB019D}" srcOrd="1" destOrd="0" presId="urn:microsoft.com/office/officeart/2008/layout/HalfCircleOrganizationChart"/>
    <dgm:cxn modelId="{5950AD98-266F-4A1E-A554-7BE877A9C134}" type="presParOf" srcId="{37019F11-DFC4-4C4E-BAE4-7D998A9A3DBB}" destId="{5DFF0260-C209-4BD5-B15B-AF5CB6E1CC6F}" srcOrd="2" destOrd="0" presId="urn:microsoft.com/office/officeart/2008/layout/HalfCircleOrganizationChart"/>
    <dgm:cxn modelId="{DA4E64CF-F9E4-4A70-9BF7-C7FC1CD4A846}" type="presParOf" srcId="{E0314DE5-28CA-4E12-AAF0-6CBA6C61AF42}" destId="{2C01F22F-233F-43B1-BFE8-BDC61474AC57}" srcOrd="2" destOrd="0" presId="urn:microsoft.com/office/officeart/2008/layout/HalfCircle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52B985E-3AD3-4C18-8D4F-43B84F85A86D}" type="doc">
      <dgm:prSet loTypeId="urn:microsoft.com/office/officeart/2005/8/layout/orgChart1" loCatId="hierarchy" qsTypeId="urn:microsoft.com/office/officeart/2005/8/quickstyle/3d2" qsCatId="3D" csTypeId="urn:microsoft.com/office/officeart/2005/8/colors/accent0_2" csCatId="mainScheme" phldr="1"/>
      <dgm:spPr/>
      <dgm:t>
        <a:bodyPr/>
        <a:lstStyle/>
        <a:p>
          <a:endParaRPr lang="es-MX"/>
        </a:p>
      </dgm:t>
    </dgm:pt>
    <dgm:pt modelId="{5756690D-9FC9-4F54-BCB7-E10673A7EB4F}">
      <dgm:prSet phldrT="[Texto]" custT="1"/>
      <dgm:spPr/>
      <dgm:t>
        <a:bodyPr/>
        <a:lstStyle/>
        <a:p>
          <a:r>
            <a:rPr lang="es-MX" sz="1800" b="1" i="0" dirty="0">
              <a:effectLst/>
            </a:rPr>
            <a:t>EJEMPLOS DE DIFUSIÓN</a:t>
          </a:r>
        </a:p>
      </dgm:t>
    </dgm:pt>
    <dgm:pt modelId="{A2BF1245-2287-4E2F-B94B-D4B7C862D1D0}" type="parTrans" cxnId="{C9F9E437-A276-4888-8B82-72C4A3B3B0D2}">
      <dgm:prSet/>
      <dgm:spPr/>
      <dgm:t>
        <a:bodyPr/>
        <a:lstStyle/>
        <a:p>
          <a:endParaRPr lang="es-MX"/>
        </a:p>
      </dgm:t>
    </dgm:pt>
    <dgm:pt modelId="{AC2D70DE-7BAF-4FBB-9CF0-260CAE4D0699}" type="sibTrans" cxnId="{C9F9E437-A276-4888-8B82-72C4A3B3B0D2}">
      <dgm:prSet/>
      <dgm:spPr/>
      <dgm:t>
        <a:bodyPr/>
        <a:lstStyle/>
        <a:p>
          <a:endParaRPr lang="es-MX"/>
        </a:p>
      </dgm:t>
    </dgm:pt>
    <dgm:pt modelId="{3FD41810-4B83-401B-92A5-7E1E99639224}">
      <dgm:prSet phldrT="[Texto]"/>
      <dgm:spPr/>
      <dgm:t>
        <a:bodyPr/>
        <a:lstStyle/>
        <a:p>
          <a:r>
            <a:rPr lang="es-MX" b="1" dirty="0"/>
            <a:t>Físicos</a:t>
          </a:r>
        </a:p>
      </dgm:t>
    </dgm:pt>
    <dgm:pt modelId="{5D00C9FE-C66B-42E4-9EA8-C2C4701B985E}" type="parTrans" cxnId="{F61828AF-5548-46BC-84DF-504E7EB0AAA8}">
      <dgm:prSet/>
      <dgm:spPr/>
      <dgm:t>
        <a:bodyPr/>
        <a:lstStyle/>
        <a:p>
          <a:endParaRPr lang="es-MX"/>
        </a:p>
      </dgm:t>
    </dgm:pt>
    <dgm:pt modelId="{785E977A-E540-4EF0-BC4B-3A933864D4EE}" type="sibTrans" cxnId="{F61828AF-5548-46BC-84DF-504E7EB0AAA8}">
      <dgm:prSet/>
      <dgm:spPr/>
      <dgm:t>
        <a:bodyPr/>
        <a:lstStyle/>
        <a:p>
          <a:endParaRPr lang="es-MX"/>
        </a:p>
      </dgm:t>
    </dgm:pt>
    <dgm:pt modelId="{274371FA-A356-4D09-A3AC-9E726280683E}">
      <dgm:prSet phldrT="[Texto]"/>
      <dgm:spPr/>
      <dgm:t>
        <a:bodyPr/>
        <a:lstStyle/>
        <a:p>
          <a:r>
            <a:rPr lang="es-MX" dirty="0"/>
            <a:t>Carteles o impresiones en papel.</a:t>
          </a:r>
        </a:p>
      </dgm:t>
    </dgm:pt>
    <dgm:pt modelId="{4065AA17-2210-4609-B10C-278A2CECC540}" type="parTrans" cxnId="{DD0206A7-7F36-480D-8068-5DBD0AD0DE49}">
      <dgm:prSet/>
      <dgm:spPr/>
      <dgm:t>
        <a:bodyPr/>
        <a:lstStyle/>
        <a:p>
          <a:endParaRPr lang="es-MX"/>
        </a:p>
      </dgm:t>
    </dgm:pt>
    <dgm:pt modelId="{925E75A2-9DA1-4186-91B2-8D2682D03B2A}" type="sibTrans" cxnId="{DD0206A7-7F36-480D-8068-5DBD0AD0DE49}">
      <dgm:prSet/>
      <dgm:spPr/>
      <dgm:t>
        <a:bodyPr/>
        <a:lstStyle/>
        <a:p>
          <a:endParaRPr lang="es-MX"/>
        </a:p>
      </dgm:t>
    </dgm:pt>
    <dgm:pt modelId="{9D4617FD-FAC2-49A4-9138-8D842DB572A7}">
      <dgm:prSet phldrT="[Texto]"/>
      <dgm:spPr/>
      <dgm:t>
        <a:bodyPr/>
        <a:lstStyle/>
        <a:p>
          <a:r>
            <a:rPr lang="es-MX" b="1" dirty="0"/>
            <a:t>Electrónicos  o digitales</a:t>
          </a:r>
        </a:p>
      </dgm:t>
    </dgm:pt>
    <dgm:pt modelId="{5A38FE06-A718-4091-B996-CBC3324C3B42}" type="parTrans" cxnId="{0961513F-0046-4895-9279-9600A20D3A91}">
      <dgm:prSet/>
      <dgm:spPr/>
      <dgm:t>
        <a:bodyPr/>
        <a:lstStyle/>
        <a:p>
          <a:endParaRPr lang="es-MX"/>
        </a:p>
      </dgm:t>
    </dgm:pt>
    <dgm:pt modelId="{638756A4-EB41-4731-B0CD-6E1E5BF1E411}" type="sibTrans" cxnId="{0961513F-0046-4895-9279-9600A20D3A91}">
      <dgm:prSet/>
      <dgm:spPr/>
      <dgm:t>
        <a:bodyPr/>
        <a:lstStyle/>
        <a:p>
          <a:endParaRPr lang="es-MX"/>
        </a:p>
      </dgm:t>
    </dgm:pt>
    <dgm:pt modelId="{E201081C-C20F-400B-9ED3-01F19DA5A49A}">
      <dgm:prSet phldrT="[Texto]"/>
      <dgm:spPr/>
      <dgm:t>
        <a:bodyPr/>
        <a:lstStyle/>
        <a:p>
          <a:r>
            <a:rPr lang="es-MX" dirty="0"/>
            <a:t>En una pagina de internet o pantallas electrónicas.</a:t>
          </a:r>
        </a:p>
      </dgm:t>
    </dgm:pt>
    <dgm:pt modelId="{0AC29DDA-72B7-401D-BFFD-2313786838E5}" type="parTrans" cxnId="{218D382A-243C-4316-81A7-D5567A777356}">
      <dgm:prSet/>
      <dgm:spPr/>
      <dgm:t>
        <a:bodyPr/>
        <a:lstStyle/>
        <a:p>
          <a:endParaRPr lang="es-MX"/>
        </a:p>
      </dgm:t>
    </dgm:pt>
    <dgm:pt modelId="{354C8425-5EA1-4DF9-B2AC-618EBB4F4D04}" type="sibTrans" cxnId="{218D382A-243C-4316-81A7-D5567A777356}">
      <dgm:prSet/>
      <dgm:spPr/>
      <dgm:t>
        <a:bodyPr/>
        <a:lstStyle/>
        <a:p>
          <a:endParaRPr lang="es-MX"/>
        </a:p>
      </dgm:t>
    </dgm:pt>
    <dgm:pt modelId="{7AFA5A30-F11B-4C27-9EE5-4F7A91ED3EB1}">
      <dgm:prSet phldrT="[Texto]"/>
      <dgm:spPr/>
      <dgm:t>
        <a:bodyPr/>
        <a:lstStyle/>
        <a:p>
          <a:r>
            <a:rPr lang="es-MX" b="1" dirty="0"/>
            <a:t>Ópticos o visuales</a:t>
          </a:r>
        </a:p>
      </dgm:t>
    </dgm:pt>
    <dgm:pt modelId="{89981169-320D-43F2-809E-BE6CF56030B7}" type="parTrans" cxnId="{6D8D96B4-AB1C-4A1D-8BA2-F25681F234B7}">
      <dgm:prSet/>
      <dgm:spPr/>
      <dgm:t>
        <a:bodyPr/>
        <a:lstStyle/>
        <a:p>
          <a:endParaRPr lang="es-MX"/>
        </a:p>
      </dgm:t>
    </dgm:pt>
    <dgm:pt modelId="{D2939C91-152C-4742-B888-936303D8D8CF}" type="sibTrans" cxnId="{6D8D96B4-AB1C-4A1D-8BA2-F25681F234B7}">
      <dgm:prSet/>
      <dgm:spPr/>
      <dgm:t>
        <a:bodyPr/>
        <a:lstStyle/>
        <a:p>
          <a:endParaRPr lang="es-MX"/>
        </a:p>
      </dgm:t>
    </dgm:pt>
    <dgm:pt modelId="{C5B806E2-8810-41CA-817E-725CD424B765}">
      <dgm:prSet phldrT="[Texto]"/>
      <dgm:spPr/>
      <dgm:t>
        <a:bodyPr/>
        <a:lstStyle/>
        <a:p>
          <a:r>
            <a:rPr lang="es-MX" dirty="0"/>
            <a:t>Videos o versión en dibujos animados.</a:t>
          </a:r>
        </a:p>
      </dgm:t>
    </dgm:pt>
    <dgm:pt modelId="{6B177EB1-BC61-4FD1-96C4-7C8757AA7CA5}" type="parTrans" cxnId="{F5E59659-7BB5-48C1-8444-17B59D9F7565}">
      <dgm:prSet/>
      <dgm:spPr/>
      <dgm:t>
        <a:bodyPr/>
        <a:lstStyle/>
        <a:p>
          <a:endParaRPr lang="es-MX"/>
        </a:p>
      </dgm:t>
    </dgm:pt>
    <dgm:pt modelId="{62ABE98F-4151-46F3-AD57-A81BE9455FD1}" type="sibTrans" cxnId="{F5E59659-7BB5-48C1-8444-17B59D9F7565}">
      <dgm:prSet/>
      <dgm:spPr/>
      <dgm:t>
        <a:bodyPr/>
        <a:lstStyle/>
        <a:p>
          <a:endParaRPr lang="es-MX"/>
        </a:p>
      </dgm:t>
    </dgm:pt>
    <dgm:pt modelId="{F6587B7D-46FD-4B47-BAFD-4768CD8270D1}">
      <dgm:prSet phldrT="[Texto]"/>
      <dgm:spPr/>
      <dgm:t>
        <a:bodyPr/>
        <a:lstStyle/>
        <a:p>
          <a:r>
            <a:rPr lang="es-MX" b="1" dirty="0"/>
            <a:t>Sonoros</a:t>
          </a:r>
        </a:p>
      </dgm:t>
    </dgm:pt>
    <dgm:pt modelId="{0A21D41C-65EE-4F5A-995E-61BA282A339D}" type="parTrans" cxnId="{43562C1D-2944-44E8-94BD-B28A44F7BC2C}">
      <dgm:prSet/>
      <dgm:spPr/>
      <dgm:t>
        <a:bodyPr/>
        <a:lstStyle/>
        <a:p>
          <a:endParaRPr lang="es-MX"/>
        </a:p>
      </dgm:t>
    </dgm:pt>
    <dgm:pt modelId="{453AA160-ADDA-4905-A4B8-0B468E3414A6}" type="sibTrans" cxnId="{43562C1D-2944-44E8-94BD-B28A44F7BC2C}">
      <dgm:prSet/>
      <dgm:spPr/>
      <dgm:t>
        <a:bodyPr/>
        <a:lstStyle/>
        <a:p>
          <a:endParaRPr lang="es-MX"/>
        </a:p>
      </dgm:t>
    </dgm:pt>
    <dgm:pt modelId="{77D8D896-B746-492F-8EF4-96BE23426290}">
      <dgm:prSet phldrT="[Texto]"/>
      <dgm:spPr/>
      <dgm:t>
        <a:bodyPr/>
        <a:lstStyle/>
        <a:p>
          <a:r>
            <a:rPr lang="es-MX" dirty="0"/>
            <a:t>Grabación telefónica</a:t>
          </a:r>
        </a:p>
      </dgm:t>
    </dgm:pt>
    <dgm:pt modelId="{1227738D-099F-484C-938E-525091689214}" type="parTrans" cxnId="{25D1FA94-EA51-4120-98E6-CDE90D50C39C}">
      <dgm:prSet/>
      <dgm:spPr/>
      <dgm:t>
        <a:bodyPr/>
        <a:lstStyle/>
        <a:p>
          <a:endParaRPr lang="es-MX"/>
        </a:p>
      </dgm:t>
    </dgm:pt>
    <dgm:pt modelId="{A96F982C-BE2B-4193-BD25-A178CA5E0617}" type="sibTrans" cxnId="{25D1FA94-EA51-4120-98E6-CDE90D50C39C}">
      <dgm:prSet/>
      <dgm:spPr/>
      <dgm:t>
        <a:bodyPr/>
        <a:lstStyle/>
        <a:p>
          <a:endParaRPr lang="es-MX"/>
        </a:p>
      </dgm:t>
    </dgm:pt>
    <dgm:pt modelId="{F8B04CA3-57F0-4566-A301-166E670DAB81}">
      <dgm:prSet phldrT="[Texto]"/>
      <dgm:spPr/>
      <dgm:t>
        <a:bodyPr/>
        <a:lstStyle/>
        <a:p>
          <a:r>
            <a:rPr lang="es-MX" b="1" dirty="0"/>
            <a:t>Otro formato</a:t>
          </a:r>
        </a:p>
      </dgm:t>
    </dgm:pt>
    <dgm:pt modelId="{00972513-E13C-462A-A83F-BD14BC76DD43}" type="parTrans" cxnId="{EBB9281E-C59D-4F7C-93B4-41444525A62E}">
      <dgm:prSet/>
      <dgm:spPr/>
      <dgm:t>
        <a:bodyPr/>
        <a:lstStyle/>
        <a:p>
          <a:endParaRPr lang="es-MX"/>
        </a:p>
      </dgm:t>
    </dgm:pt>
    <dgm:pt modelId="{6C1C96BA-BAEB-4605-AE1F-763A553C36D6}" type="sibTrans" cxnId="{EBB9281E-C59D-4F7C-93B4-41444525A62E}">
      <dgm:prSet/>
      <dgm:spPr/>
      <dgm:t>
        <a:bodyPr/>
        <a:lstStyle/>
        <a:p>
          <a:endParaRPr lang="es-MX"/>
        </a:p>
      </dgm:t>
    </dgm:pt>
    <dgm:pt modelId="{A3540D4E-9D56-4171-A7C6-B72936EDEF8F}">
      <dgm:prSet phldrT="[Texto]"/>
      <dgm:spPr/>
      <dgm:t>
        <a:bodyPr/>
        <a:lstStyle/>
        <a:p>
          <a:r>
            <a:rPr lang="es-MX" dirty="0"/>
            <a:t>Braille</a:t>
          </a:r>
        </a:p>
      </dgm:t>
    </dgm:pt>
    <dgm:pt modelId="{38E2F731-ED34-4951-9614-E70F3374DF9F}" type="parTrans" cxnId="{1DA26AAE-ED42-4043-8A3B-B143CDBC4323}">
      <dgm:prSet/>
      <dgm:spPr/>
      <dgm:t>
        <a:bodyPr/>
        <a:lstStyle/>
        <a:p>
          <a:endParaRPr lang="es-MX"/>
        </a:p>
      </dgm:t>
    </dgm:pt>
    <dgm:pt modelId="{28F01DC7-9CCB-43A7-9B65-6865F07AED5A}" type="sibTrans" cxnId="{1DA26AAE-ED42-4043-8A3B-B143CDBC4323}">
      <dgm:prSet/>
      <dgm:spPr/>
      <dgm:t>
        <a:bodyPr/>
        <a:lstStyle/>
        <a:p>
          <a:endParaRPr lang="es-MX"/>
        </a:p>
      </dgm:t>
    </dgm:pt>
    <dgm:pt modelId="{CBA5ADD9-52CD-4097-AB12-45C2062F28C1}" type="pres">
      <dgm:prSet presAssocID="{B52B985E-3AD3-4C18-8D4F-43B84F85A86D}" presName="hierChild1" presStyleCnt="0">
        <dgm:presLayoutVars>
          <dgm:orgChart val="1"/>
          <dgm:chPref val="1"/>
          <dgm:dir/>
          <dgm:animOne val="branch"/>
          <dgm:animLvl val="lvl"/>
          <dgm:resizeHandles/>
        </dgm:presLayoutVars>
      </dgm:prSet>
      <dgm:spPr/>
    </dgm:pt>
    <dgm:pt modelId="{A64B4384-0E4B-4C96-A818-25364C0B7D57}" type="pres">
      <dgm:prSet presAssocID="{5756690D-9FC9-4F54-BCB7-E10673A7EB4F}" presName="hierRoot1" presStyleCnt="0">
        <dgm:presLayoutVars>
          <dgm:hierBranch val="init"/>
        </dgm:presLayoutVars>
      </dgm:prSet>
      <dgm:spPr/>
    </dgm:pt>
    <dgm:pt modelId="{1EA0ED0F-1A90-4F0A-A8A8-6FF7F6BC84BC}" type="pres">
      <dgm:prSet presAssocID="{5756690D-9FC9-4F54-BCB7-E10673A7EB4F}" presName="rootComposite1" presStyleCnt="0"/>
      <dgm:spPr/>
    </dgm:pt>
    <dgm:pt modelId="{44DFB035-3298-4A9A-88B1-877049140AF4}" type="pres">
      <dgm:prSet presAssocID="{5756690D-9FC9-4F54-BCB7-E10673A7EB4F}" presName="rootText1" presStyleLbl="node0" presStyleIdx="0" presStyleCnt="1" custScaleX="178023" custScaleY="122966">
        <dgm:presLayoutVars>
          <dgm:chPref val="3"/>
        </dgm:presLayoutVars>
      </dgm:prSet>
      <dgm:spPr/>
    </dgm:pt>
    <dgm:pt modelId="{629BD81B-9943-4407-BA6A-8C7F8349C884}" type="pres">
      <dgm:prSet presAssocID="{5756690D-9FC9-4F54-BCB7-E10673A7EB4F}" presName="rootConnector1" presStyleLbl="node1" presStyleIdx="0" presStyleCnt="0"/>
      <dgm:spPr/>
    </dgm:pt>
    <dgm:pt modelId="{E943B71B-5EA2-4A71-BF04-235408163200}" type="pres">
      <dgm:prSet presAssocID="{5756690D-9FC9-4F54-BCB7-E10673A7EB4F}" presName="hierChild2" presStyleCnt="0"/>
      <dgm:spPr/>
    </dgm:pt>
    <dgm:pt modelId="{5156B850-B442-472D-AADB-2964193FD752}" type="pres">
      <dgm:prSet presAssocID="{5D00C9FE-C66B-42E4-9EA8-C2C4701B985E}" presName="Name37" presStyleLbl="parChTrans1D2" presStyleIdx="0" presStyleCnt="5"/>
      <dgm:spPr/>
    </dgm:pt>
    <dgm:pt modelId="{B44B5568-FC5D-486D-9B8A-60B919E7D4AB}" type="pres">
      <dgm:prSet presAssocID="{3FD41810-4B83-401B-92A5-7E1E99639224}" presName="hierRoot2" presStyleCnt="0">
        <dgm:presLayoutVars>
          <dgm:hierBranch val="init"/>
        </dgm:presLayoutVars>
      </dgm:prSet>
      <dgm:spPr/>
    </dgm:pt>
    <dgm:pt modelId="{7B385DDF-F2B1-4E76-86BE-936F73C939E9}" type="pres">
      <dgm:prSet presAssocID="{3FD41810-4B83-401B-92A5-7E1E99639224}" presName="rootComposite" presStyleCnt="0"/>
      <dgm:spPr/>
    </dgm:pt>
    <dgm:pt modelId="{7DE7D2EE-7FF7-41D0-BDFE-EA03A0D818F2}" type="pres">
      <dgm:prSet presAssocID="{3FD41810-4B83-401B-92A5-7E1E99639224}" presName="rootText" presStyleLbl="node2" presStyleIdx="0" presStyleCnt="5">
        <dgm:presLayoutVars>
          <dgm:chPref val="3"/>
        </dgm:presLayoutVars>
      </dgm:prSet>
      <dgm:spPr/>
    </dgm:pt>
    <dgm:pt modelId="{C95A7F62-3175-46F9-A07D-9AF3051B4B52}" type="pres">
      <dgm:prSet presAssocID="{3FD41810-4B83-401B-92A5-7E1E99639224}" presName="rootConnector" presStyleLbl="node2" presStyleIdx="0" presStyleCnt="5"/>
      <dgm:spPr/>
    </dgm:pt>
    <dgm:pt modelId="{1C7D7673-D717-4564-A50D-C1D541A32BF4}" type="pres">
      <dgm:prSet presAssocID="{3FD41810-4B83-401B-92A5-7E1E99639224}" presName="hierChild4" presStyleCnt="0"/>
      <dgm:spPr/>
    </dgm:pt>
    <dgm:pt modelId="{6413DF55-7E4D-47DF-8F49-A88ADAB77485}" type="pres">
      <dgm:prSet presAssocID="{4065AA17-2210-4609-B10C-278A2CECC540}" presName="Name37" presStyleLbl="parChTrans1D3" presStyleIdx="0" presStyleCnt="5"/>
      <dgm:spPr/>
    </dgm:pt>
    <dgm:pt modelId="{490BF66D-2036-4C0A-8AD6-8E5A077F8CA4}" type="pres">
      <dgm:prSet presAssocID="{274371FA-A356-4D09-A3AC-9E726280683E}" presName="hierRoot2" presStyleCnt="0">
        <dgm:presLayoutVars>
          <dgm:hierBranch val="init"/>
        </dgm:presLayoutVars>
      </dgm:prSet>
      <dgm:spPr/>
    </dgm:pt>
    <dgm:pt modelId="{FA72C4B3-1FD6-48ED-914F-708872300D0C}" type="pres">
      <dgm:prSet presAssocID="{274371FA-A356-4D09-A3AC-9E726280683E}" presName="rootComposite" presStyleCnt="0"/>
      <dgm:spPr/>
    </dgm:pt>
    <dgm:pt modelId="{96100E25-445A-44C8-A421-F1058104AEA2}" type="pres">
      <dgm:prSet presAssocID="{274371FA-A356-4D09-A3AC-9E726280683E}" presName="rootText" presStyleLbl="node3" presStyleIdx="0" presStyleCnt="5" custScaleY="162275">
        <dgm:presLayoutVars>
          <dgm:chPref val="3"/>
        </dgm:presLayoutVars>
      </dgm:prSet>
      <dgm:spPr/>
    </dgm:pt>
    <dgm:pt modelId="{6029D568-3013-465F-8CDE-E3114BB6B75B}" type="pres">
      <dgm:prSet presAssocID="{274371FA-A356-4D09-A3AC-9E726280683E}" presName="rootConnector" presStyleLbl="node3" presStyleIdx="0" presStyleCnt="5"/>
      <dgm:spPr/>
    </dgm:pt>
    <dgm:pt modelId="{63A61830-A850-4056-932E-AEE5A3DA79DE}" type="pres">
      <dgm:prSet presAssocID="{274371FA-A356-4D09-A3AC-9E726280683E}" presName="hierChild4" presStyleCnt="0"/>
      <dgm:spPr/>
    </dgm:pt>
    <dgm:pt modelId="{962AC2D3-7FC6-4B39-B568-88A5A7745B62}" type="pres">
      <dgm:prSet presAssocID="{274371FA-A356-4D09-A3AC-9E726280683E}" presName="hierChild5" presStyleCnt="0"/>
      <dgm:spPr/>
    </dgm:pt>
    <dgm:pt modelId="{128BE84E-EF54-4F80-9B28-65706C651EE9}" type="pres">
      <dgm:prSet presAssocID="{3FD41810-4B83-401B-92A5-7E1E99639224}" presName="hierChild5" presStyleCnt="0"/>
      <dgm:spPr/>
    </dgm:pt>
    <dgm:pt modelId="{B0FEB917-2099-4F4F-A7CC-5501EADAA715}" type="pres">
      <dgm:prSet presAssocID="{5A38FE06-A718-4091-B996-CBC3324C3B42}" presName="Name37" presStyleLbl="parChTrans1D2" presStyleIdx="1" presStyleCnt="5"/>
      <dgm:spPr/>
    </dgm:pt>
    <dgm:pt modelId="{D777116C-BD0F-4C5F-B033-BFF5628967B6}" type="pres">
      <dgm:prSet presAssocID="{9D4617FD-FAC2-49A4-9138-8D842DB572A7}" presName="hierRoot2" presStyleCnt="0">
        <dgm:presLayoutVars>
          <dgm:hierBranch val="init"/>
        </dgm:presLayoutVars>
      </dgm:prSet>
      <dgm:spPr/>
    </dgm:pt>
    <dgm:pt modelId="{60F106EB-733C-4106-A012-24DB1419834A}" type="pres">
      <dgm:prSet presAssocID="{9D4617FD-FAC2-49A4-9138-8D842DB572A7}" presName="rootComposite" presStyleCnt="0"/>
      <dgm:spPr/>
    </dgm:pt>
    <dgm:pt modelId="{7E68474B-72C8-43FA-AB29-A4EAC660373B}" type="pres">
      <dgm:prSet presAssocID="{9D4617FD-FAC2-49A4-9138-8D842DB572A7}" presName="rootText" presStyleLbl="node2" presStyleIdx="1" presStyleCnt="5">
        <dgm:presLayoutVars>
          <dgm:chPref val="3"/>
        </dgm:presLayoutVars>
      </dgm:prSet>
      <dgm:spPr/>
    </dgm:pt>
    <dgm:pt modelId="{408C2A6D-3B48-4B12-A870-C5099A63304F}" type="pres">
      <dgm:prSet presAssocID="{9D4617FD-FAC2-49A4-9138-8D842DB572A7}" presName="rootConnector" presStyleLbl="node2" presStyleIdx="1" presStyleCnt="5"/>
      <dgm:spPr/>
    </dgm:pt>
    <dgm:pt modelId="{18089413-702F-4DE1-B75A-0BF8316057A3}" type="pres">
      <dgm:prSet presAssocID="{9D4617FD-FAC2-49A4-9138-8D842DB572A7}" presName="hierChild4" presStyleCnt="0"/>
      <dgm:spPr/>
    </dgm:pt>
    <dgm:pt modelId="{1DD78E43-D2F5-4F32-862D-F15EAF546D11}" type="pres">
      <dgm:prSet presAssocID="{0AC29DDA-72B7-401D-BFFD-2313786838E5}" presName="Name37" presStyleLbl="parChTrans1D3" presStyleIdx="1" presStyleCnt="5"/>
      <dgm:spPr/>
    </dgm:pt>
    <dgm:pt modelId="{0553B5B2-0B87-4704-962C-7F7775884FA3}" type="pres">
      <dgm:prSet presAssocID="{E201081C-C20F-400B-9ED3-01F19DA5A49A}" presName="hierRoot2" presStyleCnt="0">
        <dgm:presLayoutVars>
          <dgm:hierBranch val="init"/>
        </dgm:presLayoutVars>
      </dgm:prSet>
      <dgm:spPr/>
    </dgm:pt>
    <dgm:pt modelId="{AEB1A80E-6F3C-404D-AC3E-F824C6EA48EF}" type="pres">
      <dgm:prSet presAssocID="{E201081C-C20F-400B-9ED3-01F19DA5A49A}" presName="rootComposite" presStyleCnt="0"/>
      <dgm:spPr/>
    </dgm:pt>
    <dgm:pt modelId="{59F3C394-8C4A-4D72-B190-137CD043B75A}" type="pres">
      <dgm:prSet presAssocID="{E201081C-C20F-400B-9ED3-01F19DA5A49A}" presName="rootText" presStyleLbl="node3" presStyleIdx="1" presStyleCnt="5" custScaleY="162275">
        <dgm:presLayoutVars>
          <dgm:chPref val="3"/>
        </dgm:presLayoutVars>
      </dgm:prSet>
      <dgm:spPr/>
    </dgm:pt>
    <dgm:pt modelId="{757B98EB-A7A3-4A41-9526-DBB391CE4DA8}" type="pres">
      <dgm:prSet presAssocID="{E201081C-C20F-400B-9ED3-01F19DA5A49A}" presName="rootConnector" presStyleLbl="node3" presStyleIdx="1" presStyleCnt="5"/>
      <dgm:spPr/>
    </dgm:pt>
    <dgm:pt modelId="{5231B694-F3DB-4017-AD26-7C367FD5D57D}" type="pres">
      <dgm:prSet presAssocID="{E201081C-C20F-400B-9ED3-01F19DA5A49A}" presName="hierChild4" presStyleCnt="0"/>
      <dgm:spPr/>
    </dgm:pt>
    <dgm:pt modelId="{06DA4501-31A6-493B-AF98-64AF14056B94}" type="pres">
      <dgm:prSet presAssocID="{E201081C-C20F-400B-9ED3-01F19DA5A49A}" presName="hierChild5" presStyleCnt="0"/>
      <dgm:spPr/>
    </dgm:pt>
    <dgm:pt modelId="{83C5F290-96C5-4088-B864-D03FC18665B2}" type="pres">
      <dgm:prSet presAssocID="{9D4617FD-FAC2-49A4-9138-8D842DB572A7}" presName="hierChild5" presStyleCnt="0"/>
      <dgm:spPr/>
    </dgm:pt>
    <dgm:pt modelId="{6FD5F740-F6D3-45CB-95FA-7CD6D68B24DC}" type="pres">
      <dgm:prSet presAssocID="{89981169-320D-43F2-809E-BE6CF56030B7}" presName="Name37" presStyleLbl="parChTrans1D2" presStyleIdx="2" presStyleCnt="5"/>
      <dgm:spPr/>
    </dgm:pt>
    <dgm:pt modelId="{CF28F818-BA30-4023-9989-6A70A806810F}" type="pres">
      <dgm:prSet presAssocID="{7AFA5A30-F11B-4C27-9EE5-4F7A91ED3EB1}" presName="hierRoot2" presStyleCnt="0">
        <dgm:presLayoutVars>
          <dgm:hierBranch val="init"/>
        </dgm:presLayoutVars>
      </dgm:prSet>
      <dgm:spPr/>
    </dgm:pt>
    <dgm:pt modelId="{59310688-3AF7-4E6E-B0D7-B85A7A2B5BC5}" type="pres">
      <dgm:prSet presAssocID="{7AFA5A30-F11B-4C27-9EE5-4F7A91ED3EB1}" presName="rootComposite" presStyleCnt="0"/>
      <dgm:spPr/>
    </dgm:pt>
    <dgm:pt modelId="{E2DF8BDB-0582-4575-B472-EA7DC8A9739F}" type="pres">
      <dgm:prSet presAssocID="{7AFA5A30-F11B-4C27-9EE5-4F7A91ED3EB1}" presName="rootText" presStyleLbl="node2" presStyleIdx="2" presStyleCnt="5">
        <dgm:presLayoutVars>
          <dgm:chPref val="3"/>
        </dgm:presLayoutVars>
      </dgm:prSet>
      <dgm:spPr/>
    </dgm:pt>
    <dgm:pt modelId="{79800BCA-2111-4913-B529-92859073ACB3}" type="pres">
      <dgm:prSet presAssocID="{7AFA5A30-F11B-4C27-9EE5-4F7A91ED3EB1}" presName="rootConnector" presStyleLbl="node2" presStyleIdx="2" presStyleCnt="5"/>
      <dgm:spPr/>
    </dgm:pt>
    <dgm:pt modelId="{D6A20697-3964-4CF2-B9B4-1EA522BC609D}" type="pres">
      <dgm:prSet presAssocID="{7AFA5A30-F11B-4C27-9EE5-4F7A91ED3EB1}" presName="hierChild4" presStyleCnt="0"/>
      <dgm:spPr/>
    </dgm:pt>
    <dgm:pt modelId="{C6AFDB4A-0651-4616-AD8B-D39570600A4D}" type="pres">
      <dgm:prSet presAssocID="{6B177EB1-BC61-4FD1-96C4-7C8757AA7CA5}" presName="Name37" presStyleLbl="parChTrans1D3" presStyleIdx="2" presStyleCnt="5"/>
      <dgm:spPr/>
    </dgm:pt>
    <dgm:pt modelId="{0A33DA8E-E9B6-4FF2-B297-98470DF3F3FC}" type="pres">
      <dgm:prSet presAssocID="{C5B806E2-8810-41CA-817E-725CD424B765}" presName="hierRoot2" presStyleCnt="0">
        <dgm:presLayoutVars>
          <dgm:hierBranch val="init"/>
        </dgm:presLayoutVars>
      </dgm:prSet>
      <dgm:spPr/>
    </dgm:pt>
    <dgm:pt modelId="{6CDD5F71-A190-4159-9F54-70268CE25B51}" type="pres">
      <dgm:prSet presAssocID="{C5B806E2-8810-41CA-817E-725CD424B765}" presName="rootComposite" presStyleCnt="0"/>
      <dgm:spPr/>
    </dgm:pt>
    <dgm:pt modelId="{942CFE04-AD5F-4791-BDC8-D74071D33460}" type="pres">
      <dgm:prSet presAssocID="{C5B806E2-8810-41CA-817E-725CD424B765}" presName="rootText" presStyleLbl="node3" presStyleIdx="2" presStyleCnt="5" custScaleY="162275">
        <dgm:presLayoutVars>
          <dgm:chPref val="3"/>
        </dgm:presLayoutVars>
      </dgm:prSet>
      <dgm:spPr/>
    </dgm:pt>
    <dgm:pt modelId="{D084B1C1-B0F0-409B-95B1-5D3DDB8E97C7}" type="pres">
      <dgm:prSet presAssocID="{C5B806E2-8810-41CA-817E-725CD424B765}" presName="rootConnector" presStyleLbl="node3" presStyleIdx="2" presStyleCnt="5"/>
      <dgm:spPr/>
    </dgm:pt>
    <dgm:pt modelId="{719D6A2E-EFBF-4AB4-9CF8-B099E9E91FAB}" type="pres">
      <dgm:prSet presAssocID="{C5B806E2-8810-41CA-817E-725CD424B765}" presName="hierChild4" presStyleCnt="0"/>
      <dgm:spPr/>
    </dgm:pt>
    <dgm:pt modelId="{5383B82B-4A43-44E6-A079-9AABD859ABEA}" type="pres">
      <dgm:prSet presAssocID="{C5B806E2-8810-41CA-817E-725CD424B765}" presName="hierChild5" presStyleCnt="0"/>
      <dgm:spPr/>
    </dgm:pt>
    <dgm:pt modelId="{66C3673A-AA94-4E77-B2D4-CFD75B419C7E}" type="pres">
      <dgm:prSet presAssocID="{7AFA5A30-F11B-4C27-9EE5-4F7A91ED3EB1}" presName="hierChild5" presStyleCnt="0"/>
      <dgm:spPr/>
    </dgm:pt>
    <dgm:pt modelId="{DCEF9AE9-8DB0-4029-92DC-FF2FC4658C86}" type="pres">
      <dgm:prSet presAssocID="{0A21D41C-65EE-4F5A-995E-61BA282A339D}" presName="Name37" presStyleLbl="parChTrans1D2" presStyleIdx="3" presStyleCnt="5"/>
      <dgm:spPr/>
    </dgm:pt>
    <dgm:pt modelId="{FDCC0F99-6981-43DE-A696-428D5ABE2F60}" type="pres">
      <dgm:prSet presAssocID="{F6587B7D-46FD-4B47-BAFD-4768CD8270D1}" presName="hierRoot2" presStyleCnt="0">
        <dgm:presLayoutVars>
          <dgm:hierBranch val="init"/>
        </dgm:presLayoutVars>
      </dgm:prSet>
      <dgm:spPr/>
    </dgm:pt>
    <dgm:pt modelId="{F3790384-AC70-4469-A94C-A9E1F7507B25}" type="pres">
      <dgm:prSet presAssocID="{F6587B7D-46FD-4B47-BAFD-4768CD8270D1}" presName="rootComposite" presStyleCnt="0"/>
      <dgm:spPr/>
    </dgm:pt>
    <dgm:pt modelId="{762A833C-FD67-4EC4-9DE2-50089A5CA68B}" type="pres">
      <dgm:prSet presAssocID="{F6587B7D-46FD-4B47-BAFD-4768CD8270D1}" presName="rootText" presStyleLbl="node2" presStyleIdx="3" presStyleCnt="5">
        <dgm:presLayoutVars>
          <dgm:chPref val="3"/>
        </dgm:presLayoutVars>
      </dgm:prSet>
      <dgm:spPr/>
    </dgm:pt>
    <dgm:pt modelId="{E65439E1-0A92-4488-BDF5-5EF94A6ED589}" type="pres">
      <dgm:prSet presAssocID="{F6587B7D-46FD-4B47-BAFD-4768CD8270D1}" presName="rootConnector" presStyleLbl="node2" presStyleIdx="3" presStyleCnt="5"/>
      <dgm:spPr/>
    </dgm:pt>
    <dgm:pt modelId="{47090B38-327F-441B-96D0-FBA5ECE6B369}" type="pres">
      <dgm:prSet presAssocID="{F6587B7D-46FD-4B47-BAFD-4768CD8270D1}" presName="hierChild4" presStyleCnt="0"/>
      <dgm:spPr/>
    </dgm:pt>
    <dgm:pt modelId="{B4B7678E-E7F7-46DA-9009-40094BF31F9D}" type="pres">
      <dgm:prSet presAssocID="{1227738D-099F-484C-938E-525091689214}" presName="Name37" presStyleLbl="parChTrans1D3" presStyleIdx="3" presStyleCnt="5"/>
      <dgm:spPr/>
    </dgm:pt>
    <dgm:pt modelId="{6BA45FC8-655A-44B9-BAAD-F361EF3A45D6}" type="pres">
      <dgm:prSet presAssocID="{77D8D896-B746-492F-8EF4-96BE23426290}" presName="hierRoot2" presStyleCnt="0">
        <dgm:presLayoutVars>
          <dgm:hierBranch val="init"/>
        </dgm:presLayoutVars>
      </dgm:prSet>
      <dgm:spPr/>
    </dgm:pt>
    <dgm:pt modelId="{615E3103-DBC4-47E5-9151-693FF16AB1D3}" type="pres">
      <dgm:prSet presAssocID="{77D8D896-B746-492F-8EF4-96BE23426290}" presName="rootComposite" presStyleCnt="0"/>
      <dgm:spPr/>
    </dgm:pt>
    <dgm:pt modelId="{C0CC20AF-EFBE-4306-9766-E2573D48FD6A}" type="pres">
      <dgm:prSet presAssocID="{77D8D896-B746-492F-8EF4-96BE23426290}" presName="rootText" presStyleLbl="node3" presStyleIdx="3" presStyleCnt="5" custScaleY="160438">
        <dgm:presLayoutVars>
          <dgm:chPref val="3"/>
        </dgm:presLayoutVars>
      </dgm:prSet>
      <dgm:spPr/>
    </dgm:pt>
    <dgm:pt modelId="{DD7873C0-00AB-43DA-973E-2794ECD4AC5F}" type="pres">
      <dgm:prSet presAssocID="{77D8D896-B746-492F-8EF4-96BE23426290}" presName="rootConnector" presStyleLbl="node3" presStyleIdx="3" presStyleCnt="5"/>
      <dgm:spPr/>
    </dgm:pt>
    <dgm:pt modelId="{A9EAA546-1F35-45A4-A253-039569B3713D}" type="pres">
      <dgm:prSet presAssocID="{77D8D896-B746-492F-8EF4-96BE23426290}" presName="hierChild4" presStyleCnt="0"/>
      <dgm:spPr/>
    </dgm:pt>
    <dgm:pt modelId="{D46CB643-ACF4-4A4A-9488-0232708A7016}" type="pres">
      <dgm:prSet presAssocID="{77D8D896-B746-492F-8EF4-96BE23426290}" presName="hierChild5" presStyleCnt="0"/>
      <dgm:spPr/>
    </dgm:pt>
    <dgm:pt modelId="{C2B3BABF-E18A-41FF-988B-4AA05B2EA6ED}" type="pres">
      <dgm:prSet presAssocID="{F6587B7D-46FD-4B47-BAFD-4768CD8270D1}" presName="hierChild5" presStyleCnt="0"/>
      <dgm:spPr/>
    </dgm:pt>
    <dgm:pt modelId="{9992671D-67B2-4DEA-B119-2C41C74CD32D}" type="pres">
      <dgm:prSet presAssocID="{00972513-E13C-462A-A83F-BD14BC76DD43}" presName="Name37" presStyleLbl="parChTrans1D2" presStyleIdx="4" presStyleCnt="5"/>
      <dgm:spPr/>
    </dgm:pt>
    <dgm:pt modelId="{913196CC-76E7-479F-A284-57858FD0B854}" type="pres">
      <dgm:prSet presAssocID="{F8B04CA3-57F0-4566-A301-166E670DAB81}" presName="hierRoot2" presStyleCnt="0">
        <dgm:presLayoutVars>
          <dgm:hierBranch val="init"/>
        </dgm:presLayoutVars>
      </dgm:prSet>
      <dgm:spPr/>
    </dgm:pt>
    <dgm:pt modelId="{827BF8A1-DE4C-428E-9292-B94A006DEAA6}" type="pres">
      <dgm:prSet presAssocID="{F8B04CA3-57F0-4566-A301-166E670DAB81}" presName="rootComposite" presStyleCnt="0"/>
      <dgm:spPr/>
    </dgm:pt>
    <dgm:pt modelId="{CB4FD328-CC2A-4921-BA5C-771CE84846CF}" type="pres">
      <dgm:prSet presAssocID="{F8B04CA3-57F0-4566-A301-166E670DAB81}" presName="rootText" presStyleLbl="node2" presStyleIdx="4" presStyleCnt="5">
        <dgm:presLayoutVars>
          <dgm:chPref val="3"/>
        </dgm:presLayoutVars>
      </dgm:prSet>
      <dgm:spPr/>
    </dgm:pt>
    <dgm:pt modelId="{E598A349-2FB4-4D32-BDC5-95B7E43E9797}" type="pres">
      <dgm:prSet presAssocID="{F8B04CA3-57F0-4566-A301-166E670DAB81}" presName="rootConnector" presStyleLbl="node2" presStyleIdx="4" presStyleCnt="5"/>
      <dgm:spPr/>
    </dgm:pt>
    <dgm:pt modelId="{288B0E10-C087-4EF6-979E-FE0B8786BB7F}" type="pres">
      <dgm:prSet presAssocID="{F8B04CA3-57F0-4566-A301-166E670DAB81}" presName="hierChild4" presStyleCnt="0"/>
      <dgm:spPr/>
    </dgm:pt>
    <dgm:pt modelId="{B6BC9E5E-F566-490D-AFBD-8AFD6E754BFC}" type="pres">
      <dgm:prSet presAssocID="{38E2F731-ED34-4951-9614-E70F3374DF9F}" presName="Name37" presStyleLbl="parChTrans1D3" presStyleIdx="4" presStyleCnt="5"/>
      <dgm:spPr/>
    </dgm:pt>
    <dgm:pt modelId="{548F9D02-E17A-438B-9E3F-C3B4BBA7400F}" type="pres">
      <dgm:prSet presAssocID="{A3540D4E-9D56-4171-A7C6-B72936EDEF8F}" presName="hierRoot2" presStyleCnt="0">
        <dgm:presLayoutVars>
          <dgm:hierBranch val="init"/>
        </dgm:presLayoutVars>
      </dgm:prSet>
      <dgm:spPr/>
    </dgm:pt>
    <dgm:pt modelId="{E7295F9C-1DFE-4D0E-8466-CD9C6674D9D1}" type="pres">
      <dgm:prSet presAssocID="{A3540D4E-9D56-4171-A7C6-B72936EDEF8F}" presName="rootComposite" presStyleCnt="0"/>
      <dgm:spPr/>
    </dgm:pt>
    <dgm:pt modelId="{6066B839-A53F-4B9E-AB62-01FD1B381D80}" type="pres">
      <dgm:prSet presAssocID="{A3540D4E-9D56-4171-A7C6-B72936EDEF8F}" presName="rootText" presStyleLbl="node3" presStyleIdx="4" presStyleCnt="5" custScaleY="160438">
        <dgm:presLayoutVars>
          <dgm:chPref val="3"/>
        </dgm:presLayoutVars>
      </dgm:prSet>
      <dgm:spPr/>
    </dgm:pt>
    <dgm:pt modelId="{1DCB0255-7CDE-477E-ABE0-EFF7920B47F0}" type="pres">
      <dgm:prSet presAssocID="{A3540D4E-9D56-4171-A7C6-B72936EDEF8F}" presName="rootConnector" presStyleLbl="node3" presStyleIdx="4" presStyleCnt="5"/>
      <dgm:spPr/>
    </dgm:pt>
    <dgm:pt modelId="{DA1635EF-098F-4931-816C-4F9F4D2DC50E}" type="pres">
      <dgm:prSet presAssocID="{A3540D4E-9D56-4171-A7C6-B72936EDEF8F}" presName="hierChild4" presStyleCnt="0"/>
      <dgm:spPr/>
    </dgm:pt>
    <dgm:pt modelId="{DDE713FE-66DC-4158-9A3C-771B54F6FD42}" type="pres">
      <dgm:prSet presAssocID="{A3540D4E-9D56-4171-A7C6-B72936EDEF8F}" presName="hierChild5" presStyleCnt="0"/>
      <dgm:spPr/>
    </dgm:pt>
    <dgm:pt modelId="{9E7AA06D-E498-4538-8E1E-B333544B2BA6}" type="pres">
      <dgm:prSet presAssocID="{F8B04CA3-57F0-4566-A301-166E670DAB81}" presName="hierChild5" presStyleCnt="0"/>
      <dgm:spPr/>
    </dgm:pt>
    <dgm:pt modelId="{9804CDDF-DCD5-4AC3-A116-E763297B22C5}" type="pres">
      <dgm:prSet presAssocID="{5756690D-9FC9-4F54-BCB7-E10673A7EB4F}" presName="hierChild3" presStyleCnt="0"/>
      <dgm:spPr/>
    </dgm:pt>
  </dgm:ptLst>
  <dgm:cxnLst>
    <dgm:cxn modelId="{19F81D05-33F9-4AFE-BF47-E0375A3DE9D6}" type="presOf" srcId="{274371FA-A356-4D09-A3AC-9E726280683E}" destId="{6029D568-3013-465F-8CDE-E3114BB6B75B}" srcOrd="1" destOrd="0" presId="urn:microsoft.com/office/officeart/2005/8/layout/orgChart1"/>
    <dgm:cxn modelId="{4644A608-0271-4A93-9557-CD1E8AF93D1E}" type="presOf" srcId="{9D4617FD-FAC2-49A4-9138-8D842DB572A7}" destId="{7E68474B-72C8-43FA-AB29-A4EAC660373B}" srcOrd="0" destOrd="0" presId="urn:microsoft.com/office/officeart/2005/8/layout/orgChart1"/>
    <dgm:cxn modelId="{8873140F-9952-4A71-AAF6-51E86854FE95}" type="presOf" srcId="{A3540D4E-9D56-4171-A7C6-B72936EDEF8F}" destId="{1DCB0255-7CDE-477E-ABE0-EFF7920B47F0}" srcOrd="1" destOrd="0" presId="urn:microsoft.com/office/officeart/2005/8/layout/orgChart1"/>
    <dgm:cxn modelId="{584FD016-2943-4D69-B35F-FAF2968403C5}" type="presOf" srcId="{38E2F731-ED34-4951-9614-E70F3374DF9F}" destId="{B6BC9E5E-F566-490D-AFBD-8AFD6E754BFC}" srcOrd="0" destOrd="0" presId="urn:microsoft.com/office/officeart/2005/8/layout/orgChart1"/>
    <dgm:cxn modelId="{4C19A41A-6D13-4D38-AA35-E206E0FE0723}" type="presOf" srcId="{5756690D-9FC9-4F54-BCB7-E10673A7EB4F}" destId="{629BD81B-9943-4407-BA6A-8C7F8349C884}" srcOrd="1" destOrd="0" presId="urn:microsoft.com/office/officeart/2005/8/layout/orgChart1"/>
    <dgm:cxn modelId="{3807051D-7C14-4353-A767-642394D0E4F6}" type="presOf" srcId="{4065AA17-2210-4609-B10C-278A2CECC540}" destId="{6413DF55-7E4D-47DF-8F49-A88ADAB77485}" srcOrd="0" destOrd="0" presId="urn:microsoft.com/office/officeart/2005/8/layout/orgChart1"/>
    <dgm:cxn modelId="{43562C1D-2944-44E8-94BD-B28A44F7BC2C}" srcId="{5756690D-9FC9-4F54-BCB7-E10673A7EB4F}" destId="{F6587B7D-46FD-4B47-BAFD-4768CD8270D1}" srcOrd="3" destOrd="0" parTransId="{0A21D41C-65EE-4F5A-995E-61BA282A339D}" sibTransId="{453AA160-ADDA-4905-A4B8-0B468E3414A6}"/>
    <dgm:cxn modelId="{EBB9281E-C59D-4F7C-93B4-41444525A62E}" srcId="{5756690D-9FC9-4F54-BCB7-E10673A7EB4F}" destId="{F8B04CA3-57F0-4566-A301-166E670DAB81}" srcOrd="4" destOrd="0" parTransId="{00972513-E13C-462A-A83F-BD14BC76DD43}" sibTransId="{6C1C96BA-BAEB-4605-AE1F-763A553C36D6}"/>
    <dgm:cxn modelId="{33816125-D797-4BB1-8909-5EA433E511B6}" type="presOf" srcId="{E201081C-C20F-400B-9ED3-01F19DA5A49A}" destId="{757B98EB-A7A3-4A41-9526-DBB391CE4DA8}" srcOrd="1" destOrd="0" presId="urn:microsoft.com/office/officeart/2005/8/layout/orgChart1"/>
    <dgm:cxn modelId="{38124928-1E42-442E-83CB-5501C1CE814A}" type="presOf" srcId="{F8B04CA3-57F0-4566-A301-166E670DAB81}" destId="{CB4FD328-CC2A-4921-BA5C-771CE84846CF}" srcOrd="0" destOrd="0" presId="urn:microsoft.com/office/officeart/2005/8/layout/orgChart1"/>
    <dgm:cxn modelId="{218D382A-243C-4316-81A7-D5567A777356}" srcId="{9D4617FD-FAC2-49A4-9138-8D842DB572A7}" destId="{E201081C-C20F-400B-9ED3-01F19DA5A49A}" srcOrd="0" destOrd="0" parTransId="{0AC29DDA-72B7-401D-BFFD-2313786838E5}" sibTransId="{354C8425-5EA1-4DF9-B2AC-618EBB4F4D04}"/>
    <dgm:cxn modelId="{252F572D-E7F8-4B05-88AA-696CC2F6BAF7}" type="presOf" srcId="{C5B806E2-8810-41CA-817E-725CD424B765}" destId="{942CFE04-AD5F-4791-BDC8-D74071D33460}" srcOrd="0" destOrd="0" presId="urn:microsoft.com/office/officeart/2005/8/layout/orgChart1"/>
    <dgm:cxn modelId="{5DAEA22E-7A60-4FE3-A3C9-769E061D7064}" type="presOf" srcId="{1227738D-099F-484C-938E-525091689214}" destId="{B4B7678E-E7F7-46DA-9009-40094BF31F9D}" srcOrd="0" destOrd="0" presId="urn:microsoft.com/office/officeart/2005/8/layout/orgChart1"/>
    <dgm:cxn modelId="{C9F9E437-A276-4888-8B82-72C4A3B3B0D2}" srcId="{B52B985E-3AD3-4C18-8D4F-43B84F85A86D}" destId="{5756690D-9FC9-4F54-BCB7-E10673A7EB4F}" srcOrd="0" destOrd="0" parTransId="{A2BF1245-2287-4E2F-B94B-D4B7C862D1D0}" sibTransId="{AC2D70DE-7BAF-4FBB-9CF0-260CAE4D0699}"/>
    <dgm:cxn modelId="{0961513F-0046-4895-9279-9600A20D3A91}" srcId="{5756690D-9FC9-4F54-BCB7-E10673A7EB4F}" destId="{9D4617FD-FAC2-49A4-9138-8D842DB572A7}" srcOrd="1" destOrd="0" parTransId="{5A38FE06-A718-4091-B996-CBC3324C3B42}" sibTransId="{638756A4-EB41-4731-B0CD-6E1E5BF1E411}"/>
    <dgm:cxn modelId="{BB7FF241-D78E-455F-980A-77C6A81DCD8C}" type="presOf" srcId="{77D8D896-B746-492F-8EF4-96BE23426290}" destId="{C0CC20AF-EFBE-4306-9766-E2573D48FD6A}" srcOrd="0" destOrd="0" presId="urn:microsoft.com/office/officeart/2005/8/layout/orgChart1"/>
    <dgm:cxn modelId="{F33D3C4A-BABB-41A3-B679-39111FB46863}" type="presOf" srcId="{274371FA-A356-4D09-A3AC-9E726280683E}" destId="{96100E25-445A-44C8-A421-F1058104AEA2}" srcOrd="0" destOrd="0" presId="urn:microsoft.com/office/officeart/2005/8/layout/orgChart1"/>
    <dgm:cxn modelId="{903E406D-2ABE-4498-806E-F78C97820D16}" type="presOf" srcId="{5D00C9FE-C66B-42E4-9EA8-C2C4701B985E}" destId="{5156B850-B442-472D-AADB-2964193FD752}" srcOrd="0" destOrd="0" presId="urn:microsoft.com/office/officeart/2005/8/layout/orgChart1"/>
    <dgm:cxn modelId="{019FED6E-8699-4743-9CF1-2F5D673D939E}" type="presOf" srcId="{3FD41810-4B83-401B-92A5-7E1E99639224}" destId="{C95A7F62-3175-46F9-A07D-9AF3051B4B52}" srcOrd="1" destOrd="0" presId="urn:microsoft.com/office/officeart/2005/8/layout/orgChart1"/>
    <dgm:cxn modelId="{BA57FB53-1C5D-46B9-8A31-39FE31D95CF9}" type="presOf" srcId="{7AFA5A30-F11B-4C27-9EE5-4F7A91ED3EB1}" destId="{E2DF8BDB-0582-4575-B472-EA7DC8A9739F}" srcOrd="0" destOrd="0" presId="urn:microsoft.com/office/officeart/2005/8/layout/orgChart1"/>
    <dgm:cxn modelId="{DFB61777-25FA-44B4-9535-BF635849861F}" type="presOf" srcId="{A3540D4E-9D56-4171-A7C6-B72936EDEF8F}" destId="{6066B839-A53F-4B9E-AB62-01FD1B381D80}" srcOrd="0" destOrd="0" presId="urn:microsoft.com/office/officeart/2005/8/layout/orgChart1"/>
    <dgm:cxn modelId="{F5E59659-7BB5-48C1-8444-17B59D9F7565}" srcId="{7AFA5A30-F11B-4C27-9EE5-4F7A91ED3EB1}" destId="{C5B806E2-8810-41CA-817E-725CD424B765}" srcOrd="0" destOrd="0" parTransId="{6B177EB1-BC61-4FD1-96C4-7C8757AA7CA5}" sibTransId="{62ABE98F-4151-46F3-AD57-A81BE9455FD1}"/>
    <dgm:cxn modelId="{73FA3E7A-395B-4E29-B8CA-E0F5C757679D}" type="presOf" srcId="{F8B04CA3-57F0-4566-A301-166E670DAB81}" destId="{E598A349-2FB4-4D32-BDC5-95B7E43E9797}" srcOrd="1" destOrd="0" presId="urn:microsoft.com/office/officeart/2005/8/layout/orgChart1"/>
    <dgm:cxn modelId="{036F0880-E51F-4DBC-8D56-8C04693EA429}" type="presOf" srcId="{E201081C-C20F-400B-9ED3-01F19DA5A49A}" destId="{59F3C394-8C4A-4D72-B190-137CD043B75A}" srcOrd="0" destOrd="0" presId="urn:microsoft.com/office/officeart/2005/8/layout/orgChart1"/>
    <dgm:cxn modelId="{D1035188-227B-4C38-B52C-AC0F6B98B41A}" type="presOf" srcId="{7AFA5A30-F11B-4C27-9EE5-4F7A91ED3EB1}" destId="{79800BCA-2111-4913-B529-92859073ACB3}" srcOrd="1" destOrd="0" presId="urn:microsoft.com/office/officeart/2005/8/layout/orgChart1"/>
    <dgm:cxn modelId="{EB0F3F8E-08CA-4E6A-8A3E-4CAFDE4CF483}" type="presOf" srcId="{5A38FE06-A718-4091-B996-CBC3324C3B42}" destId="{B0FEB917-2099-4F4F-A7CC-5501EADAA715}" srcOrd="0" destOrd="0" presId="urn:microsoft.com/office/officeart/2005/8/layout/orgChart1"/>
    <dgm:cxn modelId="{25D1FA94-EA51-4120-98E6-CDE90D50C39C}" srcId="{F6587B7D-46FD-4B47-BAFD-4768CD8270D1}" destId="{77D8D896-B746-492F-8EF4-96BE23426290}" srcOrd="0" destOrd="0" parTransId="{1227738D-099F-484C-938E-525091689214}" sibTransId="{A96F982C-BE2B-4193-BD25-A178CA5E0617}"/>
    <dgm:cxn modelId="{D762439E-E8F3-4508-8D9E-80C727A5DD34}" type="presOf" srcId="{89981169-320D-43F2-809E-BE6CF56030B7}" destId="{6FD5F740-F6D3-45CB-95FA-7CD6D68B24DC}" srcOrd="0" destOrd="0" presId="urn:microsoft.com/office/officeart/2005/8/layout/orgChart1"/>
    <dgm:cxn modelId="{DD0206A7-7F36-480D-8068-5DBD0AD0DE49}" srcId="{3FD41810-4B83-401B-92A5-7E1E99639224}" destId="{274371FA-A356-4D09-A3AC-9E726280683E}" srcOrd="0" destOrd="0" parTransId="{4065AA17-2210-4609-B10C-278A2CECC540}" sibTransId="{925E75A2-9DA1-4186-91B2-8D2682D03B2A}"/>
    <dgm:cxn modelId="{1DA26AAE-ED42-4043-8A3B-B143CDBC4323}" srcId="{F8B04CA3-57F0-4566-A301-166E670DAB81}" destId="{A3540D4E-9D56-4171-A7C6-B72936EDEF8F}" srcOrd="0" destOrd="0" parTransId="{38E2F731-ED34-4951-9614-E70F3374DF9F}" sibTransId="{28F01DC7-9CCB-43A7-9B65-6865F07AED5A}"/>
    <dgm:cxn modelId="{F61828AF-5548-46BC-84DF-504E7EB0AAA8}" srcId="{5756690D-9FC9-4F54-BCB7-E10673A7EB4F}" destId="{3FD41810-4B83-401B-92A5-7E1E99639224}" srcOrd="0" destOrd="0" parTransId="{5D00C9FE-C66B-42E4-9EA8-C2C4701B985E}" sibTransId="{785E977A-E540-4EF0-BC4B-3A933864D4EE}"/>
    <dgm:cxn modelId="{379446B1-9ECC-4A28-84E4-D114C1C0A303}" type="presOf" srcId="{F6587B7D-46FD-4B47-BAFD-4768CD8270D1}" destId="{762A833C-FD67-4EC4-9DE2-50089A5CA68B}" srcOrd="0" destOrd="0" presId="urn:microsoft.com/office/officeart/2005/8/layout/orgChart1"/>
    <dgm:cxn modelId="{4E5E47B1-012A-4878-996D-0BC68977D5C3}" type="presOf" srcId="{0AC29DDA-72B7-401D-BFFD-2313786838E5}" destId="{1DD78E43-D2F5-4F32-862D-F15EAF546D11}" srcOrd="0" destOrd="0" presId="urn:microsoft.com/office/officeart/2005/8/layout/orgChart1"/>
    <dgm:cxn modelId="{6D8D96B4-AB1C-4A1D-8BA2-F25681F234B7}" srcId="{5756690D-9FC9-4F54-BCB7-E10673A7EB4F}" destId="{7AFA5A30-F11B-4C27-9EE5-4F7A91ED3EB1}" srcOrd="2" destOrd="0" parTransId="{89981169-320D-43F2-809E-BE6CF56030B7}" sibTransId="{D2939C91-152C-4742-B888-936303D8D8CF}"/>
    <dgm:cxn modelId="{CE2C27C2-56A2-4086-B266-0A5C94CE3BEC}" type="presOf" srcId="{F6587B7D-46FD-4B47-BAFD-4768CD8270D1}" destId="{E65439E1-0A92-4488-BDF5-5EF94A6ED589}" srcOrd="1" destOrd="0" presId="urn:microsoft.com/office/officeart/2005/8/layout/orgChart1"/>
    <dgm:cxn modelId="{279882C4-C731-45C8-B9B9-93BAB5EA7BFA}" type="presOf" srcId="{00972513-E13C-462A-A83F-BD14BC76DD43}" destId="{9992671D-67B2-4DEA-B119-2C41C74CD32D}" srcOrd="0" destOrd="0" presId="urn:microsoft.com/office/officeart/2005/8/layout/orgChart1"/>
    <dgm:cxn modelId="{8B5D55CA-899D-434F-BB8F-783241A6CE1D}" type="presOf" srcId="{3FD41810-4B83-401B-92A5-7E1E99639224}" destId="{7DE7D2EE-7FF7-41D0-BDFE-EA03A0D818F2}" srcOrd="0" destOrd="0" presId="urn:microsoft.com/office/officeart/2005/8/layout/orgChart1"/>
    <dgm:cxn modelId="{CB1AB7D2-A165-42AF-A6C1-E2160A1EF11D}" type="presOf" srcId="{0A21D41C-65EE-4F5A-995E-61BA282A339D}" destId="{DCEF9AE9-8DB0-4029-92DC-FF2FC4658C86}" srcOrd="0" destOrd="0" presId="urn:microsoft.com/office/officeart/2005/8/layout/orgChart1"/>
    <dgm:cxn modelId="{4ECE9FD3-BFF3-4C9E-9D3E-25CF8716AF26}" type="presOf" srcId="{6B177EB1-BC61-4FD1-96C4-7C8757AA7CA5}" destId="{C6AFDB4A-0651-4616-AD8B-D39570600A4D}" srcOrd="0" destOrd="0" presId="urn:microsoft.com/office/officeart/2005/8/layout/orgChart1"/>
    <dgm:cxn modelId="{E4E7CDE0-DCB4-4374-AEAF-8981E8AACB14}" type="presOf" srcId="{9D4617FD-FAC2-49A4-9138-8D842DB572A7}" destId="{408C2A6D-3B48-4B12-A870-C5099A63304F}" srcOrd="1" destOrd="0" presId="urn:microsoft.com/office/officeart/2005/8/layout/orgChart1"/>
    <dgm:cxn modelId="{D79A71E3-D94F-4666-80A2-41C4B9D61C62}" type="presOf" srcId="{77D8D896-B746-492F-8EF4-96BE23426290}" destId="{DD7873C0-00AB-43DA-973E-2794ECD4AC5F}" srcOrd="1" destOrd="0" presId="urn:microsoft.com/office/officeart/2005/8/layout/orgChart1"/>
    <dgm:cxn modelId="{977613E4-2447-4817-A415-BB17E720519D}" type="presOf" srcId="{C5B806E2-8810-41CA-817E-725CD424B765}" destId="{D084B1C1-B0F0-409B-95B1-5D3DDB8E97C7}" srcOrd="1" destOrd="0" presId="urn:microsoft.com/office/officeart/2005/8/layout/orgChart1"/>
    <dgm:cxn modelId="{56CE9DE4-08AE-4213-A7BB-947CF92E14EF}" type="presOf" srcId="{5756690D-9FC9-4F54-BCB7-E10673A7EB4F}" destId="{44DFB035-3298-4A9A-88B1-877049140AF4}" srcOrd="0" destOrd="0" presId="urn:microsoft.com/office/officeart/2005/8/layout/orgChart1"/>
    <dgm:cxn modelId="{E481EEFD-654B-4D67-909D-83005A7EDF9A}" type="presOf" srcId="{B52B985E-3AD3-4C18-8D4F-43B84F85A86D}" destId="{CBA5ADD9-52CD-4097-AB12-45C2062F28C1}" srcOrd="0" destOrd="0" presId="urn:microsoft.com/office/officeart/2005/8/layout/orgChart1"/>
    <dgm:cxn modelId="{778028C1-34C2-4276-932A-B71C1745627C}" type="presParOf" srcId="{CBA5ADD9-52CD-4097-AB12-45C2062F28C1}" destId="{A64B4384-0E4B-4C96-A818-25364C0B7D57}" srcOrd="0" destOrd="0" presId="urn:microsoft.com/office/officeart/2005/8/layout/orgChart1"/>
    <dgm:cxn modelId="{F5E635A2-B6D8-4563-8B1D-9447162102A0}" type="presParOf" srcId="{A64B4384-0E4B-4C96-A818-25364C0B7D57}" destId="{1EA0ED0F-1A90-4F0A-A8A8-6FF7F6BC84BC}" srcOrd="0" destOrd="0" presId="urn:microsoft.com/office/officeart/2005/8/layout/orgChart1"/>
    <dgm:cxn modelId="{1CB16143-156D-4341-8A1E-488165037CC2}" type="presParOf" srcId="{1EA0ED0F-1A90-4F0A-A8A8-6FF7F6BC84BC}" destId="{44DFB035-3298-4A9A-88B1-877049140AF4}" srcOrd="0" destOrd="0" presId="urn:microsoft.com/office/officeart/2005/8/layout/orgChart1"/>
    <dgm:cxn modelId="{873EE141-BE2B-4354-B59B-57EEF10E9D54}" type="presParOf" srcId="{1EA0ED0F-1A90-4F0A-A8A8-6FF7F6BC84BC}" destId="{629BD81B-9943-4407-BA6A-8C7F8349C884}" srcOrd="1" destOrd="0" presId="urn:microsoft.com/office/officeart/2005/8/layout/orgChart1"/>
    <dgm:cxn modelId="{12093428-4F3C-481B-998E-954F9F19A419}" type="presParOf" srcId="{A64B4384-0E4B-4C96-A818-25364C0B7D57}" destId="{E943B71B-5EA2-4A71-BF04-235408163200}" srcOrd="1" destOrd="0" presId="urn:microsoft.com/office/officeart/2005/8/layout/orgChart1"/>
    <dgm:cxn modelId="{E7B54851-528D-4A92-867B-158ACEB51839}" type="presParOf" srcId="{E943B71B-5EA2-4A71-BF04-235408163200}" destId="{5156B850-B442-472D-AADB-2964193FD752}" srcOrd="0" destOrd="0" presId="urn:microsoft.com/office/officeart/2005/8/layout/orgChart1"/>
    <dgm:cxn modelId="{7850ED5C-4EF5-4782-AEEE-5861E30630C4}" type="presParOf" srcId="{E943B71B-5EA2-4A71-BF04-235408163200}" destId="{B44B5568-FC5D-486D-9B8A-60B919E7D4AB}" srcOrd="1" destOrd="0" presId="urn:microsoft.com/office/officeart/2005/8/layout/orgChart1"/>
    <dgm:cxn modelId="{C825D566-8F81-4B2B-AA70-91D393191997}" type="presParOf" srcId="{B44B5568-FC5D-486D-9B8A-60B919E7D4AB}" destId="{7B385DDF-F2B1-4E76-86BE-936F73C939E9}" srcOrd="0" destOrd="0" presId="urn:microsoft.com/office/officeart/2005/8/layout/orgChart1"/>
    <dgm:cxn modelId="{40E1314F-EE01-427B-A782-60706327487C}" type="presParOf" srcId="{7B385DDF-F2B1-4E76-86BE-936F73C939E9}" destId="{7DE7D2EE-7FF7-41D0-BDFE-EA03A0D818F2}" srcOrd="0" destOrd="0" presId="urn:microsoft.com/office/officeart/2005/8/layout/orgChart1"/>
    <dgm:cxn modelId="{A2B84998-665E-43C8-8A5A-CBBA7D6540E6}" type="presParOf" srcId="{7B385DDF-F2B1-4E76-86BE-936F73C939E9}" destId="{C95A7F62-3175-46F9-A07D-9AF3051B4B52}" srcOrd="1" destOrd="0" presId="urn:microsoft.com/office/officeart/2005/8/layout/orgChart1"/>
    <dgm:cxn modelId="{C9866118-7A88-4B60-AE73-EEA2F8EDC493}" type="presParOf" srcId="{B44B5568-FC5D-486D-9B8A-60B919E7D4AB}" destId="{1C7D7673-D717-4564-A50D-C1D541A32BF4}" srcOrd="1" destOrd="0" presId="urn:microsoft.com/office/officeart/2005/8/layout/orgChart1"/>
    <dgm:cxn modelId="{7ECC2EE2-0B13-4A47-888B-F27388ABE5FC}" type="presParOf" srcId="{1C7D7673-D717-4564-A50D-C1D541A32BF4}" destId="{6413DF55-7E4D-47DF-8F49-A88ADAB77485}" srcOrd="0" destOrd="0" presId="urn:microsoft.com/office/officeart/2005/8/layout/orgChart1"/>
    <dgm:cxn modelId="{FE9954E3-315B-44CB-8D51-4784D7B25405}" type="presParOf" srcId="{1C7D7673-D717-4564-A50D-C1D541A32BF4}" destId="{490BF66D-2036-4C0A-8AD6-8E5A077F8CA4}" srcOrd="1" destOrd="0" presId="urn:microsoft.com/office/officeart/2005/8/layout/orgChart1"/>
    <dgm:cxn modelId="{596E8C43-6926-446D-A903-511EB6F6F209}" type="presParOf" srcId="{490BF66D-2036-4C0A-8AD6-8E5A077F8CA4}" destId="{FA72C4B3-1FD6-48ED-914F-708872300D0C}" srcOrd="0" destOrd="0" presId="urn:microsoft.com/office/officeart/2005/8/layout/orgChart1"/>
    <dgm:cxn modelId="{9BD1A146-03F1-44F2-9642-5DC9294A097B}" type="presParOf" srcId="{FA72C4B3-1FD6-48ED-914F-708872300D0C}" destId="{96100E25-445A-44C8-A421-F1058104AEA2}" srcOrd="0" destOrd="0" presId="urn:microsoft.com/office/officeart/2005/8/layout/orgChart1"/>
    <dgm:cxn modelId="{ECCFB900-33FA-42CC-B347-FDE9E166ECF0}" type="presParOf" srcId="{FA72C4B3-1FD6-48ED-914F-708872300D0C}" destId="{6029D568-3013-465F-8CDE-E3114BB6B75B}" srcOrd="1" destOrd="0" presId="urn:microsoft.com/office/officeart/2005/8/layout/orgChart1"/>
    <dgm:cxn modelId="{AF6061A6-E4C3-403C-8F46-72B2360A1F3A}" type="presParOf" srcId="{490BF66D-2036-4C0A-8AD6-8E5A077F8CA4}" destId="{63A61830-A850-4056-932E-AEE5A3DA79DE}" srcOrd="1" destOrd="0" presId="urn:microsoft.com/office/officeart/2005/8/layout/orgChart1"/>
    <dgm:cxn modelId="{9EE62BDA-C751-4240-8D41-1717A185588A}" type="presParOf" srcId="{490BF66D-2036-4C0A-8AD6-8E5A077F8CA4}" destId="{962AC2D3-7FC6-4B39-B568-88A5A7745B62}" srcOrd="2" destOrd="0" presId="urn:microsoft.com/office/officeart/2005/8/layout/orgChart1"/>
    <dgm:cxn modelId="{E95D78E5-D956-479D-A89C-8C1D98F59F53}" type="presParOf" srcId="{B44B5568-FC5D-486D-9B8A-60B919E7D4AB}" destId="{128BE84E-EF54-4F80-9B28-65706C651EE9}" srcOrd="2" destOrd="0" presId="urn:microsoft.com/office/officeart/2005/8/layout/orgChart1"/>
    <dgm:cxn modelId="{97D1114B-6892-4FC7-8ACC-9D0A9EA49933}" type="presParOf" srcId="{E943B71B-5EA2-4A71-BF04-235408163200}" destId="{B0FEB917-2099-4F4F-A7CC-5501EADAA715}" srcOrd="2" destOrd="0" presId="urn:microsoft.com/office/officeart/2005/8/layout/orgChart1"/>
    <dgm:cxn modelId="{DB7AD280-66BA-47BB-8970-619AA9F3F85C}" type="presParOf" srcId="{E943B71B-5EA2-4A71-BF04-235408163200}" destId="{D777116C-BD0F-4C5F-B033-BFF5628967B6}" srcOrd="3" destOrd="0" presId="urn:microsoft.com/office/officeart/2005/8/layout/orgChart1"/>
    <dgm:cxn modelId="{65035029-F430-4482-803F-3F6F189A59F0}" type="presParOf" srcId="{D777116C-BD0F-4C5F-B033-BFF5628967B6}" destId="{60F106EB-733C-4106-A012-24DB1419834A}" srcOrd="0" destOrd="0" presId="urn:microsoft.com/office/officeart/2005/8/layout/orgChart1"/>
    <dgm:cxn modelId="{643F43DF-17E2-4471-B47C-106A15ECD3CB}" type="presParOf" srcId="{60F106EB-733C-4106-A012-24DB1419834A}" destId="{7E68474B-72C8-43FA-AB29-A4EAC660373B}" srcOrd="0" destOrd="0" presId="urn:microsoft.com/office/officeart/2005/8/layout/orgChart1"/>
    <dgm:cxn modelId="{03BC4E9E-2F58-4C41-A991-EC9543518666}" type="presParOf" srcId="{60F106EB-733C-4106-A012-24DB1419834A}" destId="{408C2A6D-3B48-4B12-A870-C5099A63304F}" srcOrd="1" destOrd="0" presId="urn:microsoft.com/office/officeart/2005/8/layout/orgChart1"/>
    <dgm:cxn modelId="{2EA7D54B-A6A8-4CA5-8EAD-D0574BBA1B27}" type="presParOf" srcId="{D777116C-BD0F-4C5F-B033-BFF5628967B6}" destId="{18089413-702F-4DE1-B75A-0BF8316057A3}" srcOrd="1" destOrd="0" presId="urn:microsoft.com/office/officeart/2005/8/layout/orgChart1"/>
    <dgm:cxn modelId="{34DACADF-8F4B-40F0-8D51-6094A5824727}" type="presParOf" srcId="{18089413-702F-4DE1-B75A-0BF8316057A3}" destId="{1DD78E43-D2F5-4F32-862D-F15EAF546D11}" srcOrd="0" destOrd="0" presId="urn:microsoft.com/office/officeart/2005/8/layout/orgChart1"/>
    <dgm:cxn modelId="{397D9B3B-6998-4A48-80E9-928CDA114146}" type="presParOf" srcId="{18089413-702F-4DE1-B75A-0BF8316057A3}" destId="{0553B5B2-0B87-4704-962C-7F7775884FA3}" srcOrd="1" destOrd="0" presId="urn:microsoft.com/office/officeart/2005/8/layout/orgChart1"/>
    <dgm:cxn modelId="{1509C0D1-F40F-41E0-9C25-F59D5E3C374F}" type="presParOf" srcId="{0553B5B2-0B87-4704-962C-7F7775884FA3}" destId="{AEB1A80E-6F3C-404D-AC3E-F824C6EA48EF}" srcOrd="0" destOrd="0" presId="urn:microsoft.com/office/officeart/2005/8/layout/orgChart1"/>
    <dgm:cxn modelId="{7FE24AD2-07F1-47DE-94B3-F4761C2CFF20}" type="presParOf" srcId="{AEB1A80E-6F3C-404D-AC3E-F824C6EA48EF}" destId="{59F3C394-8C4A-4D72-B190-137CD043B75A}" srcOrd="0" destOrd="0" presId="urn:microsoft.com/office/officeart/2005/8/layout/orgChart1"/>
    <dgm:cxn modelId="{F3D8ABF6-4F10-4BDB-AD53-35AD63BC3306}" type="presParOf" srcId="{AEB1A80E-6F3C-404D-AC3E-F824C6EA48EF}" destId="{757B98EB-A7A3-4A41-9526-DBB391CE4DA8}" srcOrd="1" destOrd="0" presId="urn:microsoft.com/office/officeart/2005/8/layout/orgChart1"/>
    <dgm:cxn modelId="{FCB70766-EBB0-480F-AA79-654D1374AD2E}" type="presParOf" srcId="{0553B5B2-0B87-4704-962C-7F7775884FA3}" destId="{5231B694-F3DB-4017-AD26-7C367FD5D57D}" srcOrd="1" destOrd="0" presId="urn:microsoft.com/office/officeart/2005/8/layout/orgChart1"/>
    <dgm:cxn modelId="{E495533C-1F32-4A07-AA9A-0994AF464FEE}" type="presParOf" srcId="{0553B5B2-0B87-4704-962C-7F7775884FA3}" destId="{06DA4501-31A6-493B-AF98-64AF14056B94}" srcOrd="2" destOrd="0" presId="urn:microsoft.com/office/officeart/2005/8/layout/orgChart1"/>
    <dgm:cxn modelId="{59A828B0-478E-4BA7-AB7B-4ECE609151E0}" type="presParOf" srcId="{D777116C-BD0F-4C5F-B033-BFF5628967B6}" destId="{83C5F290-96C5-4088-B864-D03FC18665B2}" srcOrd="2" destOrd="0" presId="urn:microsoft.com/office/officeart/2005/8/layout/orgChart1"/>
    <dgm:cxn modelId="{A3D51AAA-0CF5-4E52-A884-EADDDE1B44C1}" type="presParOf" srcId="{E943B71B-5EA2-4A71-BF04-235408163200}" destId="{6FD5F740-F6D3-45CB-95FA-7CD6D68B24DC}" srcOrd="4" destOrd="0" presId="urn:microsoft.com/office/officeart/2005/8/layout/orgChart1"/>
    <dgm:cxn modelId="{6BF2318E-E72E-4B18-87D2-104C4D68B730}" type="presParOf" srcId="{E943B71B-5EA2-4A71-BF04-235408163200}" destId="{CF28F818-BA30-4023-9989-6A70A806810F}" srcOrd="5" destOrd="0" presId="urn:microsoft.com/office/officeart/2005/8/layout/orgChart1"/>
    <dgm:cxn modelId="{AC48A938-42C4-4315-BE5D-C4B33DB471E3}" type="presParOf" srcId="{CF28F818-BA30-4023-9989-6A70A806810F}" destId="{59310688-3AF7-4E6E-B0D7-B85A7A2B5BC5}" srcOrd="0" destOrd="0" presId="urn:microsoft.com/office/officeart/2005/8/layout/orgChart1"/>
    <dgm:cxn modelId="{D4676EAE-FE31-47AB-8A53-1C5C44209052}" type="presParOf" srcId="{59310688-3AF7-4E6E-B0D7-B85A7A2B5BC5}" destId="{E2DF8BDB-0582-4575-B472-EA7DC8A9739F}" srcOrd="0" destOrd="0" presId="urn:microsoft.com/office/officeart/2005/8/layout/orgChart1"/>
    <dgm:cxn modelId="{E76A6030-03D7-466E-8F56-78852511B0B8}" type="presParOf" srcId="{59310688-3AF7-4E6E-B0D7-B85A7A2B5BC5}" destId="{79800BCA-2111-4913-B529-92859073ACB3}" srcOrd="1" destOrd="0" presId="urn:microsoft.com/office/officeart/2005/8/layout/orgChart1"/>
    <dgm:cxn modelId="{0C2F66AE-0663-4F54-B81C-F98F787E2336}" type="presParOf" srcId="{CF28F818-BA30-4023-9989-6A70A806810F}" destId="{D6A20697-3964-4CF2-B9B4-1EA522BC609D}" srcOrd="1" destOrd="0" presId="urn:microsoft.com/office/officeart/2005/8/layout/orgChart1"/>
    <dgm:cxn modelId="{F348D63C-93DC-4395-8AD6-12BBB39AB69A}" type="presParOf" srcId="{D6A20697-3964-4CF2-B9B4-1EA522BC609D}" destId="{C6AFDB4A-0651-4616-AD8B-D39570600A4D}" srcOrd="0" destOrd="0" presId="urn:microsoft.com/office/officeart/2005/8/layout/orgChart1"/>
    <dgm:cxn modelId="{BA207561-E8A2-48BA-8FC6-256464CD7632}" type="presParOf" srcId="{D6A20697-3964-4CF2-B9B4-1EA522BC609D}" destId="{0A33DA8E-E9B6-4FF2-B297-98470DF3F3FC}" srcOrd="1" destOrd="0" presId="urn:microsoft.com/office/officeart/2005/8/layout/orgChart1"/>
    <dgm:cxn modelId="{F9BDB591-2A2D-4ADA-8033-61CA6794E2C8}" type="presParOf" srcId="{0A33DA8E-E9B6-4FF2-B297-98470DF3F3FC}" destId="{6CDD5F71-A190-4159-9F54-70268CE25B51}" srcOrd="0" destOrd="0" presId="urn:microsoft.com/office/officeart/2005/8/layout/orgChart1"/>
    <dgm:cxn modelId="{22778DB9-8A9B-4056-ACF4-A130645A5821}" type="presParOf" srcId="{6CDD5F71-A190-4159-9F54-70268CE25B51}" destId="{942CFE04-AD5F-4791-BDC8-D74071D33460}" srcOrd="0" destOrd="0" presId="urn:microsoft.com/office/officeart/2005/8/layout/orgChart1"/>
    <dgm:cxn modelId="{9894EB8F-D441-4A49-B152-6592B765B7A8}" type="presParOf" srcId="{6CDD5F71-A190-4159-9F54-70268CE25B51}" destId="{D084B1C1-B0F0-409B-95B1-5D3DDB8E97C7}" srcOrd="1" destOrd="0" presId="urn:microsoft.com/office/officeart/2005/8/layout/orgChart1"/>
    <dgm:cxn modelId="{4D789377-673D-412D-AB9C-5BF26AA72DB1}" type="presParOf" srcId="{0A33DA8E-E9B6-4FF2-B297-98470DF3F3FC}" destId="{719D6A2E-EFBF-4AB4-9CF8-B099E9E91FAB}" srcOrd="1" destOrd="0" presId="urn:microsoft.com/office/officeart/2005/8/layout/orgChart1"/>
    <dgm:cxn modelId="{CE64A09F-5043-498B-8AD5-F16597033072}" type="presParOf" srcId="{0A33DA8E-E9B6-4FF2-B297-98470DF3F3FC}" destId="{5383B82B-4A43-44E6-A079-9AABD859ABEA}" srcOrd="2" destOrd="0" presId="urn:microsoft.com/office/officeart/2005/8/layout/orgChart1"/>
    <dgm:cxn modelId="{8E48ECE1-530A-4C5A-807D-EFEC698D51E3}" type="presParOf" srcId="{CF28F818-BA30-4023-9989-6A70A806810F}" destId="{66C3673A-AA94-4E77-B2D4-CFD75B419C7E}" srcOrd="2" destOrd="0" presId="urn:microsoft.com/office/officeart/2005/8/layout/orgChart1"/>
    <dgm:cxn modelId="{528C7E8D-B0B3-4EB8-8A21-3E042C656A4C}" type="presParOf" srcId="{E943B71B-5EA2-4A71-BF04-235408163200}" destId="{DCEF9AE9-8DB0-4029-92DC-FF2FC4658C86}" srcOrd="6" destOrd="0" presId="urn:microsoft.com/office/officeart/2005/8/layout/orgChart1"/>
    <dgm:cxn modelId="{5B37D407-0318-47F5-9223-15582C9AE64B}" type="presParOf" srcId="{E943B71B-5EA2-4A71-BF04-235408163200}" destId="{FDCC0F99-6981-43DE-A696-428D5ABE2F60}" srcOrd="7" destOrd="0" presId="urn:microsoft.com/office/officeart/2005/8/layout/orgChart1"/>
    <dgm:cxn modelId="{78FAFCF0-0C0A-49CF-A9BD-097545E8C69A}" type="presParOf" srcId="{FDCC0F99-6981-43DE-A696-428D5ABE2F60}" destId="{F3790384-AC70-4469-A94C-A9E1F7507B25}" srcOrd="0" destOrd="0" presId="urn:microsoft.com/office/officeart/2005/8/layout/orgChart1"/>
    <dgm:cxn modelId="{FE1BC3CF-B68D-41E7-BB3B-274F4EF50DF1}" type="presParOf" srcId="{F3790384-AC70-4469-A94C-A9E1F7507B25}" destId="{762A833C-FD67-4EC4-9DE2-50089A5CA68B}" srcOrd="0" destOrd="0" presId="urn:microsoft.com/office/officeart/2005/8/layout/orgChart1"/>
    <dgm:cxn modelId="{637AF271-74EA-49E1-94B8-0456669EEADF}" type="presParOf" srcId="{F3790384-AC70-4469-A94C-A9E1F7507B25}" destId="{E65439E1-0A92-4488-BDF5-5EF94A6ED589}" srcOrd="1" destOrd="0" presId="urn:microsoft.com/office/officeart/2005/8/layout/orgChart1"/>
    <dgm:cxn modelId="{7F790DF7-2B15-4010-8919-4E82B5CEEB9B}" type="presParOf" srcId="{FDCC0F99-6981-43DE-A696-428D5ABE2F60}" destId="{47090B38-327F-441B-96D0-FBA5ECE6B369}" srcOrd="1" destOrd="0" presId="urn:microsoft.com/office/officeart/2005/8/layout/orgChart1"/>
    <dgm:cxn modelId="{D44046EB-59FC-4651-B276-9AD9A24B3536}" type="presParOf" srcId="{47090B38-327F-441B-96D0-FBA5ECE6B369}" destId="{B4B7678E-E7F7-46DA-9009-40094BF31F9D}" srcOrd="0" destOrd="0" presId="urn:microsoft.com/office/officeart/2005/8/layout/orgChart1"/>
    <dgm:cxn modelId="{38F47FF0-F45C-43D2-9031-BC4EBF9AAD46}" type="presParOf" srcId="{47090B38-327F-441B-96D0-FBA5ECE6B369}" destId="{6BA45FC8-655A-44B9-BAAD-F361EF3A45D6}" srcOrd="1" destOrd="0" presId="urn:microsoft.com/office/officeart/2005/8/layout/orgChart1"/>
    <dgm:cxn modelId="{BD000000-9361-4D4B-8D47-C78DCA55D82A}" type="presParOf" srcId="{6BA45FC8-655A-44B9-BAAD-F361EF3A45D6}" destId="{615E3103-DBC4-47E5-9151-693FF16AB1D3}" srcOrd="0" destOrd="0" presId="urn:microsoft.com/office/officeart/2005/8/layout/orgChart1"/>
    <dgm:cxn modelId="{5387CCD9-872A-4DFD-A5DA-C92BDA934C73}" type="presParOf" srcId="{615E3103-DBC4-47E5-9151-693FF16AB1D3}" destId="{C0CC20AF-EFBE-4306-9766-E2573D48FD6A}" srcOrd="0" destOrd="0" presId="urn:microsoft.com/office/officeart/2005/8/layout/orgChart1"/>
    <dgm:cxn modelId="{272A201D-E863-4986-9ECF-2FCDE0EE8CD6}" type="presParOf" srcId="{615E3103-DBC4-47E5-9151-693FF16AB1D3}" destId="{DD7873C0-00AB-43DA-973E-2794ECD4AC5F}" srcOrd="1" destOrd="0" presId="urn:microsoft.com/office/officeart/2005/8/layout/orgChart1"/>
    <dgm:cxn modelId="{F75A9C48-8588-4BC7-8E4F-5149D49200EB}" type="presParOf" srcId="{6BA45FC8-655A-44B9-BAAD-F361EF3A45D6}" destId="{A9EAA546-1F35-45A4-A253-039569B3713D}" srcOrd="1" destOrd="0" presId="urn:microsoft.com/office/officeart/2005/8/layout/orgChart1"/>
    <dgm:cxn modelId="{1101A0BB-983C-44EF-B272-2B530E44556B}" type="presParOf" srcId="{6BA45FC8-655A-44B9-BAAD-F361EF3A45D6}" destId="{D46CB643-ACF4-4A4A-9488-0232708A7016}" srcOrd="2" destOrd="0" presId="urn:microsoft.com/office/officeart/2005/8/layout/orgChart1"/>
    <dgm:cxn modelId="{FB7498D0-AD12-4C1D-A317-697AF9EE1EDF}" type="presParOf" srcId="{FDCC0F99-6981-43DE-A696-428D5ABE2F60}" destId="{C2B3BABF-E18A-41FF-988B-4AA05B2EA6ED}" srcOrd="2" destOrd="0" presId="urn:microsoft.com/office/officeart/2005/8/layout/orgChart1"/>
    <dgm:cxn modelId="{171569A6-27CC-44F6-8215-C34D918CB321}" type="presParOf" srcId="{E943B71B-5EA2-4A71-BF04-235408163200}" destId="{9992671D-67B2-4DEA-B119-2C41C74CD32D}" srcOrd="8" destOrd="0" presId="urn:microsoft.com/office/officeart/2005/8/layout/orgChart1"/>
    <dgm:cxn modelId="{2EF655C1-372B-4D0D-B15F-95E0164C5815}" type="presParOf" srcId="{E943B71B-5EA2-4A71-BF04-235408163200}" destId="{913196CC-76E7-479F-A284-57858FD0B854}" srcOrd="9" destOrd="0" presId="urn:microsoft.com/office/officeart/2005/8/layout/orgChart1"/>
    <dgm:cxn modelId="{45EF61A5-1505-4961-97B3-E8FABA90179C}" type="presParOf" srcId="{913196CC-76E7-479F-A284-57858FD0B854}" destId="{827BF8A1-DE4C-428E-9292-B94A006DEAA6}" srcOrd="0" destOrd="0" presId="urn:microsoft.com/office/officeart/2005/8/layout/orgChart1"/>
    <dgm:cxn modelId="{DCFDC948-80BB-47E9-A70D-430D1CC9221D}" type="presParOf" srcId="{827BF8A1-DE4C-428E-9292-B94A006DEAA6}" destId="{CB4FD328-CC2A-4921-BA5C-771CE84846CF}" srcOrd="0" destOrd="0" presId="urn:microsoft.com/office/officeart/2005/8/layout/orgChart1"/>
    <dgm:cxn modelId="{9C0B9F24-BDE9-48E0-A9D0-47B320FF4D64}" type="presParOf" srcId="{827BF8A1-DE4C-428E-9292-B94A006DEAA6}" destId="{E598A349-2FB4-4D32-BDC5-95B7E43E9797}" srcOrd="1" destOrd="0" presId="urn:microsoft.com/office/officeart/2005/8/layout/orgChart1"/>
    <dgm:cxn modelId="{5D3F5935-BAEC-4B22-AEC7-9AAC2DD059C2}" type="presParOf" srcId="{913196CC-76E7-479F-A284-57858FD0B854}" destId="{288B0E10-C087-4EF6-979E-FE0B8786BB7F}" srcOrd="1" destOrd="0" presId="urn:microsoft.com/office/officeart/2005/8/layout/orgChart1"/>
    <dgm:cxn modelId="{443BE156-5041-43BE-ADFD-E5A1DBACDD9E}" type="presParOf" srcId="{288B0E10-C087-4EF6-979E-FE0B8786BB7F}" destId="{B6BC9E5E-F566-490D-AFBD-8AFD6E754BFC}" srcOrd="0" destOrd="0" presId="urn:microsoft.com/office/officeart/2005/8/layout/orgChart1"/>
    <dgm:cxn modelId="{8C316295-A794-4EB3-BFD3-877AF5206132}" type="presParOf" srcId="{288B0E10-C087-4EF6-979E-FE0B8786BB7F}" destId="{548F9D02-E17A-438B-9E3F-C3B4BBA7400F}" srcOrd="1" destOrd="0" presId="urn:microsoft.com/office/officeart/2005/8/layout/orgChart1"/>
    <dgm:cxn modelId="{F1405EA9-0266-46B4-AB57-DCA1A2D0ADCA}" type="presParOf" srcId="{548F9D02-E17A-438B-9E3F-C3B4BBA7400F}" destId="{E7295F9C-1DFE-4D0E-8466-CD9C6674D9D1}" srcOrd="0" destOrd="0" presId="urn:microsoft.com/office/officeart/2005/8/layout/orgChart1"/>
    <dgm:cxn modelId="{CF1EF776-26A3-4E9B-B2E9-BD30BA6D7DE0}" type="presParOf" srcId="{E7295F9C-1DFE-4D0E-8466-CD9C6674D9D1}" destId="{6066B839-A53F-4B9E-AB62-01FD1B381D80}" srcOrd="0" destOrd="0" presId="urn:microsoft.com/office/officeart/2005/8/layout/orgChart1"/>
    <dgm:cxn modelId="{6CF55874-8347-4255-A43B-F39F15AE4D3F}" type="presParOf" srcId="{E7295F9C-1DFE-4D0E-8466-CD9C6674D9D1}" destId="{1DCB0255-7CDE-477E-ABE0-EFF7920B47F0}" srcOrd="1" destOrd="0" presId="urn:microsoft.com/office/officeart/2005/8/layout/orgChart1"/>
    <dgm:cxn modelId="{FAB914EB-D65E-4203-B04D-1B1800575B35}" type="presParOf" srcId="{548F9D02-E17A-438B-9E3F-C3B4BBA7400F}" destId="{DA1635EF-098F-4931-816C-4F9F4D2DC50E}" srcOrd="1" destOrd="0" presId="urn:microsoft.com/office/officeart/2005/8/layout/orgChart1"/>
    <dgm:cxn modelId="{DFF93FF3-2A3F-42AB-B9B3-1DCF729907FA}" type="presParOf" srcId="{548F9D02-E17A-438B-9E3F-C3B4BBA7400F}" destId="{DDE713FE-66DC-4158-9A3C-771B54F6FD42}" srcOrd="2" destOrd="0" presId="urn:microsoft.com/office/officeart/2005/8/layout/orgChart1"/>
    <dgm:cxn modelId="{92B227E2-B741-4ACE-839C-712C42657224}" type="presParOf" srcId="{913196CC-76E7-479F-A284-57858FD0B854}" destId="{9E7AA06D-E498-4538-8E1E-B333544B2BA6}" srcOrd="2" destOrd="0" presId="urn:microsoft.com/office/officeart/2005/8/layout/orgChart1"/>
    <dgm:cxn modelId="{93EECD22-1688-481F-8D66-548D0479DDD4}" type="presParOf" srcId="{A64B4384-0E4B-4C96-A818-25364C0B7D57}" destId="{9804CDDF-DCD5-4AC3-A116-E763297B22C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37C1FD8-62F2-48C3-A424-4ECDA112B895}" type="doc">
      <dgm:prSet loTypeId="urn:microsoft.com/office/officeart/2005/8/layout/hProcess11" loCatId="process" qsTypeId="urn:microsoft.com/office/officeart/2005/8/quickstyle/simple4" qsCatId="simple" csTypeId="urn:microsoft.com/office/officeart/2005/8/colors/colorful5" csCatId="colorful" phldr="1"/>
      <dgm:spPr/>
    </dgm:pt>
    <dgm:pt modelId="{7892A828-C659-4807-9B32-D3E0DD1F7E08}">
      <dgm:prSet phldrT="[Texto]"/>
      <dgm:spPr/>
      <dgm:t>
        <a:bodyPr/>
        <a:lstStyle/>
        <a:p>
          <a:r>
            <a:rPr lang="es-MX" dirty="0">
              <a:solidFill>
                <a:srgbClr val="002060"/>
              </a:solidFill>
            </a:rPr>
            <a:t>Personalmente</a:t>
          </a:r>
        </a:p>
      </dgm:t>
    </dgm:pt>
    <dgm:pt modelId="{38CE9E53-A926-4929-867C-76F18A5B98F0}" type="parTrans" cxnId="{F6CCEAD4-EBBE-4761-A0CE-842BFF74108D}">
      <dgm:prSet/>
      <dgm:spPr/>
      <dgm:t>
        <a:bodyPr/>
        <a:lstStyle/>
        <a:p>
          <a:endParaRPr lang="es-MX">
            <a:solidFill>
              <a:srgbClr val="002060"/>
            </a:solidFill>
          </a:endParaRPr>
        </a:p>
      </dgm:t>
    </dgm:pt>
    <dgm:pt modelId="{89BE343D-7441-4634-9C47-16D6C0CA54B2}" type="sibTrans" cxnId="{F6CCEAD4-EBBE-4761-A0CE-842BFF74108D}">
      <dgm:prSet/>
      <dgm:spPr/>
      <dgm:t>
        <a:bodyPr/>
        <a:lstStyle/>
        <a:p>
          <a:endParaRPr lang="es-MX">
            <a:solidFill>
              <a:srgbClr val="002060"/>
            </a:solidFill>
          </a:endParaRPr>
        </a:p>
      </dgm:t>
    </dgm:pt>
    <dgm:pt modelId="{98FFF5E7-5181-440B-86F2-63D49214A232}">
      <dgm:prSet phldrT="[Texto]"/>
      <dgm:spPr/>
      <dgm:t>
        <a:bodyPr/>
        <a:lstStyle/>
        <a:p>
          <a:r>
            <a:rPr lang="es-MX" dirty="0">
              <a:solidFill>
                <a:srgbClr val="002060"/>
              </a:solidFill>
            </a:rPr>
            <a:t>Directa</a:t>
          </a:r>
        </a:p>
      </dgm:t>
    </dgm:pt>
    <dgm:pt modelId="{2E4ED96B-91A9-49DC-8C73-75734C7468CE}" type="parTrans" cxnId="{F6922434-6370-45DD-98F3-599542AC9053}">
      <dgm:prSet/>
      <dgm:spPr/>
      <dgm:t>
        <a:bodyPr/>
        <a:lstStyle/>
        <a:p>
          <a:endParaRPr lang="es-MX">
            <a:solidFill>
              <a:srgbClr val="002060"/>
            </a:solidFill>
          </a:endParaRPr>
        </a:p>
      </dgm:t>
    </dgm:pt>
    <dgm:pt modelId="{1EA56BC6-DB61-46B6-A711-9127ABF8392F}" type="sibTrans" cxnId="{F6922434-6370-45DD-98F3-599542AC9053}">
      <dgm:prSet/>
      <dgm:spPr/>
      <dgm:t>
        <a:bodyPr/>
        <a:lstStyle/>
        <a:p>
          <a:endParaRPr lang="es-MX">
            <a:solidFill>
              <a:srgbClr val="002060"/>
            </a:solidFill>
          </a:endParaRPr>
        </a:p>
      </dgm:t>
    </dgm:pt>
    <dgm:pt modelId="{00FED8A6-9333-4EE1-9C15-2C1513CFBF8D}">
      <dgm:prSet phldrT="[Texto]"/>
      <dgm:spPr/>
      <dgm:t>
        <a:bodyPr/>
        <a:lstStyle/>
        <a:p>
          <a:r>
            <a:rPr lang="es-MX" dirty="0">
              <a:solidFill>
                <a:srgbClr val="002060"/>
              </a:solidFill>
            </a:rPr>
            <a:t>Indirecta</a:t>
          </a:r>
        </a:p>
      </dgm:t>
    </dgm:pt>
    <dgm:pt modelId="{52096ADB-F3B8-4650-BB12-72D9B0B53C6F}" type="parTrans" cxnId="{EAC57A2D-741F-472B-A3EC-B3B6B09804F7}">
      <dgm:prSet/>
      <dgm:spPr/>
      <dgm:t>
        <a:bodyPr/>
        <a:lstStyle/>
        <a:p>
          <a:endParaRPr lang="es-MX">
            <a:solidFill>
              <a:srgbClr val="002060"/>
            </a:solidFill>
          </a:endParaRPr>
        </a:p>
      </dgm:t>
    </dgm:pt>
    <dgm:pt modelId="{85326CB9-6AE2-43A9-B72F-B7D1A72D5989}" type="sibTrans" cxnId="{EAC57A2D-741F-472B-A3EC-B3B6B09804F7}">
      <dgm:prSet/>
      <dgm:spPr/>
      <dgm:t>
        <a:bodyPr/>
        <a:lstStyle/>
        <a:p>
          <a:endParaRPr lang="es-MX">
            <a:solidFill>
              <a:srgbClr val="002060"/>
            </a:solidFill>
          </a:endParaRPr>
        </a:p>
      </dgm:t>
    </dgm:pt>
    <dgm:pt modelId="{43BA4CAC-7586-4BF8-8DF2-7CE6AC8DC17E}" type="pres">
      <dgm:prSet presAssocID="{E37C1FD8-62F2-48C3-A424-4ECDA112B895}" presName="Name0" presStyleCnt="0">
        <dgm:presLayoutVars>
          <dgm:dir/>
          <dgm:resizeHandles val="exact"/>
        </dgm:presLayoutVars>
      </dgm:prSet>
      <dgm:spPr/>
    </dgm:pt>
    <dgm:pt modelId="{B3A8EEEE-2BDE-47B0-BC9B-9BBFF66584D6}" type="pres">
      <dgm:prSet presAssocID="{E37C1FD8-62F2-48C3-A424-4ECDA112B895}" presName="arrow" presStyleLbl="bgShp" presStyleIdx="0" presStyleCnt="1"/>
      <dgm:spPr/>
    </dgm:pt>
    <dgm:pt modelId="{F230CB4D-2C4D-45E9-B5B2-94A508227C12}" type="pres">
      <dgm:prSet presAssocID="{E37C1FD8-62F2-48C3-A424-4ECDA112B895}" presName="points" presStyleCnt="0"/>
      <dgm:spPr/>
    </dgm:pt>
    <dgm:pt modelId="{9AACCEBF-4367-4A85-B48D-416B31D83C1B}" type="pres">
      <dgm:prSet presAssocID="{7892A828-C659-4807-9B32-D3E0DD1F7E08}" presName="compositeA" presStyleCnt="0"/>
      <dgm:spPr/>
    </dgm:pt>
    <dgm:pt modelId="{5B68A491-E642-4E2E-A53E-CD8E3969752C}" type="pres">
      <dgm:prSet presAssocID="{7892A828-C659-4807-9B32-D3E0DD1F7E08}" presName="textA" presStyleLbl="revTx" presStyleIdx="0" presStyleCnt="3">
        <dgm:presLayoutVars>
          <dgm:bulletEnabled val="1"/>
        </dgm:presLayoutVars>
      </dgm:prSet>
      <dgm:spPr/>
    </dgm:pt>
    <dgm:pt modelId="{35C83272-EB96-4546-9ABF-EF255316F255}" type="pres">
      <dgm:prSet presAssocID="{7892A828-C659-4807-9B32-D3E0DD1F7E08}" presName="circleA" presStyleLbl="node1" presStyleIdx="0" presStyleCnt="3"/>
      <dgm:spPr/>
    </dgm:pt>
    <dgm:pt modelId="{CE6AD86F-C126-49A4-91FF-8B0C77972114}" type="pres">
      <dgm:prSet presAssocID="{7892A828-C659-4807-9B32-D3E0DD1F7E08}" presName="spaceA" presStyleCnt="0"/>
      <dgm:spPr/>
    </dgm:pt>
    <dgm:pt modelId="{160DE39A-7098-4DEB-AEB8-B95F42B90E64}" type="pres">
      <dgm:prSet presAssocID="{89BE343D-7441-4634-9C47-16D6C0CA54B2}" presName="space" presStyleCnt="0"/>
      <dgm:spPr/>
    </dgm:pt>
    <dgm:pt modelId="{A0396E31-C923-42FD-AD97-AAB10CACEA18}" type="pres">
      <dgm:prSet presAssocID="{98FFF5E7-5181-440B-86F2-63D49214A232}" presName="compositeB" presStyleCnt="0"/>
      <dgm:spPr/>
    </dgm:pt>
    <dgm:pt modelId="{C5A25A23-D8F8-4671-8974-BC3C756F14F8}" type="pres">
      <dgm:prSet presAssocID="{98FFF5E7-5181-440B-86F2-63D49214A232}" presName="textB" presStyleLbl="revTx" presStyleIdx="1" presStyleCnt="3">
        <dgm:presLayoutVars>
          <dgm:bulletEnabled val="1"/>
        </dgm:presLayoutVars>
      </dgm:prSet>
      <dgm:spPr/>
    </dgm:pt>
    <dgm:pt modelId="{646EF7D5-E748-4A5A-9981-EE538981C32D}" type="pres">
      <dgm:prSet presAssocID="{98FFF5E7-5181-440B-86F2-63D49214A232}" presName="circleB" presStyleLbl="node1" presStyleIdx="1" presStyleCnt="3"/>
      <dgm:spPr/>
    </dgm:pt>
    <dgm:pt modelId="{24C847DA-0D81-45CA-9CB8-CF910C9D88A2}" type="pres">
      <dgm:prSet presAssocID="{98FFF5E7-5181-440B-86F2-63D49214A232}" presName="spaceB" presStyleCnt="0"/>
      <dgm:spPr/>
    </dgm:pt>
    <dgm:pt modelId="{14B5A451-3CFC-4F7A-B2CA-0DA551DE99AE}" type="pres">
      <dgm:prSet presAssocID="{1EA56BC6-DB61-46B6-A711-9127ABF8392F}" presName="space" presStyleCnt="0"/>
      <dgm:spPr/>
    </dgm:pt>
    <dgm:pt modelId="{EC6A27F1-30F8-42AD-85C5-8155B3FDF886}" type="pres">
      <dgm:prSet presAssocID="{00FED8A6-9333-4EE1-9C15-2C1513CFBF8D}" presName="compositeA" presStyleCnt="0"/>
      <dgm:spPr/>
    </dgm:pt>
    <dgm:pt modelId="{493F2DC1-FD38-422B-961A-9F005916F64E}" type="pres">
      <dgm:prSet presAssocID="{00FED8A6-9333-4EE1-9C15-2C1513CFBF8D}" presName="textA" presStyleLbl="revTx" presStyleIdx="2" presStyleCnt="3">
        <dgm:presLayoutVars>
          <dgm:bulletEnabled val="1"/>
        </dgm:presLayoutVars>
      </dgm:prSet>
      <dgm:spPr/>
    </dgm:pt>
    <dgm:pt modelId="{4B767F1A-3EE3-4871-880A-AEF319D4BE8D}" type="pres">
      <dgm:prSet presAssocID="{00FED8A6-9333-4EE1-9C15-2C1513CFBF8D}" presName="circleA" presStyleLbl="node1" presStyleIdx="2" presStyleCnt="3"/>
      <dgm:spPr/>
    </dgm:pt>
    <dgm:pt modelId="{BB0EC2D0-2EB4-4F48-91D6-7C3B87B80FE1}" type="pres">
      <dgm:prSet presAssocID="{00FED8A6-9333-4EE1-9C15-2C1513CFBF8D}" presName="spaceA" presStyleCnt="0"/>
      <dgm:spPr/>
    </dgm:pt>
  </dgm:ptLst>
  <dgm:cxnLst>
    <dgm:cxn modelId="{EAC57A2D-741F-472B-A3EC-B3B6B09804F7}" srcId="{E37C1FD8-62F2-48C3-A424-4ECDA112B895}" destId="{00FED8A6-9333-4EE1-9C15-2C1513CFBF8D}" srcOrd="2" destOrd="0" parTransId="{52096ADB-F3B8-4650-BB12-72D9B0B53C6F}" sibTransId="{85326CB9-6AE2-43A9-B72F-B7D1A72D5989}"/>
    <dgm:cxn modelId="{F6922434-6370-45DD-98F3-599542AC9053}" srcId="{E37C1FD8-62F2-48C3-A424-4ECDA112B895}" destId="{98FFF5E7-5181-440B-86F2-63D49214A232}" srcOrd="1" destOrd="0" parTransId="{2E4ED96B-91A9-49DC-8C73-75734C7468CE}" sibTransId="{1EA56BC6-DB61-46B6-A711-9127ABF8392F}"/>
    <dgm:cxn modelId="{EFE9A455-36F3-44E8-BD79-099BEFB766F2}" type="presOf" srcId="{7892A828-C659-4807-9B32-D3E0DD1F7E08}" destId="{5B68A491-E642-4E2E-A53E-CD8E3969752C}" srcOrd="0" destOrd="0" presId="urn:microsoft.com/office/officeart/2005/8/layout/hProcess11"/>
    <dgm:cxn modelId="{D54F4F8C-2F00-47C7-82B4-4A7499DFC65B}" type="presOf" srcId="{00FED8A6-9333-4EE1-9C15-2C1513CFBF8D}" destId="{493F2DC1-FD38-422B-961A-9F005916F64E}" srcOrd="0" destOrd="0" presId="urn:microsoft.com/office/officeart/2005/8/layout/hProcess11"/>
    <dgm:cxn modelId="{D1029AB3-078D-4F4C-936D-7C48BAE06865}" type="presOf" srcId="{E37C1FD8-62F2-48C3-A424-4ECDA112B895}" destId="{43BA4CAC-7586-4BF8-8DF2-7CE6AC8DC17E}" srcOrd="0" destOrd="0" presId="urn:microsoft.com/office/officeart/2005/8/layout/hProcess11"/>
    <dgm:cxn modelId="{B85747CD-65A7-4F5C-BBD5-A36707391E50}" type="presOf" srcId="{98FFF5E7-5181-440B-86F2-63D49214A232}" destId="{C5A25A23-D8F8-4671-8974-BC3C756F14F8}" srcOrd="0" destOrd="0" presId="urn:microsoft.com/office/officeart/2005/8/layout/hProcess11"/>
    <dgm:cxn modelId="{F6CCEAD4-EBBE-4761-A0CE-842BFF74108D}" srcId="{E37C1FD8-62F2-48C3-A424-4ECDA112B895}" destId="{7892A828-C659-4807-9B32-D3E0DD1F7E08}" srcOrd="0" destOrd="0" parTransId="{38CE9E53-A926-4929-867C-76F18A5B98F0}" sibTransId="{89BE343D-7441-4634-9C47-16D6C0CA54B2}"/>
    <dgm:cxn modelId="{16C8067B-C29A-4066-A298-7E214A94B50B}" type="presParOf" srcId="{43BA4CAC-7586-4BF8-8DF2-7CE6AC8DC17E}" destId="{B3A8EEEE-2BDE-47B0-BC9B-9BBFF66584D6}" srcOrd="0" destOrd="0" presId="urn:microsoft.com/office/officeart/2005/8/layout/hProcess11"/>
    <dgm:cxn modelId="{FD01B6B8-2652-4599-A9F4-14AD3DDC74F7}" type="presParOf" srcId="{43BA4CAC-7586-4BF8-8DF2-7CE6AC8DC17E}" destId="{F230CB4D-2C4D-45E9-B5B2-94A508227C12}" srcOrd="1" destOrd="0" presId="urn:microsoft.com/office/officeart/2005/8/layout/hProcess11"/>
    <dgm:cxn modelId="{E298A499-43F9-4BAE-8237-805F9B42F3E0}" type="presParOf" srcId="{F230CB4D-2C4D-45E9-B5B2-94A508227C12}" destId="{9AACCEBF-4367-4A85-B48D-416B31D83C1B}" srcOrd="0" destOrd="0" presId="urn:microsoft.com/office/officeart/2005/8/layout/hProcess11"/>
    <dgm:cxn modelId="{C39FD545-04F3-410A-B68D-4BB2F1AB8954}" type="presParOf" srcId="{9AACCEBF-4367-4A85-B48D-416B31D83C1B}" destId="{5B68A491-E642-4E2E-A53E-CD8E3969752C}" srcOrd="0" destOrd="0" presId="urn:microsoft.com/office/officeart/2005/8/layout/hProcess11"/>
    <dgm:cxn modelId="{695D0B88-4F70-4341-8556-4AACC959641A}" type="presParOf" srcId="{9AACCEBF-4367-4A85-B48D-416B31D83C1B}" destId="{35C83272-EB96-4546-9ABF-EF255316F255}" srcOrd="1" destOrd="0" presId="urn:microsoft.com/office/officeart/2005/8/layout/hProcess11"/>
    <dgm:cxn modelId="{705A24C8-80D6-4925-95AC-9DC12CFF63B0}" type="presParOf" srcId="{9AACCEBF-4367-4A85-B48D-416B31D83C1B}" destId="{CE6AD86F-C126-49A4-91FF-8B0C77972114}" srcOrd="2" destOrd="0" presId="urn:microsoft.com/office/officeart/2005/8/layout/hProcess11"/>
    <dgm:cxn modelId="{7190D8F8-8DA8-4FAE-8364-22F92A2C569D}" type="presParOf" srcId="{F230CB4D-2C4D-45E9-B5B2-94A508227C12}" destId="{160DE39A-7098-4DEB-AEB8-B95F42B90E64}" srcOrd="1" destOrd="0" presId="urn:microsoft.com/office/officeart/2005/8/layout/hProcess11"/>
    <dgm:cxn modelId="{D712F43C-3830-4CDF-8178-01333CF34E91}" type="presParOf" srcId="{F230CB4D-2C4D-45E9-B5B2-94A508227C12}" destId="{A0396E31-C923-42FD-AD97-AAB10CACEA18}" srcOrd="2" destOrd="0" presId="urn:microsoft.com/office/officeart/2005/8/layout/hProcess11"/>
    <dgm:cxn modelId="{21576998-99E0-4921-A9D6-76AAD10D61E9}" type="presParOf" srcId="{A0396E31-C923-42FD-AD97-AAB10CACEA18}" destId="{C5A25A23-D8F8-4671-8974-BC3C756F14F8}" srcOrd="0" destOrd="0" presId="urn:microsoft.com/office/officeart/2005/8/layout/hProcess11"/>
    <dgm:cxn modelId="{8F5B081D-CC2C-4792-9A89-CADA6A4AFF3C}" type="presParOf" srcId="{A0396E31-C923-42FD-AD97-AAB10CACEA18}" destId="{646EF7D5-E748-4A5A-9981-EE538981C32D}" srcOrd="1" destOrd="0" presId="urn:microsoft.com/office/officeart/2005/8/layout/hProcess11"/>
    <dgm:cxn modelId="{FF21F79F-4317-47EE-9396-96CFE809ECBA}" type="presParOf" srcId="{A0396E31-C923-42FD-AD97-AAB10CACEA18}" destId="{24C847DA-0D81-45CA-9CB8-CF910C9D88A2}" srcOrd="2" destOrd="0" presId="urn:microsoft.com/office/officeart/2005/8/layout/hProcess11"/>
    <dgm:cxn modelId="{31617B84-CF41-4986-A7B4-5AB6ECD591F6}" type="presParOf" srcId="{F230CB4D-2C4D-45E9-B5B2-94A508227C12}" destId="{14B5A451-3CFC-4F7A-B2CA-0DA551DE99AE}" srcOrd="3" destOrd="0" presId="urn:microsoft.com/office/officeart/2005/8/layout/hProcess11"/>
    <dgm:cxn modelId="{F4DA0E20-D403-48AC-96C4-1CB52D9BAB55}" type="presParOf" srcId="{F230CB4D-2C4D-45E9-B5B2-94A508227C12}" destId="{EC6A27F1-30F8-42AD-85C5-8155B3FDF886}" srcOrd="4" destOrd="0" presId="urn:microsoft.com/office/officeart/2005/8/layout/hProcess11"/>
    <dgm:cxn modelId="{78CB25AF-CE60-47FB-9CAA-4426204AEEE1}" type="presParOf" srcId="{EC6A27F1-30F8-42AD-85C5-8155B3FDF886}" destId="{493F2DC1-FD38-422B-961A-9F005916F64E}" srcOrd="0" destOrd="0" presId="urn:microsoft.com/office/officeart/2005/8/layout/hProcess11"/>
    <dgm:cxn modelId="{322193F7-C8F8-4B43-8EF4-40A01B7817B7}" type="presParOf" srcId="{EC6A27F1-30F8-42AD-85C5-8155B3FDF886}" destId="{4B767F1A-3EE3-4871-880A-AEF319D4BE8D}" srcOrd="1" destOrd="0" presId="urn:microsoft.com/office/officeart/2005/8/layout/hProcess11"/>
    <dgm:cxn modelId="{43F033F0-465B-4F5F-B26B-65599852DEC5}" type="presParOf" srcId="{EC6A27F1-30F8-42AD-85C5-8155B3FDF886}" destId="{BB0EC2D0-2EB4-4F48-91D6-7C3B87B80FE1}"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37C1FD8-62F2-48C3-A424-4ECDA112B895}" type="doc">
      <dgm:prSet loTypeId="urn:microsoft.com/office/officeart/2009/3/layout/StepUpProcess" loCatId="process" qsTypeId="urn:microsoft.com/office/officeart/2005/8/quickstyle/3d4" qsCatId="3D" csTypeId="urn:microsoft.com/office/officeart/2005/8/colors/colorful2" csCatId="colorful" phldr="1"/>
      <dgm:spPr/>
    </dgm:pt>
    <dgm:pt modelId="{7892A828-C659-4807-9B32-D3E0DD1F7E08}">
      <dgm:prSet phldrT="[Texto]"/>
      <dgm:spPr/>
      <dgm:t>
        <a:bodyPr/>
        <a:lstStyle/>
        <a:p>
          <a:r>
            <a:rPr lang="es-MX" b="1" dirty="0">
              <a:solidFill>
                <a:srgbClr val="002060"/>
              </a:solidFill>
            </a:rPr>
            <a:t>1.-Previo</a:t>
          </a:r>
          <a:r>
            <a:rPr lang="es-MX" b="1" baseline="0" dirty="0">
              <a:solidFill>
                <a:srgbClr val="002060"/>
              </a:solidFill>
            </a:rPr>
            <a:t> a la obtención de los datos personales</a:t>
          </a:r>
          <a:endParaRPr lang="es-MX" dirty="0">
            <a:solidFill>
              <a:srgbClr val="002060"/>
            </a:solidFill>
          </a:endParaRPr>
        </a:p>
      </dgm:t>
    </dgm:pt>
    <dgm:pt modelId="{38CE9E53-A926-4929-867C-76F18A5B98F0}" type="parTrans" cxnId="{F6CCEAD4-EBBE-4761-A0CE-842BFF74108D}">
      <dgm:prSet/>
      <dgm:spPr/>
      <dgm:t>
        <a:bodyPr/>
        <a:lstStyle/>
        <a:p>
          <a:endParaRPr lang="es-MX">
            <a:solidFill>
              <a:srgbClr val="002060"/>
            </a:solidFill>
          </a:endParaRPr>
        </a:p>
      </dgm:t>
    </dgm:pt>
    <dgm:pt modelId="{89BE343D-7441-4634-9C47-16D6C0CA54B2}" type="sibTrans" cxnId="{F6CCEAD4-EBBE-4761-A0CE-842BFF74108D}">
      <dgm:prSet/>
      <dgm:spPr/>
      <dgm:t>
        <a:bodyPr/>
        <a:lstStyle/>
        <a:p>
          <a:endParaRPr lang="es-MX">
            <a:solidFill>
              <a:srgbClr val="002060"/>
            </a:solidFill>
          </a:endParaRPr>
        </a:p>
      </dgm:t>
    </dgm:pt>
    <dgm:pt modelId="{98FFF5E7-5181-440B-86F2-63D49214A232}">
      <dgm:prSet phldrT="[Texto]"/>
      <dgm:spPr/>
      <dgm:t>
        <a:bodyPr/>
        <a:lstStyle/>
        <a:p>
          <a:r>
            <a:rPr lang="es-MX" b="1" dirty="0">
              <a:solidFill>
                <a:srgbClr val="002060"/>
              </a:solidFill>
            </a:rPr>
            <a:t>2.-Al</a:t>
          </a:r>
          <a:r>
            <a:rPr lang="es-MX" b="1" baseline="0" dirty="0">
              <a:solidFill>
                <a:srgbClr val="002060"/>
              </a:solidFill>
            </a:rPr>
            <a:t> primer contacto con el titular</a:t>
          </a:r>
          <a:endParaRPr lang="es-MX" dirty="0">
            <a:solidFill>
              <a:srgbClr val="002060"/>
            </a:solidFill>
          </a:endParaRPr>
        </a:p>
      </dgm:t>
    </dgm:pt>
    <dgm:pt modelId="{2E4ED96B-91A9-49DC-8C73-75734C7468CE}" type="parTrans" cxnId="{F6922434-6370-45DD-98F3-599542AC9053}">
      <dgm:prSet/>
      <dgm:spPr/>
      <dgm:t>
        <a:bodyPr/>
        <a:lstStyle/>
        <a:p>
          <a:endParaRPr lang="es-MX">
            <a:solidFill>
              <a:srgbClr val="002060"/>
            </a:solidFill>
          </a:endParaRPr>
        </a:p>
      </dgm:t>
    </dgm:pt>
    <dgm:pt modelId="{1EA56BC6-DB61-46B6-A711-9127ABF8392F}" type="sibTrans" cxnId="{F6922434-6370-45DD-98F3-599542AC9053}">
      <dgm:prSet/>
      <dgm:spPr/>
      <dgm:t>
        <a:bodyPr/>
        <a:lstStyle/>
        <a:p>
          <a:endParaRPr lang="es-MX">
            <a:solidFill>
              <a:srgbClr val="002060"/>
            </a:solidFill>
          </a:endParaRPr>
        </a:p>
      </dgm:t>
    </dgm:pt>
    <dgm:pt modelId="{00FED8A6-9333-4EE1-9C15-2C1513CFBF8D}">
      <dgm:prSet phldrT="[Texto]"/>
      <dgm:spPr/>
      <dgm:t>
        <a:bodyPr/>
        <a:lstStyle/>
        <a:p>
          <a:r>
            <a:rPr lang="es-MX" b="1" dirty="0">
              <a:solidFill>
                <a:srgbClr val="002060"/>
              </a:solidFill>
            </a:rPr>
            <a:t>3.-Previo al aprovechamiento de los datos personales</a:t>
          </a:r>
          <a:endParaRPr lang="es-MX" dirty="0">
            <a:solidFill>
              <a:srgbClr val="002060"/>
            </a:solidFill>
          </a:endParaRPr>
        </a:p>
      </dgm:t>
    </dgm:pt>
    <dgm:pt modelId="{52096ADB-F3B8-4650-BB12-72D9B0B53C6F}" type="parTrans" cxnId="{EAC57A2D-741F-472B-A3EC-B3B6B09804F7}">
      <dgm:prSet/>
      <dgm:spPr/>
      <dgm:t>
        <a:bodyPr/>
        <a:lstStyle/>
        <a:p>
          <a:endParaRPr lang="es-MX">
            <a:solidFill>
              <a:srgbClr val="002060"/>
            </a:solidFill>
          </a:endParaRPr>
        </a:p>
      </dgm:t>
    </dgm:pt>
    <dgm:pt modelId="{85326CB9-6AE2-43A9-B72F-B7D1A72D5989}" type="sibTrans" cxnId="{EAC57A2D-741F-472B-A3EC-B3B6B09804F7}">
      <dgm:prSet/>
      <dgm:spPr/>
      <dgm:t>
        <a:bodyPr/>
        <a:lstStyle/>
        <a:p>
          <a:endParaRPr lang="es-MX">
            <a:solidFill>
              <a:srgbClr val="002060"/>
            </a:solidFill>
          </a:endParaRPr>
        </a:p>
      </dgm:t>
    </dgm:pt>
    <dgm:pt modelId="{4A24445C-89FC-46C8-BFC4-4C392DD5A67B}" type="pres">
      <dgm:prSet presAssocID="{E37C1FD8-62F2-48C3-A424-4ECDA112B895}" presName="rootnode" presStyleCnt="0">
        <dgm:presLayoutVars>
          <dgm:chMax/>
          <dgm:chPref/>
          <dgm:dir/>
          <dgm:animLvl val="lvl"/>
        </dgm:presLayoutVars>
      </dgm:prSet>
      <dgm:spPr/>
    </dgm:pt>
    <dgm:pt modelId="{4926A4BC-9A1C-4066-9A88-E085A92AAC7A}" type="pres">
      <dgm:prSet presAssocID="{7892A828-C659-4807-9B32-D3E0DD1F7E08}" presName="composite" presStyleCnt="0"/>
      <dgm:spPr/>
    </dgm:pt>
    <dgm:pt modelId="{4BCE6F40-5B00-4996-8589-0586741B24F8}" type="pres">
      <dgm:prSet presAssocID="{7892A828-C659-4807-9B32-D3E0DD1F7E08}" presName="LShape" presStyleLbl="alignNode1" presStyleIdx="0" presStyleCnt="5"/>
      <dgm:spPr/>
    </dgm:pt>
    <dgm:pt modelId="{E48C8AB1-4500-4B96-B7D0-A01A31AB0C59}" type="pres">
      <dgm:prSet presAssocID="{7892A828-C659-4807-9B32-D3E0DD1F7E08}" presName="ParentText" presStyleLbl="revTx" presStyleIdx="0" presStyleCnt="3">
        <dgm:presLayoutVars>
          <dgm:chMax val="0"/>
          <dgm:chPref val="0"/>
          <dgm:bulletEnabled val="1"/>
        </dgm:presLayoutVars>
      </dgm:prSet>
      <dgm:spPr/>
    </dgm:pt>
    <dgm:pt modelId="{ED2A1D96-603B-4A9F-84AB-8AB858427B55}" type="pres">
      <dgm:prSet presAssocID="{7892A828-C659-4807-9B32-D3E0DD1F7E08}" presName="Triangle" presStyleLbl="alignNode1" presStyleIdx="1" presStyleCnt="5"/>
      <dgm:spPr/>
    </dgm:pt>
    <dgm:pt modelId="{B3A9F79E-0016-43FC-B750-AA92517A0671}" type="pres">
      <dgm:prSet presAssocID="{89BE343D-7441-4634-9C47-16D6C0CA54B2}" presName="sibTrans" presStyleCnt="0"/>
      <dgm:spPr/>
    </dgm:pt>
    <dgm:pt modelId="{0956C791-F9C0-497D-9524-551881A2883B}" type="pres">
      <dgm:prSet presAssocID="{89BE343D-7441-4634-9C47-16D6C0CA54B2}" presName="space" presStyleCnt="0"/>
      <dgm:spPr/>
    </dgm:pt>
    <dgm:pt modelId="{FA5BFE20-82FE-4C31-A151-CD39AF2B6B48}" type="pres">
      <dgm:prSet presAssocID="{98FFF5E7-5181-440B-86F2-63D49214A232}" presName="composite" presStyleCnt="0"/>
      <dgm:spPr/>
    </dgm:pt>
    <dgm:pt modelId="{B2B78BDE-240F-4CC7-A85C-73AFC28131C4}" type="pres">
      <dgm:prSet presAssocID="{98FFF5E7-5181-440B-86F2-63D49214A232}" presName="LShape" presStyleLbl="alignNode1" presStyleIdx="2" presStyleCnt="5"/>
      <dgm:spPr/>
    </dgm:pt>
    <dgm:pt modelId="{C2E14065-DF33-40EC-B4FD-16BC45764F65}" type="pres">
      <dgm:prSet presAssocID="{98FFF5E7-5181-440B-86F2-63D49214A232}" presName="ParentText" presStyleLbl="revTx" presStyleIdx="1" presStyleCnt="3">
        <dgm:presLayoutVars>
          <dgm:chMax val="0"/>
          <dgm:chPref val="0"/>
          <dgm:bulletEnabled val="1"/>
        </dgm:presLayoutVars>
      </dgm:prSet>
      <dgm:spPr/>
    </dgm:pt>
    <dgm:pt modelId="{FF5EFEEC-A700-49B6-8804-AF1DC60BB462}" type="pres">
      <dgm:prSet presAssocID="{98FFF5E7-5181-440B-86F2-63D49214A232}" presName="Triangle" presStyleLbl="alignNode1" presStyleIdx="3" presStyleCnt="5"/>
      <dgm:spPr/>
    </dgm:pt>
    <dgm:pt modelId="{6D223E9C-A6CB-40AC-B3C5-8592D0853E58}" type="pres">
      <dgm:prSet presAssocID="{1EA56BC6-DB61-46B6-A711-9127ABF8392F}" presName="sibTrans" presStyleCnt="0"/>
      <dgm:spPr/>
    </dgm:pt>
    <dgm:pt modelId="{3D888E6D-D552-455D-83DD-F285EBE25A6E}" type="pres">
      <dgm:prSet presAssocID="{1EA56BC6-DB61-46B6-A711-9127ABF8392F}" presName="space" presStyleCnt="0"/>
      <dgm:spPr/>
    </dgm:pt>
    <dgm:pt modelId="{2E5F81F3-10A9-450E-8A3E-07F20F3A67AD}" type="pres">
      <dgm:prSet presAssocID="{00FED8A6-9333-4EE1-9C15-2C1513CFBF8D}" presName="composite" presStyleCnt="0"/>
      <dgm:spPr/>
    </dgm:pt>
    <dgm:pt modelId="{AC5CCCEA-303F-4ED2-8AC5-32A02B21123B}" type="pres">
      <dgm:prSet presAssocID="{00FED8A6-9333-4EE1-9C15-2C1513CFBF8D}" presName="LShape" presStyleLbl="alignNode1" presStyleIdx="4" presStyleCnt="5"/>
      <dgm:spPr/>
    </dgm:pt>
    <dgm:pt modelId="{E431699F-3C3F-49FE-98E2-71C098458039}" type="pres">
      <dgm:prSet presAssocID="{00FED8A6-9333-4EE1-9C15-2C1513CFBF8D}" presName="ParentText" presStyleLbl="revTx" presStyleIdx="2" presStyleCnt="3">
        <dgm:presLayoutVars>
          <dgm:chMax val="0"/>
          <dgm:chPref val="0"/>
          <dgm:bulletEnabled val="1"/>
        </dgm:presLayoutVars>
      </dgm:prSet>
      <dgm:spPr/>
    </dgm:pt>
  </dgm:ptLst>
  <dgm:cxnLst>
    <dgm:cxn modelId="{08C64315-88EE-4D85-8762-9CD0938FC3BB}" type="presOf" srcId="{98FFF5E7-5181-440B-86F2-63D49214A232}" destId="{C2E14065-DF33-40EC-B4FD-16BC45764F65}" srcOrd="0" destOrd="0" presId="urn:microsoft.com/office/officeart/2009/3/layout/StepUpProcess"/>
    <dgm:cxn modelId="{475CE51B-067C-4458-9F80-ECDAA4F7EB81}" type="presOf" srcId="{7892A828-C659-4807-9B32-D3E0DD1F7E08}" destId="{E48C8AB1-4500-4B96-B7D0-A01A31AB0C59}" srcOrd="0" destOrd="0" presId="urn:microsoft.com/office/officeart/2009/3/layout/StepUpProcess"/>
    <dgm:cxn modelId="{EAC57A2D-741F-472B-A3EC-B3B6B09804F7}" srcId="{E37C1FD8-62F2-48C3-A424-4ECDA112B895}" destId="{00FED8A6-9333-4EE1-9C15-2C1513CFBF8D}" srcOrd="2" destOrd="0" parTransId="{52096ADB-F3B8-4650-BB12-72D9B0B53C6F}" sibTransId="{85326CB9-6AE2-43A9-B72F-B7D1A72D5989}"/>
    <dgm:cxn modelId="{F6922434-6370-45DD-98F3-599542AC9053}" srcId="{E37C1FD8-62F2-48C3-A424-4ECDA112B895}" destId="{98FFF5E7-5181-440B-86F2-63D49214A232}" srcOrd="1" destOrd="0" parTransId="{2E4ED96B-91A9-49DC-8C73-75734C7468CE}" sibTransId="{1EA56BC6-DB61-46B6-A711-9127ABF8392F}"/>
    <dgm:cxn modelId="{29FDBBB1-77DF-4569-A472-9BC971FB3FD1}" type="presOf" srcId="{E37C1FD8-62F2-48C3-A424-4ECDA112B895}" destId="{4A24445C-89FC-46C8-BFC4-4C392DD5A67B}" srcOrd="0" destOrd="0" presId="urn:microsoft.com/office/officeart/2009/3/layout/StepUpProcess"/>
    <dgm:cxn modelId="{811FD0B3-D23A-48EA-83F2-80DFFEDD74ED}" type="presOf" srcId="{00FED8A6-9333-4EE1-9C15-2C1513CFBF8D}" destId="{E431699F-3C3F-49FE-98E2-71C098458039}" srcOrd="0" destOrd="0" presId="urn:microsoft.com/office/officeart/2009/3/layout/StepUpProcess"/>
    <dgm:cxn modelId="{F6CCEAD4-EBBE-4761-A0CE-842BFF74108D}" srcId="{E37C1FD8-62F2-48C3-A424-4ECDA112B895}" destId="{7892A828-C659-4807-9B32-D3E0DD1F7E08}" srcOrd="0" destOrd="0" parTransId="{38CE9E53-A926-4929-867C-76F18A5B98F0}" sibTransId="{89BE343D-7441-4634-9C47-16D6C0CA54B2}"/>
    <dgm:cxn modelId="{C7484F05-62FF-4B42-BE4B-77E0689BE02B}" type="presParOf" srcId="{4A24445C-89FC-46C8-BFC4-4C392DD5A67B}" destId="{4926A4BC-9A1C-4066-9A88-E085A92AAC7A}" srcOrd="0" destOrd="0" presId="urn:microsoft.com/office/officeart/2009/3/layout/StepUpProcess"/>
    <dgm:cxn modelId="{94B28287-901E-4AE5-B53D-79D483B05819}" type="presParOf" srcId="{4926A4BC-9A1C-4066-9A88-E085A92AAC7A}" destId="{4BCE6F40-5B00-4996-8589-0586741B24F8}" srcOrd="0" destOrd="0" presId="urn:microsoft.com/office/officeart/2009/3/layout/StepUpProcess"/>
    <dgm:cxn modelId="{45CCB316-0861-47C7-8457-9FD8AD0462EF}" type="presParOf" srcId="{4926A4BC-9A1C-4066-9A88-E085A92AAC7A}" destId="{E48C8AB1-4500-4B96-B7D0-A01A31AB0C59}" srcOrd="1" destOrd="0" presId="urn:microsoft.com/office/officeart/2009/3/layout/StepUpProcess"/>
    <dgm:cxn modelId="{F364C388-7CCE-4F5F-AE33-76F49659D281}" type="presParOf" srcId="{4926A4BC-9A1C-4066-9A88-E085A92AAC7A}" destId="{ED2A1D96-603B-4A9F-84AB-8AB858427B55}" srcOrd="2" destOrd="0" presId="urn:microsoft.com/office/officeart/2009/3/layout/StepUpProcess"/>
    <dgm:cxn modelId="{E6EC2619-43B6-465B-B9E3-5B8D98C0727A}" type="presParOf" srcId="{4A24445C-89FC-46C8-BFC4-4C392DD5A67B}" destId="{B3A9F79E-0016-43FC-B750-AA92517A0671}" srcOrd="1" destOrd="0" presId="urn:microsoft.com/office/officeart/2009/3/layout/StepUpProcess"/>
    <dgm:cxn modelId="{666328DF-7134-42C8-868F-19D84704FB67}" type="presParOf" srcId="{B3A9F79E-0016-43FC-B750-AA92517A0671}" destId="{0956C791-F9C0-497D-9524-551881A2883B}" srcOrd="0" destOrd="0" presId="urn:microsoft.com/office/officeart/2009/3/layout/StepUpProcess"/>
    <dgm:cxn modelId="{68488A44-098C-4BFF-8050-8EB09AF81E3E}" type="presParOf" srcId="{4A24445C-89FC-46C8-BFC4-4C392DD5A67B}" destId="{FA5BFE20-82FE-4C31-A151-CD39AF2B6B48}" srcOrd="2" destOrd="0" presId="urn:microsoft.com/office/officeart/2009/3/layout/StepUpProcess"/>
    <dgm:cxn modelId="{1F87BF3E-59E9-4216-91EB-432754A5EF09}" type="presParOf" srcId="{FA5BFE20-82FE-4C31-A151-CD39AF2B6B48}" destId="{B2B78BDE-240F-4CC7-A85C-73AFC28131C4}" srcOrd="0" destOrd="0" presId="urn:microsoft.com/office/officeart/2009/3/layout/StepUpProcess"/>
    <dgm:cxn modelId="{BA0914FE-9D1E-426F-A149-A7BBC8BC4BB5}" type="presParOf" srcId="{FA5BFE20-82FE-4C31-A151-CD39AF2B6B48}" destId="{C2E14065-DF33-40EC-B4FD-16BC45764F65}" srcOrd="1" destOrd="0" presId="urn:microsoft.com/office/officeart/2009/3/layout/StepUpProcess"/>
    <dgm:cxn modelId="{BE3E5DF1-EA4C-402F-8A2A-4DC8D0041457}" type="presParOf" srcId="{FA5BFE20-82FE-4C31-A151-CD39AF2B6B48}" destId="{FF5EFEEC-A700-49B6-8804-AF1DC60BB462}" srcOrd="2" destOrd="0" presId="urn:microsoft.com/office/officeart/2009/3/layout/StepUpProcess"/>
    <dgm:cxn modelId="{6EDD5039-2924-4FE8-8406-478F27E01F07}" type="presParOf" srcId="{4A24445C-89FC-46C8-BFC4-4C392DD5A67B}" destId="{6D223E9C-A6CB-40AC-B3C5-8592D0853E58}" srcOrd="3" destOrd="0" presId="urn:microsoft.com/office/officeart/2009/3/layout/StepUpProcess"/>
    <dgm:cxn modelId="{E6E394C2-B81A-4F29-A89C-EF119862D0AF}" type="presParOf" srcId="{6D223E9C-A6CB-40AC-B3C5-8592D0853E58}" destId="{3D888E6D-D552-455D-83DD-F285EBE25A6E}" srcOrd="0" destOrd="0" presId="urn:microsoft.com/office/officeart/2009/3/layout/StepUpProcess"/>
    <dgm:cxn modelId="{F5105EA0-31DA-444C-A221-BD986889423B}" type="presParOf" srcId="{4A24445C-89FC-46C8-BFC4-4C392DD5A67B}" destId="{2E5F81F3-10A9-450E-8A3E-07F20F3A67AD}" srcOrd="4" destOrd="0" presId="urn:microsoft.com/office/officeart/2009/3/layout/StepUpProcess"/>
    <dgm:cxn modelId="{3E6F8E9F-E19C-43FA-B099-339E06ED60FC}" type="presParOf" srcId="{2E5F81F3-10A9-450E-8A3E-07F20F3A67AD}" destId="{AC5CCCEA-303F-4ED2-8AC5-32A02B21123B}" srcOrd="0" destOrd="0" presId="urn:microsoft.com/office/officeart/2009/3/layout/StepUpProcess"/>
    <dgm:cxn modelId="{5E92B335-6A67-498D-BF64-EF205356190D}" type="presParOf" srcId="{2E5F81F3-10A9-450E-8A3E-07F20F3A67AD}" destId="{E431699F-3C3F-49FE-98E2-71C098458039}"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13A37CF-4394-4151-9E6E-E9B36E3D371A}" type="doc">
      <dgm:prSet loTypeId="urn:microsoft.com/office/officeart/2008/layout/VerticalCurvedList" loCatId="list" qsTypeId="urn:microsoft.com/office/officeart/2005/8/quickstyle/simple3" qsCatId="simple" csTypeId="urn:microsoft.com/office/officeart/2005/8/colors/colorful5" csCatId="colorful" phldr="1"/>
      <dgm:spPr/>
      <dgm:t>
        <a:bodyPr/>
        <a:lstStyle/>
        <a:p>
          <a:endParaRPr lang="es-MX"/>
        </a:p>
      </dgm:t>
    </dgm:pt>
    <dgm:pt modelId="{CC465B5E-340C-4F65-9283-2BDDAA8E6088}">
      <dgm:prSet phldrT="[Texto]" custT="1"/>
      <dgm:spPr/>
      <dgm:t>
        <a:bodyPr/>
        <a:lstStyle/>
        <a:p>
          <a:r>
            <a:rPr lang="es-MX" sz="2000" b="1" dirty="0">
              <a:latin typeface="Arial" panose="020B0604020202020204" pitchFamily="34" charset="0"/>
              <a:ea typeface="Tahoma" panose="020B0604030504040204" pitchFamily="34" charset="0"/>
              <a:cs typeface="Arial" panose="020B0604020202020204" pitchFamily="34" charset="0"/>
            </a:rPr>
            <a:t>                  Periódico Oficial del Estado</a:t>
          </a:r>
        </a:p>
      </dgm:t>
    </dgm:pt>
    <dgm:pt modelId="{5707E577-94AF-4419-888E-DCC435F64098}" type="parTrans" cxnId="{B52E4835-9582-4CCD-8F5D-18C1A2FCEDC3}">
      <dgm:prSet/>
      <dgm:spPr/>
      <dgm:t>
        <a:bodyPr/>
        <a:lstStyle/>
        <a:p>
          <a:endParaRPr lang="es-MX"/>
        </a:p>
      </dgm:t>
    </dgm:pt>
    <dgm:pt modelId="{7FDDB040-ED25-4853-8609-88148657B6A4}" type="sibTrans" cxnId="{B52E4835-9582-4CCD-8F5D-18C1A2FCEDC3}">
      <dgm:prSet/>
      <dgm:spPr/>
      <dgm:t>
        <a:bodyPr/>
        <a:lstStyle/>
        <a:p>
          <a:endParaRPr lang="es-MX"/>
        </a:p>
      </dgm:t>
    </dgm:pt>
    <dgm:pt modelId="{6164B931-632C-455C-AA05-FB66419CECB5}">
      <dgm:prSet phldrT="[Texto]" custT="1"/>
      <dgm:spPr/>
      <dgm:t>
        <a:bodyPr/>
        <a:lstStyle/>
        <a:p>
          <a:r>
            <a:rPr lang="es-MX" sz="2000" b="1" dirty="0">
              <a:latin typeface="Arial" panose="020B0604020202020204" pitchFamily="34" charset="0"/>
              <a:ea typeface="Tahoma" panose="020B0604030504040204" pitchFamily="34" charset="0"/>
              <a:cs typeface="Arial" panose="020B0604020202020204" pitchFamily="34" charset="0"/>
            </a:rPr>
            <a:t>      Página de internet del responsable</a:t>
          </a:r>
        </a:p>
      </dgm:t>
    </dgm:pt>
    <dgm:pt modelId="{F8CCDD4D-7363-4061-8647-8CB61E5BA9DE}" type="parTrans" cxnId="{F566A67A-9D7E-43E0-9670-03B148B03937}">
      <dgm:prSet/>
      <dgm:spPr/>
      <dgm:t>
        <a:bodyPr/>
        <a:lstStyle/>
        <a:p>
          <a:endParaRPr lang="es-MX"/>
        </a:p>
      </dgm:t>
    </dgm:pt>
    <dgm:pt modelId="{EAE8D90F-1718-4422-BD72-20841F6E8B75}" type="sibTrans" cxnId="{F566A67A-9D7E-43E0-9670-03B148B03937}">
      <dgm:prSet/>
      <dgm:spPr/>
      <dgm:t>
        <a:bodyPr/>
        <a:lstStyle/>
        <a:p>
          <a:endParaRPr lang="es-MX"/>
        </a:p>
      </dgm:t>
    </dgm:pt>
    <dgm:pt modelId="{F3E772C3-71A9-4885-995A-3F4977D30C84}">
      <dgm:prSet phldrT="[Texto]" custT="1"/>
      <dgm:spPr/>
      <dgm:t>
        <a:bodyPr/>
        <a:lstStyle/>
        <a:p>
          <a:pPr algn="ctr"/>
          <a:r>
            <a:rPr lang="es-MX" sz="2000" b="1" i="0" dirty="0">
              <a:latin typeface="Arial" panose="020B0604020202020204" pitchFamily="34" charset="0"/>
              <a:ea typeface="Tahoma" panose="020B0604030504040204" pitchFamily="34" charset="0"/>
              <a:cs typeface="Arial" panose="020B0604020202020204" pitchFamily="34" charset="0"/>
            </a:rPr>
            <a:t>En carteles informativos ubicados en las instalaciones del responsable y opcionalmente en lugares exteriores de importante afluencia</a:t>
          </a:r>
          <a:endParaRPr lang="es-MX" sz="2000" dirty="0">
            <a:latin typeface="Arial" panose="020B0604020202020204" pitchFamily="34" charset="0"/>
            <a:ea typeface="Tahoma" panose="020B0604030504040204" pitchFamily="34" charset="0"/>
            <a:cs typeface="Arial" panose="020B0604020202020204" pitchFamily="34" charset="0"/>
          </a:endParaRPr>
        </a:p>
      </dgm:t>
    </dgm:pt>
    <dgm:pt modelId="{532EA639-A844-406D-A165-D3E747462164}" type="parTrans" cxnId="{D4C070CE-5715-462A-8F0E-65B8AD04AAC3}">
      <dgm:prSet/>
      <dgm:spPr/>
      <dgm:t>
        <a:bodyPr/>
        <a:lstStyle/>
        <a:p>
          <a:endParaRPr lang="es-MX"/>
        </a:p>
      </dgm:t>
    </dgm:pt>
    <dgm:pt modelId="{66D00E7F-5AC0-4512-8C59-1AA6973F1F14}" type="sibTrans" cxnId="{D4C070CE-5715-462A-8F0E-65B8AD04AAC3}">
      <dgm:prSet/>
      <dgm:spPr/>
      <dgm:t>
        <a:bodyPr/>
        <a:lstStyle/>
        <a:p>
          <a:endParaRPr lang="es-MX"/>
        </a:p>
      </dgm:t>
    </dgm:pt>
    <dgm:pt modelId="{6221F508-8550-457E-BFB4-EC85E5D77276}">
      <dgm:prSet phldrT="[Texto]" custT="1"/>
      <dgm:spPr/>
      <dgm:t>
        <a:bodyPr/>
        <a:lstStyle/>
        <a:p>
          <a:pPr algn="ctr"/>
          <a:r>
            <a:rPr lang="es-MX" sz="2000" b="1" i="0" dirty="0">
              <a:latin typeface="Arial" panose="020B0604020202020204" pitchFamily="34" charset="0"/>
              <a:ea typeface="Tahoma" panose="020B0604030504040204" pitchFamily="34" charset="0"/>
              <a:cs typeface="Arial" panose="020B0604020202020204" pitchFamily="34" charset="0"/>
            </a:rPr>
            <a:t>Capsulas informativas radiofónicas a través de radiodifusoras.</a:t>
          </a:r>
          <a:endParaRPr lang="es-MX" sz="2000" dirty="0">
            <a:latin typeface="Arial" panose="020B0604020202020204" pitchFamily="34" charset="0"/>
            <a:ea typeface="Tahoma" panose="020B0604030504040204" pitchFamily="34" charset="0"/>
            <a:cs typeface="Arial" panose="020B0604020202020204" pitchFamily="34" charset="0"/>
          </a:endParaRPr>
        </a:p>
      </dgm:t>
    </dgm:pt>
    <dgm:pt modelId="{BF1BCD6B-DD4F-4181-AADF-44214E19FC3C}" type="parTrans" cxnId="{0CAF40C1-0DEA-4231-9A13-DDFEA2B1FFC2}">
      <dgm:prSet/>
      <dgm:spPr/>
      <dgm:t>
        <a:bodyPr/>
        <a:lstStyle/>
        <a:p>
          <a:endParaRPr lang="es-MX"/>
        </a:p>
      </dgm:t>
    </dgm:pt>
    <dgm:pt modelId="{DA4823C5-4730-4FF6-9E7E-C350281EBBD1}" type="sibTrans" cxnId="{0CAF40C1-0DEA-4231-9A13-DDFEA2B1FFC2}">
      <dgm:prSet/>
      <dgm:spPr/>
      <dgm:t>
        <a:bodyPr/>
        <a:lstStyle/>
        <a:p>
          <a:endParaRPr lang="es-MX"/>
        </a:p>
      </dgm:t>
    </dgm:pt>
    <dgm:pt modelId="{7CE4568E-5963-416D-85F6-C6123D45E69B}" type="pres">
      <dgm:prSet presAssocID="{513A37CF-4394-4151-9E6E-E9B36E3D371A}" presName="Name0" presStyleCnt="0">
        <dgm:presLayoutVars>
          <dgm:chMax val="7"/>
          <dgm:chPref val="7"/>
          <dgm:dir/>
        </dgm:presLayoutVars>
      </dgm:prSet>
      <dgm:spPr/>
    </dgm:pt>
    <dgm:pt modelId="{883C3594-09FB-4576-808C-BD3619050B50}" type="pres">
      <dgm:prSet presAssocID="{513A37CF-4394-4151-9E6E-E9B36E3D371A}" presName="Name1" presStyleCnt="0"/>
      <dgm:spPr/>
    </dgm:pt>
    <dgm:pt modelId="{674D7CEB-F105-4919-8EC7-00479CA1C333}" type="pres">
      <dgm:prSet presAssocID="{513A37CF-4394-4151-9E6E-E9B36E3D371A}" presName="cycle" presStyleCnt="0"/>
      <dgm:spPr/>
    </dgm:pt>
    <dgm:pt modelId="{F2388318-DBE0-4035-A005-9DEFF3766A0B}" type="pres">
      <dgm:prSet presAssocID="{513A37CF-4394-4151-9E6E-E9B36E3D371A}" presName="srcNode" presStyleLbl="node1" presStyleIdx="0" presStyleCnt="4"/>
      <dgm:spPr/>
    </dgm:pt>
    <dgm:pt modelId="{92360276-5DE6-4DBA-AB75-098E829D019D}" type="pres">
      <dgm:prSet presAssocID="{513A37CF-4394-4151-9E6E-E9B36E3D371A}" presName="conn" presStyleLbl="parChTrans1D2" presStyleIdx="0" presStyleCnt="1"/>
      <dgm:spPr/>
    </dgm:pt>
    <dgm:pt modelId="{76FF6ABD-29B3-49D4-966D-17CDBF4609A1}" type="pres">
      <dgm:prSet presAssocID="{513A37CF-4394-4151-9E6E-E9B36E3D371A}" presName="extraNode" presStyleLbl="node1" presStyleIdx="0" presStyleCnt="4"/>
      <dgm:spPr/>
    </dgm:pt>
    <dgm:pt modelId="{D82EF9C4-AF4A-447F-9371-9ED197BD43A9}" type="pres">
      <dgm:prSet presAssocID="{513A37CF-4394-4151-9E6E-E9B36E3D371A}" presName="dstNode" presStyleLbl="node1" presStyleIdx="0" presStyleCnt="4"/>
      <dgm:spPr/>
    </dgm:pt>
    <dgm:pt modelId="{CDA6E18B-171A-4B18-AC95-583C36900ADB}" type="pres">
      <dgm:prSet presAssocID="{CC465B5E-340C-4F65-9283-2BDDAA8E6088}" presName="text_1" presStyleLbl="node1" presStyleIdx="0" presStyleCnt="4">
        <dgm:presLayoutVars>
          <dgm:bulletEnabled val="1"/>
        </dgm:presLayoutVars>
      </dgm:prSet>
      <dgm:spPr/>
    </dgm:pt>
    <dgm:pt modelId="{C282A408-B618-497E-841B-920911C34302}" type="pres">
      <dgm:prSet presAssocID="{CC465B5E-340C-4F65-9283-2BDDAA8E6088}" presName="accent_1" presStyleCnt="0"/>
      <dgm:spPr/>
    </dgm:pt>
    <dgm:pt modelId="{3FB0D46D-25FF-44E4-8F67-3440D898E810}" type="pres">
      <dgm:prSet presAssocID="{CC465B5E-340C-4F65-9283-2BDDAA8E6088}" presName="accentRepeatNode" presStyleLbl="solidFgAcc1" presStyleIdx="0" presStyleCnt="4"/>
      <dgm:spPr/>
    </dgm:pt>
    <dgm:pt modelId="{CF3BF9D1-79BE-48F6-96D0-E5BFB0DE1E1E}" type="pres">
      <dgm:prSet presAssocID="{6164B931-632C-455C-AA05-FB66419CECB5}" presName="text_2" presStyleLbl="node1" presStyleIdx="1" presStyleCnt="4" custScaleY="153466">
        <dgm:presLayoutVars>
          <dgm:bulletEnabled val="1"/>
        </dgm:presLayoutVars>
      </dgm:prSet>
      <dgm:spPr/>
    </dgm:pt>
    <dgm:pt modelId="{0712C15C-8A8F-4BF7-9C88-BD7B29957B4B}" type="pres">
      <dgm:prSet presAssocID="{6164B931-632C-455C-AA05-FB66419CECB5}" presName="accent_2" presStyleCnt="0"/>
      <dgm:spPr/>
    </dgm:pt>
    <dgm:pt modelId="{BA2FF8B2-2216-4F6C-9426-4640D679801E}" type="pres">
      <dgm:prSet presAssocID="{6164B931-632C-455C-AA05-FB66419CECB5}" presName="accentRepeatNode" presStyleLbl="solidFgAcc1" presStyleIdx="1" presStyleCnt="4" custScaleX="121304" custScaleY="121643"/>
      <dgm:spPr/>
    </dgm:pt>
    <dgm:pt modelId="{43D940C8-42F8-46EF-B72A-234A663524F3}" type="pres">
      <dgm:prSet presAssocID="{F3E772C3-71A9-4885-995A-3F4977D30C84}" presName="text_3" presStyleLbl="node1" presStyleIdx="2" presStyleCnt="4" custScaleY="159511" custLinFactNeighborY="15480">
        <dgm:presLayoutVars>
          <dgm:bulletEnabled val="1"/>
        </dgm:presLayoutVars>
      </dgm:prSet>
      <dgm:spPr/>
    </dgm:pt>
    <dgm:pt modelId="{8C470DBA-9D3D-4C92-9ABC-95F9A0954C60}" type="pres">
      <dgm:prSet presAssocID="{F3E772C3-71A9-4885-995A-3F4977D30C84}" presName="accent_3" presStyleCnt="0"/>
      <dgm:spPr/>
    </dgm:pt>
    <dgm:pt modelId="{2BB8BF1C-30F2-44E9-A2C8-2C4906AA31C9}" type="pres">
      <dgm:prSet presAssocID="{F3E772C3-71A9-4885-995A-3F4977D30C84}" presName="accentRepeatNode" presStyleLbl="solidFgAcc1" presStyleIdx="2" presStyleCnt="4" custScaleX="123835" custScaleY="126341" custLinFactNeighborY="15180"/>
      <dgm:spPr/>
    </dgm:pt>
    <dgm:pt modelId="{CF46C46F-0A06-483B-BA3A-5583E2002F92}" type="pres">
      <dgm:prSet presAssocID="{6221F508-8550-457E-BFB4-EC85E5D77276}" presName="text_4" presStyleLbl="node1" presStyleIdx="3" presStyleCnt="4" custScaleY="117707" custLinFactNeighborY="11074">
        <dgm:presLayoutVars>
          <dgm:bulletEnabled val="1"/>
        </dgm:presLayoutVars>
      </dgm:prSet>
      <dgm:spPr/>
    </dgm:pt>
    <dgm:pt modelId="{FC317FD0-CEA6-4E27-9F29-AA32E4E9428E}" type="pres">
      <dgm:prSet presAssocID="{6221F508-8550-457E-BFB4-EC85E5D77276}" presName="accent_4" presStyleCnt="0"/>
      <dgm:spPr/>
    </dgm:pt>
    <dgm:pt modelId="{65CB356F-DDB0-4638-871A-D580D76C2E69}" type="pres">
      <dgm:prSet presAssocID="{6221F508-8550-457E-BFB4-EC85E5D77276}" presName="accentRepeatNode" presStyleLbl="solidFgAcc1" presStyleIdx="3" presStyleCnt="4" custLinFactNeighborY="6325"/>
      <dgm:spPr/>
    </dgm:pt>
  </dgm:ptLst>
  <dgm:cxnLst>
    <dgm:cxn modelId="{6C276217-2C33-4C1A-A60E-9051FF1691B2}" type="presOf" srcId="{7FDDB040-ED25-4853-8609-88148657B6A4}" destId="{92360276-5DE6-4DBA-AB75-098E829D019D}" srcOrd="0" destOrd="0" presId="urn:microsoft.com/office/officeart/2008/layout/VerticalCurvedList"/>
    <dgm:cxn modelId="{B52E4835-9582-4CCD-8F5D-18C1A2FCEDC3}" srcId="{513A37CF-4394-4151-9E6E-E9B36E3D371A}" destId="{CC465B5E-340C-4F65-9283-2BDDAA8E6088}" srcOrd="0" destOrd="0" parTransId="{5707E577-94AF-4419-888E-DCC435F64098}" sibTransId="{7FDDB040-ED25-4853-8609-88148657B6A4}"/>
    <dgm:cxn modelId="{03F4B249-5439-4A1F-918A-6685FC5F9FEB}" type="presOf" srcId="{6164B931-632C-455C-AA05-FB66419CECB5}" destId="{CF3BF9D1-79BE-48F6-96D0-E5BFB0DE1E1E}" srcOrd="0" destOrd="0" presId="urn:microsoft.com/office/officeart/2008/layout/VerticalCurvedList"/>
    <dgm:cxn modelId="{22BB434F-D979-45DC-BA09-008E22588072}" type="presOf" srcId="{F3E772C3-71A9-4885-995A-3F4977D30C84}" destId="{43D940C8-42F8-46EF-B72A-234A663524F3}" srcOrd="0" destOrd="0" presId="urn:microsoft.com/office/officeart/2008/layout/VerticalCurvedList"/>
    <dgm:cxn modelId="{F566A67A-9D7E-43E0-9670-03B148B03937}" srcId="{513A37CF-4394-4151-9E6E-E9B36E3D371A}" destId="{6164B931-632C-455C-AA05-FB66419CECB5}" srcOrd="1" destOrd="0" parTransId="{F8CCDD4D-7363-4061-8647-8CB61E5BA9DE}" sibTransId="{EAE8D90F-1718-4422-BD72-20841F6E8B75}"/>
    <dgm:cxn modelId="{CF23749A-DFC3-40E3-A969-E62731B1E947}" type="presOf" srcId="{CC465B5E-340C-4F65-9283-2BDDAA8E6088}" destId="{CDA6E18B-171A-4B18-AC95-583C36900ADB}" srcOrd="0" destOrd="0" presId="urn:microsoft.com/office/officeart/2008/layout/VerticalCurvedList"/>
    <dgm:cxn modelId="{0CAF40C1-0DEA-4231-9A13-DDFEA2B1FFC2}" srcId="{513A37CF-4394-4151-9E6E-E9B36E3D371A}" destId="{6221F508-8550-457E-BFB4-EC85E5D77276}" srcOrd="3" destOrd="0" parTransId="{BF1BCD6B-DD4F-4181-AADF-44214E19FC3C}" sibTransId="{DA4823C5-4730-4FF6-9E7E-C350281EBBD1}"/>
    <dgm:cxn modelId="{D4C070CE-5715-462A-8F0E-65B8AD04AAC3}" srcId="{513A37CF-4394-4151-9E6E-E9B36E3D371A}" destId="{F3E772C3-71A9-4885-995A-3F4977D30C84}" srcOrd="2" destOrd="0" parTransId="{532EA639-A844-406D-A165-D3E747462164}" sibTransId="{66D00E7F-5AC0-4512-8C59-1AA6973F1F14}"/>
    <dgm:cxn modelId="{45E868EA-5997-4AB7-9A76-59F6C4CC052C}" type="presOf" srcId="{6221F508-8550-457E-BFB4-EC85E5D77276}" destId="{CF46C46F-0A06-483B-BA3A-5583E2002F92}" srcOrd="0" destOrd="0" presId="urn:microsoft.com/office/officeart/2008/layout/VerticalCurvedList"/>
    <dgm:cxn modelId="{13D5E8FC-CF67-460F-91FD-BC8D086E0912}" type="presOf" srcId="{513A37CF-4394-4151-9E6E-E9B36E3D371A}" destId="{7CE4568E-5963-416D-85F6-C6123D45E69B}" srcOrd="0" destOrd="0" presId="urn:microsoft.com/office/officeart/2008/layout/VerticalCurvedList"/>
    <dgm:cxn modelId="{77425324-C99C-4856-A828-674912648EFA}" type="presParOf" srcId="{7CE4568E-5963-416D-85F6-C6123D45E69B}" destId="{883C3594-09FB-4576-808C-BD3619050B50}" srcOrd="0" destOrd="0" presId="urn:microsoft.com/office/officeart/2008/layout/VerticalCurvedList"/>
    <dgm:cxn modelId="{26327E2D-0C9E-4C56-A2B8-C2D947EC719B}" type="presParOf" srcId="{883C3594-09FB-4576-808C-BD3619050B50}" destId="{674D7CEB-F105-4919-8EC7-00479CA1C333}" srcOrd="0" destOrd="0" presId="urn:microsoft.com/office/officeart/2008/layout/VerticalCurvedList"/>
    <dgm:cxn modelId="{59120492-6932-4FD4-9998-B21E7EA370C1}" type="presParOf" srcId="{674D7CEB-F105-4919-8EC7-00479CA1C333}" destId="{F2388318-DBE0-4035-A005-9DEFF3766A0B}" srcOrd="0" destOrd="0" presId="urn:microsoft.com/office/officeart/2008/layout/VerticalCurvedList"/>
    <dgm:cxn modelId="{06489678-7593-4396-AD95-1494974AA2DA}" type="presParOf" srcId="{674D7CEB-F105-4919-8EC7-00479CA1C333}" destId="{92360276-5DE6-4DBA-AB75-098E829D019D}" srcOrd="1" destOrd="0" presId="urn:microsoft.com/office/officeart/2008/layout/VerticalCurvedList"/>
    <dgm:cxn modelId="{F88DA9D3-3951-41D0-9073-6E5441BB3637}" type="presParOf" srcId="{674D7CEB-F105-4919-8EC7-00479CA1C333}" destId="{76FF6ABD-29B3-49D4-966D-17CDBF4609A1}" srcOrd="2" destOrd="0" presId="urn:microsoft.com/office/officeart/2008/layout/VerticalCurvedList"/>
    <dgm:cxn modelId="{1EF0399A-7361-480C-AE29-EC78836068CC}" type="presParOf" srcId="{674D7CEB-F105-4919-8EC7-00479CA1C333}" destId="{D82EF9C4-AF4A-447F-9371-9ED197BD43A9}" srcOrd="3" destOrd="0" presId="urn:microsoft.com/office/officeart/2008/layout/VerticalCurvedList"/>
    <dgm:cxn modelId="{3E48BA0D-2267-4420-927A-0F08A14BEBE1}" type="presParOf" srcId="{883C3594-09FB-4576-808C-BD3619050B50}" destId="{CDA6E18B-171A-4B18-AC95-583C36900ADB}" srcOrd="1" destOrd="0" presId="urn:microsoft.com/office/officeart/2008/layout/VerticalCurvedList"/>
    <dgm:cxn modelId="{84FAAAA6-63D6-4FBB-8D2A-6A7A73D23E21}" type="presParOf" srcId="{883C3594-09FB-4576-808C-BD3619050B50}" destId="{C282A408-B618-497E-841B-920911C34302}" srcOrd="2" destOrd="0" presId="urn:microsoft.com/office/officeart/2008/layout/VerticalCurvedList"/>
    <dgm:cxn modelId="{AFBEED33-D893-4845-B13B-FA036FD098E8}" type="presParOf" srcId="{C282A408-B618-497E-841B-920911C34302}" destId="{3FB0D46D-25FF-44E4-8F67-3440D898E810}" srcOrd="0" destOrd="0" presId="urn:microsoft.com/office/officeart/2008/layout/VerticalCurvedList"/>
    <dgm:cxn modelId="{72BF68AB-A794-48A8-A573-F79DE3D8CBEE}" type="presParOf" srcId="{883C3594-09FB-4576-808C-BD3619050B50}" destId="{CF3BF9D1-79BE-48F6-96D0-E5BFB0DE1E1E}" srcOrd="3" destOrd="0" presId="urn:microsoft.com/office/officeart/2008/layout/VerticalCurvedList"/>
    <dgm:cxn modelId="{D2AEA093-59C3-4068-8B12-3AF54AD1F1C5}" type="presParOf" srcId="{883C3594-09FB-4576-808C-BD3619050B50}" destId="{0712C15C-8A8F-4BF7-9C88-BD7B29957B4B}" srcOrd="4" destOrd="0" presId="urn:microsoft.com/office/officeart/2008/layout/VerticalCurvedList"/>
    <dgm:cxn modelId="{BF8EBDA1-1BE0-4ADE-BDF7-15AFCF8BB1F1}" type="presParOf" srcId="{0712C15C-8A8F-4BF7-9C88-BD7B29957B4B}" destId="{BA2FF8B2-2216-4F6C-9426-4640D679801E}" srcOrd="0" destOrd="0" presId="urn:microsoft.com/office/officeart/2008/layout/VerticalCurvedList"/>
    <dgm:cxn modelId="{07EB90EA-103D-4B76-AEFC-30008AD7791A}" type="presParOf" srcId="{883C3594-09FB-4576-808C-BD3619050B50}" destId="{43D940C8-42F8-46EF-B72A-234A663524F3}" srcOrd="5" destOrd="0" presId="urn:microsoft.com/office/officeart/2008/layout/VerticalCurvedList"/>
    <dgm:cxn modelId="{62C3BA6C-B16D-479C-8E85-D890F0D95F19}" type="presParOf" srcId="{883C3594-09FB-4576-808C-BD3619050B50}" destId="{8C470DBA-9D3D-4C92-9ABC-95F9A0954C60}" srcOrd="6" destOrd="0" presId="urn:microsoft.com/office/officeart/2008/layout/VerticalCurvedList"/>
    <dgm:cxn modelId="{2BE61955-B177-4C09-BA41-34876B654034}" type="presParOf" srcId="{8C470DBA-9D3D-4C92-9ABC-95F9A0954C60}" destId="{2BB8BF1C-30F2-44E9-A2C8-2C4906AA31C9}" srcOrd="0" destOrd="0" presId="urn:microsoft.com/office/officeart/2008/layout/VerticalCurvedList"/>
    <dgm:cxn modelId="{DCB3FA3B-3DEB-4EDD-861E-49F144F10745}" type="presParOf" srcId="{883C3594-09FB-4576-808C-BD3619050B50}" destId="{CF46C46F-0A06-483B-BA3A-5583E2002F92}" srcOrd="7" destOrd="0" presId="urn:microsoft.com/office/officeart/2008/layout/VerticalCurvedList"/>
    <dgm:cxn modelId="{ADF41143-03F6-4BBB-A2DC-13B72768F592}" type="presParOf" srcId="{883C3594-09FB-4576-808C-BD3619050B50}" destId="{FC317FD0-CEA6-4E27-9F29-AA32E4E9428E}" srcOrd="8" destOrd="0" presId="urn:microsoft.com/office/officeart/2008/layout/VerticalCurvedList"/>
    <dgm:cxn modelId="{641F2A0F-D824-4EC6-9CC5-0BD53EB1F029}" type="presParOf" srcId="{FC317FD0-CEA6-4E27-9F29-AA32E4E9428E}" destId="{65CB356F-DDB0-4638-871A-D580D76C2E6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5CF6125F-7591-4225-BA50-F8D037B7A9BA}" type="doc">
      <dgm:prSet loTypeId="urn:microsoft.com/office/officeart/2005/8/layout/hList6" loCatId="list" qsTypeId="urn:microsoft.com/office/officeart/2005/8/quickstyle/simple3" qsCatId="simple" csTypeId="urn:microsoft.com/office/officeart/2005/8/colors/colorful5" csCatId="colorful" phldr="1"/>
      <dgm:spPr/>
      <dgm:t>
        <a:bodyPr/>
        <a:lstStyle/>
        <a:p>
          <a:endParaRPr lang="es-MX"/>
        </a:p>
      </dgm:t>
    </dgm:pt>
    <dgm:pt modelId="{F5C31D78-2D8C-4463-AF39-C1E2F561DA3F}">
      <dgm:prSet phldrT="[Texto]" custT="1"/>
      <dgm:spPr>
        <a:solidFill>
          <a:schemeClr val="tx2">
            <a:lumMod val="20000"/>
            <a:lumOff val="80000"/>
          </a:schemeClr>
        </a:solidFill>
      </dgm:spPr>
      <dgm:t>
        <a:bodyPr/>
        <a:lstStyle/>
        <a:p>
          <a:r>
            <a:rPr lang="es-MX" sz="3600" b="1" dirty="0"/>
            <a:t>Integral</a:t>
          </a:r>
        </a:p>
      </dgm:t>
    </dgm:pt>
    <dgm:pt modelId="{7D98DA82-91C1-4090-8DD9-B97659A798C7}" type="parTrans" cxnId="{4A542285-380E-4706-AA9B-E5466213C22D}">
      <dgm:prSet/>
      <dgm:spPr/>
      <dgm:t>
        <a:bodyPr/>
        <a:lstStyle/>
        <a:p>
          <a:endParaRPr lang="es-MX"/>
        </a:p>
      </dgm:t>
    </dgm:pt>
    <dgm:pt modelId="{F1B81D26-BC27-4301-9DE0-D6682487BCC9}" type="sibTrans" cxnId="{4A542285-380E-4706-AA9B-E5466213C22D}">
      <dgm:prSet/>
      <dgm:spPr/>
      <dgm:t>
        <a:bodyPr/>
        <a:lstStyle/>
        <a:p>
          <a:endParaRPr lang="es-MX"/>
        </a:p>
      </dgm:t>
    </dgm:pt>
    <dgm:pt modelId="{41E090E2-7931-4221-8601-F7CE2FF9CD1E}">
      <dgm:prSet phldrT="[Texto]"/>
      <dgm:spPr>
        <a:solidFill>
          <a:schemeClr val="tx2">
            <a:lumMod val="20000"/>
            <a:lumOff val="80000"/>
          </a:schemeClr>
        </a:solidFill>
      </dgm:spPr>
      <dgm:t>
        <a:bodyPr/>
        <a:lstStyle/>
        <a:p>
          <a:r>
            <a:rPr lang="es-MX" sz="2700" b="0" i="0" dirty="0"/>
            <a:t>Cuando el dato personal se recaba de manera personal, directa o indirecta. </a:t>
          </a:r>
        </a:p>
      </dgm:t>
    </dgm:pt>
    <dgm:pt modelId="{665AEC1C-DACC-4656-855A-187D7F217822}" type="parTrans" cxnId="{DAAAE000-EFB0-4D47-BEA7-4AFBDA817082}">
      <dgm:prSet/>
      <dgm:spPr/>
      <dgm:t>
        <a:bodyPr/>
        <a:lstStyle/>
        <a:p>
          <a:endParaRPr lang="es-MX"/>
        </a:p>
      </dgm:t>
    </dgm:pt>
    <dgm:pt modelId="{2F916743-D91A-415B-8296-F06FBE0290CB}" type="sibTrans" cxnId="{DAAAE000-EFB0-4D47-BEA7-4AFBDA817082}">
      <dgm:prSet/>
      <dgm:spPr/>
      <dgm:t>
        <a:bodyPr/>
        <a:lstStyle/>
        <a:p>
          <a:endParaRPr lang="es-MX"/>
        </a:p>
      </dgm:t>
    </dgm:pt>
    <dgm:pt modelId="{C76690F3-8FCB-4F8D-8519-566C7CC234CB}">
      <dgm:prSet phldrT="[Texto]" custT="1"/>
      <dgm:spPr>
        <a:solidFill>
          <a:schemeClr val="accent3">
            <a:lumMod val="20000"/>
            <a:lumOff val="80000"/>
          </a:schemeClr>
        </a:solidFill>
      </dgm:spPr>
      <dgm:t>
        <a:bodyPr/>
        <a:lstStyle/>
        <a:p>
          <a:r>
            <a:rPr lang="es-MX" sz="3600" b="1" dirty="0"/>
            <a:t>Simplificado</a:t>
          </a:r>
        </a:p>
      </dgm:t>
    </dgm:pt>
    <dgm:pt modelId="{3D8BF9A3-FCB8-48D2-B236-FAE0136C6AFD}" type="parTrans" cxnId="{EA27026E-9228-4331-84B1-767D8EC3FC8B}">
      <dgm:prSet/>
      <dgm:spPr/>
      <dgm:t>
        <a:bodyPr/>
        <a:lstStyle/>
        <a:p>
          <a:endParaRPr lang="es-MX"/>
        </a:p>
      </dgm:t>
    </dgm:pt>
    <dgm:pt modelId="{46A6B284-1E81-4C29-A346-A30CC0AE0287}" type="sibTrans" cxnId="{EA27026E-9228-4331-84B1-767D8EC3FC8B}">
      <dgm:prSet/>
      <dgm:spPr/>
      <dgm:t>
        <a:bodyPr/>
        <a:lstStyle/>
        <a:p>
          <a:endParaRPr lang="es-MX"/>
        </a:p>
      </dgm:t>
    </dgm:pt>
    <dgm:pt modelId="{8B85BBEF-C6D1-459F-A068-5E24C0B24247}">
      <dgm:prSet phldrT="[Texto]"/>
      <dgm:spPr>
        <a:solidFill>
          <a:schemeClr val="accent3">
            <a:lumMod val="20000"/>
            <a:lumOff val="80000"/>
          </a:schemeClr>
        </a:solidFill>
      </dgm:spPr>
      <dgm:t>
        <a:bodyPr/>
        <a:lstStyle/>
        <a:p>
          <a:r>
            <a:rPr lang="es-MX" sz="3000" b="0" dirty="0"/>
            <a:t>Cuando el dato se obtiene de manera directa o indirecta. </a:t>
          </a:r>
        </a:p>
      </dgm:t>
    </dgm:pt>
    <dgm:pt modelId="{CA52ED81-2BF7-407F-A71C-D0857B889FC6}" type="parTrans" cxnId="{C9119052-18BF-4C3A-BB79-51EEEA0AE42C}">
      <dgm:prSet/>
      <dgm:spPr/>
      <dgm:t>
        <a:bodyPr/>
        <a:lstStyle/>
        <a:p>
          <a:endParaRPr lang="es-MX"/>
        </a:p>
      </dgm:t>
    </dgm:pt>
    <dgm:pt modelId="{0545E401-A59F-468E-B344-8BEBF8F17C9D}" type="sibTrans" cxnId="{C9119052-18BF-4C3A-BB79-51EEEA0AE42C}">
      <dgm:prSet/>
      <dgm:spPr/>
      <dgm:t>
        <a:bodyPr/>
        <a:lstStyle/>
        <a:p>
          <a:endParaRPr lang="es-MX"/>
        </a:p>
      </dgm:t>
    </dgm:pt>
    <dgm:pt modelId="{24D00141-8186-4581-86C9-23095004F87B}" type="pres">
      <dgm:prSet presAssocID="{5CF6125F-7591-4225-BA50-F8D037B7A9BA}" presName="Name0" presStyleCnt="0">
        <dgm:presLayoutVars>
          <dgm:dir/>
          <dgm:resizeHandles val="exact"/>
        </dgm:presLayoutVars>
      </dgm:prSet>
      <dgm:spPr/>
    </dgm:pt>
    <dgm:pt modelId="{9C0F209B-4B4E-4E57-8A63-20FD2186D59F}" type="pres">
      <dgm:prSet presAssocID="{F5C31D78-2D8C-4463-AF39-C1E2F561DA3F}" presName="node" presStyleLbl="node1" presStyleIdx="0" presStyleCnt="2" custLinFactX="-6565" custLinFactNeighborX="-100000" custLinFactNeighborY="6140">
        <dgm:presLayoutVars>
          <dgm:bulletEnabled val="1"/>
        </dgm:presLayoutVars>
      </dgm:prSet>
      <dgm:spPr/>
    </dgm:pt>
    <dgm:pt modelId="{F213FC4E-0065-41D1-A635-834DDFA3C115}" type="pres">
      <dgm:prSet presAssocID="{F1B81D26-BC27-4301-9DE0-D6682487BCC9}" presName="sibTrans" presStyleCnt="0"/>
      <dgm:spPr/>
    </dgm:pt>
    <dgm:pt modelId="{F4A059A7-ACD1-47BE-B597-F11E01224D98}" type="pres">
      <dgm:prSet presAssocID="{C76690F3-8FCB-4F8D-8519-566C7CC234CB}" presName="node" presStyleLbl="node1" presStyleIdx="1" presStyleCnt="2">
        <dgm:presLayoutVars>
          <dgm:bulletEnabled val="1"/>
        </dgm:presLayoutVars>
      </dgm:prSet>
      <dgm:spPr/>
    </dgm:pt>
  </dgm:ptLst>
  <dgm:cxnLst>
    <dgm:cxn modelId="{DAAAE000-EFB0-4D47-BEA7-4AFBDA817082}" srcId="{F5C31D78-2D8C-4463-AF39-C1E2F561DA3F}" destId="{41E090E2-7931-4221-8601-F7CE2FF9CD1E}" srcOrd="0" destOrd="0" parTransId="{665AEC1C-DACC-4656-855A-187D7F217822}" sibTransId="{2F916743-D91A-415B-8296-F06FBE0290CB}"/>
    <dgm:cxn modelId="{196C9015-863B-4120-84CB-70AE09F291C9}" type="presOf" srcId="{C76690F3-8FCB-4F8D-8519-566C7CC234CB}" destId="{F4A059A7-ACD1-47BE-B597-F11E01224D98}" srcOrd="0" destOrd="0" presId="urn:microsoft.com/office/officeart/2005/8/layout/hList6"/>
    <dgm:cxn modelId="{EA27026E-9228-4331-84B1-767D8EC3FC8B}" srcId="{5CF6125F-7591-4225-BA50-F8D037B7A9BA}" destId="{C76690F3-8FCB-4F8D-8519-566C7CC234CB}" srcOrd="1" destOrd="0" parTransId="{3D8BF9A3-FCB8-48D2-B236-FAE0136C6AFD}" sibTransId="{46A6B284-1E81-4C29-A346-A30CC0AE0287}"/>
    <dgm:cxn modelId="{C9119052-18BF-4C3A-BB79-51EEEA0AE42C}" srcId="{C76690F3-8FCB-4F8D-8519-566C7CC234CB}" destId="{8B85BBEF-C6D1-459F-A068-5E24C0B24247}" srcOrd="0" destOrd="0" parTransId="{CA52ED81-2BF7-407F-A71C-D0857B889FC6}" sibTransId="{0545E401-A59F-468E-B344-8BEBF8F17C9D}"/>
    <dgm:cxn modelId="{65D7D979-750E-4AA6-BCBC-E02F2EB9AFB9}" type="presOf" srcId="{8B85BBEF-C6D1-459F-A068-5E24C0B24247}" destId="{F4A059A7-ACD1-47BE-B597-F11E01224D98}" srcOrd="0" destOrd="1" presId="urn:microsoft.com/office/officeart/2005/8/layout/hList6"/>
    <dgm:cxn modelId="{4A542285-380E-4706-AA9B-E5466213C22D}" srcId="{5CF6125F-7591-4225-BA50-F8D037B7A9BA}" destId="{F5C31D78-2D8C-4463-AF39-C1E2F561DA3F}" srcOrd="0" destOrd="0" parTransId="{7D98DA82-91C1-4090-8DD9-B97659A798C7}" sibTransId="{F1B81D26-BC27-4301-9DE0-D6682487BCC9}"/>
    <dgm:cxn modelId="{0192A8B6-F504-4D27-8A11-23281E8AE842}" type="presOf" srcId="{F5C31D78-2D8C-4463-AF39-C1E2F561DA3F}" destId="{9C0F209B-4B4E-4E57-8A63-20FD2186D59F}" srcOrd="0" destOrd="0" presId="urn:microsoft.com/office/officeart/2005/8/layout/hList6"/>
    <dgm:cxn modelId="{B5ADC9D1-46AE-456B-9354-270CFD69534F}" type="presOf" srcId="{41E090E2-7931-4221-8601-F7CE2FF9CD1E}" destId="{9C0F209B-4B4E-4E57-8A63-20FD2186D59F}" srcOrd="0" destOrd="1" presId="urn:microsoft.com/office/officeart/2005/8/layout/hList6"/>
    <dgm:cxn modelId="{7D8171D7-C8CB-4825-9B53-2631E1FEB001}" type="presOf" srcId="{5CF6125F-7591-4225-BA50-F8D037B7A9BA}" destId="{24D00141-8186-4581-86C9-23095004F87B}" srcOrd="0" destOrd="0" presId="urn:microsoft.com/office/officeart/2005/8/layout/hList6"/>
    <dgm:cxn modelId="{A2F7B964-CDD9-4F14-8DBF-4D908D262C83}" type="presParOf" srcId="{24D00141-8186-4581-86C9-23095004F87B}" destId="{9C0F209B-4B4E-4E57-8A63-20FD2186D59F}" srcOrd="0" destOrd="0" presId="urn:microsoft.com/office/officeart/2005/8/layout/hList6"/>
    <dgm:cxn modelId="{155A958E-5CB5-43C2-8C7C-98A43783778C}" type="presParOf" srcId="{24D00141-8186-4581-86C9-23095004F87B}" destId="{F213FC4E-0065-41D1-A635-834DDFA3C115}" srcOrd="1" destOrd="0" presId="urn:microsoft.com/office/officeart/2005/8/layout/hList6"/>
    <dgm:cxn modelId="{E513A7F6-A1D9-465B-9D17-7EFDFCB63848}" type="presParOf" srcId="{24D00141-8186-4581-86C9-23095004F87B}" destId="{F4A059A7-ACD1-47BE-B597-F11E01224D98}"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F625A5D-DE13-46A1-AC73-722D2E836E9E}" type="doc">
      <dgm:prSet loTypeId="urn:microsoft.com/office/officeart/2005/8/layout/process4" loCatId="list" qsTypeId="urn:microsoft.com/office/officeart/2005/8/quickstyle/3d4" qsCatId="3D" csTypeId="urn:microsoft.com/office/officeart/2005/8/colors/colorful2" csCatId="colorful" phldr="1"/>
      <dgm:spPr/>
      <dgm:t>
        <a:bodyPr/>
        <a:lstStyle/>
        <a:p>
          <a:endParaRPr lang="es-MX"/>
        </a:p>
      </dgm:t>
    </dgm:pt>
    <dgm:pt modelId="{12687D42-0F01-40C9-ACA4-4E6D7794346A}">
      <dgm:prSet phldrT="[Texto]" custT="1"/>
      <dgm:spPr>
        <a:solidFill>
          <a:schemeClr val="accent3">
            <a:lumMod val="40000"/>
            <a:lumOff val="60000"/>
          </a:schemeClr>
        </a:solidFill>
      </dgm:spPr>
      <dgm:t>
        <a:bodyPr/>
        <a:lstStyle/>
        <a:p>
          <a:r>
            <a:rPr lang="es-MX" sz="2400" dirty="0">
              <a:solidFill>
                <a:schemeClr val="tx1"/>
              </a:solidFill>
            </a:rPr>
            <a:t>I. Cambie su identidad el S.O</a:t>
          </a:r>
        </a:p>
      </dgm:t>
    </dgm:pt>
    <dgm:pt modelId="{627D9B72-C4C0-4C32-8A88-BBF74D242562}" type="parTrans" cxnId="{D25029F7-CD10-4E64-BA22-5449A551B527}">
      <dgm:prSet/>
      <dgm:spPr/>
      <dgm:t>
        <a:bodyPr/>
        <a:lstStyle/>
        <a:p>
          <a:endParaRPr lang="es-MX"/>
        </a:p>
      </dgm:t>
    </dgm:pt>
    <dgm:pt modelId="{5B5DCA0B-3A23-4AB5-8C46-04DC27035B99}" type="sibTrans" cxnId="{D25029F7-CD10-4E64-BA22-5449A551B527}">
      <dgm:prSet/>
      <dgm:spPr/>
      <dgm:t>
        <a:bodyPr/>
        <a:lstStyle/>
        <a:p>
          <a:endParaRPr lang="es-MX"/>
        </a:p>
      </dgm:t>
    </dgm:pt>
    <dgm:pt modelId="{E823DAC6-73FF-40A1-B69D-B0E9BA49DB80}">
      <dgm:prSet phldrT="[Texto]" custT="1"/>
      <dgm:spPr>
        <a:solidFill>
          <a:schemeClr val="tx2">
            <a:lumMod val="20000"/>
            <a:lumOff val="80000"/>
          </a:schemeClr>
        </a:solidFill>
      </dgm:spPr>
      <dgm:t>
        <a:bodyPr/>
        <a:lstStyle/>
        <a:p>
          <a:r>
            <a:rPr lang="es-MX" sz="2400" dirty="0">
              <a:solidFill>
                <a:schemeClr val="tx1"/>
              </a:solidFill>
            </a:rPr>
            <a:t>II. Requiera recabar datos personales sensibles adicionales, a los del aviso original</a:t>
          </a:r>
        </a:p>
      </dgm:t>
    </dgm:pt>
    <dgm:pt modelId="{E9F004CD-D856-4679-BF15-59809D6E5B7E}" type="parTrans" cxnId="{2B8D7E4F-3442-4F52-B3A3-17F41B49055C}">
      <dgm:prSet/>
      <dgm:spPr/>
      <dgm:t>
        <a:bodyPr/>
        <a:lstStyle/>
        <a:p>
          <a:endParaRPr lang="es-MX"/>
        </a:p>
      </dgm:t>
    </dgm:pt>
    <dgm:pt modelId="{8985B1A8-987E-4663-8B9F-126A8ABB5AFA}" type="sibTrans" cxnId="{2B8D7E4F-3442-4F52-B3A3-17F41B49055C}">
      <dgm:prSet/>
      <dgm:spPr/>
      <dgm:t>
        <a:bodyPr/>
        <a:lstStyle/>
        <a:p>
          <a:endParaRPr lang="es-MX"/>
        </a:p>
      </dgm:t>
    </dgm:pt>
    <dgm:pt modelId="{B996E3AA-6D2A-45AE-941B-E6D3B452A6DD}">
      <dgm:prSet phldrT="[Texto]" custT="1"/>
      <dgm:spPr>
        <a:solidFill>
          <a:schemeClr val="accent6">
            <a:lumMod val="40000"/>
            <a:lumOff val="60000"/>
          </a:schemeClr>
        </a:solidFill>
      </dgm:spPr>
      <dgm:t>
        <a:bodyPr/>
        <a:lstStyle/>
        <a:p>
          <a:r>
            <a:rPr lang="es-MX" sz="2400" dirty="0">
              <a:solidFill>
                <a:schemeClr val="tx1"/>
              </a:solidFill>
            </a:rPr>
            <a:t>III. Cambie finalidades del aviso de privacidad original.</a:t>
          </a:r>
        </a:p>
      </dgm:t>
    </dgm:pt>
    <dgm:pt modelId="{39F894A7-8D03-4AC9-8E9D-563B2FEB9831}" type="parTrans" cxnId="{D341CC83-08C2-4B3C-AC38-FBEAC76BD960}">
      <dgm:prSet/>
      <dgm:spPr/>
      <dgm:t>
        <a:bodyPr/>
        <a:lstStyle/>
        <a:p>
          <a:endParaRPr lang="es-MX"/>
        </a:p>
      </dgm:t>
    </dgm:pt>
    <dgm:pt modelId="{0FFCEBA4-2E89-4FAD-B8AB-75BC4C224DC4}" type="sibTrans" cxnId="{D341CC83-08C2-4B3C-AC38-FBEAC76BD960}">
      <dgm:prSet/>
      <dgm:spPr/>
      <dgm:t>
        <a:bodyPr/>
        <a:lstStyle/>
        <a:p>
          <a:endParaRPr lang="es-MX"/>
        </a:p>
      </dgm:t>
    </dgm:pt>
    <dgm:pt modelId="{9F59DE4E-608A-41D3-ACD1-CA262FB0D51A}">
      <dgm:prSet phldrT="[Texto]" custT="1"/>
      <dgm:spPr>
        <a:solidFill>
          <a:schemeClr val="accent4">
            <a:lumMod val="40000"/>
            <a:lumOff val="60000"/>
          </a:schemeClr>
        </a:solidFill>
      </dgm:spPr>
      <dgm:t>
        <a:bodyPr/>
        <a:lstStyle/>
        <a:p>
          <a:r>
            <a:rPr lang="es-MX" sz="2000" dirty="0">
              <a:solidFill>
                <a:schemeClr val="tx1"/>
              </a:solidFill>
            </a:rPr>
            <a:t>IV. Modifique las condiciones de las transferencias o se pretendan realizar transferencias no previstas y el consentimiento del titular sea necesario.</a:t>
          </a:r>
        </a:p>
      </dgm:t>
    </dgm:pt>
    <dgm:pt modelId="{87798556-7905-4C61-829C-37A5BFCB4113}" type="parTrans" cxnId="{A3EFBAD7-19A9-4012-A7C6-ACDBB5841A9A}">
      <dgm:prSet/>
      <dgm:spPr/>
      <dgm:t>
        <a:bodyPr/>
        <a:lstStyle/>
        <a:p>
          <a:endParaRPr lang="es-MX"/>
        </a:p>
      </dgm:t>
    </dgm:pt>
    <dgm:pt modelId="{ADA7DBC7-64EA-4DFA-A2B7-7C1FB6CBE648}" type="sibTrans" cxnId="{A3EFBAD7-19A9-4012-A7C6-ACDBB5841A9A}">
      <dgm:prSet/>
      <dgm:spPr/>
      <dgm:t>
        <a:bodyPr/>
        <a:lstStyle/>
        <a:p>
          <a:endParaRPr lang="es-MX"/>
        </a:p>
      </dgm:t>
    </dgm:pt>
    <dgm:pt modelId="{11914FF4-AB23-4EFA-9361-204BC296AA90}" type="pres">
      <dgm:prSet presAssocID="{CF625A5D-DE13-46A1-AC73-722D2E836E9E}" presName="Name0" presStyleCnt="0">
        <dgm:presLayoutVars>
          <dgm:dir/>
          <dgm:animLvl val="lvl"/>
          <dgm:resizeHandles val="exact"/>
        </dgm:presLayoutVars>
      </dgm:prSet>
      <dgm:spPr/>
    </dgm:pt>
    <dgm:pt modelId="{C4352B9C-0235-4B97-9114-D57E72DF1EC1}" type="pres">
      <dgm:prSet presAssocID="{9F59DE4E-608A-41D3-ACD1-CA262FB0D51A}" presName="boxAndChildren" presStyleCnt="0"/>
      <dgm:spPr/>
    </dgm:pt>
    <dgm:pt modelId="{0AC25564-0155-436D-9616-F65730555F81}" type="pres">
      <dgm:prSet presAssocID="{9F59DE4E-608A-41D3-ACD1-CA262FB0D51A}" presName="parentTextBox" presStyleLbl="node1" presStyleIdx="0" presStyleCnt="4"/>
      <dgm:spPr/>
    </dgm:pt>
    <dgm:pt modelId="{2778FBBB-4BE5-4766-A215-3DC37909F2BF}" type="pres">
      <dgm:prSet presAssocID="{0FFCEBA4-2E89-4FAD-B8AB-75BC4C224DC4}" presName="sp" presStyleCnt="0"/>
      <dgm:spPr/>
    </dgm:pt>
    <dgm:pt modelId="{6EF5813C-5BE1-4E7E-A050-39EE20CE5A46}" type="pres">
      <dgm:prSet presAssocID="{B996E3AA-6D2A-45AE-941B-E6D3B452A6DD}" presName="arrowAndChildren" presStyleCnt="0"/>
      <dgm:spPr/>
    </dgm:pt>
    <dgm:pt modelId="{D34D4EA2-CFEA-4377-8919-94A7B65B9200}" type="pres">
      <dgm:prSet presAssocID="{B996E3AA-6D2A-45AE-941B-E6D3B452A6DD}" presName="parentTextArrow" presStyleLbl="node1" presStyleIdx="1" presStyleCnt="4"/>
      <dgm:spPr/>
    </dgm:pt>
    <dgm:pt modelId="{05F0A99C-60FA-4F38-BC5B-85C29EC9C72D}" type="pres">
      <dgm:prSet presAssocID="{8985B1A8-987E-4663-8B9F-126A8ABB5AFA}" presName="sp" presStyleCnt="0"/>
      <dgm:spPr/>
    </dgm:pt>
    <dgm:pt modelId="{E5F8A6FD-C50E-4B81-9983-3DDBE92C3A10}" type="pres">
      <dgm:prSet presAssocID="{E823DAC6-73FF-40A1-B69D-B0E9BA49DB80}" presName="arrowAndChildren" presStyleCnt="0"/>
      <dgm:spPr/>
    </dgm:pt>
    <dgm:pt modelId="{7A4B549B-6924-4AF9-8DCF-CABD5194EC5F}" type="pres">
      <dgm:prSet presAssocID="{E823DAC6-73FF-40A1-B69D-B0E9BA49DB80}" presName="parentTextArrow" presStyleLbl="node1" presStyleIdx="2" presStyleCnt="4"/>
      <dgm:spPr/>
    </dgm:pt>
    <dgm:pt modelId="{9FEC5B27-137E-4835-AD12-4FCE43A54A03}" type="pres">
      <dgm:prSet presAssocID="{5B5DCA0B-3A23-4AB5-8C46-04DC27035B99}" presName="sp" presStyleCnt="0"/>
      <dgm:spPr/>
    </dgm:pt>
    <dgm:pt modelId="{A280569A-8DB3-446B-8112-395A2AA2DFEF}" type="pres">
      <dgm:prSet presAssocID="{12687D42-0F01-40C9-ACA4-4E6D7794346A}" presName="arrowAndChildren" presStyleCnt="0"/>
      <dgm:spPr/>
    </dgm:pt>
    <dgm:pt modelId="{ED68834C-50FF-4767-893F-5334DC9999D3}" type="pres">
      <dgm:prSet presAssocID="{12687D42-0F01-40C9-ACA4-4E6D7794346A}" presName="parentTextArrow" presStyleLbl="node1" presStyleIdx="3" presStyleCnt="4" custLinFactNeighborX="0" custLinFactNeighborY="5417"/>
      <dgm:spPr/>
    </dgm:pt>
  </dgm:ptLst>
  <dgm:cxnLst>
    <dgm:cxn modelId="{257E721E-8D43-407B-B673-5B380F648800}" type="presOf" srcId="{12687D42-0F01-40C9-ACA4-4E6D7794346A}" destId="{ED68834C-50FF-4767-893F-5334DC9999D3}" srcOrd="0" destOrd="0" presId="urn:microsoft.com/office/officeart/2005/8/layout/process4"/>
    <dgm:cxn modelId="{2B8D7E4F-3442-4F52-B3A3-17F41B49055C}" srcId="{CF625A5D-DE13-46A1-AC73-722D2E836E9E}" destId="{E823DAC6-73FF-40A1-B69D-B0E9BA49DB80}" srcOrd="1" destOrd="0" parTransId="{E9F004CD-D856-4679-BF15-59809D6E5B7E}" sibTransId="{8985B1A8-987E-4663-8B9F-126A8ABB5AFA}"/>
    <dgm:cxn modelId="{61FD0478-EA4F-42D5-9808-D914D6D7751A}" type="presOf" srcId="{9F59DE4E-608A-41D3-ACD1-CA262FB0D51A}" destId="{0AC25564-0155-436D-9616-F65730555F81}" srcOrd="0" destOrd="0" presId="urn:microsoft.com/office/officeart/2005/8/layout/process4"/>
    <dgm:cxn modelId="{64C26958-321E-473B-ACBE-15C4E4D928C4}" type="presOf" srcId="{CF625A5D-DE13-46A1-AC73-722D2E836E9E}" destId="{11914FF4-AB23-4EFA-9361-204BC296AA90}" srcOrd="0" destOrd="0" presId="urn:microsoft.com/office/officeart/2005/8/layout/process4"/>
    <dgm:cxn modelId="{D341CC83-08C2-4B3C-AC38-FBEAC76BD960}" srcId="{CF625A5D-DE13-46A1-AC73-722D2E836E9E}" destId="{B996E3AA-6D2A-45AE-941B-E6D3B452A6DD}" srcOrd="2" destOrd="0" parTransId="{39F894A7-8D03-4AC9-8E9D-563B2FEB9831}" sibTransId="{0FFCEBA4-2E89-4FAD-B8AB-75BC4C224DC4}"/>
    <dgm:cxn modelId="{0C722993-B731-4030-B5BA-394437510654}" type="presOf" srcId="{E823DAC6-73FF-40A1-B69D-B0E9BA49DB80}" destId="{7A4B549B-6924-4AF9-8DCF-CABD5194EC5F}" srcOrd="0" destOrd="0" presId="urn:microsoft.com/office/officeart/2005/8/layout/process4"/>
    <dgm:cxn modelId="{A3EFBAD7-19A9-4012-A7C6-ACDBB5841A9A}" srcId="{CF625A5D-DE13-46A1-AC73-722D2E836E9E}" destId="{9F59DE4E-608A-41D3-ACD1-CA262FB0D51A}" srcOrd="3" destOrd="0" parTransId="{87798556-7905-4C61-829C-37A5BFCB4113}" sibTransId="{ADA7DBC7-64EA-4DFA-A2B7-7C1FB6CBE648}"/>
    <dgm:cxn modelId="{C78540E1-4189-4D24-9C1E-24F18ED8EE8A}" type="presOf" srcId="{B996E3AA-6D2A-45AE-941B-E6D3B452A6DD}" destId="{D34D4EA2-CFEA-4377-8919-94A7B65B9200}" srcOrd="0" destOrd="0" presId="urn:microsoft.com/office/officeart/2005/8/layout/process4"/>
    <dgm:cxn modelId="{D25029F7-CD10-4E64-BA22-5449A551B527}" srcId="{CF625A5D-DE13-46A1-AC73-722D2E836E9E}" destId="{12687D42-0F01-40C9-ACA4-4E6D7794346A}" srcOrd="0" destOrd="0" parTransId="{627D9B72-C4C0-4C32-8A88-BBF74D242562}" sibTransId="{5B5DCA0B-3A23-4AB5-8C46-04DC27035B99}"/>
    <dgm:cxn modelId="{F3EBF0BA-3C5C-4CF0-93E8-518F6341E6F2}" type="presParOf" srcId="{11914FF4-AB23-4EFA-9361-204BC296AA90}" destId="{C4352B9C-0235-4B97-9114-D57E72DF1EC1}" srcOrd="0" destOrd="0" presId="urn:microsoft.com/office/officeart/2005/8/layout/process4"/>
    <dgm:cxn modelId="{1C926CFC-C30E-49FA-B6C4-A232D48AC5A3}" type="presParOf" srcId="{C4352B9C-0235-4B97-9114-D57E72DF1EC1}" destId="{0AC25564-0155-436D-9616-F65730555F81}" srcOrd="0" destOrd="0" presId="urn:microsoft.com/office/officeart/2005/8/layout/process4"/>
    <dgm:cxn modelId="{B04BF9A8-1A23-4424-BBDF-B927B5D4E105}" type="presParOf" srcId="{11914FF4-AB23-4EFA-9361-204BC296AA90}" destId="{2778FBBB-4BE5-4766-A215-3DC37909F2BF}" srcOrd="1" destOrd="0" presId="urn:microsoft.com/office/officeart/2005/8/layout/process4"/>
    <dgm:cxn modelId="{FACF17CB-8262-4F05-BCC2-095FA1EABCA1}" type="presParOf" srcId="{11914FF4-AB23-4EFA-9361-204BC296AA90}" destId="{6EF5813C-5BE1-4E7E-A050-39EE20CE5A46}" srcOrd="2" destOrd="0" presId="urn:microsoft.com/office/officeart/2005/8/layout/process4"/>
    <dgm:cxn modelId="{2FFA6B2E-1695-4421-9567-8AF4CA901F08}" type="presParOf" srcId="{6EF5813C-5BE1-4E7E-A050-39EE20CE5A46}" destId="{D34D4EA2-CFEA-4377-8919-94A7B65B9200}" srcOrd="0" destOrd="0" presId="urn:microsoft.com/office/officeart/2005/8/layout/process4"/>
    <dgm:cxn modelId="{14C27802-EE9E-4A59-AA76-A6F2366C124D}" type="presParOf" srcId="{11914FF4-AB23-4EFA-9361-204BC296AA90}" destId="{05F0A99C-60FA-4F38-BC5B-85C29EC9C72D}" srcOrd="3" destOrd="0" presId="urn:microsoft.com/office/officeart/2005/8/layout/process4"/>
    <dgm:cxn modelId="{3E41FACC-AE8A-411B-B9E1-6C5BB600C1BD}" type="presParOf" srcId="{11914FF4-AB23-4EFA-9361-204BC296AA90}" destId="{E5F8A6FD-C50E-4B81-9983-3DDBE92C3A10}" srcOrd="4" destOrd="0" presId="urn:microsoft.com/office/officeart/2005/8/layout/process4"/>
    <dgm:cxn modelId="{AB8A317F-69FF-4A0E-B024-E4659B15F952}" type="presParOf" srcId="{E5F8A6FD-C50E-4B81-9983-3DDBE92C3A10}" destId="{7A4B549B-6924-4AF9-8DCF-CABD5194EC5F}" srcOrd="0" destOrd="0" presId="urn:microsoft.com/office/officeart/2005/8/layout/process4"/>
    <dgm:cxn modelId="{0E280F35-B02E-422D-8240-63E6FD51E5B3}" type="presParOf" srcId="{11914FF4-AB23-4EFA-9361-204BC296AA90}" destId="{9FEC5B27-137E-4835-AD12-4FCE43A54A03}" srcOrd="5" destOrd="0" presId="urn:microsoft.com/office/officeart/2005/8/layout/process4"/>
    <dgm:cxn modelId="{BE5A618B-2335-4AC2-B9E7-2D98448B43D9}" type="presParOf" srcId="{11914FF4-AB23-4EFA-9361-204BC296AA90}" destId="{A280569A-8DB3-446B-8112-395A2AA2DFEF}" srcOrd="6" destOrd="0" presId="urn:microsoft.com/office/officeart/2005/8/layout/process4"/>
    <dgm:cxn modelId="{3B779490-AFB7-403C-8F28-32307E8AF374}" type="presParOf" srcId="{A280569A-8DB3-446B-8112-395A2AA2DFEF}" destId="{ED68834C-50FF-4767-893F-5334DC9999D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379132A-B651-4FFF-8A73-E17497AA453F}" type="doc">
      <dgm:prSet loTypeId="urn:microsoft.com/office/officeart/2005/8/layout/cycle5" loCatId="cycle" qsTypeId="urn:microsoft.com/office/officeart/2005/8/quickstyle/simple2" qsCatId="simple" csTypeId="urn:microsoft.com/office/officeart/2005/8/colors/accent1_1" csCatId="accent1" phldr="1"/>
      <dgm:spPr/>
      <dgm:t>
        <a:bodyPr/>
        <a:lstStyle/>
        <a:p>
          <a:endParaRPr lang="es-MX"/>
        </a:p>
      </dgm:t>
    </dgm:pt>
    <dgm:pt modelId="{7D72D984-72C9-4120-9BB7-9A2042A38893}">
      <dgm:prSet phldrT="[Texto]" custT="1"/>
      <dgm:spPr/>
      <dgm:t>
        <a:bodyPr/>
        <a:lstStyle/>
        <a:p>
          <a:r>
            <a:rPr lang="es-MX" sz="1200" dirty="0"/>
            <a:t>“entre otras cosas”</a:t>
          </a:r>
        </a:p>
      </dgm:t>
    </dgm:pt>
    <dgm:pt modelId="{576E2391-B26A-4391-8CBC-B2B6340D3E7A}" type="parTrans" cxnId="{2AE0681E-3A0D-40B8-B5B6-BBEA3CE38954}">
      <dgm:prSet/>
      <dgm:spPr/>
      <dgm:t>
        <a:bodyPr/>
        <a:lstStyle/>
        <a:p>
          <a:endParaRPr lang="es-MX" sz="2000"/>
        </a:p>
      </dgm:t>
    </dgm:pt>
    <dgm:pt modelId="{8D30477D-03C7-49E9-87C7-2B67661A1A9B}" type="sibTrans" cxnId="{2AE0681E-3A0D-40B8-B5B6-BBEA3CE38954}">
      <dgm:prSet custT="1"/>
      <dgm:spPr/>
      <dgm:t>
        <a:bodyPr/>
        <a:lstStyle/>
        <a:p>
          <a:endParaRPr lang="es-MX" sz="1000"/>
        </a:p>
      </dgm:t>
    </dgm:pt>
    <dgm:pt modelId="{0565D346-281B-4D8C-88F1-DBAAA5205681}">
      <dgm:prSet custT="1"/>
      <dgm:spPr/>
      <dgm:t>
        <a:bodyPr/>
        <a:lstStyle/>
        <a:p>
          <a:r>
            <a:rPr lang="es-MX" sz="1200" dirty="0"/>
            <a:t>“de manera enunciativa más no limitativa”</a:t>
          </a:r>
        </a:p>
      </dgm:t>
    </dgm:pt>
    <dgm:pt modelId="{5FC741FF-93F4-4711-B568-6EF5B2BDF48A}" type="parTrans" cxnId="{380EB2C4-7C19-4841-A114-D6BB2E8C3962}">
      <dgm:prSet/>
      <dgm:spPr/>
      <dgm:t>
        <a:bodyPr/>
        <a:lstStyle/>
        <a:p>
          <a:endParaRPr lang="es-MX" sz="2000"/>
        </a:p>
      </dgm:t>
    </dgm:pt>
    <dgm:pt modelId="{7F5FE49B-A7B7-4F09-8CF0-38FAFD2FA4EA}" type="sibTrans" cxnId="{380EB2C4-7C19-4841-A114-D6BB2E8C3962}">
      <dgm:prSet custT="1"/>
      <dgm:spPr/>
      <dgm:t>
        <a:bodyPr/>
        <a:lstStyle/>
        <a:p>
          <a:endParaRPr lang="es-MX" sz="1000"/>
        </a:p>
      </dgm:t>
    </dgm:pt>
    <dgm:pt modelId="{2D62C096-86DD-40DB-ABD5-74FF626C0488}">
      <dgm:prSet custT="1"/>
      <dgm:spPr/>
      <dgm:t>
        <a:bodyPr/>
        <a:lstStyle/>
        <a:p>
          <a:r>
            <a:rPr lang="es-MX" sz="1200" dirty="0"/>
            <a:t>“entre otras finalidades”</a:t>
          </a:r>
        </a:p>
      </dgm:t>
    </dgm:pt>
    <dgm:pt modelId="{18529694-1D2E-4476-B00C-FFDE9A0260E5}" type="parTrans" cxnId="{37E2E5FF-03AB-423D-BF13-5FEAFCA4ABFF}">
      <dgm:prSet/>
      <dgm:spPr/>
      <dgm:t>
        <a:bodyPr/>
        <a:lstStyle/>
        <a:p>
          <a:endParaRPr lang="es-MX" sz="2000"/>
        </a:p>
      </dgm:t>
    </dgm:pt>
    <dgm:pt modelId="{9F1A7E33-19D9-4E85-985A-37B49D8BD047}" type="sibTrans" cxnId="{37E2E5FF-03AB-423D-BF13-5FEAFCA4ABFF}">
      <dgm:prSet custT="1"/>
      <dgm:spPr/>
      <dgm:t>
        <a:bodyPr/>
        <a:lstStyle/>
        <a:p>
          <a:endParaRPr lang="es-MX" sz="1000"/>
        </a:p>
      </dgm:t>
    </dgm:pt>
    <dgm:pt modelId="{0F8A6C92-2981-4752-963E-43827355C3F3}">
      <dgm:prSet custT="1"/>
      <dgm:spPr/>
      <dgm:t>
        <a:bodyPr/>
        <a:lstStyle/>
        <a:p>
          <a:r>
            <a:rPr lang="es-MX" sz="1200" dirty="0"/>
            <a:t>“para futuras ocasiones”</a:t>
          </a:r>
        </a:p>
      </dgm:t>
    </dgm:pt>
    <dgm:pt modelId="{6A0891EE-A45F-41BA-BC1A-8EB59CF462E6}" type="parTrans" cxnId="{12540D3B-A173-46C7-B94D-345B58D0C646}">
      <dgm:prSet/>
      <dgm:spPr/>
      <dgm:t>
        <a:bodyPr/>
        <a:lstStyle/>
        <a:p>
          <a:endParaRPr lang="es-MX" sz="2000"/>
        </a:p>
      </dgm:t>
    </dgm:pt>
    <dgm:pt modelId="{7A489204-ECCD-45C5-9549-8082E4465910}" type="sibTrans" cxnId="{12540D3B-A173-46C7-B94D-345B58D0C646}">
      <dgm:prSet custT="1"/>
      <dgm:spPr/>
      <dgm:t>
        <a:bodyPr/>
        <a:lstStyle/>
        <a:p>
          <a:endParaRPr lang="es-MX" sz="1000"/>
        </a:p>
      </dgm:t>
    </dgm:pt>
    <dgm:pt modelId="{33655E24-9391-4FDA-BF68-83E1389B8DB7}">
      <dgm:prSet custT="1"/>
      <dgm:spPr/>
      <dgm:t>
        <a:bodyPr/>
        <a:lstStyle/>
        <a:p>
          <a:r>
            <a:rPr lang="es-MX" sz="1200" dirty="0"/>
            <a:t>“otros fines análogos”</a:t>
          </a:r>
        </a:p>
      </dgm:t>
    </dgm:pt>
    <dgm:pt modelId="{5A50DAB0-0503-4E50-A8B0-50B60069AEA2}" type="parTrans" cxnId="{55D85ED5-4C1A-47A0-BFA4-788EAF94B69D}">
      <dgm:prSet/>
      <dgm:spPr/>
      <dgm:t>
        <a:bodyPr/>
        <a:lstStyle/>
        <a:p>
          <a:endParaRPr lang="es-MX" sz="2000"/>
        </a:p>
      </dgm:t>
    </dgm:pt>
    <dgm:pt modelId="{8F037DF6-C8AB-4887-A5DF-AE38A7833E06}" type="sibTrans" cxnId="{55D85ED5-4C1A-47A0-BFA4-788EAF94B69D}">
      <dgm:prSet custT="1"/>
      <dgm:spPr/>
      <dgm:t>
        <a:bodyPr/>
        <a:lstStyle/>
        <a:p>
          <a:endParaRPr lang="es-MX" sz="1000"/>
        </a:p>
      </dgm:t>
    </dgm:pt>
    <dgm:pt modelId="{5F034CBD-806D-4BD4-A869-0039590E021C}">
      <dgm:prSet custT="1"/>
      <dgm:spPr/>
      <dgm:t>
        <a:bodyPr/>
        <a:lstStyle/>
        <a:p>
          <a:r>
            <a:rPr lang="es-MX" sz="1200" dirty="0"/>
            <a:t>“por ejemplo”</a:t>
          </a:r>
        </a:p>
      </dgm:t>
    </dgm:pt>
    <dgm:pt modelId="{A638C483-4B71-4A21-9C8E-2E4E5A9B7157}" type="parTrans" cxnId="{C7971331-B8BC-48D2-A52C-E05F73573553}">
      <dgm:prSet/>
      <dgm:spPr/>
      <dgm:t>
        <a:bodyPr/>
        <a:lstStyle/>
        <a:p>
          <a:endParaRPr lang="es-MX" sz="2000"/>
        </a:p>
      </dgm:t>
    </dgm:pt>
    <dgm:pt modelId="{52CEC440-EE4D-4DB5-99D7-F8066CC2F3EA}" type="sibTrans" cxnId="{C7971331-B8BC-48D2-A52C-E05F73573553}">
      <dgm:prSet custT="1"/>
      <dgm:spPr/>
      <dgm:t>
        <a:bodyPr/>
        <a:lstStyle/>
        <a:p>
          <a:endParaRPr lang="es-MX" sz="1000"/>
        </a:p>
      </dgm:t>
    </dgm:pt>
    <dgm:pt modelId="{4D885845-487B-473F-8FA5-C957A7C16A8A}" type="pres">
      <dgm:prSet presAssocID="{8379132A-B651-4FFF-8A73-E17497AA453F}" presName="cycle" presStyleCnt="0">
        <dgm:presLayoutVars>
          <dgm:dir/>
          <dgm:resizeHandles val="exact"/>
        </dgm:presLayoutVars>
      </dgm:prSet>
      <dgm:spPr/>
    </dgm:pt>
    <dgm:pt modelId="{A8DF4D74-9C89-42A6-B865-B264638ED5AA}" type="pres">
      <dgm:prSet presAssocID="{7D72D984-72C9-4120-9BB7-9A2042A38893}" presName="node" presStyleLbl="node1" presStyleIdx="0" presStyleCnt="6">
        <dgm:presLayoutVars>
          <dgm:bulletEnabled val="1"/>
        </dgm:presLayoutVars>
      </dgm:prSet>
      <dgm:spPr/>
    </dgm:pt>
    <dgm:pt modelId="{276C45DB-016A-46E0-9A2A-4BBEDE62D1D0}" type="pres">
      <dgm:prSet presAssocID="{7D72D984-72C9-4120-9BB7-9A2042A38893}" presName="spNode" presStyleCnt="0"/>
      <dgm:spPr/>
    </dgm:pt>
    <dgm:pt modelId="{72C800FD-3300-4324-AFB9-5B2869B4929D}" type="pres">
      <dgm:prSet presAssocID="{8D30477D-03C7-49E9-87C7-2B67661A1A9B}" presName="sibTrans" presStyleLbl="sibTrans1D1" presStyleIdx="0" presStyleCnt="6"/>
      <dgm:spPr/>
    </dgm:pt>
    <dgm:pt modelId="{C22AFFAF-B4DA-45F5-BE54-6BA2C3096C66}" type="pres">
      <dgm:prSet presAssocID="{0565D346-281B-4D8C-88F1-DBAAA5205681}" presName="node" presStyleLbl="node1" presStyleIdx="1" presStyleCnt="6">
        <dgm:presLayoutVars>
          <dgm:bulletEnabled val="1"/>
        </dgm:presLayoutVars>
      </dgm:prSet>
      <dgm:spPr/>
    </dgm:pt>
    <dgm:pt modelId="{ABD0D60E-2077-4544-AF76-E0B75193D6DB}" type="pres">
      <dgm:prSet presAssocID="{0565D346-281B-4D8C-88F1-DBAAA5205681}" presName="spNode" presStyleCnt="0"/>
      <dgm:spPr/>
    </dgm:pt>
    <dgm:pt modelId="{9862B2EF-C2B5-4C74-9F5D-B1BF7F0D88AC}" type="pres">
      <dgm:prSet presAssocID="{7F5FE49B-A7B7-4F09-8CF0-38FAFD2FA4EA}" presName="sibTrans" presStyleLbl="sibTrans1D1" presStyleIdx="1" presStyleCnt="6"/>
      <dgm:spPr/>
    </dgm:pt>
    <dgm:pt modelId="{2217AEBF-E126-4323-887B-9A787D7D1BE9}" type="pres">
      <dgm:prSet presAssocID="{2D62C096-86DD-40DB-ABD5-74FF626C0488}" presName="node" presStyleLbl="node1" presStyleIdx="2" presStyleCnt="6">
        <dgm:presLayoutVars>
          <dgm:bulletEnabled val="1"/>
        </dgm:presLayoutVars>
      </dgm:prSet>
      <dgm:spPr/>
    </dgm:pt>
    <dgm:pt modelId="{B9EF9C9B-E531-4FAE-82EA-F1AA9C92350F}" type="pres">
      <dgm:prSet presAssocID="{2D62C096-86DD-40DB-ABD5-74FF626C0488}" presName="spNode" presStyleCnt="0"/>
      <dgm:spPr/>
    </dgm:pt>
    <dgm:pt modelId="{40D37361-8354-4C17-B813-05D2B315BA65}" type="pres">
      <dgm:prSet presAssocID="{9F1A7E33-19D9-4E85-985A-37B49D8BD047}" presName="sibTrans" presStyleLbl="sibTrans1D1" presStyleIdx="2" presStyleCnt="6"/>
      <dgm:spPr/>
    </dgm:pt>
    <dgm:pt modelId="{FD1221E4-8D1F-4E25-95E3-4D2183B8DDA4}" type="pres">
      <dgm:prSet presAssocID="{0F8A6C92-2981-4752-963E-43827355C3F3}" presName="node" presStyleLbl="node1" presStyleIdx="3" presStyleCnt="6">
        <dgm:presLayoutVars>
          <dgm:bulletEnabled val="1"/>
        </dgm:presLayoutVars>
      </dgm:prSet>
      <dgm:spPr/>
    </dgm:pt>
    <dgm:pt modelId="{04A60285-8360-4D14-A5ED-A38B2E93C337}" type="pres">
      <dgm:prSet presAssocID="{0F8A6C92-2981-4752-963E-43827355C3F3}" presName="spNode" presStyleCnt="0"/>
      <dgm:spPr/>
    </dgm:pt>
    <dgm:pt modelId="{25A11CF6-077D-4308-AC7F-D1125333EBAD}" type="pres">
      <dgm:prSet presAssocID="{7A489204-ECCD-45C5-9549-8082E4465910}" presName="sibTrans" presStyleLbl="sibTrans1D1" presStyleIdx="3" presStyleCnt="6"/>
      <dgm:spPr/>
    </dgm:pt>
    <dgm:pt modelId="{5A8B6EC5-BFA6-4FAD-A740-FA2B5644C833}" type="pres">
      <dgm:prSet presAssocID="{33655E24-9391-4FDA-BF68-83E1389B8DB7}" presName="node" presStyleLbl="node1" presStyleIdx="4" presStyleCnt="6">
        <dgm:presLayoutVars>
          <dgm:bulletEnabled val="1"/>
        </dgm:presLayoutVars>
      </dgm:prSet>
      <dgm:spPr/>
    </dgm:pt>
    <dgm:pt modelId="{E192E659-6EB7-455A-BA2A-8F6974903706}" type="pres">
      <dgm:prSet presAssocID="{33655E24-9391-4FDA-BF68-83E1389B8DB7}" presName="spNode" presStyleCnt="0"/>
      <dgm:spPr/>
    </dgm:pt>
    <dgm:pt modelId="{6E3C51C1-20F1-455C-8B33-23DEAA48F90D}" type="pres">
      <dgm:prSet presAssocID="{8F037DF6-C8AB-4887-A5DF-AE38A7833E06}" presName="sibTrans" presStyleLbl="sibTrans1D1" presStyleIdx="4" presStyleCnt="6"/>
      <dgm:spPr/>
    </dgm:pt>
    <dgm:pt modelId="{4366F8BC-59B6-460D-965E-D30694F8504A}" type="pres">
      <dgm:prSet presAssocID="{5F034CBD-806D-4BD4-A869-0039590E021C}" presName="node" presStyleLbl="node1" presStyleIdx="5" presStyleCnt="6">
        <dgm:presLayoutVars>
          <dgm:bulletEnabled val="1"/>
        </dgm:presLayoutVars>
      </dgm:prSet>
      <dgm:spPr/>
    </dgm:pt>
    <dgm:pt modelId="{48F4DEBD-62F0-4DF8-BEB4-A84FE09442F2}" type="pres">
      <dgm:prSet presAssocID="{5F034CBD-806D-4BD4-A869-0039590E021C}" presName="spNode" presStyleCnt="0"/>
      <dgm:spPr/>
    </dgm:pt>
    <dgm:pt modelId="{BDB7AAEE-382D-4300-B36E-F62E6024405A}" type="pres">
      <dgm:prSet presAssocID="{52CEC440-EE4D-4DB5-99D7-F8066CC2F3EA}" presName="sibTrans" presStyleLbl="sibTrans1D1" presStyleIdx="5" presStyleCnt="6"/>
      <dgm:spPr/>
    </dgm:pt>
  </dgm:ptLst>
  <dgm:cxnLst>
    <dgm:cxn modelId="{601EE111-4BEB-4C52-B4C6-AEC5D57E4D9D}" type="presOf" srcId="{5F034CBD-806D-4BD4-A869-0039590E021C}" destId="{4366F8BC-59B6-460D-965E-D30694F8504A}" srcOrd="0" destOrd="0" presId="urn:microsoft.com/office/officeart/2005/8/layout/cycle5"/>
    <dgm:cxn modelId="{2AE0681E-3A0D-40B8-B5B6-BBEA3CE38954}" srcId="{8379132A-B651-4FFF-8A73-E17497AA453F}" destId="{7D72D984-72C9-4120-9BB7-9A2042A38893}" srcOrd="0" destOrd="0" parTransId="{576E2391-B26A-4391-8CBC-B2B6340D3E7A}" sibTransId="{8D30477D-03C7-49E9-87C7-2B67661A1A9B}"/>
    <dgm:cxn modelId="{D94DE31F-76EA-46DB-8140-B702933563C8}" type="presOf" srcId="{0565D346-281B-4D8C-88F1-DBAAA5205681}" destId="{C22AFFAF-B4DA-45F5-BE54-6BA2C3096C66}" srcOrd="0" destOrd="0" presId="urn:microsoft.com/office/officeart/2005/8/layout/cycle5"/>
    <dgm:cxn modelId="{55EA972F-D4CC-4BA7-98A9-4507D23151DB}" type="presOf" srcId="{8F037DF6-C8AB-4887-A5DF-AE38A7833E06}" destId="{6E3C51C1-20F1-455C-8B33-23DEAA48F90D}" srcOrd="0" destOrd="0" presId="urn:microsoft.com/office/officeart/2005/8/layout/cycle5"/>
    <dgm:cxn modelId="{C7971331-B8BC-48D2-A52C-E05F73573553}" srcId="{8379132A-B651-4FFF-8A73-E17497AA453F}" destId="{5F034CBD-806D-4BD4-A869-0039590E021C}" srcOrd="5" destOrd="0" parTransId="{A638C483-4B71-4A21-9C8E-2E4E5A9B7157}" sibTransId="{52CEC440-EE4D-4DB5-99D7-F8066CC2F3EA}"/>
    <dgm:cxn modelId="{286A8B35-0A84-4E89-A1F7-ABF4166D82D9}" type="presOf" srcId="{8379132A-B651-4FFF-8A73-E17497AA453F}" destId="{4D885845-487B-473F-8FA5-C957A7C16A8A}" srcOrd="0" destOrd="0" presId="urn:microsoft.com/office/officeart/2005/8/layout/cycle5"/>
    <dgm:cxn modelId="{12540D3B-A173-46C7-B94D-345B58D0C646}" srcId="{8379132A-B651-4FFF-8A73-E17497AA453F}" destId="{0F8A6C92-2981-4752-963E-43827355C3F3}" srcOrd="3" destOrd="0" parTransId="{6A0891EE-A45F-41BA-BC1A-8EB59CF462E6}" sibTransId="{7A489204-ECCD-45C5-9549-8082E4465910}"/>
    <dgm:cxn modelId="{A96DEE63-42AC-4152-8E4E-F0EA7D81CC37}" type="presOf" srcId="{2D62C096-86DD-40DB-ABD5-74FF626C0488}" destId="{2217AEBF-E126-4323-887B-9A787D7D1BE9}" srcOrd="0" destOrd="0" presId="urn:microsoft.com/office/officeart/2005/8/layout/cycle5"/>
    <dgm:cxn modelId="{CE1EAE6B-48B6-44F4-B0F8-49440C301B41}" type="presOf" srcId="{7F5FE49B-A7B7-4F09-8CF0-38FAFD2FA4EA}" destId="{9862B2EF-C2B5-4C74-9F5D-B1BF7F0D88AC}" srcOrd="0" destOrd="0" presId="urn:microsoft.com/office/officeart/2005/8/layout/cycle5"/>
    <dgm:cxn modelId="{CA8CF87B-D237-4019-9B0B-759B258826C3}" type="presOf" srcId="{8D30477D-03C7-49E9-87C7-2B67661A1A9B}" destId="{72C800FD-3300-4324-AFB9-5B2869B4929D}" srcOrd="0" destOrd="0" presId="urn:microsoft.com/office/officeart/2005/8/layout/cycle5"/>
    <dgm:cxn modelId="{3FBF7A8C-6176-4F96-8F09-7098255E183F}" type="presOf" srcId="{52CEC440-EE4D-4DB5-99D7-F8066CC2F3EA}" destId="{BDB7AAEE-382D-4300-B36E-F62E6024405A}" srcOrd="0" destOrd="0" presId="urn:microsoft.com/office/officeart/2005/8/layout/cycle5"/>
    <dgm:cxn modelId="{AAA6DE9B-B63F-417F-A36F-00D5CBC249A5}" type="presOf" srcId="{0F8A6C92-2981-4752-963E-43827355C3F3}" destId="{FD1221E4-8D1F-4E25-95E3-4D2183B8DDA4}" srcOrd="0" destOrd="0" presId="urn:microsoft.com/office/officeart/2005/8/layout/cycle5"/>
    <dgm:cxn modelId="{2624569C-3B57-44BE-8EE3-48B7590ECE4D}" type="presOf" srcId="{7A489204-ECCD-45C5-9549-8082E4465910}" destId="{25A11CF6-077D-4308-AC7F-D1125333EBAD}" srcOrd="0" destOrd="0" presId="urn:microsoft.com/office/officeart/2005/8/layout/cycle5"/>
    <dgm:cxn modelId="{380EB2C4-7C19-4841-A114-D6BB2E8C3962}" srcId="{8379132A-B651-4FFF-8A73-E17497AA453F}" destId="{0565D346-281B-4D8C-88F1-DBAAA5205681}" srcOrd="1" destOrd="0" parTransId="{5FC741FF-93F4-4711-B568-6EF5B2BDF48A}" sibTransId="{7F5FE49B-A7B7-4F09-8CF0-38FAFD2FA4EA}"/>
    <dgm:cxn modelId="{55D85ED5-4C1A-47A0-BFA4-788EAF94B69D}" srcId="{8379132A-B651-4FFF-8A73-E17497AA453F}" destId="{33655E24-9391-4FDA-BF68-83E1389B8DB7}" srcOrd="4" destOrd="0" parTransId="{5A50DAB0-0503-4E50-A8B0-50B60069AEA2}" sibTransId="{8F037DF6-C8AB-4887-A5DF-AE38A7833E06}"/>
    <dgm:cxn modelId="{52447FD7-D1BF-496A-88E6-510C0AAC7DF0}" type="presOf" srcId="{9F1A7E33-19D9-4E85-985A-37B49D8BD047}" destId="{40D37361-8354-4C17-B813-05D2B315BA65}" srcOrd="0" destOrd="0" presId="urn:microsoft.com/office/officeart/2005/8/layout/cycle5"/>
    <dgm:cxn modelId="{4DBBDBE1-BC29-4C67-B800-341EE5542C7B}" type="presOf" srcId="{7D72D984-72C9-4120-9BB7-9A2042A38893}" destId="{A8DF4D74-9C89-42A6-B865-B264638ED5AA}" srcOrd="0" destOrd="0" presId="urn:microsoft.com/office/officeart/2005/8/layout/cycle5"/>
    <dgm:cxn modelId="{C5B257E8-ED3C-4DEC-83BA-9C20AAF92801}" type="presOf" srcId="{33655E24-9391-4FDA-BF68-83E1389B8DB7}" destId="{5A8B6EC5-BFA6-4FAD-A740-FA2B5644C833}" srcOrd="0" destOrd="0" presId="urn:microsoft.com/office/officeart/2005/8/layout/cycle5"/>
    <dgm:cxn modelId="{37E2E5FF-03AB-423D-BF13-5FEAFCA4ABFF}" srcId="{8379132A-B651-4FFF-8A73-E17497AA453F}" destId="{2D62C096-86DD-40DB-ABD5-74FF626C0488}" srcOrd="2" destOrd="0" parTransId="{18529694-1D2E-4476-B00C-FFDE9A0260E5}" sibTransId="{9F1A7E33-19D9-4E85-985A-37B49D8BD047}"/>
    <dgm:cxn modelId="{06A4D504-1DC0-43D5-9A8A-6F313F2A556D}" type="presParOf" srcId="{4D885845-487B-473F-8FA5-C957A7C16A8A}" destId="{A8DF4D74-9C89-42A6-B865-B264638ED5AA}" srcOrd="0" destOrd="0" presId="urn:microsoft.com/office/officeart/2005/8/layout/cycle5"/>
    <dgm:cxn modelId="{7AD49F34-69B9-465F-A660-7CD459899F35}" type="presParOf" srcId="{4D885845-487B-473F-8FA5-C957A7C16A8A}" destId="{276C45DB-016A-46E0-9A2A-4BBEDE62D1D0}" srcOrd="1" destOrd="0" presId="urn:microsoft.com/office/officeart/2005/8/layout/cycle5"/>
    <dgm:cxn modelId="{9E66ECA2-47DF-448B-AC06-BB2F7F9A0540}" type="presParOf" srcId="{4D885845-487B-473F-8FA5-C957A7C16A8A}" destId="{72C800FD-3300-4324-AFB9-5B2869B4929D}" srcOrd="2" destOrd="0" presId="urn:microsoft.com/office/officeart/2005/8/layout/cycle5"/>
    <dgm:cxn modelId="{BD99D63D-C378-4058-BA7B-3755B50DC1D0}" type="presParOf" srcId="{4D885845-487B-473F-8FA5-C957A7C16A8A}" destId="{C22AFFAF-B4DA-45F5-BE54-6BA2C3096C66}" srcOrd="3" destOrd="0" presId="urn:microsoft.com/office/officeart/2005/8/layout/cycle5"/>
    <dgm:cxn modelId="{622A88C5-63EA-4FDB-9102-73F81A95DC8B}" type="presParOf" srcId="{4D885845-487B-473F-8FA5-C957A7C16A8A}" destId="{ABD0D60E-2077-4544-AF76-E0B75193D6DB}" srcOrd="4" destOrd="0" presId="urn:microsoft.com/office/officeart/2005/8/layout/cycle5"/>
    <dgm:cxn modelId="{80C71F2C-5518-44FD-9DE0-E3B9140BC4BC}" type="presParOf" srcId="{4D885845-487B-473F-8FA5-C957A7C16A8A}" destId="{9862B2EF-C2B5-4C74-9F5D-B1BF7F0D88AC}" srcOrd="5" destOrd="0" presId="urn:microsoft.com/office/officeart/2005/8/layout/cycle5"/>
    <dgm:cxn modelId="{EE6C39F3-95D9-4B09-9162-DB401D7F9F6E}" type="presParOf" srcId="{4D885845-487B-473F-8FA5-C957A7C16A8A}" destId="{2217AEBF-E126-4323-887B-9A787D7D1BE9}" srcOrd="6" destOrd="0" presId="urn:microsoft.com/office/officeart/2005/8/layout/cycle5"/>
    <dgm:cxn modelId="{963E8482-A5E9-4147-A753-1F7AD4B7E104}" type="presParOf" srcId="{4D885845-487B-473F-8FA5-C957A7C16A8A}" destId="{B9EF9C9B-E531-4FAE-82EA-F1AA9C92350F}" srcOrd="7" destOrd="0" presId="urn:microsoft.com/office/officeart/2005/8/layout/cycle5"/>
    <dgm:cxn modelId="{1009F5A1-5A71-41D5-A673-397EA6BE5C02}" type="presParOf" srcId="{4D885845-487B-473F-8FA5-C957A7C16A8A}" destId="{40D37361-8354-4C17-B813-05D2B315BA65}" srcOrd="8" destOrd="0" presId="urn:microsoft.com/office/officeart/2005/8/layout/cycle5"/>
    <dgm:cxn modelId="{B1CEB076-62A8-4347-9B76-6437EF7910B1}" type="presParOf" srcId="{4D885845-487B-473F-8FA5-C957A7C16A8A}" destId="{FD1221E4-8D1F-4E25-95E3-4D2183B8DDA4}" srcOrd="9" destOrd="0" presId="urn:microsoft.com/office/officeart/2005/8/layout/cycle5"/>
    <dgm:cxn modelId="{1A70ADC5-37D7-426A-A741-B0DA4B41938B}" type="presParOf" srcId="{4D885845-487B-473F-8FA5-C957A7C16A8A}" destId="{04A60285-8360-4D14-A5ED-A38B2E93C337}" srcOrd="10" destOrd="0" presId="urn:microsoft.com/office/officeart/2005/8/layout/cycle5"/>
    <dgm:cxn modelId="{0F292764-A078-47D3-B134-C18D20F80BA7}" type="presParOf" srcId="{4D885845-487B-473F-8FA5-C957A7C16A8A}" destId="{25A11CF6-077D-4308-AC7F-D1125333EBAD}" srcOrd="11" destOrd="0" presId="urn:microsoft.com/office/officeart/2005/8/layout/cycle5"/>
    <dgm:cxn modelId="{D933EDEB-86CD-4604-95A4-0AF4A57157DD}" type="presParOf" srcId="{4D885845-487B-473F-8FA5-C957A7C16A8A}" destId="{5A8B6EC5-BFA6-4FAD-A740-FA2B5644C833}" srcOrd="12" destOrd="0" presId="urn:microsoft.com/office/officeart/2005/8/layout/cycle5"/>
    <dgm:cxn modelId="{9ED90916-366E-4564-ADBF-BFC529BFB375}" type="presParOf" srcId="{4D885845-487B-473F-8FA5-C957A7C16A8A}" destId="{E192E659-6EB7-455A-BA2A-8F6974903706}" srcOrd="13" destOrd="0" presId="urn:microsoft.com/office/officeart/2005/8/layout/cycle5"/>
    <dgm:cxn modelId="{AEF8ABCA-049B-49BC-B3C3-2266A92E68B8}" type="presParOf" srcId="{4D885845-487B-473F-8FA5-C957A7C16A8A}" destId="{6E3C51C1-20F1-455C-8B33-23DEAA48F90D}" srcOrd="14" destOrd="0" presId="urn:microsoft.com/office/officeart/2005/8/layout/cycle5"/>
    <dgm:cxn modelId="{A63B12CC-1895-4230-BDC2-9DC0497EA02E}" type="presParOf" srcId="{4D885845-487B-473F-8FA5-C957A7C16A8A}" destId="{4366F8BC-59B6-460D-965E-D30694F8504A}" srcOrd="15" destOrd="0" presId="urn:microsoft.com/office/officeart/2005/8/layout/cycle5"/>
    <dgm:cxn modelId="{71330E4B-340D-4707-A242-E6444C96F05B}" type="presParOf" srcId="{4D885845-487B-473F-8FA5-C957A7C16A8A}" destId="{48F4DEBD-62F0-4DF8-BEB4-A84FE09442F2}" srcOrd="16" destOrd="0" presId="urn:microsoft.com/office/officeart/2005/8/layout/cycle5"/>
    <dgm:cxn modelId="{A0286013-EA51-415E-9EBF-571D5CBA4B08}" type="presParOf" srcId="{4D885845-487B-473F-8FA5-C957A7C16A8A}" destId="{BDB7AAEE-382D-4300-B36E-F62E6024405A}" srcOrd="17"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1C622B34-3A87-47A4-AF07-4471898C66A6}" type="doc">
      <dgm:prSet loTypeId="urn:microsoft.com/office/officeart/2005/8/layout/hierarchy1" loCatId="hierarchy" qsTypeId="urn:microsoft.com/office/officeart/2005/8/quickstyle/simple3" qsCatId="simple" csTypeId="urn:microsoft.com/office/officeart/2005/8/colors/colorful4" csCatId="colorful" phldr="1"/>
      <dgm:spPr/>
      <dgm:t>
        <a:bodyPr/>
        <a:lstStyle/>
        <a:p>
          <a:endParaRPr lang="es-MX"/>
        </a:p>
      </dgm:t>
    </dgm:pt>
    <dgm:pt modelId="{A6D5180A-FF00-4B53-AD72-8E472D647F81}">
      <dgm:prSet phldrT="[Texto]" custT="1"/>
      <dgm:spPr/>
      <dgm:t>
        <a:bodyPr/>
        <a:lstStyle/>
        <a:p>
          <a:r>
            <a:rPr lang="es-MX" sz="2400" b="1" dirty="0">
              <a:solidFill>
                <a:schemeClr val="tx2">
                  <a:lumMod val="75000"/>
                </a:schemeClr>
              </a:solidFill>
            </a:rPr>
            <a:t>Atribuciones del INFONL</a:t>
          </a:r>
        </a:p>
      </dgm:t>
    </dgm:pt>
    <dgm:pt modelId="{DD8CF581-F36B-432B-9898-311E0E0C2E37}" type="parTrans" cxnId="{03BBF45C-83A8-49B9-87CC-8858324FDF67}">
      <dgm:prSet/>
      <dgm:spPr/>
      <dgm:t>
        <a:bodyPr/>
        <a:lstStyle/>
        <a:p>
          <a:endParaRPr lang="es-MX"/>
        </a:p>
      </dgm:t>
    </dgm:pt>
    <dgm:pt modelId="{E2D9D1BC-2DBB-4B2B-A4A6-6B5ADA6973CA}" type="sibTrans" cxnId="{03BBF45C-83A8-49B9-87CC-8858324FDF67}">
      <dgm:prSet/>
      <dgm:spPr/>
      <dgm:t>
        <a:bodyPr/>
        <a:lstStyle/>
        <a:p>
          <a:endParaRPr lang="es-MX"/>
        </a:p>
      </dgm:t>
    </dgm:pt>
    <dgm:pt modelId="{A0AB0405-D8B0-45C1-B73F-7AA2B402D33F}">
      <dgm:prSet phldrT="[Texto]" custT="1"/>
      <dgm:spPr/>
      <dgm:t>
        <a:bodyPr/>
        <a:lstStyle/>
        <a:p>
          <a:r>
            <a:rPr lang="es-MX" sz="1600" b="1" dirty="0"/>
            <a:t>Procedimiento de verificación</a:t>
          </a:r>
        </a:p>
      </dgm:t>
    </dgm:pt>
    <dgm:pt modelId="{2A4D61E7-C7E0-42B3-B42F-E758C02DF449}" type="parTrans" cxnId="{323A9EE9-98B0-4F6E-867B-AC52041C1079}">
      <dgm:prSet/>
      <dgm:spPr/>
      <dgm:t>
        <a:bodyPr/>
        <a:lstStyle/>
        <a:p>
          <a:endParaRPr lang="es-MX"/>
        </a:p>
      </dgm:t>
    </dgm:pt>
    <dgm:pt modelId="{DBB4EC12-4299-4C94-91D5-D1CEFBB6A3A6}" type="sibTrans" cxnId="{323A9EE9-98B0-4F6E-867B-AC52041C1079}">
      <dgm:prSet/>
      <dgm:spPr/>
      <dgm:t>
        <a:bodyPr/>
        <a:lstStyle/>
        <a:p>
          <a:endParaRPr lang="es-MX"/>
        </a:p>
      </dgm:t>
    </dgm:pt>
    <dgm:pt modelId="{33D84AB7-60AC-483D-B909-B20C40161F9E}">
      <dgm:prSet phldrT="[Texto]" custT="1"/>
      <dgm:spPr/>
      <dgm:t>
        <a:bodyPr/>
        <a:lstStyle/>
        <a:p>
          <a:pPr algn="just"/>
          <a:r>
            <a:rPr lang="es-MX" sz="1600" b="1" dirty="0"/>
            <a:t>De oficio: </a:t>
          </a:r>
          <a:r>
            <a:rPr lang="es-MX" sz="1600" b="0" dirty="0"/>
            <a:t>El INFONL </a:t>
          </a:r>
          <a:r>
            <a:rPr lang="es-MX" sz="1600" dirty="0"/>
            <a:t>cuenta con indicios que hagan presumir la existencia de violaciones a la ley de la materia.</a:t>
          </a:r>
        </a:p>
      </dgm:t>
    </dgm:pt>
    <dgm:pt modelId="{BF68CDEC-B0DA-4C00-8324-F86F245CE972}" type="parTrans" cxnId="{FFEBEE86-3B6F-4CBD-98A6-7BA547FA9A05}">
      <dgm:prSet/>
      <dgm:spPr/>
      <dgm:t>
        <a:bodyPr/>
        <a:lstStyle/>
        <a:p>
          <a:endParaRPr lang="es-MX"/>
        </a:p>
      </dgm:t>
    </dgm:pt>
    <dgm:pt modelId="{DEA1593E-9843-4260-9FD0-1F80D3163D1A}" type="sibTrans" cxnId="{FFEBEE86-3B6F-4CBD-98A6-7BA547FA9A05}">
      <dgm:prSet/>
      <dgm:spPr/>
      <dgm:t>
        <a:bodyPr/>
        <a:lstStyle/>
        <a:p>
          <a:endParaRPr lang="es-MX"/>
        </a:p>
      </dgm:t>
    </dgm:pt>
    <dgm:pt modelId="{ADCEDBA0-9B34-47A3-853E-025B5F90B5C8}">
      <dgm:prSet phldrT="[Texto]" custT="1"/>
      <dgm:spPr/>
      <dgm:t>
        <a:bodyPr/>
        <a:lstStyle/>
        <a:p>
          <a:pPr algn="just"/>
          <a:r>
            <a:rPr lang="es-MX" sz="1600" b="1" dirty="0"/>
            <a:t>Denuncia: </a:t>
          </a:r>
          <a:r>
            <a:rPr lang="es-MX" sz="1600" dirty="0"/>
            <a:t>El titular considera que el responsable ha cometido actos contrarios a la ley en la materia, que los afecta. </a:t>
          </a:r>
        </a:p>
      </dgm:t>
    </dgm:pt>
    <dgm:pt modelId="{70F12A0E-9C99-4AD4-987C-0553DA1AC20F}" type="parTrans" cxnId="{FB5D8FC8-798D-4A38-B5EF-63A509F4E37B}">
      <dgm:prSet/>
      <dgm:spPr/>
      <dgm:t>
        <a:bodyPr/>
        <a:lstStyle/>
        <a:p>
          <a:endParaRPr lang="es-MX"/>
        </a:p>
      </dgm:t>
    </dgm:pt>
    <dgm:pt modelId="{0784C205-145B-42FE-92FE-50622DC9F80E}" type="sibTrans" cxnId="{FB5D8FC8-798D-4A38-B5EF-63A509F4E37B}">
      <dgm:prSet/>
      <dgm:spPr/>
      <dgm:t>
        <a:bodyPr/>
        <a:lstStyle/>
        <a:p>
          <a:endParaRPr lang="es-MX"/>
        </a:p>
      </dgm:t>
    </dgm:pt>
    <dgm:pt modelId="{159C25AF-CA8B-4370-B74F-BA5B1276E33A}">
      <dgm:prSet phldrT="[Texto]" custT="1"/>
      <dgm:spPr/>
      <dgm:t>
        <a:bodyPr/>
        <a:lstStyle/>
        <a:p>
          <a:r>
            <a:rPr lang="es-ES" sz="1600" b="1" dirty="0"/>
            <a:t>Procedimientos de evaluación en materia de protección de datos personales </a:t>
          </a:r>
          <a:endParaRPr lang="es-MX" sz="1600" b="1" dirty="0"/>
        </a:p>
      </dgm:t>
    </dgm:pt>
    <dgm:pt modelId="{5A781403-EA7D-4158-A389-CBC2D39D9084}" type="parTrans" cxnId="{7DC2BBA8-03B7-444A-909F-017D30A3A9C0}">
      <dgm:prSet/>
      <dgm:spPr/>
      <dgm:t>
        <a:bodyPr/>
        <a:lstStyle/>
        <a:p>
          <a:endParaRPr lang="es-MX"/>
        </a:p>
      </dgm:t>
    </dgm:pt>
    <dgm:pt modelId="{9DF2590D-5395-4676-A86E-6DD2DCA3A99F}" type="sibTrans" cxnId="{7DC2BBA8-03B7-444A-909F-017D30A3A9C0}">
      <dgm:prSet/>
      <dgm:spPr/>
      <dgm:t>
        <a:bodyPr/>
        <a:lstStyle/>
        <a:p>
          <a:endParaRPr lang="es-MX"/>
        </a:p>
      </dgm:t>
    </dgm:pt>
    <dgm:pt modelId="{405694B0-B6D7-4FCC-8C03-5878C7C97507}">
      <dgm:prSet phldrT="[Texto]" custT="1"/>
      <dgm:spPr/>
      <dgm:t>
        <a:bodyPr/>
        <a:lstStyle/>
        <a:p>
          <a:pPr algn="just"/>
          <a:r>
            <a:rPr lang="es-ES" sz="1400" dirty="0"/>
            <a:t>Evaluar la adaptación, adecuación y eficacia de los controles, medidas y mecanismos implementados para el cumplimiento de las disposiciones previstas en la Ley de Protección de Datos, los Lineamientos y la normativa que resulte aplicable en la materia. </a:t>
          </a:r>
          <a:endParaRPr lang="es-MX" sz="1400" dirty="0"/>
        </a:p>
      </dgm:t>
    </dgm:pt>
    <dgm:pt modelId="{C2010781-E85C-4577-90C8-021C8CD3F05E}" type="parTrans" cxnId="{740F2B2D-1A2F-4F7B-9479-C2997474A5D3}">
      <dgm:prSet/>
      <dgm:spPr/>
      <dgm:t>
        <a:bodyPr/>
        <a:lstStyle/>
        <a:p>
          <a:endParaRPr lang="es-MX"/>
        </a:p>
      </dgm:t>
    </dgm:pt>
    <dgm:pt modelId="{B56F25FD-D00D-4FA5-AC77-12C4163C5C2D}" type="sibTrans" cxnId="{740F2B2D-1A2F-4F7B-9479-C2997474A5D3}">
      <dgm:prSet/>
      <dgm:spPr/>
      <dgm:t>
        <a:bodyPr/>
        <a:lstStyle/>
        <a:p>
          <a:endParaRPr lang="es-MX"/>
        </a:p>
      </dgm:t>
    </dgm:pt>
    <dgm:pt modelId="{C6FB987E-6FE8-4E95-8713-9EA0199FBF34}">
      <dgm:prSet phldrT="[Texto]" custT="1"/>
      <dgm:spPr/>
      <dgm:t>
        <a:bodyPr/>
        <a:lstStyle/>
        <a:p>
          <a:r>
            <a:rPr lang="es-MX" sz="1400" b="1" dirty="0"/>
            <a:t>Puede iniciarse</a:t>
          </a:r>
        </a:p>
      </dgm:t>
    </dgm:pt>
    <dgm:pt modelId="{E8A82A03-E5CD-4627-808C-424744AF0B50}" type="parTrans" cxnId="{B3AC06D8-891A-41B2-A0D4-1E27350BF9A2}">
      <dgm:prSet/>
      <dgm:spPr/>
      <dgm:t>
        <a:bodyPr/>
        <a:lstStyle/>
        <a:p>
          <a:endParaRPr lang="es-MX"/>
        </a:p>
      </dgm:t>
    </dgm:pt>
    <dgm:pt modelId="{F33051C1-6206-4D21-8604-CD32E2338053}" type="sibTrans" cxnId="{B3AC06D8-891A-41B2-A0D4-1E27350BF9A2}">
      <dgm:prSet/>
      <dgm:spPr/>
      <dgm:t>
        <a:bodyPr/>
        <a:lstStyle/>
        <a:p>
          <a:endParaRPr lang="es-MX"/>
        </a:p>
      </dgm:t>
    </dgm:pt>
    <dgm:pt modelId="{9368ABEB-BF95-4DD2-BF4F-CB51D2C7D3D2}">
      <dgm:prSet phldrT="[Texto]" custT="1"/>
      <dgm:spPr/>
      <dgm:t>
        <a:bodyPr/>
        <a:lstStyle/>
        <a:p>
          <a:r>
            <a:rPr lang="es-MX" sz="1400" b="1" dirty="0"/>
            <a:t>Objeto</a:t>
          </a:r>
        </a:p>
      </dgm:t>
    </dgm:pt>
    <dgm:pt modelId="{0C63E931-F023-44AC-AC94-F06F517DF7F9}" type="parTrans" cxnId="{87963E98-06A0-41F6-A486-6491D7D39B1C}">
      <dgm:prSet/>
      <dgm:spPr/>
      <dgm:t>
        <a:bodyPr/>
        <a:lstStyle/>
        <a:p>
          <a:endParaRPr lang="es-MX"/>
        </a:p>
      </dgm:t>
    </dgm:pt>
    <dgm:pt modelId="{0F4ED086-4DD7-49C6-B8AA-82AB3DCA5A7E}" type="sibTrans" cxnId="{87963E98-06A0-41F6-A486-6491D7D39B1C}">
      <dgm:prSet/>
      <dgm:spPr/>
      <dgm:t>
        <a:bodyPr/>
        <a:lstStyle/>
        <a:p>
          <a:endParaRPr lang="es-MX"/>
        </a:p>
      </dgm:t>
    </dgm:pt>
    <dgm:pt modelId="{7B061C00-35A8-4EB1-B61C-9485277B6826}" type="pres">
      <dgm:prSet presAssocID="{1C622B34-3A87-47A4-AF07-4471898C66A6}" presName="hierChild1" presStyleCnt="0">
        <dgm:presLayoutVars>
          <dgm:chPref val="1"/>
          <dgm:dir/>
          <dgm:animOne val="branch"/>
          <dgm:animLvl val="lvl"/>
          <dgm:resizeHandles/>
        </dgm:presLayoutVars>
      </dgm:prSet>
      <dgm:spPr/>
    </dgm:pt>
    <dgm:pt modelId="{21E51229-463A-4200-A785-7179D474EC30}" type="pres">
      <dgm:prSet presAssocID="{A6D5180A-FF00-4B53-AD72-8E472D647F81}" presName="hierRoot1" presStyleCnt="0"/>
      <dgm:spPr/>
    </dgm:pt>
    <dgm:pt modelId="{995A99A5-B1D3-492F-955E-7BDFA314A718}" type="pres">
      <dgm:prSet presAssocID="{A6D5180A-FF00-4B53-AD72-8E472D647F81}" presName="composite" presStyleCnt="0"/>
      <dgm:spPr/>
    </dgm:pt>
    <dgm:pt modelId="{C82DD8B0-670A-4709-B2BA-729A1055EDA3}" type="pres">
      <dgm:prSet presAssocID="{A6D5180A-FF00-4B53-AD72-8E472D647F81}" presName="background" presStyleLbl="node0" presStyleIdx="0" presStyleCnt="1"/>
      <dgm:spPr/>
    </dgm:pt>
    <dgm:pt modelId="{BC550C37-71FB-4E51-B136-A86DDCB46FF2}" type="pres">
      <dgm:prSet presAssocID="{A6D5180A-FF00-4B53-AD72-8E472D647F81}" presName="text" presStyleLbl="fgAcc0" presStyleIdx="0" presStyleCnt="1" custScaleY="51701" custLinFactNeighborX="-27465" custLinFactNeighborY="1636">
        <dgm:presLayoutVars>
          <dgm:chPref val="3"/>
        </dgm:presLayoutVars>
      </dgm:prSet>
      <dgm:spPr/>
    </dgm:pt>
    <dgm:pt modelId="{24B2EA2E-1618-400E-BACC-9CC9BE374891}" type="pres">
      <dgm:prSet presAssocID="{A6D5180A-FF00-4B53-AD72-8E472D647F81}" presName="hierChild2" presStyleCnt="0"/>
      <dgm:spPr/>
    </dgm:pt>
    <dgm:pt modelId="{77052E02-5063-43BA-9C14-B232BBDC803D}" type="pres">
      <dgm:prSet presAssocID="{2A4D61E7-C7E0-42B3-B42F-E758C02DF449}" presName="Name10" presStyleLbl="parChTrans1D2" presStyleIdx="0" presStyleCnt="2"/>
      <dgm:spPr/>
    </dgm:pt>
    <dgm:pt modelId="{7ABFCF4E-5D04-4DAB-A5CD-FE989A1B4FD0}" type="pres">
      <dgm:prSet presAssocID="{A0AB0405-D8B0-45C1-B73F-7AA2B402D33F}" presName="hierRoot2" presStyleCnt="0"/>
      <dgm:spPr/>
    </dgm:pt>
    <dgm:pt modelId="{7463702C-C1A2-49AE-A451-8B0476EA9F20}" type="pres">
      <dgm:prSet presAssocID="{A0AB0405-D8B0-45C1-B73F-7AA2B402D33F}" presName="composite2" presStyleCnt="0"/>
      <dgm:spPr/>
    </dgm:pt>
    <dgm:pt modelId="{0C8EA392-C192-4BDC-A3B2-17F40EA638A7}" type="pres">
      <dgm:prSet presAssocID="{A0AB0405-D8B0-45C1-B73F-7AA2B402D33F}" presName="background2" presStyleLbl="node2" presStyleIdx="0" presStyleCnt="2"/>
      <dgm:spPr/>
    </dgm:pt>
    <dgm:pt modelId="{870B363E-0182-478B-8549-87B359C038EA}" type="pres">
      <dgm:prSet presAssocID="{A0AB0405-D8B0-45C1-B73F-7AA2B402D33F}" presName="text2" presStyleLbl="fgAcc2" presStyleIdx="0" presStyleCnt="2" custScaleX="81086" custScaleY="48481" custLinFactNeighborX="-68000" custLinFactNeighborY="-4465">
        <dgm:presLayoutVars>
          <dgm:chPref val="3"/>
        </dgm:presLayoutVars>
      </dgm:prSet>
      <dgm:spPr/>
    </dgm:pt>
    <dgm:pt modelId="{713C57CA-D160-45B8-961F-9F6B2EC90FA2}" type="pres">
      <dgm:prSet presAssocID="{A0AB0405-D8B0-45C1-B73F-7AA2B402D33F}" presName="hierChild3" presStyleCnt="0"/>
      <dgm:spPr/>
    </dgm:pt>
    <dgm:pt modelId="{DFA0DCD7-DE93-49A4-B428-2CF14CE74BC5}" type="pres">
      <dgm:prSet presAssocID="{E8A82A03-E5CD-4627-808C-424744AF0B50}" presName="Name17" presStyleLbl="parChTrans1D3" presStyleIdx="0" presStyleCnt="2"/>
      <dgm:spPr/>
    </dgm:pt>
    <dgm:pt modelId="{F27609A7-5775-4E51-96D7-FB32E79FC772}" type="pres">
      <dgm:prSet presAssocID="{C6FB987E-6FE8-4E95-8713-9EA0199FBF34}" presName="hierRoot3" presStyleCnt="0"/>
      <dgm:spPr/>
    </dgm:pt>
    <dgm:pt modelId="{D82DBBA6-67A3-4A35-AD03-0ABBBC7601CF}" type="pres">
      <dgm:prSet presAssocID="{C6FB987E-6FE8-4E95-8713-9EA0199FBF34}" presName="composite3" presStyleCnt="0"/>
      <dgm:spPr/>
    </dgm:pt>
    <dgm:pt modelId="{7EAFE29C-B117-43A0-BC8C-4DAA72CE32C0}" type="pres">
      <dgm:prSet presAssocID="{C6FB987E-6FE8-4E95-8713-9EA0199FBF34}" presName="background3" presStyleLbl="node3" presStyleIdx="0" presStyleCnt="2"/>
      <dgm:spPr/>
    </dgm:pt>
    <dgm:pt modelId="{00339EF7-1346-46AC-91F4-879C6F81F9CF}" type="pres">
      <dgm:prSet presAssocID="{C6FB987E-6FE8-4E95-8713-9EA0199FBF34}" presName="text3" presStyleLbl="fgAcc3" presStyleIdx="0" presStyleCnt="2" custScaleX="55141" custScaleY="38289" custLinFactNeighborX="-5193" custLinFactNeighborY="-19214">
        <dgm:presLayoutVars>
          <dgm:chPref val="3"/>
        </dgm:presLayoutVars>
      </dgm:prSet>
      <dgm:spPr/>
    </dgm:pt>
    <dgm:pt modelId="{1F218314-07FA-43A1-BB05-01AA77791CDD}" type="pres">
      <dgm:prSet presAssocID="{C6FB987E-6FE8-4E95-8713-9EA0199FBF34}" presName="hierChild4" presStyleCnt="0"/>
      <dgm:spPr/>
    </dgm:pt>
    <dgm:pt modelId="{7DD9FC50-194E-408D-A736-9AEB9FC5BEA7}" type="pres">
      <dgm:prSet presAssocID="{BF68CDEC-B0DA-4C00-8324-F86F245CE972}" presName="Name23" presStyleLbl="parChTrans1D4" presStyleIdx="0" presStyleCnt="3"/>
      <dgm:spPr/>
    </dgm:pt>
    <dgm:pt modelId="{0D122429-69BE-46F6-AF42-B10A8B9E855B}" type="pres">
      <dgm:prSet presAssocID="{33D84AB7-60AC-483D-B909-B20C40161F9E}" presName="hierRoot4" presStyleCnt="0"/>
      <dgm:spPr/>
    </dgm:pt>
    <dgm:pt modelId="{CC4F5A2A-3F3D-4361-A2E0-477852B0CA46}" type="pres">
      <dgm:prSet presAssocID="{33D84AB7-60AC-483D-B909-B20C40161F9E}" presName="composite4" presStyleCnt="0"/>
      <dgm:spPr/>
    </dgm:pt>
    <dgm:pt modelId="{FAE17FDC-4597-4223-B0FF-A14B1DE238CD}" type="pres">
      <dgm:prSet presAssocID="{33D84AB7-60AC-483D-B909-B20C40161F9E}" presName="background4" presStyleLbl="node4" presStyleIdx="0" presStyleCnt="3"/>
      <dgm:spPr/>
    </dgm:pt>
    <dgm:pt modelId="{29D0C678-25F7-4FBE-9592-AAF8E766520A}" type="pres">
      <dgm:prSet presAssocID="{33D84AB7-60AC-483D-B909-B20C40161F9E}" presName="text4" presStyleLbl="fgAcc4" presStyleIdx="0" presStyleCnt="3" custLinFactNeighborX="-1605" custLinFactNeighborY="-19364">
        <dgm:presLayoutVars>
          <dgm:chPref val="3"/>
        </dgm:presLayoutVars>
      </dgm:prSet>
      <dgm:spPr/>
    </dgm:pt>
    <dgm:pt modelId="{FDCCF890-40C0-4791-8765-B52E13DBC62F}" type="pres">
      <dgm:prSet presAssocID="{33D84AB7-60AC-483D-B909-B20C40161F9E}" presName="hierChild5" presStyleCnt="0"/>
      <dgm:spPr/>
    </dgm:pt>
    <dgm:pt modelId="{D86CC490-C7FA-4044-879D-9659BE08A702}" type="pres">
      <dgm:prSet presAssocID="{70F12A0E-9C99-4AD4-987C-0553DA1AC20F}" presName="Name23" presStyleLbl="parChTrans1D4" presStyleIdx="1" presStyleCnt="3"/>
      <dgm:spPr/>
    </dgm:pt>
    <dgm:pt modelId="{959E5991-7283-4B86-8557-9AF2B7D1EB27}" type="pres">
      <dgm:prSet presAssocID="{ADCEDBA0-9B34-47A3-853E-025B5F90B5C8}" presName="hierRoot4" presStyleCnt="0"/>
      <dgm:spPr/>
    </dgm:pt>
    <dgm:pt modelId="{0D165D67-F2F7-4685-AC46-B886A472B1BD}" type="pres">
      <dgm:prSet presAssocID="{ADCEDBA0-9B34-47A3-853E-025B5F90B5C8}" presName="composite4" presStyleCnt="0"/>
      <dgm:spPr/>
    </dgm:pt>
    <dgm:pt modelId="{8B809967-736B-429E-AC41-7BD0C0957509}" type="pres">
      <dgm:prSet presAssocID="{ADCEDBA0-9B34-47A3-853E-025B5F90B5C8}" presName="background4" presStyleLbl="node4" presStyleIdx="1" presStyleCnt="3"/>
      <dgm:spPr/>
    </dgm:pt>
    <dgm:pt modelId="{811B98E8-7410-40D4-849E-37D7B57CCD58}" type="pres">
      <dgm:prSet presAssocID="{ADCEDBA0-9B34-47A3-853E-025B5F90B5C8}" presName="text4" presStyleLbl="fgAcc4" presStyleIdx="1" presStyleCnt="3" custScaleY="103347" custLinFactNeighborX="-6113" custLinFactNeighborY="-2741">
        <dgm:presLayoutVars>
          <dgm:chPref val="3"/>
        </dgm:presLayoutVars>
      </dgm:prSet>
      <dgm:spPr/>
    </dgm:pt>
    <dgm:pt modelId="{DA79523E-F968-4BC9-B95D-D0E14AE91276}" type="pres">
      <dgm:prSet presAssocID="{ADCEDBA0-9B34-47A3-853E-025B5F90B5C8}" presName="hierChild5" presStyleCnt="0"/>
      <dgm:spPr/>
    </dgm:pt>
    <dgm:pt modelId="{C7821C1C-5E2E-4F3C-A7EC-3C197E66F557}" type="pres">
      <dgm:prSet presAssocID="{5A781403-EA7D-4158-A389-CBC2D39D9084}" presName="Name10" presStyleLbl="parChTrans1D2" presStyleIdx="1" presStyleCnt="2"/>
      <dgm:spPr/>
    </dgm:pt>
    <dgm:pt modelId="{80AE1AC5-16A4-496C-A2E6-EF57008D0F74}" type="pres">
      <dgm:prSet presAssocID="{159C25AF-CA8B-4370-B74F-BA5B1276E33A}" presName="hierRoot2" presStyleCnt="0"/>
      <dgm:spPr/>
    </dgm:pt>
    <dgm:pt modelId="{2719B4E3-EDE9-4B83-9319-09706BE7AE47}" type="pres">
      <dgm:prSet presAssocID="{159C25AF-CA8B-4370-B74F-BA5B1276E33A}" presName="composite2" presStyleCnt="0"/>
      <dgm:spPr/>
    </dgm:pt>
    <dgm:pt modelId="{8B7DD2F3-C16E-4B77-A4B6-2C6A0B22476E}" type="pres">
      <dgm:prSet presAssocID="{159C25AF-CA8B-4370-B74F-BA5B1276E33A}" presName="background2" presStyleLbl="node2" presStyleIdx="1" presStyleCnt="2"/>
      <dgm:spPr/>
    </dgm:pt>
    <dgm:pt modelId="{BD77FB4D-E0CE-402F-A253-53578B8EF8C3}" type="pres">
      <dgm:prSet presAssocID="{159C25AF-CA8B-4370-B74F-BA5B1276E33A}" presName="text2" presStyleLbl="fgAcc2" presStyleIdx="1" presStyleCnt="2" custScaleX="90341" custScaleY="89791" custLinFactNeighborX="9845" custLinFactNeighborY="-4465">
        <dgm:presLayoutVars>
          <dgm:chPref val="3"/>
        </dgm:presLayoutVars>
      </dgm:prSet>
      <dgm:spPr/>
    </dgm:pt>
    <dgm:pt modelId="{E3320D77-78D2-4A76-A98E-740AD800E94D}" type="pres">
      <dgm:prSet presAssocID="{159C25AF-CA8B-4370-B74F-BA5B1276E33A}" presName="hierChild3" presStyleCnt="0"/>
      <dgm:spPr/>
    </dgm:pt>
    <dgm:pt modelId="{5B004571-1371-46BA-BC9A-D74EB6278BC3}" type="pres">
      <dgm:prSet presAssocID="{0C63E931-F023-44AC-AC94-F06F517DF7F9}" presName="Name17" presStyleLbl="parChTrans1D3" presStyleIdx="1" presStyleCnt="2"/>
      <dgm:spPr/>
    </dgm:pt>
    <dgm:pt modelId="{DF0A17CF-BFBB-4C40-B592-8E1E3F76739A}" type="pres">
      <dgm:prSet presAssocID="{9368ABEB-BF95-4DD2-BF4F-CB51D2C7D3D2}" presName="hierRoot3" presStyleCnt="0"/>
      <dgm:spPr/>
    </dgm:pt>
    <dgm:pt modelId="{5B7C9716-DC9C-4895-9CA8-01E03A17AD42}" type="pres">
      <dgm:prSet presAssocID="{9368ABEB-BF95-4DD2-BF4F-CB51D2C7D3D2}" presName="composite3" presStyleCnt="0"/>
      <dgm:spPr/>
    </dgm:pt>
    <dgm:pt modelId="{E92A35B2-01B0-4EEE-946D-C28753D890E9}" type="pres">
      <dgm:prSet presAssocID="{9368ABEB-BF95-4DD2-BF4F-CB51D2C7D3D2}" presName="background3" presStyleLbl="node3" presStyleIdx="1" presStyleCnt="2"/>
      <dgm:spPr/>
    </dgm:pt>
    <dgm:pt modelId="{C7B2478E-ED3E-46EE-B3D8-F1B938A4E697}" type="pres">
      <dgm:prSet presAssocID="{9368ABEB-BF95-4DD2-BF4F-CB51D2C7D3D2}" presName="text3" presStyleLbl="fgAcc3" presStyleIdx="1" presStyleCnt="2" custScaleX="34780" custScaleY="38390" custLinFactNeighborX="-38802" custLinFactNeighborY="-19214">
        <dgm:presLayoutVars>
          <dgm:chPref val="3"/>
        </dgm:presLayoutVars>
      </dgm:prSet>
      <dgm:spPr/>
    </dgm:pt>
    <dgm:pt modelId="{F4F5C556-47D4-4038-A9CD-4C9618149E94}" type="pres">
      <dgm:prSet presAssocID="{9368ABEB-BF95-4DD2-BF4F-CB51D2C7D3D2}" presName="hierChild4" presStyleCnt="0"/>
      <dgm:spPr/>
    </dgm:pt>
    <dgm:pt modelId="{04E1E8D2-DDFF-4B77-A057-94E338876D57}" type="pres">
      <dgm:prSet presAssocID="{C2010781-E85C-4577-90C8-021C8CD3F05E}" presName="Name23" presStyleLbl="parChTrans1D4" presStyleIdx="2" presStyleCnt="3"/>
      <dgm:spPr/>
    </dgm:pt>
    <dgm:pt modelId="{213B907C-B7E0-475C-8E2D-420A9F556860}" type="pres">
      <dgm:prSet presAssocID="{405694B0-B6D7-4FCC-8C03-5878C7C97507}" presName="hierRoot4" presStyleCnt="0"/>
      <dgm:spPr/>
    </dgm:pt>
    <dgm:pt modelId="{64F05B4A-FCCF-42FB-94E7-10CDBFA9F684}" type="pres">
      <dgm:prSet presAssocID="{405694B0-B6D7-4FCC-8C03-5878C7C97507}" presName="composite4" presStyleCnt="0"/>
      <dgm:spPr/>
    </dgm:pt>
    <dgm:pt modelId="{150C0D60-49BA-4DFB-B101-735B8AADB7B0}" type="pres">
      <dgm:prSet presAssocID="{405694B0-B6D7-4FCC-8C03-5878C7C97507}" presName="background4" presStyleLbl="node4" presStyleIdx="2" presStyleCnt="3"/>
      <dgm:spPr/>
    </dgm:pt>
    <dgm:pt modelId="{0089971F-804C-417B-B578-F07C98B78680}" type="pres">
      <dgm:prSet presAssocID="{405694B0-B6D7-4FCC-8C03-5878C7C97507}" presName="text4" presStyleLbl="fgAcc4" presStyleIdx="2" presStyleCnt="3" custScaleX="119262" custScaleY="139251" custLinFactNeighborX="-9502" custLinFactNeighborY="-16109">
        <dgm:presLayoutVars>
          <dgm:chPref val="3"/>
        </dgm:presLayoutVars>
      </dgm:prSet>
      <dgm:spPr/>
    </dgm:pt>
    <dgm:pt modelId="{08C9E24C-2F80-42B5-8CE9-5ED6EC356110}" type="pres">
      <dgm:prSet presAssocID="{405694B0-B6D7-4FCC-8C03-5878C7C97507}" presName="hierChild5" presStyleCnt="0"/>
      <dgm:spPr/>
    </dgm:pt>
  </dgm:ptLst>
  <dgm:cxnLst>
    <dgm:cxn modelId="{29D33918-8FF6-4234-929D-52361F2A7826}" type="presOf" srcId="{1C622B34-3A87-47A4-AF07-4471898C66A6}" destId="{7B061C00-35A8-4EB1-B61C-9485277B6826}" srcOrd="0" destOrd="0" presId="urn:microsoft.com/office/officeart/2005/8/layout/hierarchy1"/>
    <dgm:cxn modelId="{B6AE361D-D356-493C-8037-3308DC3FAA75}" type="presOf" srcId="{BF68CDEC-B0DA-4C00-8324-F86F245CE972}" destId="{7DD9FC50-194E-408D-A736-9AEB9FC5BEA7}" srcOrd="0" destOrd="0" presId="urn:microsoft.com/office/officeart/2005/8/layout/hierarchy1"/>
    <dgm:cxn modelId="{740F2B2D-1A2F-4F7B-9479-C2997474A5D3}" srcId="{9368ABEB-BF95-4DD2-BF4F-CB51D2C7D3D2}" destId="{405694B0-B6D7-4FCC-8C03-5878C7C97507}" srcOrd="0" destOrd="0" parTransId="{C2010781-E85C-4577-90C8-021C8CD3F05E}" sibTransId="{B56F25FD-D00D-4FA5-AC77-12C4163C5C2D}"/>
    <dgm:cxn modelId="{17C18F2F-110A-457F-B21E-AC3B0086C934}" type="presOf" srcId="{C6FB987E-6FE8-4E95-8713-9EA0199FBF34}" destId="{00339EF7-1346-46AC-91F4-879C6F81F9CF}" srcOrd="0" destOrd="0" presId="urn:microsoft.com/office/officeart/2005/8/layout/hierarchy1"/>
    <dgm:cxn modelId="{FDDB543A-9FCD-4B9D-91A2-E564E51DA58F}" type="presOf" srcId="{405694B0-B6D7-4FCC-8C03-5878C7C97507}" destId="{0089971F-804C-417B-B578-F07C98B78680}" srcOrd="0" destOrd="0" presId="urn:microsoft.com/office/officeart/2005/8/layout/hierarchy1"/>
    <dgm:cxn modelId="{03BBF45C-83A8-49B9-87CC-8858324FDF67}" srcId="{1C622B34-3A87-47A4-AF07-4471898C66A6}" destId="{A6D5180A-FF00-4B53-AD72-8E472D647F81}" srcOrd="0" destOrd="0" parTransId="{DD8CF581-F36B-432B-9898-311E0E0C2E37}" sibTransId="{E2D9D1BC-2DBB-4B2B-A4A6-6B5ADA6973CA}"/>
    <dgm:cxn modelId="{4F2C6A67-B550-4265-ADFD-982B40A3FEEA}" type="presOf" srcId="{E8A82A03-E5CD-4627-808C-424744AF0B50}" destId="{DFA0DCD7-DE93-49A4-B428-2CF14CE74BC5}" srcOrd="0" destOrd="0" presId="urn:microsoft.com/office/officeart/2005/8/layout/hierarchy1"/>
    <dgm:cxn modelId="{300D314C-2911-4B91-BD5D-0A74319D0B4F}" type="presOf" srcId="{33D84AB7-60AC-483D-B909-B20C40161F9E}" destId="{29D0C678-25F7-4FBE-9592-AAF8E766520A}" srcOrd="0" destOrd="0" presId="urn:microsoft.com/office/officeart/2005/8/layout/hierarchy1"/>
    <dgm:cxn modelId="{92A4F56C-8504-4D75-8B7B-BD41DC639033}" type="presOf" srcId="{0C63E931-F023-44AC-AC94-F06F517DF7F9}" destId="{5B004571-1371-46BA-BC9A-D74EB6278BC3}" srcOrd="0" destOrd="0" presId="urn:microsoft.com/office/officeart/2005/8/layout/hierarchy1"/>
    <dgm:cxn modelId="{F2B7974F-0095-4206-B8AC-7F9A07BC564F}" type="presOf" srcId="{9368ABEB-BF95-4DD2-BF4F-CB51D2C7D3D2}" destId="{C7B2478E-ED3E-46EE-B3D8-F1B938A4E697}" srcOrd="0" destOrd="0" presId="urn:microsoft.com/office/officeart/2005/8/layout/hierarchy1"/>
    <dgm:cxn modelId="{759ECC59-CEC4-4619-85F6-476F864B7486}" type="presOf" srcId="{5A781403-EA7D-4158-A389-CBC2D39D9084}" destId="{C7821C1C-5E2E-4F3C-A7EC-3C197E66F557}" srcOrd="0" destOrd="0" presId="urn:microsoft.com/office/officeart/2005/8/layout/hierarchy1"/>
    <dgm:cxn modelId="{FFEBEE86-3B6F-4CBD-98A6-7BA547FA9A05}" srcId="{C6FB987E-6FE8-4E95-8713-9EA0199FBF34}" destId="{33D84AB7-60AC-483D-B909-B20C40161F9E}" srcOrd="0" destOrd="0" parTransId="{BF68CDEC-B0DA-4C00-8324-F86F245CE972}" sibTransId="{DEA1593E-9843-4260-9FD0-1F80D3163D1A}"/>
    <dgm:cxn modelId="{2ECF618C-4011-4E5B-A97C-E0C96DB4F387}" type="presOf" srcId="{70F12A0E-9C99-4AD4-987C-0553DA1AC20F}" destId="{D86CC490-C7FA-4044-879D-9659BE08A702}" srcOrd="0" destOrd="0" presId="urn:microsoft.com/office/officeart/2005/8/layout/hierarchy1"/>
    <dgm:cxn modelId="{87963E98-06A0-41F6-A486-6491D7D39B1C}" srcId="{159C25AF-CA8B-4370-B74F-BA5B1276E33A}" destId="{9368ABEB-BF95-4DD2-BF4F-CB51D2C7D3D2}" srcOrd="0" destOrd="0" parTransId="{0C63E931-F023-44AC-AC94-F06F517DF7F9}" sibTransId="{0F4ED086-4DD7-49C6-B8AA-82AB3DCA5A7E}"/>
    <dgm:cxn modelId="{F1110C9A-26EC-4663-AF59-92FEB4F7F2AA}" type="presOf" srcId="{A0AB0405-D8B0-45C1-B73F-7AA2B402D33F}" destId="{870B363E-0182-478B-8549-87B359C038EA}" srcOrd="0" destOrd="0" presId="urn:microsoft.com/office/officeart/2005/8/layout/hierarchy1"/>
    <dgm:cxn modelId="{9CFF439A-325F-4847-8E9A-E237DAA9AD23}" type="presOf" srcId="{ADCEDBA0-9B34-47A3-853E-025B5F90B5C8}" destId="{811B98E8-7410-40D4-849E-37D7B57CCD58}" srcOrd="0" destOrd="0" presId="urn:microsoft.com/office/officeart/2005/8/layout/hierarchy1"/>
    <dgm:cxn modelId="{CA87879E-8599-4DBD-8D4C-580F9BB3DC6A}" type="presOf" srcId="{C2010781-E85C-4577-90C8-021C8CD3F05E}" destId="{04E1E8D2-DDFF-4B77-A057-94E338876D57}" srcOrd="0" destOrd="0" presId="urn:microsoft.com/office/officeart/2005/8/layout/hierarchy1"/>
    <dgm:cxn modelId="{7DC2BBA8-03B7-444A-909F-017D30A3A9C0}" srcId="{A6D5180A-FF00-4B53-AD72-8E472D647F81}" destId="{159C25AF-CA8B-4370-B74F-BA5B1276E33A}" srcOrd="1" destOrd="0" parTransId="{5A781403-EA7D-4158-A389-CBC2D39D9084}" sibTransId="{9DF2590D-5395-4676-A86E-6DD2DCA3A99F}"/>
    <dgm:cxn modelId="{95BC68BA-9FED-407B-B446-E8575A07D6EF}" type="presOf" srcId="{2A4D61E7-C7E0-42B3-B42F-E758C02DF449}" destId="{77052E02-5063-43BA-9C14-B232BBDC803D}" srcOrd="0" destOrd="0" presId="urn:microsoft.com/office/officeart/2005/8/layout/hierarchy1"/>
    <dgm:cxn modelId="{FB5D8FC8-798D-4A38-B5EF-63A509F4E37B}" srcId="{C6FB987E-6FE8-4E95-8713-9EA0199FBF34}" destId="{ADCEDBA0-9B34-47A3-853E-025B5F90B5C8}" srcOrd="1" destOrd="0" parTransId="{70F12A0E-9C99-4AD4-987C-0553DA1AC20F}" sibTransId="{0784C205-145B-42FE-92FE-50622DC9F80E}"/>
    <dgm:cxn modelId="{B3AC06D8-891A-41B2-A0D4-1E27350BF9A2}" srcId="{A0AB0405-D8B0-45C1-B73F-7AA2B402D33F}" destId="{C6FB987E-6FE8-4E95-8713-9EA0199FBF34}" srcOrd="0" destOrd="0" parTransId="{E8A82A03-E5CD-4627-808C-424744AF0B50}" sibTransId="{F33051C1-6206-4D21-8604-CD32E2338053}"/>
    <dgm:cxn modelId="{323A9EE9-98B0-4F6E-867B-AC52041C1079}" srcId="{A6D5180A-FF00-4B53-AD72-8E472D647F81}" destId="{A0AB0405-D8B0-45C1-B73F-7AA2B402D33F}" srcOrd="0" destOrd="0" parTransId="{2A4D61E7-C7E0-42B3-B42F-E758C02DF449}" sibTransId="{DBB4EC12-4299-4C94-91D5-D1CEFBB6A3A6}"/>
    <dgm:cxn modelId="{CEB44EEA-CBC5-49EE-96AB-04D67C744CA9}" type="presOf" srcId="{A6D5180A-FF00-4B53-AD72-8E472D647F81}" destId="{BC550C37-71FB-4E51-B136-A86DDCB46FF2}" srcOrd="0" destOrd="0" presId="urn:microsoft.com/office/officeart/2005/8/layout/hierarchy1"/>
    <dgm:cxn modelId="{B0FA90FC-9451-4B07-B02E-2C4A9F3AC0F4}" type="presOf" srcId="{159C25AF-CA8B-4370-B74F-BA5B1276E33A}" destId="{BD77FB4D-E0CE-402F-A253-53578B8EF8C3}" srcOrd="0" destOrd="0" presId="urn:microsoft.com/office/officeart/2005/8/layout/hierarchy1"/>
    <dgm:cxn modelId="{7511BB1B-5585-4A8C-AC7E-788DB86CF648}" type="presParOf" srcId="{7B061C00-35A8-4EB1-B61C-9485277B6826}" destId="{21E51229-463A-4200-A785-7179D474EC30}" srcOrd="0" destOrd="0" presId="urn:microsoft.com/office/officeart/2005/8/layout/hierarchy1"/>
    <dgm:cxn modelId="{82BEE867-FDD9-490A-A874-AEFBDDD8120E}" type="presParOf" srcId="{21E51229-463A-4200-A785-7179D474EC30}" destId="{995A99A5-B1D3-492F-955E-7BDFA314A718}" srcOrd="0" destOrd="0" presId="urn:microsoft.com/office/officeart/2005/8/layout/hierarchy1"/>
    <dgm:cxn modelId="{E74E2CAD-A8F9-440B-B841-BCE6E752A3DA}" type="presParOf" srcId="{995A99A5-B1D3-492F-955E-7BDFA314A718}" destId="{C82DD8B0-670A-4709-B2BA-729A1055EDA3}" srcOrd="0" destOrd="0" presId="urn:microsoft.com/office/officeart/2005/8/layout/hierarchy1"/>
    <dgm:cxn modelId="{A75D45EE-212A-44B9-964E-B167661A8AC9}" type="presParOf" srcId="{995A99A5-B1D3-492F-955E-7BDFA314A718}" destId="{BC550C37-71FB-4E51-B136-A86DDCB46FF2}" srcOrd="1" destOrd="0" presId="urn:microsoft.com/office/officeart/2005/8/layout/hierarchy1"/>
    <dgm:cxn modelId="{186338DD-C602-445E-9500-9CB338883FF5}" type="presParOf" srcId="{21E51229-463A-4200-A785-7179D474EC30}" destId="{24B2EA2E-1618-400E-BACC-9CC9BE374891}" srcOrd="1" destOrd="0" presId="urn:microsoft.com/office/officeart/2005/8/layout/hierarchy1"/>
    <dgm:cxn modelId="{46092867-4C5D-46A2-A39F-F1F18659A7C8}" type="presParOf" srcId="{24B2EA2E-1618-400E-BACC-9CC9BE374891}" destId="{77052E02-5063-43BA-9C14-B232BBDC803D}" srcOrd="0" destOrd="0" presId="urn:microsoft.com/office/officeart/2005/8/layout/hierarchy1"/>
    <dgm:cxn modelId="{7E7E6B32-130A-49E2-93C3-B6317A61DEFA}" type="presParOf" srcId="{24B2EA2E-1618-400E-BACC-9CC9BE374891}" destId="{7ABFCF4E-5D04-4DAB-A5CD-FE989A1B4FD0}" srcOrd="1" destOrd="0" presId="urn:microsoft.com/office/officeart/2005/8/layout/hierarchy1"/>
    <dgm:cxn modelId="{C1DE10C3-D4FD-4214-8D9B-C53B8AFC60F6}" type="presParOf" srcId="{7ABFCF4E-5D04-4DAB-A5CD-FE989A1B4FD0}" destId="{7463702C-C1A2-49AE-A451-8B0476EA9F20}" srcOrd="0" destOrd="0" presId="urn:microsoft.com/office/officeart/2005/8/layout/hierarchy1"/>
    <dgm:cxn modelId="{E375B7E7-1192-47DA-8E5F-0B5265132F46}" type="presParOf" srcId="{7463702C-C1A2-49AE-A451-8B0476EA9F20}" destId="{0C8EA392-C192-4BDC-A3B2-17F40EA638A7}" srcOrd="0" destOrd="0" presId="urn:microsoft.com/office/officeart/2005/8/layout/hierarchy1"/>
    <dgm:cxn modelId="{109F19D9-9359-45FE-9E28-5E1CE8019666}" type="presParOf" srcId="{7463702C-C1A2-49AE-A451-8B0476EA9F20}" destId="{870B363E-0182-478B-8549-87B359C038EA}" srcOrd="1" destOrd="0" presId="urn:microsoft.com/office/officeart/2005/8/layout/hierarchy1"/>
    <dgm:cxn modelId="{C7E42A6A-E653-4E79-8384-90C5C014C7F8}" type="presParOf" srcId="{7ABFCF4E-5D04-4DAB-A5CD-FE989A1B4FD0}" destId="{713C57CA-D160-45B8-961F-9F6B2EC90FA2}" srcOrd="1" destOrd="0" presId="urn:microsoft.com/office/officeart/2005/8/layout/hierarchy1"/>
    <dgm:cxn modelId="{EE67350C-2DF1-461B-AE4B-399A3936905E}" type="presParOf" srcId="{713C57CA-D160-45B8-961F-9F6B2EC90FA2}" destId="{DFA0DCD7-DE93-49A4-B428-2CF14CE74BC5}" srcOrd="0" destOrd="0" presId="urn:microsoft.com/office/officeart/2005/8/layout/hierarchy1"/>
    <dgm:cxn modelId="{F0EBD211-8C10-4CC7-B460-77670C70CAFD}" type="presParOf" srcId="{713C57CA-D160-45B8-961F-9F6B2EC90FA2}" destId="{F27609A7-5775-4E51-96D7-FB32E79FC772}" srcOrd="1" destOrd="0" presId="urn:microsoft.com/office/officeart/2005/8/layout/hierarchy1"/>
    <dgm:cxn modelId="{7A4AB2EC-36C9-43E9-9843-183F9E89A45D}" type="presParOf" srcId="{F27609A7-5775-4E51-96D7-FB32E79FC772}" destId="{D82DBBA6-67A3-4A35-AD03-0ABBBC7601CF}" srcOrd="0" destOrd="0" presId="urn:microsoft.com/office/officeart/2005/8/layout/hierarchy1"/>
    <dgm:cxn modelId="{BB3C3263-F8D9-4B8B-9F1C-180B3BAA293C}" type="presParOf" srcId="{D82DBBA6-67A3-4A35-AD03-0ABBBC7601CF}" destId="{7EAFE29C-B117-43A0-BC8C-4DAA72CE32C0}" srcOrd="0" destOrd="0" presId="urn:microsoft.com/office/officeart/2005/8/layout/hierarchy1"/>
    <dgm:cxn modelId="{D02A12BA-42E2-423D-919D-56292C830359}" type="presParOf" srcId="{D82DBBA6-67A3-4A35-AD03-0ABBBC7601CF}" destId="{00339EF7-1346-46AC-91F4-879C6F81F9CF}" srcOrd="1" destOrd="0" presId="urn:microsoft.com/office/officeart/2005/8/layout/hierarchy1"/>
    <dgm:cxn modelId="{06915786-A4B2-45BA-A0AB-3AA00FBBA88F}" type="presParOf" srcId="{F27609A7-5775-4E51-96D7-FB32E79FC772}" destId="{1F218314-07FA-43A1-BB05-01AA77791CDD}" srcOrd="1" destOrd="0" presId="urn:microsoft.com/office/officeart/2005/8/layout/hierarchy1"/>
    <dgm:cxn modelId="{9D9AE1A6-E63F-45A7-A082-D0DD4FCB38EE}" type="presParOf" srcId="{1F218314-07FA-43A1-BB05-01AA77791CDD}" destId="{7DD9FC50-194E-408D-A736-9AEB9FC5BEA7}" srcOrd="0" destOrd="0" presId="urn:microsoft.com/office/officeart/2005/8/layout/hierarchy1"/>
    <dgm:cxn modelId="{3E29021F-C847-4633-BE16-E0678B33F226}" type="presParOf" srcId="{1F218314-07FA-43A1-BB05-01AA77791CDD}" destId="{0D122429-69BE-46F6-AF42-B10A8B9E855B}" srcOrd="1" destOrd="0" presId="urn:microsoft.com/office/officeart/2005/8/layout/hierarchy1"/>
    <dgm:cxn modelId="{A3781070-F30F-4C40-9335-CC33F940C712}" type="presParOf" srcId="{0D122429-69BE-46F6-AF42-B10A8B9E855B}" destId="{CC4F5A2A-3F3D-4361-A2E0-477852B0CA46}" srcOrd="0" destOrd="0" presId="urn:microsoft.com/office/officeart/2005/8/layout/hierarchy1"/>
    <dgm:cxn modelId="{ADBEF847-D470-4E39-BF92-A9B9C00B2DD7}" type="presParOf" srcId="{CC4F5A2A-3F3D-4361-A2E0-477852B0CA46}" destId="{FAE17FDC-4597-4223-B0FF-A14B1DE238CD}" srcOrd="0" destOrd="0" presId="urn:microsoft.com/office/officeart/2005/8/layout/hierarchy1"/>
    <dgm:cxn modelId="{4B90133F-546C-4FC7-AE1C-C0B3CD8908A1}" type="presParOf" srcId="{CC4F5A2A-3F3D-4361-A2E0-477852B0CA46}" destId="{29D0C678-25F7-4FBE-9592-AAF8E766520A}" srcOrd="1" destOrd="0" presId="urn:microsoft.com/office/officeart/2005/8/layout/hierarchy1"/>
    <dgm:cxn modelId="{98304279-E4D1-455D-BC3E-2CCE986D3105}" type="presParOf" srcId="{0D122429-69BE-46F6-AF42-B10A8B9E855B}" destId="{FDCCF890-40C0-4791-8765-B52E13DBC62F}" srcOrd="1" destOrd="0" presId="urn:microsoft.com/office/officeart/2005/8/layout/hierarchy1"/>
    <dgm:cxn modelId="{9027C8C2-3E3C-498A-AAFA-42A250E2FD1D}" type="presParOf" srcId="{1F218314-07FA-43A1-BB05-01AA77791CDD}" destId="{D86CC490-C7FA-4044-879D-9659BE08A702}" srcOrd="2" destOrd="0" presId="urn:microsoft.com/office/officeart/2005/8/layout/hierarchy1"/>
    <dgm:cxn modelId="{64856DB6-78F4-4085-88E1-3B8531FB98DD}" type="presParOf" srcId="{1F218314-07FA-43A1-BB05-01AA77791CDD}" destId="{959E5991-7283-4B86-8557-9AF2B7D1EB27}" srcOrd="3" destOrd="0" presId="urn:microsoft.com/office/officeart/2005/8/layout/hierarchy1"/>
    <dgm:cxn modelId="{F2A4455A-C5D6-4619-8383-823D48405FE0}" type="presParOf" srcId="{959E5991-7283-4B86-8557-9AF2B7D1EB27}" destId="{0D165D67-F2F7-4685-AC46-B886A472B1BD}" srcOrd="0" destOrd="0" presId="urn:microsoft.com/office/officeart/2005/8/layout/hierarchy1"/>
    <dgm:cxn modelId="{06D1741C-468B-448A-87C9-D324B16737CC}" type="presParOf" srcId="{0D165D67-F2F7-4685-AC46-B886A472B1BD}" destId="{8B809967-736B-429E-AC41-7BD0C0957509}" srcOrd="0" destOrd="0" presId="urn:microsoft.com/office/officeart/2005/8/layout/hierarchy1"/>
    <dgm:cxn modelId="{208FBD73-5921-42F2-8BCC-71DC93065D22}" type="presParOf" srcId="{0D165D67-F2F7-4685-AC46-B886A472B1BD}" destId="{811B98E8-7410-40D4-849E-37D7B57CCD58}" srcOrd="1" destOrd="0" presId="urn:microsoft.com/office/officeart/2005/8/layout/hierarchy1"/>
    <dgm:cxn modelId="{6C0E86CA-146C-4149-8392-B31121529475}" type="presParOf" srcId="{959E5991-7283-4B86-8557-9AF2B7D1EB27}" destId="{DA79523E-F968-4BC9-B95D-D0E14AE91276}" srcOrd="1" destOrd="0" presId="urn:microsoft.com/office/officeart/2005/8/layout/hierarchy1"/>
    <dgm:cxn modelId="{418A878A-85D8-4F9D-985E-BEF4A5CA33FC}" type="presParOf" srcId="{24B2EA2E-1618-400E-BACC-9CC9BE374891}" destId="{C7821C1C-5E2E-4F3C-A7EC-3C197E66F557}" srcOrd="2" destOrd="0" presId="urn:microsoft.com/office/officeart/2005/8/layout/hierarchy1"/>
    <dgm:cxn modelId="{7759BDC8-CB69-4738-90E5-50F5D2C4A7F0}" type="presParOf" srcId="{24B2EA2E-1618-400E-BACC-9CC9BE374891}" destId="{80AE1AC5-16A4-496C-A2E6-EF57008D0F74}" srcOrd="3" destOrd="0" presId="urn:microsoft.com/office/officeart/2005/8/layout/hierarchy1"/>
    <dgm:cxn modelId="{F1785D50-9080-498D-A4C0-B3D30B5F6BDE}" type="presParOf" srcId="{80AE1AC5-16A4-496C-A2E6-EF57008D0F74}" destId="{2719B4E3-EDE9-4B83-9319-09706BE7AE47}" srcOrd="0" destOrd="0" presId="urn:microsoft.com/office/officeart/2005/8/layout/hierarchy1"/>
    <dgm:cxn modelId="{1979E46C-105C-4E54-8181-0E5B0566F1D6}" type="presParOf" srcId="{2719B4E3-EDE9-4B83-9319-09706BE7AE47}" destId="{8B7DD2F3-C16E-4B77-A4B6-2C6A0B22476E}" srcOrd="0" destOrd="0" presId="urn:microsoft.com/office/officeart/2005/8/layout/hierarchy1"/>
    <dgm:cxn modelId="{FC59D8FD-B387-4352-A5A9-F200069F5957}" type="presParOf" srcId="{2719B4E3-EDE9-4B83-9319-09706BE7AE47}" destId="{BD77FB4D-E0CE-402F-A253-53578B8EF8C3}" srcOrd="1" destOrd="0" presId="urn:microsoft.com/office/officeart/2005/8/layout/hierarchy1"/>
    <dgm:cxn modelId="{80DCC0E2-317E-4707-B5D1-DDE792375155}" type="presParOf" srcId="{80AE1AC5-16A4-496C-A2E6-EF57008D0F74}" destId="{E3320D77-78D2-4A76-A98E-740AD800E94D}" srcOrd="1" destOrd="0" presId="urn:microsoft.com/office/officeart/2005/8/layout/hierarchy1"/>
    <dgm:cxn modelId="{591DE3A6-30B2-4EBD-AECB-1E5272D6B93B}" type="presParOf" srcId="{E3320D77-78D2-4A76-A98E-740AD800E94D}" destId="{5B004571-1371-46BA-BC9A-D74EB6278BC3}" srcOrd="0" destOrd="0" presId="urn:microsoft.com/office/officeart/2005/8/layout/hierarchy1"/>
    <dgm:cxn modelId="{41FDD0C4-E3BF-4A72-A85A-77C6F624D8BC}" type="presParOf" srcId="{E3320D77-78D2-4A76-A98E-740AD800E94D}" destId="{DF0A17CF-BFBB-4C40-B592-8E1E3F76739A}" srcOrd="1" destOrd="0" presId="urn:microsoft.com/office/officeart/2005/8/layout/hierarchy1"/>
    <dgm:cxn modelId="{2BE09B54-09FE-4EAD-B12A-66F1CD546D35}" type="presParOf" srcId="{DF0A17CF-BFBB-4C40-B592-8E1E3F76739A}" destId="{5B7C9716-DC9C-4895-9CA8-01E03A17AD42}" srcOrd="0" destOrd="0" presId="urn:microsoft.com/office/officeart/2005/8/layout/hierarchy1"/>
    <dgm:cxn modelId="{2DBC423E-AB07-4128-914D-3544FDE1A02B}" type="presParOf" srcId="{5B7C9716-DC9C-4895-9CA8-01E03A17AD42}" destId="{E92A35B2-01B0-4EEE-946D-C28753D890E9}" srcOrd="0" destOrd="0" presId="urn:microsoft.com/office/officeart/2005/8/layout/hierarchy1"/>
    <dgm:cxn modelId="{DE4543F1-AD0F-4B0E-92A9-FA0D388B5FBB}" type="presParOf" srcId="{5B7C9716-DC9C-4895-9CA8-01E03A17AD42}" destId="{C7B2478E-ED3E-46EE-B3D8-F1B938A4E697}" srcOrd="1" destOrd="0" presId="urn:microsoft.com/office/officeart/2005/8/layout/hierarchy1"/>
    <dgm:cxn modelId="{31F96FB7-C960-41A2-BA03-66E8861D5EBF}" type="presParOf" srcId="{DF0A17CF-BFBB-4C40-B592-8E1E3F76739A}" destId="{F4F5C556-47D4-4038-A9CD-4C9618149E94}" srcOrd="1" destOrd="0" presId="urn:microsoft.com/office/officeart/2005/8/layout/hierarchy1"/>
    <dgm:cxn modelId="{F568BFEE-740D-443B-9099-C190D49BB276}" type="presParOf" srcId="{F4F5C556-47D4-4038-A9CD-4C9618149E94}" destId="{04E1E8D2-DDFF-4B77-A057-94E338876D57}" srcOrd="0" destOrd="0" presId="urn:microsoft.com/office/officeart/2005/8/layout/hierarchy1"/>
    <dgm:cxn modelId="{C93B5E3D-27F8-4C97-BD21-8D0C177223A3}" type="presParOf" srcId="{F4F5C556-47D4-4038-A9CD-4C9618149E94}" destId="{213B907C-B7E0-475C-8E2D-420A9F556860}" srcOrd="1" destOrd="0" presId="urn:microsoft.com/office/officeart/2005/8/layout/hierarchy1"/>
    <dgm:cxn modelId="{675CB71D-D1FC-421A-BA20-AA4897698829}" type="presParOf" srcId="{213B907C-B7E0-475C-8E2D-420A9F556860}" destId="{64F05B4A-FCCF-42FB-94E7-10CDBFA9F684}" srcOrd="0" destOrd="0" presId="urn:microsoft.com/office/officeart/2005/8/layout/hierarchy1"/>
    <dgm:cxn modelId="{74C29AF1-E6FD-492C-BA83-A7058B3390CF}" type="presParOf" srcId="{64F05B4A-FCCF-42FB-94E7-10CDBFA9F684}" destId="{150C0D60-49BA-4DFB-B101-735B8AADB7B0}" srcOrd="0" destOrd="0" presId="urn:microsoft.com/office/officeart/2005/8/layout/hierarchy1"/>
    <dgm:cxn modelId="{A14BF067-3D0E-449A-B793-8A9A5F0CB43B}" type="presParOf" srcId="{64F05B4A-FCCF-42FB-94E7-10CDBFA9F684}" destId="{0089971F-804C-417B-B578-F07C98B78680}" srcOrd="1" destOrd="0" presId="urn:microsoft.com/office/officeart/2005/8/layout/hierarchy1"/>
    <dgm:cxn modelId="{EB3873BB-BDA7-423F-9C14-64F44554FA17}" type="presParOf" srcId="{213B907C-B7E0-475C-8E2D-420A9F556860}" destId="{08C9E24C-2F80-42B5-8CE9-5ED6EC35611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5DCF4632-F855-4055-985A-574D9C46344B}" type="doc">
      <dgm:prSet loTypeId="urn:microsoft.com/office/officeart/2005/8/layout/vList2" loCatId="list" qsTypeId="urn:microsoft.com/office/officeart/2005/8/quickstyle/simple3" qsCatId="simple" csTypeId="urn:microsoft.com/office/officeart/2005/8/colors/colorful5" csCatId="colorful" phldr="1"/>
      <dgm:spPr/>
    </dgm:pt>
    <dgm:pt modelId="{08227988-606E-4C09-A0AA-07856BF0B964}">
      <dgm:prSet phldrT="[Texto]"/>
      <dgm:spPr/>
      <dgm:t>
        <a:bodyPr/>
        <a:lstStyle/>
        <a:p>
          <a:pPr algn="ctr"/>
          <a:r>
            <a:rPr lang="es-MX" b="1" dirty="0"/>
            <a:t>Amonestación Pública</a:t>
          </a:r>
        </a:p>
      </dgm:t>
    </dgm:pt>
    <dgm:pt modelId="{E4869E60-BA3A-435E-8599-B22C2991F234}" type="parTrans" cxnId="{F571523D-A46A-4175-8C35-68F9D7E2D64C}">
      <dgm:prSet/>
      <dgm:spPr/>
      <dgm:t>
        <a:bodyPr/>
        <a:lstStyle/>
        <a:p>
          <a:pPr algn="ctr"/>
          <a:endParaRPr lang="es-MX"/>
        </a:p>
      </dgm:t>
    </dgm:pt>
    <dgm:pt modelId="{55F65E1B-BABA-4198-AF4A-EBAA42CE1173}" type="sibTrans" cxnId="{F571523D-A46A-4175-8C35-68F9D7E2D64C}">
      <dgm:prSet/>
      <dgm:spPr/>
      <dgm:t>
        <a:bodyPr/>
        <a:lstStyle/>
        <a:p>
          <a:pPr algn="ctr"/>
          <a:endParaRPr lang="es-MX"/>
        </a:p>
      </dgm:t>
    </dgm:pt>
    <dgm:pt modelId="{9F227C9D-5F31-44EC-815C-E60F4BB25E1A}">
      <dgm:prSet phldrT="[Texto]"/>
      <dgm:spPr/>
      <dgm:t>
        <a:bodyPr/>
        <a:lstStyle/>
        <a:p>
          <a:pPr algn="ctr"/>
          <a:r>
            <a:rPr lang="es-MX" b="1"/>
            <a:t>Multa: </a:t>
          </a:r>
          <a:r>
            <a:rPr lang="es-MX" b="0"/>
            <a:t>Equivalente a la cantidad de 150 hasta 1,500 veces el valor diario de la unidad de medida y actualización. </a:t>
          </a:r>
          <a:endParaRPr lang="es-MX" b="0" dirty="0"/>
        </a:p>
      </dgm:t>
    </dgm:pt>
    <dgm:pt modelId="{CF059789-9763-4DEF-B346-82A03AB5950E}" type="parTrans" cxnId="{E23C0A12-A542-4DE0-9D89-A611F7E76428}">
      <dgm:prSet/>
      <dgm:spPr/>
      <dgm:t>
        <a:bodyPr/>
        <a:lstStyle/>
        <a:p>
          <a:pPr algn="ctr"/>
          <a:endParaRPr lang="es-MX"/>
        </a:p>
      </dgm:t>
    </dgm:pt>
    <dgm:pt modelId="{03B7F4F5-DC8B-4002-8138-587E52F0A773}" type="sibTrans" cxnId="{E23C0A12-A542-4DE0-9D89-A611F7E76428}">
      <dgm:prSet/>
      <dgm:spPr/>
      <dgm:t>
        <a:bodyPr/>
        <a:lstStyle/>
        <a:p>
          <a:pPr algn="ctr"/>
          <a:endParaRPr lang="es-MX"/>
        </a:p>
      </dgm:t>
    </dgm:pt>
    <dgm:pt modelId="{72E434F5-8BA0-41D0-9161-39705D295378}">
      <dgm:prSet phldrT="[Texto]"/>
      <dgm:spPr/>
      <dgm:t>
        <a:bodyPr/>
        <a:lstStyle/>
        <a:p>
          <a:pPr algn="ctr"/>
          <a:r>
            <a:rPr lang="es-MX" b="1" dirty="0"/>
            <a:t>¿Reincidencia?</a:t>
          </a:r>
        </a:p>
        <a:p>
          <a:pPr algn="ctr"/>
          <a:r>
            <a:rPr lang="es-MX" b="0" dirty="0"/>
            <a:t>Multa hasta por el doble</a:t>
          </a:r>
          <a:r>
            <a:rPr lang="es-MX" b="1" dirty="0"/>
            <a:t>.</a:t>
          </a:r>
          <a:endParaRPr lang="es-MX" dirty="0"/>
        </a:p>
      </dgm:t>
    </dgm:pt>
    <dgm:pt modelId="{23DEB3D9-17BE-4F6D-AD34-703257B8AAEC}" type="parTrans" cxnId="{464952BC-F269-4F5A-BBFC-28066CC631CE}">
      <dgm:prSet/>
      <dgm:spPr/>
      <dgm:t>
        <a:bodyPr/>
        <a:lstStyle/>
        <a:p>
          <a:pPr algn="ctr"/>
          <a:endParaRPr lang="es-MX"/>
        </a:p>
      </dgm:t>
    </dgm:pt>
    <dgm:pt modelId="{0CFD7E12-738B-4D20-A30E-E922F69DB249}" type="sibTrans" cxnId="{464952BC-F269-4F5A-BBFC-28066CC631CE}">
      <dgm:prSet/>
      <dgm:spPr/>
      <dgm:t>
        <a:bodyPr/>
        <a:lstStyle/>
        <a:p>
          <a:pPr algn="ctr"/>
          <a:endParaRPr lang="es-MX"/>
        </a:p>
      </dgm:t>
    </dgm:pt>
    <dgm:pt modelId="{03B78FC2-858F-47DD-A012-DB2EF0A0F778}" type="pres">
      <dgm:prSet presAssocID="{5DCF4632-F855-4055-985A-574D9C46344B}" presName="linear" presStyleCnt="0">
        <dgm:presLayoutVars>
          <dgm:animLvl val="lvl"/>
          <dgm:resizeHandles val="exact"/>
        </dgm:presLayoutVars>
      </dgm:prSet>
      <dgm:spPr/>
    </dgm:pt>
    <dgm:pt modelId="{A20DA963-F0CC-4293-9507-63C6D150D2FB}" type="pres">
      <dgm:prSet presAssocID="{08227988-606E-4C09-A0AA-07856BF0B964}" presName="parentText" presStyleLbl="node1" presStyleIdx="0" presStyleCnt="3" custLinFactY="2598" custLinFactNeighborX="-160" custLinFactNeighborY="100000">
        <dgm:presLayoutVars>
          <dgm:chMax val="0"/>
          <dgm:bulletEnabled val="1"/>
        </dgm:presLayoutVars>
      </dgm:prSet>
      <dgm:spPr/>
    </dgm:pt>
    <dgm:pt modelId="{5488EAB3-434E-4989-B2FB-3B91DF7226AF}" type="pres">
      <dgm:prSet presAssocID="{55F65E1B-BABA-4198-AF4A-EBAA42CE1173}" presName="spacer" presStyleCnt="0"/>
      <dgm:spPr/>
    </dgm:pt>
    <dgm:pt modelId="{7A6DAC28-365B-4A59-9798-B1CF111FB8DA}" type="pres">
      <dgm:prSet presAssocID="{9F227C9D-5F31-44EC-815C-E60F4BB25E1A}" presName="parentText" presStyleLbl="node1" presStyleIdx="1" presStyleCnt="3">
        <dgm:presLayoutVars>
          <dgm:chMax val="0"/>
          <dgm:bulletEnabled val="1"/>
        </dgm:presLayoutVars>
      </dgm:prSet>
      <dgm:spPr/>
    </dgm:pt>
    <dgm:pt modelId="{EC59D6E6-D0B1-4E00-93FE-ADE1028669A5}" type="pres">
      <dgm:prSet presAssocID="{03B7F4F5-DC8B-4002-8138-587E52F0A773}" presName="spacer" presStyleCnt="0"/>
      <dgm:spPr/>
    </dgm:pt>
    <dgm:pt modelId="{747A018A-241A-4491-833D-535415698890}" type="pres">
      <dgm:prSet presAssocID="{72E434F5-8BA0-41D0-9161-39705D295378}" presName="parentText" presStyleLbl="node1" presStyleIdx="2" presStyleCnt="3" custLinFactY="-9593" custLinFactNeighborX="-160" custLinFactNeighborY="-100000">
        <dgm:presLayoutVars>
          <dgm:chMax val="0"/>
          <dgm:bulletEnabled val="1"/>
        </dgm:presLayoutVars>
      </dgm:prSet>
      <dgm:spPr/>
    </dgm:pt>
  </dgm:ptLst>
  <dgm:cxnLst>
    <dgm:cxn modelId="{E23C0A12-A542-4DE0-9D89-A611F7E76428}" srcId="{5DCF4632-F855-4055-985A-574D9C46344B}" destId="{9F227C9D-5F31-44EC-815C-E60F4BB25E1A}" srcOrd="1" destOrd="0" parTransId="{CF059789-9763-4DEF-B346-82A03AB5950E}" sibTransId="{03B7F4F5-DC8B-4002-8138-587E52F0A773}"/>
    <dgm:cxn modelId="{BBA65D34-238A-45DE-8D1D-9E2C58D0B4FE}" type="presOf" srcId="{9F227C9D-5F31-44EC-815C-E60F4BB25E1A}" destId="{7A6DAC28-365B-4A59-9798-B1CF111FB8DA}" srcOrd="0" destOrd="0" presId="urn:microsoft.com/office/officeart/2005/8/layout/vList2"/>
    <dgm:cxn modelId="{F571523D-A46A-4175-8C35-68F9D7E2D64C}" srcId="{5DCF4632-F855-4055-985A-574D9C46344B}" destId="{08227988-606E-4C09-A0AA-07856BF0B964}" srcOrd="0" destOrd="0" parTransId="{E4869E60-BA3A-435E-8599-B22C2991F234}" sibTransId="{55F65E1B-BABA-4198-AF4A-EBAA42CE1173}"/>
    <dgm:cxn modelId="{8D680571-2A24-47DE-8503-4D2DB540C5CE}" type="presOf" srcId="{5DCF4632-F855-4055-985A-574D9C46344B}" destId="{03B78FC2-858F-47DD-A012-DB2EF0A0F778}" srcOrd="0" destOrd="0" presId="urn:microsoft.com/office/officeart/2005/8/layout/vList2"/>
    <dgm:cxn modelId="{EAD01695-6C33-4D58-A8DD-B8217D8ECB4E}" type="presOf" srcId="{72E434F5-8BA0-41D0-9161-39705D295378}" destId="{747A018A-241A-4491-833D-535415698890}" srcOrd="0" destOrd="0" presId="urn:microsoft.com/office/officeart/2005/8/layout/vList2"/>
    <dgm:cxn modelId="{77141BB2-C507-4D57-8A61-95E99B597BAD}" type="presOf" srcId="{08227988-606E-4C09-A0AA-07856BF0B964}" destId="{A20DA963-F0CC-4293-9507-63C6D150D2FB}" srcOrd="0" destOrd="0" presId="urn:microsoft.com/office/officeart/2005/8/layout/vList2"/>
    <dgm:cxn modelId="{464952BC-F269-4F5A-BBFC-28066CC631CE}" srcId="{5DCF4632-F855-4055-985A-574D9C46344B}" destId="{72E434F5-8BA0-41D0-9161-39705D295378}" srcOrd="2" destOrd="0" parTransId="{23DEB3D9-17BE-4F6D-AD34-703257B8AAEC}" sibTransId="{0CFD7E12-738B-4D20-A30E-E922F69DB249}"/>
    <dgm:cxn modelId="{C2BDF7DF-BB2D-431F-B8B4-833A39B9D706}" type="presParOf" srcId="{03B78FC2-858F-47DD-A012-DB2EF0A0F778}" destId="{A20DA963-F0CC-4293-9507-63C6D150D2FB}" srcOrd="0" destOrd="0" presId="urn:microsoft.com/office/officeart/2005/8/layout/vList2"/>
    <dgm:cxn modelId="{69608835-C504-4578-8C21-B1C48A4C29EE}" type="presParOf" srcId="{03B78FC2-858F-47DD-A012-DB2EF0A0F778}" destId="{5488EAB3-434E-4989-B2FB-3B91DF7226AF}" srcOrd="1" destOrd="0" presId="urn:microsoft.com/office/officeart/2005/8/layout/vList2"/>
    <dgm:cxn modelId="{EDEED4F3-6C7C-4337-A71F-A8FCF916768F}" type="presParOf" srcId="{03B78FC2-858F-47DD-A012-DB2EF0A0F778}" destId="{7A6DAC28-365B-4A59-9798-B1CF111FB8DA}" srcOrd="2" destOrd="0" presId="urn:microsoft.com/office/officeart/2005/8/layout/vList2"/>
    <dgm:cxn modelId="{4BD90C36-3087-4B12-835F-F2E45D6DB6C1}" type="presParOf" srcId="{03B78FC2-858F-47DD-A012-DB2EF0A0F778}" destId="{EC59D6E6-D0B1-4E00-93FE-ADE1028669A5}" srcOrd="3" destOrd="0" presId="urn:microsoft.com/office/officeart/2005/8/layout/vList2"/>
    <dgm:cxn modelId="{7EC3294D-FE2F-4356-A930-F940B42449F9}" type="presParOf" srcId="{03B78FC2-858F-47DD-A012-DB2EF0A0F778}" destId="{747A018A-241A-4491-833D-535415698890}"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6B46CE-0AD6-4D1F-8E5B-0D1E750B5BCA}" type="doc">
      <dgm:prSet loTypeId="urn:microsoft.com/office/officeart/2005/8/layout/radial4" loCatId="relationship" qsTypeId="urn:microsoft.com/office/officeart/2005/8/quickstyle/3d6" qsCatId="3D" csTypeId="urn:microsoft.com/office/officeart/2005/8/colors/colorful1#1" csCatId="colorful" phldr="1"/>
      <dgm:spPr/>
      <dgm:t>
        <a:bodyPr/>
        <a:lstStyle/>
        <a:p>
          <a:endParaRPr lang="es-ES"/>
        </a:p>
      </dgm:t>
    </dgm:pt>
    <dgm:pt modelId="{5F959480-505D-4DB3-B208-33C755D87E7C}">
      <dgm:prSet phldrT="[Texto]" custT="1"/>
      <dgm:spPr/>
      <dgm:t>
        <a:bodyPr/>
        <a:lstStyle/>
        <a:p>
          <a:pPr algn="ctr"/>
          <a:r>
            <a:rPr lang="es-ES" sz="2400" b="1" dirty="0">
              <a:latin typeface="+mj-lt"/>
              <a:cs typeface="Arial" pitchFamily="34" charset="0"/>
            </a:rPr>
            <a:t>CUYA INFORMACIÓN PUEDE SER </a:t>
          </a:r>
        </a:p>
      </dgm:t>
    </dgm:pt>
    <dgm:pt modelId="{EB499C13-6BF3-4576-ABF5-F3A15AFC98C3}" type="parTrans" cxnId="{856E77B0-FC90-40EB-A209-64B8BE86A19C}">
      <dgm:prSet/>
      <dgm:spPr/>
      <dgm:t>
        <a:bodyPr/>
        <a:lstStyle/>
        <a:p>
          <a:endParaRPr lang="es-ES"/>
        </a:p>
      </dgm:t>
    </dgm:pt>
    <dgm:pt modelId="{279AEBB3-2196-4EA4-A48C-4411235D55BC}" type="sibTrans" cxnId="{856E77B0-FC90-40EB-A209-64B8BE86A19C}">
      <dgm:prSet/>
      <dgm:spPr/>
      <dgm:t>
        <a:bodyPr/>
        <a:lstStyle/>
        <a:p>
          <a:endParaRPr lang="es-ES"/>
        </a:p>
      </dgm:t>
    </dgm:pt>
    <dgm:pt modelId="{B8D43954-E774-4025-8F87-DD97F50F555C}">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sz="2400" dirty="0">
              <a:latin typeface="+mj-lt"/>
              <a:cs typeface="Arial" pitchFamily="34" charset="0"/>
            </a:rPr>
            <a:t>Numérica</a:t>
          </a:r>
          <a:endParaRPr lang="es-MX" sz="2700" dirty="0">
            <a:latin typeface="+mj-lt"/>
            <a:cs typeface="Arial" pitchFamily="34" charset="0"/>
          </a:endParaRPr>
        </a:p>
      </dgm:t>
    </dgm:pt>
    <dgm:pt modelId="{2081061F-136B-456E-80E1-7B6CABD25664}" type="parTrans" cxnId="{05444799-BFED-4E20-92BF-C863707127A0}">
      <dgm:prSet/>
      <dgm:spPr/>
      <dgm:t>
        <a:bodyPr/>
        <a:lstStyle/>
        <a:p>
          <a:endParaRPr lang="es-ES"/>
        </a:p>
      </dgm:t>
    </dgm:pt>
    <dgm:pt modelId="{EA63D6AA-B29D-49A5-98E7-CE1A34CCDBD6}" type="sibTrans" cxnId="{05444799-BFED-4E20-92BF-C863707127A0}">
      <dgm:prSet/>
      <dgm:spPr/>
      <dgm:t>
        <a:bodyPr/>
        <a:lstStyle/>
        <a:p>
          <a:endParaRPr lang="es-ES"/>
        </a:p>
      </dgm:t>
    </dgm:pt>
    <dgm:pt modelId="{D865B1BB-BE43-41B5-8ED7-F978031DE6F8}">
      <dgm:prSet phldrT="[Texto]"/>
      <dgm:spPr/>
      <dgm:t>
        <a:bodyPr/>
        <a:lstStyle/>
        <a:p>
          <a:r>
            <a:rPr lang="es-MX" dirty="0">
              <a:latin typeface="+mj-lt"/>
              <a:cs typeface="Arial" pitchFamily="34" charset="0"/>
            </a:rPr>
            <a:t>Alfabética</a:t>
          </a:r>
          <a:endParaRPr lang="es-ES" dirty="0">
            <a:latin typeface="+mj-lt"/>
            <a:cs typeface="Arial" pitchFamily="34" charset="0"/>
          </a:endParaRPr>
        </a:p>
      </dgm:t>
    </dgm:pt>
    <dgm:pt modelId="{174C1720-C865-48AE-AA25-97922E724B31}" type="parTrans" cxnId="{C0F1A5D6-B234-45B1-AB43-963B5E1C0E5B}">
      <dgm:prSet/>
      <dgm:spPr/>
      <dgm:t>
        <a:bodyPr/>
        <a:lstStyle/>
        <a:p>
          <a:endParaRPr lang="es-ES"/>
        </a:p>
      </dgm:t>
    </dgm:pt>
    <dgm:pt modelId="{6C62D013-9EBF-4772-8F5B-4E4DCA13BC9A}" type="sibTrans" cxnId="{C0F1A5D6-B234-45B1-AB43-963B5E1C0E5B}">
      <dgm:prSet/>
      <dgm:spPr/>
      <dgm:t>
        <a:bodyPr/>
        <a:lstStyle/>
        <a:p>
          <a:endParaRPr lang="es-ES"/>
        </a:p>
      </dgm:t>
    </dgm:pt>
    <dgm:pt modelId="{BA4E36AC-E90A-4DF3-B2F6-DB11AE3DA62E}">
      <dgm:prSet phldrT="[Texto]"/>
      <dgm:spPr/>
      <dgm:t>
        <a:bodyPr/>
        <a:lstStyle/>
        <a:p>
          <a:r>
            <a:rPr lang="es-MX" dirty="0">
              <a:latin typeface="+mj-lt"/>
              <a:cs typeface="Arial" pitchFamily="34" charset="0"/>
            </a:rPr>
            <a:t>Gráfica</a:t>
          </a:r>
          <a:endParaRPr lang="es-ES" dirty="0">
            <a:latin typeface="+mj-lt"/>
            <a:cs typeface="Arial" pitchFamily="34" charset="0"/>
          </a:endParaRPr>
        </a:p>
      </dgm:t>
    </dgm:pt>
    <dgm:pt modelId="{6EC289AC-1B31-4A95-ACC6-CD097CF0EA3E}" type="parTrans" cxnId="{F7E74421-DE6A-498B-9ADC-CFA0A290E9A9}">
      <dgm:prSet/>
      <dgm:spPr/>
      <dgm:t>
        <a:bodyPr/>
        <a:lstStyle/>
        <a:p>
          <a:endParaRPr lang="es-ES"/>
        </a:p>
      </dgm:t>
    </dgm:pt>
    <dgm:pt modelId="{B70E9347-DC89-425B-BB29-3EE5F8D45B91}" type="sibTrans" cxnId="{F7E74421-DE6A-498B-9ADC-CFA0A290E9A9}">
      <dgm:prSet/>
      <dgm:spPr/>
      <dgm:t>
        <a:bodyPr/>
        <a:lstStyle/>
        <a:p>
          <a:endParaRPr lang="es-ES"/>
        </a:p>
      </dgm:t>
    </dgm:pt>
    <dgm:pt modelId="{03F2ECFD-566B-4DCD-9EFA-5432629E2D47}">
      <dgm:prSet phldrT="[Texto]"/>
      <dgm:spPr/>
      <dgm:t>
        <a:bodyPr/>
        <a:lstStyle/>
        <a:p>
          <a:r>
            <a:rPr lang="es-MX" dirty="0">
              <a:latin typeface="+mj-lt"/>
              <a:cs typeface="Arial" pitchFamily="34" charset="0"/>
            </a:rPr>
            <a:t>Fotográfica</a:t>
          </a:r>
          <a:endParaRPr lang="es-ES" dirty="0">
            <a:latin typeface="+mj-lt"/>
            <a:cs typeface="Arial" pitchFamily="34" charset="0"/>
          </a:endParaRPr>
        </a:p>
      </dgm:t>
    </dgm:pt>
    <dgm:pt modelId="{35B01EAC-EBB3-4D37-A563-1524A92B163A}" type="parTrans" cxnId="{609A8B90-DD03-4188-8571-83D49194205B}">
      <dgm:prSet/>
      <dgm:spPr/>
      <dgm:t>
        <a:bodyPr/>
        <a:lstStyle/>
        <a:p>
          <a:endParaRPr lang="es-ES"/>
        </a:p>
      </dgm:t>
    </dgm:pt>
    <dgm:pt modelId="{FF880127-BA84-4ACB-99B2-F5BD9CA6DEE2}" type="sibTrans" cxnId="{609A8B90-DD03-4188-8571-83D49194205B}">
      <dgm:prSet/>
      <dgm:spPr/>
      <dgm:t>
        <a:bodyPr/>
        <a:lstStyle/>
        <a:p>
          <a:endParaRPr lang="es-ES"/>
        </a:p>
      </dgm:t>
    </dgm:pt>
    <dgm:pt modelId="{1BE3004D-35A4-4B18-B83A-1373A551B711}">
      <dgm:prSet phldrT="[Texto]"/>
      <dgm:spPr/>
      <dgm:t>
        <a:bodyPr/>
        <a:lstStyle/>
        <a:p>
          <a:r>
            <a:rPr lang="es-MX" dirty="0">
              <a:latin typeface="+mj-lt"/>
              <a:cs typeface="Arial" pitchFamily="34" charset="0"/>
            </a:rPr>
            <a:t>Acústica</a:t>
          </a:r>
          <a:endParaRPr lang="es-ES" dirty="0">
            <a:latin typeface="+mj-lt"/>
            <a:cs typeface="Arial" pitchFamily="34" charset="0"/>
          </a:endParaRPr>
        </a:p>
      </dgm:t>
    </dgm:pt>
    <dgm:pt modelId="{96FF2EE5-67DC-4F5C-93D8-E154653ED07C}" type="parTrans" cxnId="{3C646B48-F305-46FD-B58A-08C1045EA006}">
      <dgm:prSet/>
      <dgm:spPr/>
      <dgm:t>
        <a:bodyPr/>
        <a:lstStyle/>
        <a:p>
          <a:endParaRPr lang="es-ES"/>
        </a:p>
      </dgm:t>
    </dgm:pt>
    <dgm:pt modelId="{91D842BF-EB1A-4432-B4F4-C9875A79C871}" type="sibTrans" cxnId="{3C646B48-F305-46FD-B58A-08C1045EA006}">
      <dgm:prSet/>
      <dgm:spPr/>
      <dgm:t>
        <a:bodyPr/>
        <a:lstStyle/>
        <a:p>
          <a:endParaRPr lang="es-ES"/>
        </a:p>
      </dgm:t>
    </dgm:pt>
    <dgm:pt modelId="{271EBCF9-4420-48FC-9CE1-6E5195F55FF0}" type="pres">
      <dgm:prSet presAssocID="{B36B46CE-0AD6-4D1F-8E5B-0D1E750B5BCA}" presName="cycle" presStyleCnt="0">
        <dgm:presLayoutVars>
          <dgm:chMax val="1"/>
          <dgm:dir/>
          <dgm:animLvl val="ctr"/>
          <dgm:resizeHandles val="exact"/>
        </dgm:presLayoutVars>
      </dgm:prSet>
      <dgm:spPr/>
    </dgm:pt>
    <dgm:pt modelId="{CC80E271-A93E-40D0-8952-3287F335DB3F}" type="pres">
      <dgm:prSet presAssocID="{5F959480-505D-4DB3-B208-33C755D87E7C}" presName="centerShape" presStyleLbl="node0" presStyleIdx="0" presStyleCnt="1" custScaleX="243632" custScaleY="42304" custLinFactNeighborX="-5896" custLinFactNeighborY="-54594"/>
      <dgm:spPr>
        <a:prstGeom prst="roundRect">
          <a:avLst/>
        </a:prstGeom>
      </dgm:spPr>
    </dgm:pt>
    <dgm:pt modelId="{2971CC53-704D-4651-965F-A19310FDDFAC}" type="pres">
      <dgm:prSet presAssocID="{2081061F-136B-456E-80E1-7B6CABD25664}" presName="parTrans" presStyleLbl="bgSibTrans2D1" presStyleIdx="0" presStyleCnt="5"/>
      <dgm:spPr/>
    </dgm:pt>
    <dgm:pt modelId="{E1D8C82C-641C-4DED-B80C-1F73E0D6AEFD}" type="pres">
      <dgm:prSet presAssocID="{B8D43954-E774-4025-8F87-DD97F50F555C}" presName="node" presStyleLbl="node1" presStyleIdx="0" presStyleCnt="5" custScaleX="120161" custScaleY="67409" custRadScaleRad="95742" custRadScaleInc="6252">
        <dgm:presLayoutVars>
          <dgm:bulletEnabled val="1"/>
        </dgm:presLayoutVars>
      </dgm:prSet>
      <dgm:spPr/>
    </dgm:pt>
    <dgm:pt modelId="{AAAF7856-FC36-407F-A1F8-3F24549FF83C}" type="pres">
      <dgm:prSet presAssocID="{174C1720-C865-48AE-AA25-97922E724B31}" presName="parTrans" presStyleLbl="bgSibTrans2D1" presStyleIdx="1" presStyleCnt="5" custAng="20822395" custScaleX="77644" custLinFactNeighborX="-23821" custLinFactNeighborY="15598"/>
      <dgm:spPr/>
    </dgm:pt>
    <dgm:pt modelId="{9D4CA412-D05C-4D01-86CA-9AE44222EF52}" type="pres">
      <dgm:prSet presAssocID="{D865B1BB-BE43-41B5-8ED7-F978031DE6F8}" presName="node" presStyleLbl="node1" presStyleIdx="1" presStyleCnt="5" custScaleX="74072" custScaleY="55047" custRadScaleRad="128206" custRadScaleInc="-52823">
        <dgm:presLayoutVars>
          <dgm:bulletEnabled val="1"/>
        </dgm:presLayoutVars>
      </dgm:prSet>
      <dgm:spPr/>
    </dgm:pt>
    <dgm:pt modelId="{F6AC29E5-64C9-4006-A53E-AB4C2048A391}" type="pres">
      <dgm:prSet presAssocID="{6EC289AC-1B31-4A95-ACC6-CD097CF0EA3E}" presName="parTrans" presStyleLbl="bgSibTrans2D1" presStyleIdx="2" presStyleCnt="5"/>
      <dgm:spPr/>
    </dgm:pt>
    <dgm:pt modelId="{F353C8CE-AF0D-49EB-82E6-073F73AF1789}" type="pres">
      <dgm:prSet presAssocID="{BA4E36AC-E90A-4DF3-B2F6-DB11AE3DA62E}" presName="node" presStyleLbl="node1" presStyleIdx="2" presStyleCnt="5" custScaleY="74380" custRadScaleRad="31243" custRadScaleInc="-43548">
        <dgm:presLayoutVars>
          <dgm:bulletEnabled val="1"/>
        </dgm:presLayoutVars>
      </dgm:prSet>
      <dgm:spPr/>
    </dgm:pt>
    <dgm:pt modelId="{1F7AB122-86A2-4144-913C-ADC926296AB7}" type="pres">
      <dgm:prSet presAssocID="{35B01EAC-EBB3-4D37-A563-1524A92B163A}" presName="parTrans" presStyleLbl="bgSibTrans2D1" presStyleIdx="3" presStyleCnt="5" custAng="1295976" custScaleX="51584" custLinFactNeighborX="1921" custLinFactNeighborY="16294"/>
      <dgm:spPr/>
    </dgm:pt>
    <dgm:pt modelId="{046944D1-3A87-41DA-895D-1D1FFDCF3CF7}" type="pres">
      <dgm:prSet presAssocID="{03F2ECFD-566B-4DCD-9EFA-5432629E2D47}" presName="node" presStyleLbl="node1" presStyleIdx="3" presStyleCnt="5" custScaleY="64604" custRadScaleRad="112941" custRadScaleInc="46141">
        <dgm:presLayoutVars>
          <dgm:bulletEnabled val="1"/>
        </dgm:presLayoutVars>
      </dgm:prSet>
      <dgm:spPr/>
    </dgm:pt>
    <dgm:pt modelId="{C004468B-17FB-416A-99E3-37067BD988CD}" type="pres">
      <dgm:prSet presAssocID="{96FF2EE5-67DC-4F5C-93D8-E154653ED07C}" presName="parTrans" presStyleLbl="bgSibTrans2D1" presStyleIdx="4" presStyleCnt="5"/>
      <dgm:spPr/>
    </dgm:pt>
    <dgm:pt modelId="{AD4CF1EF-BAA8-479F-9FCC-5046FBC9B78E}" type="pres">
      <dgm:prSet presAssocID="{1BE3004D-35A4-4B18-B83A-1373A551B711}" presName="node" presStyleLbl="node1" presStyleIdx="4" presStyleCnt="5" custRadScaleRad="64250" custRadScaleInc="-5863">
        <dgm:presLayoutVars>
          <dgm:bulletEnabled val="1"/>
        </dgm:presLayoutVars>
      </dgm:prSet>
      <dgm:spPr/>
    </dgm:pt>
  </dgm:ptLst>
  <dgm:cxnLst>
    <dgm:cxn modelId="{F7E74421-DE6A-498B-9ADC-CFA0A290E9A9}" srcId="{5F959480-505D-4DB3-B208-33C755D87E7C}" destId="{BA4E36AC-E90A-4DF3-B2F6-DB11AE3DA62E}" srcOrd="2" destOrd="0" parTransId="{6EC289AC-1B31-4A95-ACC6-CD097CF0EA3E}" sibTransId="{B70E9347-DC89-425B-BB29-3EE5F8D45B91}"/>
    <dgm:cxn modelId="{58CEDF2C-6271-44CF-97D2-FFB84241C0CD}" type="presOf" srcId="{B36B46CE-0AD6-4D1F-8E5B-0D1E750B5BCA}" destId="{271EBCF9-4420-48FC-9CE1-6E5195F55FF0}" srcOrd="0" destOrd="0" presId="urn:microsoft.com/office/officeart/2005/8/layout/radial4"/>
    <dgm:cxn modelId="{3C646B48-F305-46FD-B58A-08C1045EA006}" srcId="{5F959480-505D-4DB3-B208-33C755D87E7C}" destId="{1BE3004D-35A4-4B18-B83A-1373A551B711}" srcOrd="4" destOrd="0" parTransId="{96FF2EE5-67DC-4F5C-93D8-E154653ED07C}" sibTransId="{91D842BF-EB1A-4432-B4F4-C9875A79C871}"/>
    <dgm:cxn modelId="{D6A7F06C-07DB-4A85-9DE6-B82D869BA762}" type="presOf" srcId="{2081061F-136B-456E-80E1-7B6CABD25664}" destId="{2971CC53-704D-4651-965F-A19310FDDFAC}" srcOrd="0" destOrd="0" presId="urn:microsoft.com/office/officeart/2005/8/layout/radial4"/>
    <dgm:cxn modelId="{C891B975-F589-4062-B003-5D7D532B99A8}" type="presOf" srcId="{1BE3004D-35A4-4B18-B83A-1373A551B711}" destId="{AD4CF1EF-BAA8-479F-9FCC-5046FBC9B78E}" srcOrd="0" destOrd="0" presId="urn:microsoft.com/office/officeart/2005/8/layout/radial4"/>
    <dgm:cxn modelId="{BDACD059-62EB-4AD9-9100-82CF8197159A}" type="presOf" srcId="{5F959480-505D-4DB3-B208-33C755D87E7C}" destId="{CC80E271-A93E-40D0-8952-3287F335DB3F}" srcOrd="0" destOrd="0" presId="urn:microsoft.com/office/officeart/2005/8/layout/radial4"/>
    <dgm:cxn modelId="{A0C0CB89-A457-4C4A-8B82-217F521603F6}" type="presOf" srcId="{D865B1BB-BE43-41B5-8ED7-F978031DE6F8}" destId="{9D4CA412-D05C-4D01-86CA-9AE44222EF52}" srcOrd="0" destOrd="0" presId="urn:microsoft.com/office/officeart/2005/8/layout/radial4"/>
    <dgm:cxn modelId="{609A8B90-DD03-4188-8571-83D49194205B}" srcId="{5F959480-505D-4DB3-B208-33C755D87E7C}" destId="{03F2ECFD-566B-4DCD-9EFA-5432629E2D47}" srcOrd="3" destOrd="0" parTransId="{35B01EAC-EBB3-4D37-A563-1524A92B163A}" sibTransId="{FF880127-BA84-4ACB-99B2-F5BD9CA6DEE2}"/>
    <dgm:cxn modelId="{BD30D696-9A8F-460B-803A-8AB27DEAF52D}" type="presOf" srcId="{6EC289AC-1B31-4A95-ACC6-CD097CF0EA3E}" destId="{F6AC29E5-64C9-4006-A53E-AB4C2048A391}" srcOrd="0" destOrd="0" presId="urn:microsoft.com/office/officeart/2005/8/layout/radial4"/>
    <dgm:cxn modelId="{05444799-BFED-4E20-92BF-C863707127A0}" srcId="{5F959480-505D-4DB3-B208-33C755D87E7C}" destId="{B8D43954-E774-4025-8F87-DD97F50F555C}" srcOrd="0" destOrd="0" parTransId="{2081061F-136B-456E-80E1-7B6CABD25664}" sibTransId="{EA63D6AA-B29D-49A5-98E7-CE1A34CCDBD6}"/>
    <dgm:cxn modelId="{856E77B0-FC90-40EB-A209-64B8BE86A19C}" srcId="{B36B46CE-0AD6-4D1F-8E5B-0D1E750B5BCA}" destId="{5F959480-505D-4DB3-B208-33C755D87E7C}" srcOrd="0" destOrd="0" parTransId="{EB499C13-6BF3-4576-ABF5-F3A15AFC98C3}" sibTransId="{279AEBB3-2196-4EA4-A48C-4411235D55BC}"/>
    <dgm:cxn modelId="{1AD35AD2-1FD1-463F-8407-9A00046B9C6E}" type="presOf" srcId="{96FF2EE5-67DC-4F5C-93D8-E154653ED07C}" destId="{C004468B-17FB-416A-99E3-37067BD988CD}" srcOrd="0" destOrd="0" presId="urn:microsoft.com/office/officeart/2005/8/layout/radial4"/>
    <dgm:cxn modelId="{C0F1A5D6-B234-45B1-AB43-963B5E1C0E5B}" srcId="{5F959480-505D-4DB3-B208-33C755D87E7C}" destId="{D865B1BB-BE43-41B5-8ED7-F978031DE6F8}" srcOrd="1" destOrd="0" parTransId="{174C1720-C865-48AE-AA25-97922E724B31}" sibTransId="{6C62D013-9EBF-4772-8F5B-4E4DCA13BC9A}"/>
    <dgm:cxn modelId="{AD04DCD8-3133-4912-87D2-89184641DAF6}" type="presOf" srcId="{B8D43954-E774-4025-8F87-DD97F50F555C}" destId="{E1D8C82C-641C-4DED-B80C-1F73E0D6AEFD}" srcOrd="0" destOrd="0" presId="urn:microsoft.com/office/officeart/2005/8/layout/radial4"/>
    <dgm:cxn modelId="{32B9A6D9-5768-41B9-8EC0-E661083A823B}" type="presOf" srcId="{35B01EAC-EBB3-4D37-A563-1524A92B163A}" destId="{1F7AB122-86A2-4144-913C-ADC926296AB7}" srcOrd="0" destOrd="0" presId="urn:microsoft.com/office/officeart/2005/8/layout/radial4"/>
    <dgm:cxn modelId="{06EF84E6-8B54-4D97-8509-CC94F6BBDBC4}" type="presOf" srcId="{174C1720-C865-48AE-AA25-97922E724B31}" destId="{AAAF7856-FC36-407F-A1F8-3F24549FF83C}" srcOrd="0" destOrd="0" presId="urn:microsoft.com/office/officeart/2005/8/layout/radial4"/>
    <dgm:cxn modelId="{644B17EB-C15A-4882-BD70-10CA27BAA76F}" type="presOf" srcId="{BA4E36AC-E90A-4DF3-B2F6-DB11AE3DA62E}" destId="{F353C8CE-AF0D-49EB-82E6-073F73AF1789}" srcOrd="0" destOrd="0" presId="urn:microsoft.com/office/officeart/2005/8/layout/radial4"/>
    <dgm:cxn modelId="{E8D531EC-FD06-427C-88DD-42C92A5271F3}" type="presOf" srcId="{03F2ECFD-566B-4DCD-9EFA-5432629E2D47}" destId="{046944D1-3A87-41DA-895D-1D1FFDCF3CF7}" srcOrd="0" destOrd="0" presId="urn:microsoft.com/office/officeart/2005/8/layout/radial4"/>
    <dgm:cxn modelId="{2F24E4CD-BE05-46C0-BF29-C63A99A574DA}" type="presParOf" srcId="{271EBCF9-4420-48FC-9CE1-6E5195F55FF0}" destId="{CC80E271-A93E-40D0-8952-3287F335DB3F}" srcOrd="0" destOrd="0" presId="urn:microsoft.com/office/officeart/2005/8/layout/radial4"/>
    <dgm:cxn modelId="{F2518E12-858D-41DB-8D12-8824A97AAB2F}" type="presParOf" srcId="{271EBCF9-4420-48FC-9CE1-6E5195F55FF0}" destId="{2971CC53-704D-4651-965F-A19310FDDFAC}" srcOrd="1" destOrd="0" presId="urn:microsoft.com/office/officeart/2005/8/layout/radial4"/>
    <dgm:cxn modelId="{3482F3CD-5761-4BFC-8256-E4724E194EB3}" type="presParOf" srcId="{271EBCF9-4420-48FC-9CE1-6E5195F55FF0}" destId="{E1D8C82C-641C-4DED-B80C-1F73E0D6AEFD}" srcOrd="2" destOrd="0" presId="urn:microsoft.com/office/officeart/2005/8/layout/radial4"/>
    <dgm:cxn modelId="{FFBC0815-EF9C-4CC1-AB42-E46F26F4F2B3}" type="presParOf" srcId="{271EBCF9-4420-48FC-9CE1-6E5195F55FF0}" destId="{AAAF7856-FC36-407F-A1F8-3F24549FF83C}" srcOrd="3" destOrd="0" presId="urn:microsoft.com/office/officeart/2005/8/layout/radial4"/>
    <dgm:cxn modelId="{473511B9-5DA2-4B43-9499-9F676BC95A74}" type="presParOf" srcId="{271EBCF9-4420-48FC-9CE1-6E5195F55FF0}" destId="{9D4CA412-D05C-4D01-86CA-9AE44222EF52}" srcOrd="4" destOrd="0" presId="urn:microsoft.com/office/officeart/2005/8/layout/radial4"/>
    <dgm:cxn modelId="{467B28DA-00B6-4406-89F2-6F39154A7D44}" type="presParOf" srcId="{271EBCF9-4420-48FC-9CE1-6E5195F55FF0}" destId="{F6AC29E5-64C9-4006-A53E-AB4C2048A391}" srcOrd="5" destOrd="0" presId="urn:microsoft.com/office/officeart/2005/8/layout/radial4"/>
    <dgm:cxn modelId="{9708BC2E-1E8B-4D84-97A6-6BB3F415AA8E}" type="presParOf" srcId="{271EBCF9-4420-48FC-9CE1-6E5195F55FF0}" destId="{F353C8CE-AF0D-49EB-82E6-073F73AF1789}" srcOrd="6" destOrd="0" presId="urn:microsoft.com/office/officeart/2005/8/layout/radial4"/>
    <dgm:cxn modelId="{E748068B-2513-4B42-B520-29D5B802499D}" type="presParOf" srcId="{271EBCF9-4420-48FC-9CE1-6E5195F55FF0}" destId="{1F7AB122-86A2-4144-913C-ADC926296AB7}" srcOrd="7" destOrd="0" presId="urn:microsoft.com/office/officeart/2005/8/layout/radial4"/>
    <dgm:cxn modelId="{31719F19-3162-4905-B197-20A8CCDAE43C}" type="presParOf" srcId="{271EBCF9-4420-48FC-9CE1-6E5195F55FF0}" destId="{046944D1-3A87-41DA-895D-1D1FFDCF3CF7}" srcOrd="8" destOrd="0" presId="urn:microsoft.com/office/officeart/2005/8/layout/radial4"/>
    <dgm:cxn modelId="{E741E510-6015-4DDE-B402-B723170B8B5E}" type="presParOf" srcId="{271EBCF9-4420-48FC-9CE1-6E5195F55FF0}" destId="{C004468B-17FB-416A-99E3-37067BD988CD}" srcOrd="9" destOrd="0" presId="urn:microsoft.com/office/officeart/2005/8/layout/radial4"/>
    <dgm:cxn modelId="{BF85CD3F-C257-4643-B6AD-BDCF04DC9C34}" type="presParOf" srcId="{271EBCF9-4420-48FC-9CE1-6E5195F55FF0}" destId="{AD4CF1EF-BAA8-479F-9FCC-5046FBC9B78E}" srcOrd="10"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2CEBE6-DC42-49B5-8E2E-2E0B7CA6D669}" type="doc">
      <dgm:prSet loTypeId="urn:microsoft.com/office/officeart/2005/8/layout/hierarchy2" loCatId="hierarchy" qsTypeId="urn:microsoft.com/office/officeart/2005/8/quickstyle/3d3" qsCatId="3D" csTypeId="urn:microsoft.com/office/officeart/2005/8/colors/accent0_3" csCatId="mainScheme" phldr="1"/>
      <dgm:spPr/>
      <dgm:t>
        <a:bodyPr/>
        <a:lstStyle/>
        <a:p>
          <a:endParaRPr lang="es-MX"/>
        </a:p>
      </dgm:t>
    </dgm:pt>
    <dgm:pt modelId="{C6D3D7F5-5C58-4885-9CEE-3EDA9D11F873}">
      <dgm:prSet phldrT="[Texto]" custT="1"/>
      <dgm:spPr>
        <a:solidFill>
          <a:srgbClr val="C3FE58"/>
        </a:solidFill>
      </dgm:spPr>
      <dgm:t>
        <a:bodyPr/>
        <a:lstStyle/>
        <a:p>
          <a:pPr rtl="0" eaLnBrk="1" latinLnBrk="0"/>
          <a:r>
            <a:rPr lang="es-MX" sz="1800" b="1" dirty="0">
              <a:solidFill>
                <a:schemeClr val="tx1"/>
              </a:solidFill>
            </a:rPr>
            <a:t>TIPOS DE FINALIDADES</a:t>
          </a:r>
          <a:endParaRPr lang="es-MX" sz="1800" b="1" dirty="0"/>
        </a:p>
      </dgm:t>
    </dgm:pt>
    <dgm:pt modelId="{FAD94AFB-0DCC-4A5B-A37B-1548B4722C97}" type="parTrans" cxnId="{DC65A7C9-81FA-4DFF-81B8-6F255643B426}">
      <dgm:prSet/>
      <dgm:spPr/>
      <dgm:t>
        <a:bodyPr/>
        <a:lstStyle/>
        <a:p>
          <a:endParaRPr lang="es-MX" sz="2400">
            <a:latin typeface="Arial Narrow" panose="020B0606020202030204" pitchFamily="34" charset="0"/>
          </a:endParaRPr>
        </a:p>
      </dgm:t>
    </dgm:pt>
    <dgm:pt modelId="{54BA62D1-6CA1-42D3-8105-1B225121D775}" type="sibTrans" cxnId="{DC65A7C9-81FA-4DFF-81B8-6F255643B426}">
      <dgm:prSet/>
      <dgm:spPr/>
      <dgm:t>
        <a:bodyPr/>
        <a:lstStyle/>
        <a:p>
          <a:endParaRPr lang="es-MX" sz="2400">
            <a:latin typeface="Arial Narrow" panose="020B0606020202030204" pitchFamily="34" charset="0"/>
          </a:endParaRPr>
        </a:p>
      </dgm:t>
    </dgm:pt>
    <dgm:pt modelId="{D4F46F33-6DC4-4255-A378-24816F2F6341}">
      <dgm:prSet phldrT="[Texto]" custT="1"/>
      <dgm:spPr>
        <a:solidFill>
          <a:schemeClr val="accent1">
            <a:lumMod val="60000"/>
            <a:lumOff val="40000"/>
          </a:schemeClr>
        </a:solidFill>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s-MX" sz="2400" dirty="0">
              <a:solidFill>
                <a:schemeClr val="tx1"/>
              </a:solidFill>
            </a:rPr>
            <a:t>Secundarias</a:t>
          </a:r>
          <a:endParaRPr lang="es-MX" sz="2400" dirty="0">
            <a:latin typeface="Arial Narrow" panose="020B0606020202030204" pitchFamily="34" charset="0"/>
          </a:endParaRPr>
        </a:p>
      </dgm:t>
    </dgm:pt>
    <dgm:pt modelId="{B9E18E8A-0DB9-4A1A-92B9-7B14620414B3}" type="parTrans" cxnId="{13946F6B-D2B3-4E1B-B2DC-0C812BF051C8}">
      <dgm:prSet custT="1"/>
      <dgm:spPr/>
      <dgm:t>
        <a:bodyPr/>
        <a:lstStyle/>
        <a:p>
          <a:endParaRPr lang="es-MX" sz="2400" dirty="0">
            <a:latin typeface="Arial Narrow" panose="020B0606020202030204" pitchFamily="34" charset="0"/>
          </a:endParaRPr>
        </a:p>
      </dgm:t>
    </dgm:pt>
    <dgm:pt modelId="{C74D226A-B199-42E8-A622-52D139D8B877}" type="sibTrans" cxnId="{13946F6B-D2B3-4E1B-B2DC-0C812BF051C8}">
      <dgm:prSet/>
      <dgm:spPr/>
      <dgm:t>
        <a:bodyPr/>
        <a:lstStyle/>
        <a:p>
          <a:endParaRPr lang="es-MX" sz="2400">
            <a:latin typeface="Arial Narrow" panose="020B0606020202030204" pitchFamily="34" charset="0"/>
          </a:endParaRPr>
        </a:p>
      </dgm:t>
    </dgm:pt>
    <dgm:pt modelId="{5EAF9551-195B-49DA-9AEA-8BED4AFB5F52}">
      <dgm:prSet phldrT="[Texto]" custT="1"/>
      <dgm:spPr>
        <a:solidFill>
          <a:srgbClr val="C3FE58"/>
        </a:solidFill>
      </dgm:spPr>
      <dgm:t>
        <a:bodyPr/>
        <a:lstStyle/>
        <a:p>
          <a:r>
            <a:rPr lang="es-MX" sz="2400" dirty="0">
              <a:solidFill>
                <a:schemeClr val="tx1"/>
              </a:solidFill>
            </a:rPr>
            <a:t>Dan origen y son necesarias para la relación jurídica</a:t>
          </a:r>
          <a:endParaRPr lang="es-MX" sz="2400" dirty="0">
            <a:latin typeface="Arial Narrow" panose="020B0606020202030204" pitchFamily="34" charset="0"/>
          </a:endParaRPr>
        </a:p>
      </dgm:t>
    </dgm:pt>
    <dgm:pt modelId="{D9705745-DF03-4ADE-B799-996C00434F53}" type="parTrans" cxnId="{C751DE6D-A650-4133-8A12-BFD31C669712}">
      <dgm:prSet custT="1"/>
      <dgm:spPr/>
      <dgm:t>
        <a:bodyPr/>
        <a:lstStyle/>
        <a:p>
          <a:endParaRPr lang="es-MX" sz="2400" dirty="0">
            <a:latin typeface="Arial Narrow" panose="020B0606020202030204" pitchFamily="34" charset="0"/>
          </a:endParaRPr>
        </a:p>
      </dgm:t>
    </dgm:pt>
    <dgm:pt modelId="{768D4BE3-4ABA-42E3-B9C2-3003A2BB4EE7}" type="sibTrans" cxnId="{C751DE6D-A650-4133-8A12-BFD31C669712}">
      <dgm:prSet/>
      <dgm:spPr/>
      <dgm:t>
        <a:bodyPr/>
        <a:lstStyle/>
        <a:p>
          <a:endParaRPr lang="es-MX" sz="2400">
            <a:latin typeface="Arial Narrow" panose="020B0606020202030204" pitchFamily="34" charset="0"/>
          </a:endParaRPr>
        </a:p>
      </dgm:t>
    </dgm:pt>
    <dgm:pt modelId="{7A723152-022C-4F8E-B1F1-36750A202B8C}">
      <dgm:prSet phldrT="[Texto]" custT="1"/>
      <dgm:spPr>
        <a:solidFill>
          <a:schemeClr val="tx2">
            <a:lumMod val="40000"/>
            <a:lumOff val="60000"/>
          </a:schemeClr>
        </a:solidFill>
      </dgm:spPr>
      <dgm:t>
        <a:bodyPr/>
        <a:lstStyle/>
        <a:p>
          <a:r>
            <a:rPr lang="es-MX" sz="2400" dirty="0">
              <a:solidFill>
                <a:schemeClr val="tx1"/>
              </a:solidFill>
            </a:rPr>
            <a:t>Primarias</a:t>
          </a:r>
          <a:endParaRPr lang="es-MX" sz="2400" dirty="0">
            <a:latin typeface="Arial Narrow" panose="020B0606020202030204" pitchFamily="34" charset="0"/>
          </a:endParaRPr>
        </a:p>
      </dgm:t>
    </dgm:pt>
    <dgm:pt modelId="{101E031B-ED67-4D2A-8BF4-8C31CBB53745}" type="parTrans" cxnId="{5855537C-C764-487F-AC19-27AC50BA335E}">
      <dgm:prSet custT="1"/>
      <dgm:spPr/>
      <dgm:t>
        <a:bodyPr/>
        <a:lstStyle/>
        <a:p>
          <a:endParaRPr lang="es-MX" sz="2400" dirty="0">
            <a:latin typeface="Arial Narrow" panose="020B0606020202030204" pitchFamily="34" charset="0"/>
          </a:endParaRPr>
        </a:p>
      </dgm:t>
    </dgm:pt>
    <dgm:pt modelId="{DF93909E-4A25-4398-9F22-292FF01D61AC}" type="sibTrans" cxnId="{5855537C-C764-487F-AC19-27AC50BA335E}">
      <dgm:prSet/>
      <dgm:spPr/>
      <dgm:t>
        <a:bodyPr/>
        <a:lstStyle/>
        <a:p>
          <a:endParaRPr lang="es-MX" sz="2400">
            <a:latin typeface="Arial Narrow" panose="020B0606020202030204" pitchFamily="34" charset="0"/>
          </a:endParaRPr>
        </a:p>
      </dgm:t>
    </dgm:pt>
    <dgm:pt modelId="{48D31404-6512-4E90-979D-8DC1089E9E71}">
      <dgm:prSet phldrT="[Texto]" custT="1"/>
      <dgm:spPr>
        <a:solidFill>
          <a:srgbClr val="C3FE58"/>
        </a:solidFill>
      </dgm:spPr>
      <dgm:t>
        <a:bodyPr/>
        <a:lstStyle/>
        <a:p>
          <a:r>
            <a:rPr lang="es-MX" sz="2400" dirty="0">
              <a:solidFill>
                <a:schemeClr val="tx1"/>
              </a:solidFill>
            </a:rPr>
            <a:t>No son necesarias para la relación jurídica. </a:t>
          </a:r>
          <a:endParaRPr lang="es-MX" sz="2400" dirty="0">
            <a:latin typeface="Arial Narrow" panose="020B0606020202030204" pitchFamily="34" charset="0"/>
          </a:endParaRPr>
        </a:p>
      </dgm:t>
    </dgm:pt>
    <dgm:pt modelId="{9425D542-9973-4783-8DA8-BB707CFBEC4B}" type="parTrans" cxnId="{5203ECB1-0856-4EFC-A24F-F62275C5265A}">
      <dgm:prSet custT="1"/>
      <dgm:spPr/>
      <dgm:t>
        <a:bodyPr/>
        <a:lstStyle/>
        <a:p>
          <a:endParaRPr lang="es-MX" sz="2400" dirty="0">
            <a:latin typeface="Arial Narrow" panose="020B0606020202030204" pitchFamily="34" charset="0"/>
          </a:endParaRPr>
        </a:p>
      </dgm:t>
    </dgm:pt>
    <dgm:pt modelId="{BFD2D337-2C95-4A96-BC80-8659D16AA74F}" type="sibTrans" cxnId="{5203ECB1-0856-4EFC-A24F-F62275C5265A}">
      <dgm:prSet/>
      <dgm:spPr/>
      <dgm:t>
        <a:bodyPr/>
        <a:lstStyle/>
        <a:p>
          <a:endParaRPr lang="es-MX" sz="2400">
            <a:latin typeface="Arial Narrow" panose="020B0606020202030204" pitchFamily="34" charset="0"/>
          </a:endParaRPr>
        </a:p>
      </dgm:t>
    </dgm:pt>
    <dgm:pt modelId="{0BBC9802-BF21-4B58-83D1-1F126F0AA897}" type="pres">
      <dgm:prSet presAssocID="{C12CEBE6-DC42-49B5-8E2E-2E0B7CA6D669}" presName="diagram" presStyleCnt="0">
        <dgm:presLayoutVars>
          <dgm:chPref val="1"/>
          <dgm:dir/>
          <dgm:animOne val="branch"/>
          <dgm:animLvl val="lvl"/>
          <dgm:resizeHandles val="exact"/>
        </dgm:presLayoutVars>
      </dgm:prSet>
      <dgm:spPr/>
    </dgm:pt>
    <dgm:pt modelId="{D06283F1-5863-4723-9FFF-95BF4437EBB5}" type="pres">
      <dgm:prSet presAssocID="{C6D3D7F5-5C58-4885-9CEE-3EDA9D11F873}" presName="root1" presStyleCnt="0"/>
      <dgm:spPr/>
    </dgm:pt>
    <dgm:pt modelId="{E714C0E6-A509-4E1A-AF42-F841FE7410ED}" type="pres">
      <dgm:prSet presAssocID="{C6D3D7F5-5C58-4885-9CEE-3EDA9D11F873}" presName="LevelOneTextNode" presStyleLbl="node0" presStyleIdx="0" presStyleCnt="1" custScaleX="172883" custScaleY="317260" custLinFactNeighborX="5056" custLinFactNeighborY="8472">
        <dgm:presLayoutVars>
          <dgm:chPref val="3"/>
        </dgm:presLayoutVars>
      </dgm:prSet>
      <dgm:spPr>
        <a:prstGeom prst="homePlate">
          <a:avLst/>
        </a:prstGeom>
      </dgm:spPr>
    </dgm:pt>
    <dgm:pt modelId="{61DD1D56-29A0-43FF-BE4E-92036B4F0B6E}" type="pres">
      <dgm:prSet presAssocID="{C6D3D7F5-5C58-4885-9CEE-3EDA9D11F873}" presName="level2hierChild" presStyleCnt="0"/>
      <dgm:spPr/>
    </dgm:pt>
    <dgm:pt modelId="{A02553D3-68C9-4A69-90FA-0FFD00CEFD2F}" type="pres">
      <dgm:prSet presAssocID="{B9E18E8A-0DB9-4A1A-92B9-7B14620414B3}" presName="conn2-1" presStyleLbl="parChTrans1D2" presStyleIdx="0" presStyleCnt="2"/>
      <dgm:spPr/>
    </dgm:pt>
    <dgm:pt modelId="{4FFFDB18-438B-470C-ADF2-BD5DDA17D521}" type="pres">
      <dgm:prSet presAssocID="{B9E18E8A-0DB9-4A1A-92B9-7B14620414B3}" presName="connTx" presStyleLbl="parChTrans1D2" presStyleIdx="0" presStyleCnt="2"/>
      <dgm:spPr/>
    </dgm:pt>
    <dgm:pt modelId="{FA73BE9D-D1AF-4323-9AB8-B30BB90EE1C3}" type="pres">
      <dgm:prSet presAssocID="{D4F46F33-6DC4-4255-A378-24816F2F6341}" presName="root2" presStyleCnt="0"/>
      <dgm:spPr/>
    </dgm:pt>
    <dgm:pt modelId="{74679FFF-10A8-403F-915B-AF705FCD9D95}" type="pres">
      <dgm:prSet presAssocID="{D4F46F33-6DC4-4255-A378-24816F2F6341}" presName="LevelTwoTextNode" presStyleLbl="node2" presStyleIdx="0" presStyleCnt="2" custScaleX="179955" custScaleY="142320" custLinFactY="114713" custLinFactNeighborX="-13436" custLinFactNeighborY="200000">
        <dgm:presLayoutVars>
          <dgm:chPref val="3"/>
        </dgm:presLayoutVars>
      </dgm:prSet>
      <dgm:spPr>
        <a:prstGeom prst="homePlate">
          <a:avLst/>
        </a:prstGeom>
      </dgm:spPr>
    </dgm:pt>
    <dgm:pt modelId="{B9469551-8BBD-420C-8CE2-AF52154FB3AE}" type="pres">
      <dgm:prSet presAssocID="{D4F46F33-6DC4-4255-A378-24816F2F6341}" presName="level3hierChild" presStyleCnt="0"/>
      <dgm:spPr/>
    </dgm:pt>
    <dgm:pt modelId="{46EBE227-E3BC-43CF-8AAB-DC432F93AA21}" type="pres">
      <dgm:prSet presAssocID="{9425D542-9973-4783-8DA8-BB707CFBEC4B}" presName="conn2-1" presStyleLbl="parChTrans1D3" presStyleIdx="0" presStyleCnt="2"/>
      <dgm:spPr/>
    </dgm:pt>
    <dgm:pt modelId="{E0B5C586-7F29-4CD6-A0F8-1219798B9F20}" type="pres">
      <dgm:prSet presAssocID="{9425D542-9973-4783-8DA8-BB707CFBEC4B}" presName="connTx" presStyleLbl="parChTrans1D3" presStyleIdx="0" presStyleCnt="2"/>
      <dgm:spPr/>
    </dgm:pt>
    <dgm:pt modelId="{E5DF9113-EEDA-4788-9FEE-31DAA30D7E31}" type="pres">
      <dgm:prSet presAssocID="{48D31404-6512-4E90-979D-8DC1089E9E71}" presName="root2" presStyleCnt="0"/>
      <dgm:spPr/>
    </dgm:pt>
    <dgm:pt modelId="{23ABCD8F-F370-4D62-A6A3-7B1712D446B1}" type="pres">
      <dgm:prSet presAssocID="{48D31404-6512-4E90-979D-8DC1089E9E71}" presName="LevelTwoTextNode" presStyleLbl="node3" presStyleIdx="0" presStyleCnt="2" custScaleX="176954" custScaleY="301660" custLinFactY="158098" custLinFactNeighborX="-23049" custLinFactNeighborY="200000">
        <dgm:presLayoutVars>
          <dgm:chPref val="3"/>
        </dgm:presLayoutVars>
      </dgm:prSet>
      <dgm:spPr>
        <a:prstGeom prst="roundRect">
          <a:avLst/>
        </a:prstGeom>
      </dgm:spPr>
    </dgm:pt>
    <dgm:pt modelId="{4F57F6CD-979B-482C-ADF2-2526FFD7896F}" type="pres">
      <dgm:prSet presAssocID="{48D31404-6512-4E90-979D-8DC1089E9E71}" presName="level3hierChild" presStyleCnt="0"/>
      <dgm:spPr/>
    </dgm:pt>
    <dgm:pt modelId="{70F306CE-C1CE-4133-A73F-AAED6160EB22}" type="pres">
      <dgm:prSet presAssocID="{101E031B-ED67-4D2A-8BF4-8C31CBB53745}" presName="conn2-1" presStyleLbl="parChTrans1D2" presStyleIdx="1" presStyleCnt="2"/>
      <dgm:spPr/>
    </dgm:pt>
    <dgm:pt modelId="{07987F52-13FE-4E79-BB6D-2181BB4E0711}" type="pres">
      <dgm:prSet presAssocID="{101E031B-ED67-4D2A-8BF4-8C31CBB53745}" presName="connTx" presStyleLbl="parChTrans1D2" presStyleIdx="1" presStyleCnt="2"/>
      <dgm:spPr/>
    </dgm:pt>
    <dgm:pt modelId="{B2D266B1-81AC-453C-A1E8-3F17408A9375}" type="pres">
      <dgm:prSet presAssocID="{7A723152-022C-4F8E-B1F1-36750A202B8C}" presName="root2" presStyleCnt="0"/>
      <dgm:spPr/>
    </dgm:pt>
    <dgm:pt modelId="{CFA91958-2D33-4D94-88A0-1005DB7632BF}" type="pres">
      <dgm:prSet presAssocID="{7A723152-022C-4F8E-B1F1-36750A202B8C}" presName="LevelTwoTextNode" presStyleLbl="node2" presStyleIdx="1" presStyleCnt="2" custScaleX="169496" custScaleY="141225" custLinFactY="-100000" custLinFactNeighborX="-13540" custLinFactNeighborY="-184755">
        <dgm:presLayoutVars>
          <dgm:chPref val="3"/>
        </dgm:presLayoutVars>
      </dgm:prSet>
      <dgm:spPr>
        <a:prstGeom prst="homePlate">
          <a:avLst/>
        </a:prstGeom>
      </dgm:spPr>
    </dgm:pt>
    <dgm:pt modelId="{9D650512-F476-41CF-A0D0-C21F181F8A75}" type="pres">
      <dgm:prSet presAssocID="{7A723152-022C-4F8E-B1F1-36750A202B8C}" presName="level3hierChild" presStyleCnt="0"/>
      <dgm:spPr/>
    </dgm:pt>
    <dgm:pt modelId="{834D11D3-BAE1-4750-9CA2-F9BC255D3D29}" type="pres">
      <dgm:prSet presAssocID="{D9705745-DF03-4ADE-B799-996C00434F53}" presName="conn2-1" presStyleLbl="parChTrans1D3" presStyleIdx="1" presStyleCnt="2"/>
      <dgm:spPr/>
    </dgm:pt>
    <dgm:pt modelId="{399D92A8-CA41-4B60-BE3F-C6E13D53EC24}" type="pres">
      <dgm:prSet presAssocID="{D9705745-DF03-4ADE-B799-996C00434F53}" presName="connTx" presStyleLbl="parChTrans1D3" presStyleIdx="1" presStyleCnt="2"/>
      <dgm:spPr/>
    </dgm:pt>
    <dgm:pt modelId="{D0348B61-7FA5-4901-B0AF-BC08DB1030CB}" type="pres">
      <dgm:prSet presAssocID="{5EAF9551-195B-49DA-9AEA-8BED4AFB5F52}" presName="root2" presStyleCnt="0"/>
      <dgm:spPr/>
    </dgm:pt>
    <dgm:pt modelId="{EA7F2406-D4F4-4E89-8FC2-BD9A997D18F4}" type="pres">
      <dgm:prSet presAssocID="{5EAF9551-195B-49DA-9AEA-8BED4AFB5F52}" presName="LevelTwoTextNode" presStyleLbl="node3" presStyleIdx="1" presStyleCnt="2" custScaleX="172092" custScaleY="327091" custLinFactY="-107394" custLinFactNeighborX="-8829" custLinFactNeighborY="-200000">
        <dgm:presLayoutVars>
          <dgm:chPref val="3"/>
        </dgm:presLayoutVars>
      </dgm:prSet>
      <dgm:spPr>
        <a:prstGeom prst="roundRect">
          <a:avLst/>
        </a:prstGeom>
      </dgm:spPr>
    </dgm:pt>
    <dgm:pt modelId="{207C6240-A469-445A-B606-5892DF317CB1}" type="pres">
      <dgm:prSet presAssocID="{5EAF9551-195B-49DA-9AEA-8BED4AFB5F52}" presName="level3hierChild" presStyleCnt="0"/>
      <dgm:spPr/>
    </dgm:pt>
  </dgm:ptLst>
  <dgm:cxnLst>
    <dgm:cxn modelId="{E9AE3F0A-C4A4-4FE1-9626-99DF98DBA612}" type="presOf" srcId="{C12CEBE6-DC42-49B5-8E2E-2E0B7CA6D669}" destId="{0BBC9802-BF21-4B58-83D1-1F126F0AA897}" srcOrd="0" destOrd="0" presId="urn:microsoft.com/office/officeart/2005/8/layout/hierarchy2"/>
    <dgm:cxn modelId="{59E31E1F-D5E2-4E36-8AC9-9747D91BA911}" type="presOf" srcId="{101E031B-ED67-4D2A-8BF4-8C31CBB53745}" destId="{07987F52-13FE-4E79-BB6D-2181BB4E0711}" srcOrd="1" destOrd="0" presId="urn:microsoft.com/office/officeart/2005/8/layout/hierarchy2"/>
    <dgm:cxn modelId="{58BE5124-CE6E-46F9-AFDD-FEEB35248E69}" type="presOf" srcId="{9425D542-9973-4783-8DA8-BB707CFBEC4B}" destId="{46EBE227-E3BC-43CF-8AAB-DC432F93AA21}" srcOrd="0" destOrd="0" presId="urn:microsoft.com/office/officeart/2005/8/layout/hierarchy2"/>
    <dgm:cxn modelId="{681BCF40-00C5-4501-A945-BAD3713D68D7}" type="presOf" srcId="{C6D3D7F5-5C58-4885-9CEE-3EDA9D11F873}" destId="{E714C0E6-A509-4E1A-AF42-F841FE7410ED}" srcOrd="0" destOrd="0" presId="urn:microsoft.com/office/officeart/2005/8/layout/hierarchy2"/>
    <dgm:cxn modelId="{C83C1B44-4A8B-4054-8CEB-35A3B3AE42B8}" type="presOf" srcId="{7A723152-022C-4F8E-B1F1-36750A202B8C}" destId="{CFA91958-2D33-4D94-88A0-1005DB7632BF}" srcOrd="0" destOrd="0" presId="urn:microsoft.com/office/officeart/2005/8/layout/hierarchy2"/>
    <dgm:cxn modelId="{13946F6B-D2B3-4E1B-B2DC-0C812BF051C8}" srcId="{C6D3D7F5-5C58-4885-9CEE-3EDA9D11F873}" destId="{D4F46F33-6DC4-4255-A378-24816F2F6341}" srcOrd="0" destOrd="0" parTransId="{B9E18E8A-0DB9-4A1A-92B9-7B14620414B3}" sibTransId="{C74D226A-B199-42E8-A622-52D139D8B877}"/>
    <dgm:cxn modelId="{79BE976C-0DEF-4F88-8C24-491E4F8F4F9E}" type="presOf" srcId="{D9705745-DF03-4ADE-B799-996C00434F53}" destId="{399D92A8-CA41-4B60-BE3F-C6E13D53EC24}" srcOrd="1" destOrd="0" presId="urn:microsoft.com/office/officeart/2005/8/layout/hierarchy2"/>
    <dgm:cxn modelId="{C751DE6D-A650-4133-8A12-BFD31C669712}" srcId="{7A723152-022C-4F8E-B1F1-36750A202B8C}" destId="{5EAF9551-195B-49DA-9AEA-8BED4AFB5F52}" srcOrd="0" destOrd="0" parTransId="{D9705745-DF03-4ADE-B799-996C00434F53}" sibTransId="{768D4BE3-4ABA-42E3-B9C2-3003A2BB4EE7}"/>
    <dgm:cxn modelId="{A2800771-3A6C-4A12-8D5C-FF92A7152393}" type="presOf" srcId="{101E031B-ED67-4D2A-8BF4-8C31CBB53745}" destId="{70F306CE-C1CE-4133-A73F-AAED6160EB22}" srcOrd="0" destOrd="0" presId="urn:microsoft.com/office/officeart/2005/8/layout/hierarchy2"/>
    <dgm:cxn modelId="{ECEB4074-A24A-4AC4-9AFC-E850C6F81A36}" type="presOf" srcId="{D9705745-DF03-4ADE-B799-996C00434F53}" destId="{834D11D3-BAE1-4750-9CA2-F9BC255D3D29}" srcOrd="0" destOrd="0" presId="urn:microsoft.com/office/officeart/2005/8/layout/hierarchy2"/>
    <dgm:cxn modelId="{5855537C-C764-487F-AC19-27AC50BA335E}" srcId="{C6D3D7F5-5C58-4885-9CEE-3EDA9D11F873}" destId="{7A723152-022C-4F8E-B1F1-36750A202B8C}" srcOrd="1" destOrd="0" parTransId="{101E031B-ED67-4D2A-8BF4-8C31CBB53745}" sibTransId="{DF93909E-4A25-4398-9F22-292FF01D61AC}"/>
    <dgm:cxn modelId="{C6A3DAA3-074E-4895-93E9-F3B880585F4F}" type="presOf" srcId="{48D31404-6512-4E90-979D-8DC1089E9E71}" destId="{23ABCD8F-F370-4D62-A6A3-7B1712D446B1}" srcOrd="0" destOrd="0" presId="urn:microsoft.com/office/officeart/2005/8/layout/hierarchy2"/>
    <dgm:cxn modelId="{5203ECB1-0856-4EFC-A24F-F62275C5265A}" srcId="{D4F46F33-6DC4-4255-A378-24816F2F6341}" destId="{48D31404-6512-4E90-979D-8DC1089E9E71}" srcOrd="0" destOrd="0" parTransId="{9425D542-9973-4783-8DA8-BB707CFBEC4B}" sibTransId="{BFD2D337-2C95-4A96-BC80-8659D16AA74F}"/>
    <dgm:cxn modelId="{422060C9-CE1C-4246-85FA-87FC8EE14294}" type="presOf" srcId="{9425D542-9973-4783-8DA8-BB707CFBEC4B}" destId="{E0B5C586-7F29-4CD6-A0F8-1219798B9F20}" srcOrd="1" destOrd="0" presId="urn:microsoft.com/office/officeart/2005/8/layout/hierarchy2"/>
    <dgm:cxn modelId="{DC65A7C9-81FA-4DFF-81B8-6F255643B426}" srcId="{C12CEBE6-DC42-49B5-8E2E-2E0B7CA6D669}" destId="{C6D3D7F5-5C58-4885-9CEE-3EDA9D11F873}" srcOrd="0" destOrd="0" parTransId="{FAD94AFB-0DCC-4A5B-A37B-1548B4722C97}" sibTransId="{54BA62D1-6CA1-42D3-8105-1B225121D775}"/>
    <dgm:cxn modelId="{375C70DD-EE5C-4545-9A4D-B2CCB6423336}" type="presOf" srcId="{5EAF9551-195B-49DA-9AEA-8BED4AFB5F52}" destId="{EA7F2406-D4F4-4E89-8FC2-BD9A997D18F4}" srcOrd="0" destOrd="0" presId="urn:microsoft.com/office/officeart/2005/8/layout/hierarchy2"/>
    <dgm:cxn modelId="{674795E0-6675-46D6-B65B-BACD8D9FBE7A}" type="presOf" srcId="{B9E18E8A-0DB9-4A1A-92B9-7B14620414B3}" destId="{A02553D3-68C9-4A69-90FA-0FFD00CEFD2F}" srcOrd="0" destOrd="0" presId="urn:microsoft.com/office/officeart/2005/8/layout/hierarchy2"/>
    <dgm:cxn modelId="{264ADBF0-1BF4-4DF8-9246-39E333CE6703}" type="presOf" srcId="{B9E18E8A-0DB9-4A1A-92B9-7B14620414B3}" destId="{4FFFDB18-438B-470C-ADF2-BD5DDA17D521}" srcOrd="1" destOrd="0" presId="urn:microsoft.com/office/officeart/2005/8/layout/hierarchy2"/>
    <dgm:cxn modelId="{24B61AF2-2A5F-4ED1-A2D0-891E19B8CB9E}" type="presOf" srcId="{D4F46F33-6DC4-4255-A378-24816F2F6341}" destId="{74679FFF-10A8-403F-915B-AF705FCD9D95}" srcOrd="0" destOrd="0" presId="urn:microsoft.com/office/officeart/2005/8/layout/hierarchy2"/>
    <dgm:cxn modelId="{B8C44ACF-C7F8-4C0F-B65A-48B8BD32BDE1}" type="presParOf" srcId="{0BBC9802-BF21-4B58-83D1-1F126F0AA897}" destId="{D06283F1-5863-4723-9FFF-95BF4437EBB5}" srcOrd="0" destOrd="0" presId="urn:microsoft.com/office/officeart/2005/8/layout/hierarchy2"/>
    <dgm:cxn modelId="{0D1F9623-08F3-4131-AC5D-9FD6CFB9FC97}" type="presParOf" srcId="{D06283F1-5863-4723-9FFF-95BF4437EBB5}" destId="{E714C0E6-A509-4E1A-AF42-F841FE7410ED}" srcOrd="0" destOrd="0" presId="urn:microsoft.com/office/officeart/2005/8/layout/hierarchy2"/>
    <dgm:cxn modelId="{6743F742-ABB1-454B-A4AB-C1BE561EDEDB}" type="presParOf" srcId="{D06283F1-5863-4723-9FFF-95BF4437EBB5}" destId="{61DD1D56-29A0-43FF-BE4E-92036B4F0B6E}" srcOrd="1" destOrd="0" presId="urn:microsoft.com/office/officeart/2005/8/layout/hierarchy2"/>
    <dgm:cxn modelId="{6F409BC3-889C-46A0-81F4-8BA97BEA41D9}" type="presParOf" srcId="{61DD1D56-29A0-43FF-BE4E-92036B4F0B6E}" destId="{A02553D3-68C9-4A69-90FA-0FFD00CEFD2F}" srcOrd="0" destOrd="0" presId="urn:microsoft.com/office/officeart/2005/8/layout/hierarchy2"/>
    <dgm:cxn modelId="{D590F144-B3C2-4D52-A59C-3AB2D0D91543}" type="presParOf" srcId="{A02553D3-68C9-4A69-90FA-0FFD00CEFD2F}" destId="{4FFFDB18-438B-470C-ADF2-BD5DDA17D521}" srcOrd="0" destOrd="0" presId="urn:microsoft.com/office/officeart/2005/8/layout/hierarchy2"/>
    <dgm:cxn modelId="{0D4BE96B-35AE-4A86-9ECA-4C453F611B81}" type="presParOf" srcId="{61DD1D56-29A0-43FF-BE4E-92036B4F0B6E}" destId="{FA73BE9D-D1AF-4323-9AB8-B30BB90EE1C3}" srcOrd="1" destOrd="0" presId="urn:microsoft.com/office/officeart/2005/8/layout/hierarchy2"/>
    <dgm:cxn modelId="{4500875A-5541-482B-87D9-4DB2E3948039}" type="presParOf" srcId="{FA73BE9D-D1AF-4323-9AB8-B30BB90EE1C3}" destId="{74679FFF-10A8-403F-915B-AF705FCD9D95}" srcOrd="0" destOrd="0" presId="urn:microsoft.com/office/officeart/2005/8/layout/hierarchy2"/>
    <dgm:cxn modelId="{233B1DEB-E493-473C-9EB9-844421F84FF6}" type="presParOf" srcId="{FA73BE9D-D1AF-4323-9AB8-B30BB90EE1C3}" destId="{B9469551-8BBD-420C-8CE2-AF52154FB3AE}" srcOrd="1" destOrd="0" presId="urn:microsoft.com/office/officeart/2005/8/layout/hierarchy2"/>
    <dgm:cxn modelId="{22DC7E57-E8F8-47A2-9336-375AF14158ED}" type="presParOf" srcId="{B9469551-8BBD-420C-8CE2-AF52154FB3AE}" destId="{46EBE227-E3BC-43CF-8AAB-DC432F93AA21}" srcOrd="0" destOrd="0" presId="urn:microsoft.com/office/officeart/2005/8/layout/hierarchy2"/>
    <dgm:cxn modelId="{F5081727-0C4D-4301-94EE-EC8D8C79816E}" type="presParOf" srcId="{46EBE227-E3BC-43CF-8AAB-DC432F93AA21}" destId="{E0B5C586-7F29-4CD6-A0F8-1219798B9F20}" srcOrd="0" destOrd="0" presId="urn:microsoft.com/office/officeart/2005/8/layout/hierarchy2"/>
    <dgm:cxn modelId="{7E8D9E67-FB09-4923-B4E1-B087ECCEFBBA}" type="presParOf" srcId="{B9469551-8BBD-420C-8CE2-AF52154FB3AE}" destId="{E5DF9113-EEDA-4788-9FEE-31DAA30D7E31}" srcOrd="1" destOrd="0" presId="urn:microsoft.com/office/officeart/2005/8/layout/hierarchy2"/>
    <dgm:cxn modelId="{43D3E30E-A416-4721-BA78-3A94A404D033}" type="presParOf" srcId="{E5DF9113-EEDA-4788-9FEE-31DAA30D7E31}" destId="{23ABCD8F-F370-4D62-A6A3-7B1712D446B1}" srcOrd="0" destOrd="0" presId="urn:microsoft.com/office/officeart/2005/8/layout/hierarchy2"/>
    <dgm:cxn modelId="{B09CB0D7-DD8E-4D45-95F7-AFB8493B91A9}" type="presParOf" srcId="{E5DF9113-EEDA-4788-9FEE-31DAA30D7E31}" destId="{4F57F6CD-979B-482C-ADF2-2526FFD7896F}" srcOrd="1" destOrd="0" presId="urn:microsoft.com/office/officeart/2005/8/layout/hierarchy2"/>
    <dgm:cxn modelId="{F7F8A577-EA18-4554-8F23-7FDDB80292AA}" type="presParOf" srcId="{61DD1D56-29A0-43FF-BE4E-92036B4F0B6E}" destId="{70F306CE-C1CE-4133-A73F-AAED6160EB22}" srcOrd="2" destOrd="0" presId="urn:microsoft.com/office/officeart/2005/8/layout/hierarchy2"/>
    <dgm:cxn modelId="{4D0F6BE0-69BC-489C-91CA-516B35370557}" type="presParOf" srcId="{70F306CE-C1CE-4133-A73F-AAED6160EB22}" destId="{07987F52-13FE-4E79-BB6D-2181BB4E0711}" srcOrd="0" destOrd="0" presId="urn:microsoft.com/office/officeart/2005/8/layout/hierarchy2"/>
    <dgm:cxn modelId="{FE1C2197-0EB1-4719-93AF-2F933FBA0C2A}" type="presParOf" srcId="{61DD1D56-29A0-43FF-BE4E-92036B4F0B6E}" destId="{B2D266B1-81AC-453C-A1E8-3F17408A9375}" srcOrd="3" destOrd="0" presId="urn:microsoft.com/office/officeart/2005/8/layout/hierarchy2"/>
    <dgm:cxn modelId="{6FDBAC5B-CB14-4B70-91F6-759BA863BB2B}" type="presParOf" srcId="{B2D266B1-81AC-453C-A1E8-3F17408A9375}" destId="{CFA91958-2D33-4D94-88A0-1005DB7632BF}" srcOrd="0" destOrd="0" presId="urn:microsoft.com/office/officeart/2005/8/layout/hierarchy2"/>
    <dgm:cxn modelId="{27191A84-621C-49CB-8CD4-14C7E39DBAE0}" type="presParOf" srcId="{B2D266B1-81AC-453C-A1E8-3F17408A9375}" destId="{9D650512-F476-41CF-A0D0-C21F181F8A75}" srcOrd="1" destOrd="0" presId="urn:microsoft.com/office/officeart/2005/8/layout/hierarchy2"/>
    <dgm:cxn modelId="{26C30177-55E3-40A7-B8C1-DA17AA596CFF}" type="presParOf" srcId="{9D650512-F476-41CF-A0D0-C21F181F8A75}" destId="{834D11D3-BAE1-4750-9CA2-F9BC255D3D29}" srcOrd="0" destOrd="0" presId="urn:microsoft.com/office/officeart/2005/8/layout/hierarchy2"/>
    <dgm:cxn modelId="{293C3CE4-D27A-494E-8B81-D4709DF367F7}" type="presParOf" srcId="{834D11D3-BAE1-4750-9CA2-F9BC255D3D29}" destId="{399D92A8-CA41-4B60-BE3F-C6E13D53EC24}" srcOrd="0" destOrd="0" presId="urn:microsoft.com/office/officeart/2005/8/layout/hierarchy2"/>
    <dgm:cxn modelId="{88858196-B061-49C6-9D35-32FEC50F4EB9}" type="presParOf" srcId="{9D650512-F476-41CF-A0D0-C21F181F8A75}" destId="{D0348B61-7FA5-4901-B0AF-BC08DB1030CB}" srcOrd="1" destOrd="0" presId="urn:microsoft.com/office/officeart/2005/8/layout/hierarchy2"/>
    <dgm:cxn modelId="{0E646E5E-3E03-42E0-A14A-1AF452A3B2A5}" type="presParOf" srcId="{D0348B61-7FA5-4901-B0AF-BC08DB1030CB}" destId="{EA7F2406-D4F4-4E89-8FC2-BD9A997D18F4}" srcOrd="0" destOrd="0" presId="urn:microsoft.com/office/officeart/2005/8/layout/hierarchy2"/>
    <dgm:cxn modelId="{9588D2E0-057E-4270-AC4C-D25972640DD0}" type="presParOf" srcId="{D0348B61-7FA5-4901-B0AF-BC08DB1030CB}" destId="{207C6240-A469-445A-B606-5892DF317CB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2CEBE6-DC42-49B5-8E2E-2E0B7CA6D669}" type="doc">
      <dgm:prSet loTypeId="urn:microsoft.com/office/officeart/2005/8/layout/hierarchy4" loCatId="hierarchy" qsTypeId="urn:microsoft.com/office/officeart/2005/8/quickstyle/3d3" qsCatId="3D" csTypeId="urn:microsoft.com/office/officeart/2005/8/colors/colorful5" csCatId="colorful" phldr="1"/>
      <dgm:spPr/>
      <dgm:t>
        <a:bodyPr/>
        <a:lstStyle/>
        <a:p>
          <a:endParaRPr lang="es-MX"/>
        </a:p>
      </dgm:t>
    </dgm:pt>
    <dgm:pt modelId="{C6D3D7F5-5C58-4885-9CEE-3EDA9D11F873}">
      <dgm:prSet phldrT="[Texto]" custT="1"/>
      <dgm:spPr>
        <a:solidFill>
          <a:schemeClr val="accent4">
            <a:lumMod val="40000"/>
            <a:lumOff val="60000"/>
          </a:schemeClr>
        </a:solidFill>
      </dgm:spPr>
      <dgm:t>
        <a:bodyPr/>
        <a:lstStyle/>
        <a:p>
          <a:pPr algn="ctr" rtl="0" eaLnBrk="1" latinLnBrk="0"/>
          <a:r>
            <a:rPr lang="es-MX" sz="3200" b="1" dirty="0">
              <a:solidFill>
                <a:schemeClr val="tx2">
                  <a:lumMod val="75000"/>
                </a:schemeClr>
              </a:solidFill>
            </a:rPr>
            <a:t>Ejemplos de finalidades </a:t>
          </a:r>
        </a:p>
        <a:p>
          <a:pPr algn="ctr" rtl="0" eaLnBrk="1" latinLnBrk="0"/>
          <a:r>
            <a:rPr lang="es-MX" sz="3200" b="1" dirty="0">
              <a:solidFill>
                <a:schemeClr val="tx2">
                  <a:lumMod val="75000"/>
                </a:schemeClr>
              </a:solidFill>
            </a:rPr>
            <a:t>“Cuando contratamos personal en nuestras instituciones”.</a:t>
          </a:r>
        </a:p>
      </dgm:t>
    </dgm:pt>
    <dgm:pt modelId="{FAD94AFB-0DCC-4A5B-A37B-1548B4722C97}" type="parTrans" cxnId="{DC65A7C9-81FA-4DFF-81B8-6F255643B426}">
      <dgm:prSet/>
      <dgm:spPr/>
      <dgm:t>
        <a:bodyPr/>
        <a:lstStyle/>
        <a:p>
          <a:endParaRPr lang="es-MX" sz="2400">
            <a:latin typeface="Arial Narrow" panose="020B0606020202030204" pitchFamily="34" charset="0"/>
          </a:endParaRPr>
        </a:p>
      </dgm:t>
    </dgm:pt>
    <dgm:pt modelId="{54BA62D1-6CA1-42D3-8105-1B225121D775}" type="sibTrans" cxnId="{DC65A7C9-81FA-4DFF-81B8-6F255643B426}">
      <dgm:prSet/>
      <dgm:spPr/>
      <dgm:t>
        <a:bodyPr/>
        <a:lstStyle/>
        <a:p>
          <a:endParaRPr lang="es-MX" sz="2400">
            <a:latin typeface="Arial Narrow" panose="020B0606020202030204" pitchFamily="34" charset="0"/>
          </a:endParaRPr>
        </a:p>
      </dgm:t>
    </dgm:pt>
    <dgm:pt modelId="{D4F46F33-6DC4-4255-A378-24816F2F6341}">
      <dgm:prSet phldrT="[Texto]" custT="1"/>
      <dgm:spPr>
        <a:solidFill>
          <a:schemeClr val="accent3">
            <a:lumMod val="40000"/>
            <a:lumOff val="60000"/>
          </a:schemeClr>
        </a:solidFill>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s-MX" sz="2400" b="1" dirty="0">
              <a:solidFill>
                <a:schemeClr val="tx1"/>
              </a:solidFill>
            </a:rPr>
            <a:t>Secundarias</a:t>
          </a:r>
          <a:endParaRPr lang="es-MX" sz="2400" b="1" dirty="0">
            <a:solidFill>
              <a:schemeClr val="tx1"/>
            </a:solidFill>
            <a:latin typeface="Arial Narrow" panose="020B0606020202030204" pitchFamily="34" charset="0"/>
          </a:endParaRPr>
        </a:p>
      </dgm:t>
    </dgm:pt>
    <dgm:pt modelId="{B9E18E8A-0DB9-4A1A-92B9-7B14620414B3}" type="parTrans" cxnId="{13946F6B-D2B3-4E1B-B2DC-0C812BF051C8}">
      <dgm:prSet custT="1"/>
      <dgm:spPr/>
      <dgm:t>
        <a:bodyPr/>
        <a:lstStyle/>
        <a:p>
          <a:endParaRPr lang="es-MX" sz="2400" dirty="0">
            <a:latin typeface="Arial Narrow" panose="020B0606020202030204" pitchFamily="34" charset="0"/>
          </a:endParaRPr>
        </a:p>
      </dgm:t>
    </dgm:pt>
    <dgm:pt modelId="{C74D226A-B199-42E8-A622-52D139D8B877}" type="sibTrans" cxnId="{13946F6B-D2B3-4E1B-B2DC-0C812BF051C8}">
      <dgm:prSet/>
      <dgm:spPr/>
      <dgm:t>
        <a:bodyPr/>
        <a:lstStyle/>
        <a:p>
          <a:endParaRPr lang="es-MX" sz="2400">
            <a:latin typeface="Arial Narrow" panose="020B0606020202030204" pitchFamily="34" charset="0"/>
          </a:endParaRPr>
        </a:p>
      </dgm:t>
    </dgm:pt>
    <dgm:pt modelId="{5EAF9551-195B-49DA-9AEA-8BED4AFB5F52}">
      <dgm:prSet phldrT="[Texto]" custT="1"/>
      <dgm:spPr>
        <a:solidFill>
          <a:schemeClr val="accent5">
            <a:lumMod val="40000"/>
            <a:lumOff val="60000"/>
          </a:schemeClr>
        </a:solidFill>
      </dgm:spPr>
      <dgm:t>
        <a:bodyPr/>
        <a:lstStyle/>
        <a:p>
          <a:pPr algn="just"/>
          <a:r>
            <a:rPr lang="es-MX" sz="2000" dirty="0">
              <a:solidFill>
                <a:schemeClr val="tx1"/>
              </a:solidFill>
            </a:rPr>
            <a:t>Llevar a cabo el proceso de reclutamiento y selección, asignarle un expediente al empleado, darlo de alta en el IMSS</a:t>
          </a:r>
          <a:r>
            <a:rPr lang="es-MX" sz="2000" dirty="0"/>
            <a:t>.</a:t>
          </a:r>
          <a:endParaRPr lang="es-MX" sz="2000" dirty="0">
            <a:latin typeface="Arial Narrow" panose="020B0606020202030204" pitchFamily="34" charset="0"/>
          </a:endParaRPr>
        </a:p>
      </dgm:t>
    </dgm:pt>
    <dgm:pt modelId="{D9705745-DF03-4ADE-B799-996C00434F53}" type="parTrans" cxnId="{C751DE6D-A650-4133-8A12-BFD31C669712}">
      <dgm:prSet custT="1"/>
      <dgm:spPr/>
      <dgm:t>
        <a:bodyPr/>
        <a:lstStyle/>
        <a:p>
          <a:endParaRPr lang="es-MX" sz="2400" dirty="0">
            <a:latin typeface="Arial Narrow" panose="020B0606020202030204" pitchFamily="34" charset="0"/>
          </a:endParaRPr>
        </a:p>
      </dgm:t>
    </dgm:pt>
    <dgm:pt modelId="{768D4BE3-4ABA-42E3-B9C2-3003A2BB4EE7}" type="sibTrans" cxnId="{C751DE6D-A650-4133-8A12-BFD31C669712}">
      <dgm:prSet/>
      <dgm:spPr/>
      <dgm:t>
        <a:bodyPr/>
        <a:lstStyle/>
        <a:p>
          <a:endParaRPr lang="es-MX" sz="2400">
            <a:latin typeface="Arial Narrow" panose="020B0606020202030204" pitchFamily="34" charset="0"/>
          </a:endParaRPr>
        </a:p>
      </dgm:t>
    </dgm:pt>
    <dgm:pt modelId="{7A723152-022C-4F8E-B1F1-36750A202B8C}">
      <dgm:prSet phldrT="[Texto]" custT="1"/>
      <dgm:spPr>
        <a:solidFill>
          <a:schemeClr val="accent6">
            <a:lumMod val="40000"/>
            <a:lumOff val="60000"/>
          </a:schemeClr>
        </a:solidFill>
      </dgm:spPr>
      <dgm:t>
        <a:bodyPr/>
        <a:lstStyle/>
        <a:p>
          <a:r>
            <a:rPr lang="es-MX" sz="2400" b="1" dirty="0">
              <a:solidFill>
                <a:schemeClr val="tx1"/>
              </a:solidFill>
            </a:rPr>
            <a:t>Primarias</a:t>
          </a:r>
          <a:endParaRPr lang="es-MX" sz="2400" b="1" dirty="0">
            <a:solidFill>
              <a:schemeClr val="tx1"/>
            </a:solidFill>
            <a:latin typeface="Arial Narrow" panose="020B0606020202030204" pitchFamily="34" charset="0"/>
          </a:endParaRPr>
        </a:p>
      </dgm:t>
    </dgm:pt>
    <dgm:pt modelId="{101E031B-ED67-4D2A-8BF4-8C31CBB53745}" type="parTrans" cxnId="{5855537C-C764-487F-AC19-27AC50BA335E}">
      <dgm:prSet custT="1"/>
      <dgm:spPr/>
      <dgm:t>
        <a:bodyPr/>
        <a:lstStyle/>
        <a:p>
          <a:endParaRPr lang="es-MX" sz="2400" dirty="0">
            <a:latin typeface="Arial Narrow" panose="020B0606020202030204" pitchFamily="34" charset="0"/>
          </a:endParaRPr>
        </a:p>
      </dgm:t>
    </dgm:pt>
    <dgm:pt modelId="{DF93909E-4A25-4398-9F22-292FF01D61AC}" type="sibTrans" cxnId="{5855537C-C764-487F-AC19-27AC50BA335E}">
      <dgm:prSet/>
      <dgm:spPr/>
      <dgm:t>
        <a:bodyPr/>
        <a:lstStyle/>
        <a:p>
          <a:endParaRPr lang="es-MX" sz="2400">
            <a:latin typeface="Arial Narrow" panose="020B0606020202030204" pitchFamily="34" charset="0"/>
          </a:endParaRPr>
        </a:p>
      </dgm:t>
    </dgm:pt>
    <dgm:pt modelId="{48D31404-6512-4E90-979D-8DC1089E9E71}">
      <dgm:prSet phldrT="[Texto]" custT="1"/>
      <dgm:spPr>
        <a:solidFill>
          <a:schemeClr val="accent2">
            <a:lumMod val="40000"/>
            <a:lumOff val="60000"/>
          </a:schemeClr>
        </a:solidFill>
      </dgm:spPr>
      <dgm:t>
        <a:bodyPr/>
        <a:lstStyle/>
        <a:p>
          <a:pPr algn="just"/>
          <a:r>
            <a:rPr lang="es-MX" sz="2000" dirty="0">
              <a:solidFill>
                <a:schemeClr val="tx1"/>
              </a:solidFill>
            </a:rPr>
            <a:t>Emitir felicitaciones de sus cumpleaños, solicitar si tienen hijos (En caso que tengan eventos, otorguen apoyos o beneficios a los hijos</a:t>
          </a:r>
          <a:r>
            <a:rPr lang="es-MX" sz="2400" dirty="0">
              <a:solidFill>
                <a:schemeClr val="tx1"/>
              </a:solidFill>
            </a:rPr>
            <a:t>) </a:t>
          </a:r>
          <a:endParaRPr lang="es-MX" sz="2400" dirty="0">
            <a:solidFill>
              <a:schemeClr val="tx1"/>
            </a:solidFill>
            <a:latin typeface="Arial Narrow" panose="020B0606020202030204" pitchFamily="34" charset="0"/>
          </a:endParaRPr>
        </a:p>
      </dgm:t>
    </dgm:pt>
    <dgm:pt modelId="{9425D542-9973-4783-8DA8-BB707CFBEC4B}" type="parTrans" cxnId="{5203ECB1-0856-4EFC-A24F-F62275C5265A}">
      <dgm:prSet custT="1"/>
      <dgm:spPr/>
      <dgm:t>
        <a:bodyPr/>
        <a:lstStyle/>
        <a:p>
          <a:endParaRPr lang="es-MX" sz="2400" dirty="0">
            <a:latin typeface="Arial Narrow" panose="020B0606020202030204" pitchFamily="34" charset="0"/>
          </a:endParaRPr>
        </a:p>
      </dgm:t>
    </dgm:pt>
    <dgm:pt modelId="{BFD2D337-2C95-4A96-BC80-8659D16AA74F}" type="sibTrans" cxnId="{5203ECB1-0856-4EFC-A24F-F62275C5265A}">
      <dgm:prSet/>
      <dgm:spPr/>
      <dgm:t>
        <a:bodyPr/>
        <a:lstStyle/>
        <a:p>
          <a:endParaRPr lang="es-MX" sz="2400">
            <a:latin typeface="Arial Narrow" panose="020B0606020202030204" pitchFamily="34" charset="0"/>
          </a:endParaRPr>
        </a:p>
      </dgm:t>
    </dgm:pt>
    <dgm:pt modelId="{A8CC600B-1001-4AE4-AD8C-BACF88B64418}" type="pres">
      <dgm:prSet presAssocID="{C12CEBE6-DC42-49B5-8E2E-2E0B7CA6D669}" presName="Name0" presStyleCnt="0">
        <dgm:presLayoutVars>
          <dgm:chPref val="1"/>
          <dgm:dir/>
          <dgm:animOne val="branch"/>
          <dgm:animLvl val="lvl"/>
          <dgm:resizeHandles/>
        </dgm:presLayoutVars>
      </dgm:prSet>
      <dgm:spPr/>
    </dgm:pt>
    <dgm:pt modelId="{C0BAF673-FED7-479C-BDDB-1F17F0011410}" type="pres">
      <dgm:prSet presAssocID="{C6D3D7F5-5C58-4885-9CEE-3EDA9D11F873}" presName="vertOne" presStyleCnt="0"/>
      <dgm:spPr/>
    </dgm:pt>
    <dgm:pt modelId="{B17C323F-C337-4193-AC43-AA8F37AB6374}" type="pres">
      <dgm:prSet presAssocID="{C6D3D7F5-5C58-4885-9CEE-3EDA9D11F873}" presName="txOne" presStyleLbl="node0" presStyleIdx="0" presStyleCnt="1" custScaleY="88987" custLinFactNeighborX="-913" custLinFactNeighborY="-120">
        <dgm:presLayoutVars>
          <dgm:chPref val="3"/>
        </dgm:presLayoutVars>
      </dgm:prSet>
      <dgm:spPr/>
    </dgm:pt>
    <dgm:pt modelId="{EE0B1342-5C40-4143-92C4-B22D8FF9A80A}" type="pres">
      <dgm:prSet presAssocID="{C6D3D7F5-5C58-4885-9CEE-3EDA9D11F873}" presName="parTransOne" presStyleCnt="0"/>
      <dgm:spPr/>
    </dgm:pt>
    <dgm:pt modelId="{29D40622-3447-4F7B-A694-B480FC199699}" type="pres">
      <dgm:prSet presAssocID="{C6D3D7F5-5C58-4885-9CEE-3EDA9D11F873}" presName="horzOne" presStyleCnt="0"/>
      <dgm:spPr/>
    </dgm:pt>
    <dgm:pt modelId="{63AE4043-24B2-410C-8A6F-D9B6DC5C02C9}" type="pres">
      <dgm:prSet presAssocID="{D4F46F33-6DC4-4255-A378-24816F2F6341}" presName="vertTwo" presStyleCnt="0"/>
      <dgm:spPr/>
    </dgm:pt>
    <dgm:pt modelId="{88935A75-23E3-4DCD-A547-1166C03C1DA6}" type="pres">
      <dgm:prSet presAssocID="{D4F46F33-6DC4-4255-A378-24816F2F6341}" presName="txTwo" presStyleLbl="node2" presStyleIdx="0" presStyleCnt="2" custScaleX="97466" custScaleY="35795" custLinFactX="5766" custLinFactNeighborX="100000" custLinFactNeighborY="-13503">
        <dgm:presLayoutVars>
          <dgm:chPref val="3"/>
        </dgm:presLayoutVars>
      </dgm:prSet>
      <dgm:spPr/>
    </dgm:pt>
    <dgm:pt modelId="{E3ECEC7D-271C-4EF3-9844-7CE99F9853C7}" type="pres">
      <dgm:prSet presAssocID="{D4F46F33-6DC4-4255-A378-24816F2F6341}" presName="parTransTwo" presStyleCnt="0"/>
      <dgm:spPr/>
    </dgm:pt>
    <dgm:pt modelId="{D544311B-9EC5-45CD-890F-7BA4A1B06349}" type="pres">
      <dgm:prSet presAssocID="{D4F46F33-6DC4-4255-A378-24816F2F6341}" presName="horzTwo" presStyleCnt="0"/>
      <dgm:spPr/>
    </dgm:pt>
    <dgm:pt modelId="{03D017D9-1886-458C-B234-192DC3BEB2D1}" type="pres">
      <dgm:prSet presAssocID="{48D31404-6512-4E90-979D-8DC1089E9E71}" presName="vertThree" presStyleCnt="0"/>
      <dgm:spPr/>
    </dgm:pt>
    <dgm:pt modelId="{097392B2-D2AA-4BBE-8E25-01A8E613CDB2}" type="pres">
      <dgm:prSet presAssocID="{48D31404-6512-4E90-979D-8DC1089E9E71}" presName="txThree" presStyleLbl="node3" presStyleIdx="0" presStyleCnt="2" custScaleY="100861" custLinFactX="7594" custLinFactNeighborX="100000" custLinFactNeighborY="10281">
        <dgm:presLayoutVars>
          <dgm:chPref val="3"/>
        </dgm:presLayoutVars>
      </dgm:prSet>
      <dgm:spPr/>
    </dgm:pt>
    <dgm:pt modelId="{8CC6C2C5-93D4-482F-B5FD-F3FB1D6B3ED2}" type="pres">
      <dgm:prSet presAssocID="{48D31404-6512-4E90-979D-8DC1089E9E71}" presName="horzThree" presStyleCnt="0"/>
      <dgm:spPr/>
    </dgm:pt>
    <dgm:pt modelId="{2EB13FB4-155F-4369-A79A-E4CB7AEEFFB4}" type="pres">
      <dgm:prSet presAssocID="{C74D226A-B199-42E8-A622-52D139D8B877}" presName="sibSpaceTwo" presStyleCnt="0"/>
      <dgm:spPr/>
    </dgm:pt>
    <dgm:pt modelId="{D6B1EE3E-6BB6-4E4A-BCC8-33F081AD1662}" type="pres">
      <dgm:prSet presAssocID="{7A723152-022C-4F8E-B1F1-36750A202B8C}" presName="vertTwo" presStyleCnt="0"/>
      <dgm:spPr/>
    </dgm:pt>
    <dgm:pt modelId="{84BA8E36-0348-49E0-9100-C0620B9A446B}" type="pres">
      <dgm:prSet presAssocID="{7A723152-022C-4F8E-B1F1-36750A202B8C}" presName="txTwo" presStyleLbl="node2" presStyleIdx="1" presStyleCnt="2" custScaleY="35370" custLinFactX="-6652" custLinFactNeighborX="-100000" custLinFactNeighborY="-1350">
        <dgm:presLayoutVars>
          <dgm:chPref val="3"/>
        </dgm:presLayoutVars>
      </dgm:prSet>
      <dgm:spPr/>
    </dgm:pt>
    <dgm:pt modelId="{B5722EBB-2D5A-46CE-B947-25FF82D16E85}" type="pres">
      <dgm:prSet presAssocID="{7A723152-022C-4F8E-B1F1-36750A202B8C}" presName="parTransTwo" presStyleCnt="0"/>
      <dgm:spPr/>
    </dgm:pt>
    <dgm:pt modelId="{D4155014-8388-431C-ABA3-C6EE934D9DAC}" type="pres">
      <dgm:prSet presAssocID="{7A723152-022C-4F8E-B1F1-36750A202B8C}" presName="horzTwo" presStyleCnt="0"/>
      <dgm:spPr/>
    </dgm:pt>
    <dgm:pt modelId="{052BD950-ADAD-4524-8AE1-D886F08088DA}" type="pres">
      <dgm:prSet presAssocID="{5EAF9551-195B-49DA-9AEA-8BED4AFB5F52}" presName="vertThree" presStyleCnt="0"/>
      <dgm:spPr/>
    </dgm:pt>
    <dgm:pt modelId="{A9F94B4B-B9F9-4B90-B271-7B02621E4724}" type="pres">
      <dgm:prSet presAssocID="{5EAF9551-195B-49DA-9AEA-8BED4AFB5F52}" presName="txThree" presStyleLbl="node3" presStyleIdx="1" presStyleCnt="2" custLinFactX="-6652" custLinFactNeighborX="-100000" custLinFactNeighborY="9">
        <dgm:presLayoutVars>
          <dgm:chPref val="3"/>
        </dgm:presLayoutVars>
      </dgm:prSet>
      <dgm:spPr/>
    </dgm:pt>
    <dgm:pt modelId="{CCA4662B-6971-4F84-B0CC-EB3490D19D61}" type="pres">
      <dgm:prSet presAssocID="{5EAF9551-195B-49DA-9AEA-8BED4AFB5F52}" presName="horzThree" presStyleCnt="0"/>
      <dgm:spPr/>
    </dgm:pt>
  </dgm:ptLst>
  <dgm:cxnLst>
    <dgm:cxn modelId="{D0108B2C-D596-4DE4-A3B0-C9830C84DD85}" type="presOf" srcId="{C12CEBE6-DC42-49B5-8E2E-2E0B7CA6D669}" destId="{A8CC600B-1001-4AE4-AD8C-BACF88B64418}" srcOrd="0" destOrd="0" presId="urn:microsoft.com/office/officeart/2005/8/layout/hierarchy4"/>
    <dgm:cxn modelId="{13946F6B-D2B3-4E1B-B2DC-0C812BF051C8}" srcId="{C6D3D7F5-5C58-4885-9CEE-3EDA9D11F873}" destId="{D4F46F33-6DC4-4255-A378-24816F2F6341}" srcOrd="0" destOrd="0" parTransId="{B9E18E8A-0DB9-4A1A-92B9-7B14620414B3}" sibTransId="{C74D226A-B199-42E8-A622-52D139D8B877}"/>
    <dgm:cxn modelId="{51B0084C-D1EB-4E93-8E01-4F0C8533E5C7}" type="presOf" srcId="{C6D3D7F5-5C58-4885-9CEE-3EDA9D11F873}" destId="{B17C323F-C337-4193-AC43-AA8F37AB6374}" srcOrd="0" destOrd="0" presId="urn:microsoft.com/office/officeart/2005/8/layout/hierarchy4"/>
    <dgm:cxn modelId="{C751DE6D-A650-4133-8A12-BFD31C669712}" srcId="{7A723152-022C-4F8E-B1F1-36750A202B8C}" destId="{5EAF9551-195B-49DA-9AEA-8BED4AFB5F52}" srcOrd="0" destOrd="0" parTransId="{D9705745-DF03-4ADE-B799-996C00434F53}" sibTransId="{768D4BE3-4ABA-42E3-B9C2-3003A2BB4EE7}"/>
    <dgm:cxn modelId="{5855537C-C764-487F-AC19-27AC50BA335E}" srcId="{C6D3D7F5-5C58-4885-9CEE-3EDA9D11F873}" destId="{7A723152-022C-4F8E-B1F1-36750A202B8C}" srcOrd="1" destOrd="0" parTransId="{101E031B-ED67-4D2A-8BF4-8C31CBB53745}" sibTransId="{DF93909E-4A25-4398-9F22-292FF01D61AC}"/>
    <dgm:cxn modelId="{9990E87E-F2E4-48E2-862A-6B64C9A8D05B}" type="presOf" srcId="{5EAF9551-195B-49DA-9AEA-8BED4AFB5F52}" destId="{A9F94B4B-B9F9-4B90-B271-7B02621E4724}" srcOrd="0" destOrd="0" presId="urn:microsoft.com/office/officeart/2005/8/layout/hierarchy4"/>
    <dgm:cxn modelId="{C85A759B-AE45-4639-AC31-F43730437A14}" type="presOf" srcId="{D4F46F33-6DC4-4255-A378-24816F2F6341}" destId="{88935A75-23E3-4DCD-A547-1166C03C1DA6}" srcOrd="0" destOrd="0" presId="urn:microsoft.com/office/officeart/2005/8/layout/hierarchy4"/>
    <dgm:cxn modelId="{5203ECB1-0856-4EFC-A24F-F62275C5265A}" srcId="{D4F46F33-6DC4-4255-A378-24816F2F6341}" destId="{48D31404-6512-4E90-979D-8DC1089E9E71}" srcOrd="0" destOrd="0" parTransId="{9425D542-9973-4783-8DA8-BB707CFBEC4B}" sibTransId="{BFD2D337-2C95-4A96-BC80-8659D16AA74F}"/>
    <dgm:cxn modelId="{FC082EB4-7C54-4A76-9D56-02238B798C85}" type="presOf" srcId="{7A723152-022C-4F8E-B1F1-36750A202B8C}" destId="{84BA8E36-0348-49E0-9100-C0620B9A446B}" srcOrd="0" destOrd="0" presId="urn:microsoft.com/office/officeart/2005/8/layout/hierarchy4"/>
    <dgm:cxn modelId="{DC65A7C9-81FA-4DFF-81B8-6F255643B426}" srcId="{C12CEBE6-DC42-49B5-8E2E-2E0B7CA6D669}" destId="{C6D3D7F5-5C58-4885-9CEE-3EDA9D11F873}" srcOrd="0" destOrd="0" parTransId="{FAD94AFB-0DCC-4A5B-A37B-1548B4722C97}" sibTransId="{54BA62D1-6CA1-42D3-8105-1B225121D775}"/>
    <dgm:cxn modelId="{0D3868EC-787E-4D21-A7D2-52F13678C699}" type="presOf" srcId="{48D31404-6512-4E90-979D-8DC1089E9E71}" destId="{097392B2-D2AA-4BBE-8E25-01A8E613CDB2}" srcOrd="0" destOrd="0" presId="urn:microsoft.com/office/officeart/2005/8/layout/hierarchy4"/>
    <dgm:cxn modelId="{F8B7BE71-2CDB-42EE-AF4F-93E3B787A721}" type="presParOf" srcId="{A8CC600B-1001-4AE4-AD8C-BACF88B64418}" destId="{C0BAF673-FED7-479C-BDDB-1F17F0011410}" srcOrd="0" destOrd="0" presId="urn:microsoft.com/office/officeart/2005/8/layout/hierarchy4"/>
    <dgm:cxn modelId="{95D79F4D-5D6A-4DA3-89D2-35A7A21631CB}" type="presParOf" srcId="{C0BAF673-FED7-479C-BDDB-1F17F0011410}" destId="{B17C323F-C337-4193-AC43-AA8F37AB6374}" srcOrd="0" destOrd="0" presId="urn:microsoft.com/office/officeart/2005/8/layout/hierarchy4"/>
    <dgm:cxn modelId="{C4E5928F-6E38-462F-B336-7AFBA7C6265C}" type="presParOf" srcId="{C0BAF673-FED7-479C-BDDB-1F17F0011410}" destId="{EE0B1342-5C40-4143-92C4-B22D8FF9A80A}" srcOrd="1" destOrd="0" presId="urn:microsoft.com/office/officeart/2005/8/layout/hierarchy4"/>
    <dgm:cxn modelId="{5879821D-846A-4262-8DE2-BE0454DF6FC3}" type="presParOf" srcId="{C0BAF673-FED7-479C-BDDB-1F17F0011410}" destId="{29D40622-3447-4F7B-A694-B480FC199699}" srcOrd="2" destOrd="0" presId="urn:microsoft.com/office/officeart/2005/8/layout/hierarchy4"/>
    <dgm:cxn modelId="{4AF9397B-0EDA-44A7-B125-A32D90EBBA46}" type="presParOf" srcId="{29D40622-3447-4F7B-A694-B480FC199699}" destId="{63AE4043-24B2-410C-8A6F-D9B6DC5C02C9}" srcOrd="0" destOrd="0" presId="urn:microsoft.com/office/officeart/2005/8/layout/hierarchy4"/>
    <dgm:cxn modelId="{78481BD3-5847-4C29-941F-E68785F92EEA}" type="presParOf" srcId="{63AE4043-24B2-410C-8A6F-D9B6DC5C02C9}" destId="{88935A75-23E3-4DCD-A547-1166C03C1DA6}" srcOrd="0" destOrd="0" presId="urn:microsoft.com/office/officeart/2005/8/layout/hierarchy4"/>
    <dgm:cxn modelId="{F0E53227-1130-4F70-845C-9056013F5939}" type="presParOf" srcId="{63AE4043-24B2-410C-8A6F-D9B6DC5C02C9}" destId="{E3ECEC7D-271C-4EF3-9844-7CE99F9853C7}" srcOrd="1" destOrd="0" presId="urn:microsoft.com/office/officeart/2005/8/layout/hierarchy4"/>
    <dgm:cxn modelId="{9686D9B0-9A2D-4380-9C6A-FEEDAD83CBAA}" type="presParOf" srcId="{63AE4043-24B2-410C-8A6F-D9B6DC5C02C9}" destId="{D544311B-9EC5-45CD-890F-7BA4A1B06349}" srcOrd="2" destOrd="0" presId="urn:microsoft.com/office/officeart/2005/8/layout/hierarchy4"/>
    <dgm:cxn modelId="{40317DA8-BF7A-490B-A944-E02550246E9D}" type="presParOf" srcId="{D544311B-9EC5-45CD-890F-7BA4A1B06349}" destId="{03D017D9-1886-458C-B234-192DC3BEB2D1}" srcOrd="0" destOrd="0" presId="urn:microsoft.com/office/officeart/2005/8/layout/hierarchy4"/>
    <dgm:cxn modelId="{82F13C13-7828-4714-9254-5FD1B53F70DA}" type="presParOf" srcId="{03D017D9-1886-458C-B234-192DC3BEB2D1}" destId="{097392B2-D2AA-4BBE-8E25-01A8E613CDB2}" srcOrd="0" destOrd="0" presId="urn:microsoft.com/office/officeart/2005/8/layout/hierarchy4"/>
    <dgm:cxn modelId="{BF702CAB-479A-4F6E-92F8-5F23876C37B4}" type="presParOf" srcId="{03D017D9-1886-458C-B234-192DC3BEB2D1}" destId="{8CC6C2C5-93D4-482F-B5FD-F3FB1D6B3ED2}" srcOrd="1" destOrd="0" presId="urn:microsoft.com/office/officeart/2005/8/layout/hierarchy4"/>
    <dgm:cxn modelId="{4ECBC99C-04CF-4D07-BD5A-590AAD52CE24}" type="presParOf" srcId="{29D40622-3447-4F7B-A694-B480FC199699}" destId="{2EB13FB4-155F-4369-A79A-E4CB7AEEFFB4}" srcOrd="1" destOrd="0" presId="urn:microsoft.com/office/officeart/2005/8/layout/hierarchy4"/>
    <dgm:cxn modelId="{E69178B1-8E69-4C2E-BFBE-5520D5C28FA1}" type="presParOf" srcId="{29D40622-3447-4F7B-A694-B480FC199699}" destId="{D6B1EE3E-6BB6-4E4A-BCC8-33F081AD1662}" srcOrd="2" destOrd="0" presId="urn:microsoft.com/office/officeart/2005/8/layout/hierarchy4"/>
    <dgm:cxn modelId="{55633358-D305-4571-8869-FE25C5507586}" type="presParOf" srcId="{D6B1EE3E-6BB6-4E4A-BCC8-33F081AD1662}" destId="{84BA8E36-0348-49E0-9100-C0620B9A446B}" srcOrd="0" destOrd="0" presId="urn:microsoft.com/office/officeart/2005/8/layout/hierarchy4"/>
    <dgm:cxn modelId="{509EEDA5-338F-4118-BD66-6FE91D82F52B}" type="presParOf" srcId="{D6B1EE3E-6BB6-4E4A-BCC8-33F081AD1662}" destId="{B5722EBB-2D5A-46CE-B947-25FF82D16E85}" srcOrd="1" destOrd="0" presId="urn:microsoft.com/office/officeart/2005/8/layout/hierarchy4"/>
    <dgm:cxn modelId="{DC40B884-29E8-41C4-90C7-4E17CB1DB35A}" type="presParOf" srcId="{D6B1EE3E-6BB6-4E4A-BCC8-33F081AD1662}" destId="{D4155014-8388-431C-ABA3-C6EE934D9DAC}" srcOrd="2" destOrd="0" presId="urn:microsoft.com/office/officeart/2005/8/layout/hierarchy4"/>
    <dgm:cxn modelId="{C5B9E09E-5E64-48D6-9A58-EB7828E5ED2F}" type="presParOf" srcId="{D4155014-8388-431C-ABA3-C6EE934D9DAC}" destId="{052BD950-ADAD-4524-8AE1-D886F08088DA}" srcOrd="0" destOrd="0" presId="urn:microsoft.com/office/officeart/2005/8/layout/hierarchy4"/>
    <dgm:cxn modelId="{A818C7B6-4A0F-4AAC-88A1-C1399C88974A}" type="presParOf" srcId="{052BD950-ADAD-4524-8AE1-D886F08088DA}" destId="{A9F94B4B-B9F9-4B90-B271-7B02621E4724}" srcOrd="0" destOrd="0" presId="urn:microsoft.com/office/officeart/2005/8/layout/hierarchy4"/>
    <dgm:cxn modelId="{09B3E799-07A5-4500-9D11-A95A7209BB9B}" type="presParOf" srcId="{052BD950-ADAD-4524-8AE1-D886F08088DA}" destId="{CCA4662B-6971-4F84-B0CC-EB3490D19D61}"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F28DA9-3E11-4199-A3CB-521C39624B7E}" type="doc">
      <dgm:prSet loTypeId="urn:microsoft.com/office/officeart/2008/layout/AlternatingHexagons" loCatId="list" qsTypeId="urn:microsoft.com/office/officeart/2005/8/quickstyle/simple3" qsCatId="simple" csTypeId="urn:microsoft.com/office/officeart/2005/8/colors/colorful5" csCatId="colorful" phldr="1"/>
      <dgm:spPr/>
      <dgm:t>
        <a:bodyPr/>
        <a:lstStyle/>
        <a:p>
          <a:endParaRPr lang="es-MX"/>
        </a:p>
      </dgm:t>
    </dgm:pt>
    <dgm:pt modelId="{72C46D0A-7B9A-4AE0-A55A-362980F2C920}">
      <dgm:prSet phldrT="[Texto]"/>
      <dgm:spPr/>
      <dgm:t>
        <a:bodyPr/>
        <a:lstStyle/>
        <a:p>
          <a:r>
            <a:rPr lang="es-MX" dirty="0"/>
            <a:t>2.-Explicitas</a:t>
          </a:r>
        </a:p>
      </dgm:t>
    </dgm:pt>
    <dgm:pt modelId="{5B2E6E89-F506-46FC-9767-7886AEEDEFD3}" type="parTrans" cxnId="{70F6973E-82A1-49AA-ABFE-68E64DFA66E4}">
      <dgm:prSet/>
      <dgm:spPr/>
      <dgm:t>
        <a:bodyPr/>
        <a:lstStyle/>
        <a:p>
          <a:endParaRPr lang="es-MX"/>
        </a:p>
      </dgm:t>
    </dgm:pt>
    <dgm:pt modelId="{B1A3801A-AC8A-4C5B-919B-15AA2DA4554C}" type="sibTrans" cxnId="{70F6973E-82A1-49AA-ABFE-68E64DFA66E4}">
      <dgm:prSet/>
      <dgm:spPr/>
      <dgm:t>
        <a:bodyPr/>
        <a:lstStyle/>
        <a:p>
          <a:r>
            <a:rPr lang="es-MX" dirty="0"/>
            <a:t>1.-Concretas</a:t>
          </a:r>
        </a:p>
      </dgm:t>
    </dgm:pt>
    <dgm:pt modelId="{B2FC827D-EA38-44D1-9C32-412E77BE645D}">
      <dgm:prSet phldrT="[Texto]"/>
      <dgm:spPr/>
      <dgm:t>
        <a:bodyPr/>
        <a:lstStyle/>
        <a:p>
          <a:r>
            <a:rPr lang="es-MX" dirty="0"/>
            <a:t>3.- Licitas</a:t>
          </a:r>
        </a:p>
      </dgm:t>
    </dgm:pt>
    <dgm:pt modelId="{8E19A3A7-48B5-4E71-BB41-CDB5BC0FD287}" type="parTrans" cxnId="{A3B808E9-4EBF-44A6-896F-48220362400A}">
      <dgm:prSet/>
      <dgm:spPr/>
      <dgm:t>
        <a:bodyPr/>
        <a:lstStyle/>
        <a:p>
          <a:endParaRPr lang="es-MX"/>
        </a:p>
      </dgm:t>
    </dgm:pt>
    <dgm:pt modelId="{00B8A509-BD29-44E3-B4AA-D383F4ADE7E5}" type="sibTrans" cxnId="{A3B808E9-4EBF-44A6-896F-48220362400A}">
      <dgm:prSet/>
      <dgm:spPr/>
      <dgm:t>
        <a:bodyPr/>
        <a:lstStyle/>
        <a:p>
          <a:r>
            <a:rPr lang="es-MX" dirty="0"/>
            <a:t>4.- Legitimas</a:t>
          </a:r>
        </a:p>
      </dgm:t>
    </dgm:pt>
    <dgm:pt modelId="{C9C917C2-4F01-4411-90E3-2A1E53C69243}">
      <dgm:prSet phldrT="[Texto]" custT="1"/>
      <dgm:spPr/>
      <dgm:t>
        <a:bodyPr/>
        <a:lstStyle/>
        <a:p>
          <a:pPr algn="ctr"/>
          <a:r>
            <a:rPr lang="es-MX" sz="3600" b="1">
              <a:latin typeface="Arial" panose="020B0604020202020204" pitchFamily="34" charset="0"/>
              <a:cs typeface="Arial" panose="020B0604020202020204" pitchFamily="34" charset="0"/>
            </a:rPr>
            <a:t>Las finalidades deben ser:</a:t>
          </a:r>
          <a:endParaRPr lang="es-MX" sz="3600" b="1" dirty="0">
            <a:latin typeface="Arial" panose="020B0604020202020204" pitchFamily="34" charset="0"/>
            <a:cs typeface="Arial" panose="020B0604020202020204" pitchFamily="34" charset="0"/>
          </a:endParaRPr>
        </a:p>
      </dgm:t>
    </dgm:pt>
    <dgm:pt modelId="{66EA8F19-333C-4217-9B07-9EF840A764B3}" type="parTrans" cxnId="{0E170BAE-92C6-4B98-B059-A6EDD2F28BA1}">
      <dgm:prSet/>
      <dgm:spPr/>
      <dgm:t>
        <a:bodyPr/>
        <a:lstStyle/>
        <a:p>
          <a:endParaRPr lang="es-MX"/>
        </a:p>
      </dgm:t>
    </dgm:pt>
    <dgm:pt modelId="{FE99AD19-E992-4C0A-9FA0-29BF1073936A}" type="sibTrans" cxnId="{0E170BAE-92C6-4B98-B059-A6EDD2F28BA1}">
      <dgm:prSet/>
      <dgm:spPr/>
      <dgm:t>
        <a:bodyPr/>
        <a:lstStyle/>
        <a:p>
          <a:endParaRPr lang="es-MX"/>
        </a:p>
      </dgm:t>
    </dgm:pt>
    <dgm:pt modelId="{05F80B23-C7E0-4AC0-8144-A792338FFE81}" type="pres">
      <dgm:prSet presAssocID="{5AF28DA9-3E11-4199-A3CB-521C39624B7E}" presName="Name0" presStyleCnt="0">
        <dgm:presLayoutVars>
          <dgm:chMax/>
          <dgm:chPref/>
          <dgm:dir/>
          <dgm:animLvl val="lvl"/>
        </dgm:presLayoutVars>
      </dgm:prSet>
      <dgm:spPr/>
    </dgm:pt>
    <dgm:pt modelId="{EADAF617-53C8-4D11-8746-A8A939C82F28}" type="pres">
      <dgm:prSet presAssocID="{72C46D0A-7B9A-4AE0-A55A-362980F2C920}" presName="composite" presStyleCnt="0"/>
      <dgm:spPr/>
    </dgm:pt>
    <dgm:pt modelId="{50993D5B-2317-44A6-B160-E518BBDC044F}" type="pres">
      <dgm:prSet presAssocID="{72C46D0A-7B9A-4AE0-A55A-362980F2C920}" presName="Parent1" presStyleLbl="node1" presStyleIdx="0" presStyleCnt="4" custLinFactNeighborX="63555" custLinFactNeighborY="19464">
        <dgm:presLayoutVars>
          <dgm:chMax val="1"/>
          <dgm:chPref val="1"/>
          <dgm:bulletEnabled val="1"/>
        </dgm:presLayoutVars>
      </dgm:prSet>
      <dgm:spPr/>
    </dgm:pt>
    <dgm:pt modelId="{4F7C17AE-B72D-4A7C-B566-FDE3E26DF28C}" type="pres">
      <dgm:prSet presAssocID="{72C46D0A-7B9A-4AE0-A55A-362980F2C920}" presName="Childtext1" presStyleLbl="revTx" presStyleIdx="0" presStyleCnt="2">
        <dgm:presLayoutVars>
          <dgm:chMax val="0"/>
          <dgm:chPref val="0"/>
          <dgm:bulletEnabled val="1"/>
        </dgm:presLayoutVars>
      </dgm:prSet>
      <dgm:spPr/>
    </dgm:pt>
    <dgm:pt modelId="{04E8C65F-4687-4017-BFB4-C6BCB8B10D11}" type="pres">
      <dgm:prSet presAssocID="{72C46D0A-7B9A-4AE0-A55A-362980F2C920}" presName="BalanceSpacing" presStyleCnt="0"/>
      <dgm:spPr/>
    </dgm:pt>
    <dgm:pt modelId="{70C2F162-6EC8-4591-9E24-A7AA736C7725}" type="pres">
      <dgm:prSet presAssocID="{72C46D0A-7B9A-4AE0-A55A-362980F2C920}" presName="BalanceSpacing1" presStyleCnt="0"/>
      <dgm:spPr/>
    </dgm:pt>
    <dgm:pt modelId="{753B1C98-36ED-4FC9-9D2D-FB046BAA6455}" type="pres">
      <dgm:prSet presAssocID="{B1A3801A-AC8A-4C5B-919B-15AA2DA4554C}" presName="Accent1Text" presStyleLbl="node1" presStyleIdx="1" presStyleCnt="4" custLinFactNeighborX="63619" custLinFactNeighborY="8113"/>
      <dgm:spPr/>
    </dgm:pt>
    <dgm:pt modelId="{8AFEDE2C-D47C-4F5D-A006-2AED16637E2E}" type="pres">
      <dgm:prSet presAssocID="{B1A3801A-AC8A-4C5B-919B-15AA2DA4554C}" presName="spaceBetweenRectangles" presStyleCnt="0"/>
      <dgm:spPr/>
    </dgm:pt>
    <dgm:pt modelId="{9006BE0D-567A-40FA-B948-2101CA894357}" type="pres">
      <dgm:prSet presAssocID="{B2FC827D-EA38-44D1-9C32-412E77BE645D}" presName="composite" presStyleCnt="0"/>
      <dgm:spPr/>
    </dgm:pt>
    <dgm:pt modelId="{3380D44D-1DFD-4756-ADD7-41A320B9D974}" type="pres">
      <dgm:prSet presAssocID="{B2FC827D-EA38-44D1-9C32-412E77BE645D}" presName="Parent1" presStyleLbl="node1" presStyleIdx="2" presStyleCnt="4" custScaleX="103938" custScaleY="103985" custLinFactNeighborX="42974" custLinFactNeighborY="16879">
        <dgm:presLayoutVars>
          <dgm:chMax val="1"/>
          <dgm:chPref val="1"/>
          <dgm:bulletEnabled val="1"/>
        </dgm:presLayoutVars>
      </dgm:prSet>
      <dgm:spPr/>
    </dgm:pt>
    <dgm:pt modelId="{DC1C69B1-C74F-4319-A386-F37D824D04DE}" type="pres">
      <dgm:prSet presAssocID="{B2FC827D-EA38-44D1-9C32-412E77BE645D}" presName="Childtext1" presStyleLbl="revTx" presStyleIdx="1" presStyleCnt="2" custScaleX="111400" custLinFactNeighborX="17120" custLinFactNeighborY="-41630">
        <dgm:presLayoutVars>
          <dgm:chMax val="0"/>
          <dgm:chPref val="0"/>
          <dgm:bulletEnabled val="1"/>
        </dgm:presLayoutVars>
      </dgm:prSet>
      <dgm:spPr/>
    </dgm:pt>
    <dgm:pt modelId="{3DF50560-C79A-423C-A82A-F08D46D9A6D9}" type="pres">
      <dgm:prSet presAssocID="{B2FC827D-EA38-44D1-9C32-412E77BE645D}" presName="BalanceSpacing" presStyleCnt="0"/>
      <dgm:spPr/>
    </dgm:pt>
    <dgm:pt modelId="{B2AF3CE1-89B2-4816-9661-A77EE5DF135E}" type="pres">
      <dgm:prSet presAssocID="{B2FC827D-EA38-44D1-9C32-412E77BE645D}" presName="BalanceSpacing1" presStyleCnt="0"/>
      <dgm:spPr/>
    </dgm:pt>
    <dgm:pt modelId="{8A5557D8-57DC-44DA-ACFE-E4EC9F4816C4}" type="pres">
      <dgm:prSet presAssocID="{00B8A509-BD29-44E3-B4AA-D383F4ADE7E5}" presName="Accent1Text" presStyleLbl="node1" presStyleIdx="3" presStyleCnt="4" custLinFactNeighborX="48627" custLinFactNeighborY="22809"/>
      <dgm:spPr/>
    </dgm:pt>
  </dgm:ptLst>
  <dgm:cxnLst>
    <dgm:cxn modelId="{C4806712-B81C-4A10-894D-CC26B0CD7A59}" type="presOf" srcId="{72C46D0A-7B9A-4AE0-A55A-362980F2C920}" destId="{50993D5B-2317-44A6-B160-E518BBDC044F}" srcOrd="0" destOrd="0" presId="urn:microsoft.com/office/officeart/2008/layout/AlternatingHexagons"/>
    <dgm:cxn modelId="{4B69EE26-BCF9-4321-BCCF-9D6D2B36A382}" type="presOf" srcId="{00B8A509-BD29-44E3-B4AA-D383F4ADE7E5}" destId="{8A5557D8-57DC-44DA-ACFE-E4EC9F4816C4}" srcOrd="0" destOrd="0" presId="urn:microsoft.com/office/officeart/2008/layout/AlternatingHexagons"/>
    <dgm:cxn modelId="{364F0C28-8C3D-45A9-AEAD-A93AA219FB48}" type="presOf" srcId="{5AF28DA9-3E11-4199-A3CB-521C39624B7E}" destId="{05F80B23-C7E0-4AC0-8144-A792338FFE81}" srcOrd="0" destOrd="0" presId="urn:microsoft.com/office/officeart/2008/layout/AlternatingHexagons"/>
    <dgm:cxn modelId="{70F6973E-82A1-49AA-ABFE-68E64DFA66E4}" srcId="{5AF28DA9-3E11-4199-A3CB-521C39624B7E}" destId="{72C46D0A-7B9A-4AE0-A55A-362980F2C920}" srcOrd="0" destOrd="0" parTransId="{5B2E6E89-F506-46FC-9767-7886AEEDEFD3}" sibTransId="{B1A3801A-AC8A-4C5B-919B-15AA2DA4554C}"/>
    <dgm:cxn modelId="{DF2DA65E-59D9-4B89-82BE-5B939119052D}" type="presOf" srcId="{C9C917C2-4F01-4411-90E3-2A1E53C69243}" destId="{DC1C69B1-C74F-4319-A386-F37D824D04DE}" srcOrd="0" destOrd="0" presId="urn:microsoft.com/office/officeart/2008/layout/AlternatingHexagons"/>
    <dgm:cxn modelId="{3038998B-069B-4A24-9555-36C499FA5F2A}" type="presOf" srcId="{B2FC827D-EA38-44D1-9C32-412E77BE645D}" destId="{3380D44D-1DFD-4756-ADD7-41A320B9D974}" srcOrd="0" destOrd="0" presId="urn:microsoft.com/office/officeart/2008/layout/AlternatingHexagons"/>
    <dgm:cxn modelId="{0E170BAE-92C6-4B98-B059-A6EDD2F28BA1}" srcId="{B2FC827D-EA38-44D1-9C32-412E77BE645D}" destId="{C9C917C2-4F01-4411-90E3-2A1E53C69243}" srcOrd="0" destOrd="0" parTransId="{66EA8F19-333C-4217-9B07-9EF840A764B3}" sibTransId="{FE99AD19-E992-4C0A-9FA0-29BF1073936A}"/>
    <dgm:cxn modelId="{018626B3-B87C-4B61-B7B7-767742265B39}" type="presOf" srcId="{B1A3801A-AC8A-4C5B-919B-15AA2DA4554C}" destId="{753B1C98-36ED-4FC9-9D2D-FB046BAA6455}" srcOrd="0" destOrd="0" presId="urn:microsoft.com/office/officeart/2008/layout/AlternatingHexagons"/>
    <dgm:cxn modelId="{A3B808E9-4EBF-44A6-896F-48220362400A}" srcId="{5AF28DA9-3E11-4199-A3CB-521C39624B7E}" destId="{B2FC827D-EA38-44D1-9C32-412E77BE645D}" srcOrd="1" destOrd="0" parTransId="{8E19A3A7-48B5-4E71-BB41-CDB5BC0FD287}" sibTransId="{00B8A509-BD29-44E3-B4AA-D383F4ADE7E5}"/>
    <dgm:cxn modelId="{0BBBBD15-024B-4394-AF20-75D18F8B84D2}" type="presParOf" srcId="{05F80B23-C7E0-4AC0-8144-A792338FFE81}" destId="{EADAF617-53C8-4D11-8746-A8A939C82F28}" srcOrd="0" destOrd="0" presId="urn:microsoft.com/office/officeart/2008/layout/AlternatingHexagons"/>
    <dgm:cxn modelId="{F0DE7077-21A0-4678-AAB6-7D2F9DA13C96}" type="presParOf" srcId="{EADAF617-53C8-4D11-8746-A8A939C82F28}" destId="{50993D5B-2317-44A6-B160-E518BBDC044F}" srcOrd="0" destOrd="0" presId="urn:microsoft.com/office/officeart/2008/layout/AlternatingHexagons"/>
    <dgm:cxn modelId="{FF751679-E091-41D2-A728-73E7784AAC2B}" type="presParOf" srcId="{EADAF617-53C8-4D11-8746-A8A939C82F28}" destId="{4F7C17AE-B72D-4A7C-B566-FDE3E26DF28C}" srcOrd="1" destOrd="0" presId="urn:microsoft.com/office/officeart/2008/layout/AlternatingHexagons"/>
    <dgm:cxn modelId="{4123F000-D687-401E-90EA-03D435224E63}" type="presParOf" srcId="{EADAF617-53C8-4D11-8746-A8A939C82F28}" destId="{04E8C65F-4687-4017-BFB4-C6BCB8B10D11}" srcOrd="2" destOrd="0" presId="urn:microsoft.com/office/officeart/2008/layout/AlternatingHexagons"/>
    <dgm:cxn modelId="{6077FABD-D5F6-4BFF-A319-5CC0E287074E}" type="presParOf" srcId="{EADAF617-53C8-4D11-8746-A8A939C82F28}" destId="{70C2F162-6EC8-4591-9E24-A7AA736C7725}" srcOrd="3" destOrd="0" presId="urn:microsoft.com/office/officeart/2008/layout/AlternatingHexagons"/>
    <dgm:cxn modelId="{F4E457B2-00F6-4C76-A97D-594D8524B3E3}" type="presParOf" srcId="{EADAF617-53C8-4D11-8746-A8A939C82F28}" destId="{753B1C98-36ED-4FC9-9D2D-FB046BAA6455}" srcOrd="4" destOrd="0" presId="urn:microsoft.com/office/officeart/2008/layout/AlternatingHexagons"/>
    <dgm:cxn modelId="{DF8E3335-B5C7-4E02-9B73-C561189F9C96}" type="presParOf" srcId="{05F80B23-C7E0-4AC0-8144-A792338FFE81}" destId="{8AFEDE2C-D47C-4F5D-A006-2AED16637E2E}" srcOrd="1" destOrd="0" presId="urn:microsoft.com/office/officeart/2008/layout/AlternatingHexagons"/>
    <dgm:cxn modelId="{B159E590-BA87-487E-999B-A8F9DBEB81DA}" type="presParOf" srcId="{05F80B23-C7E0-4AC0-8144-A792338FFE81}" destId="{9006BE0D-567A-40FA-B948-2101CA894357}" srcOrd="2" destOrd="0" presId="urn:microsoft.com/office/officeart/2008/layout/AlternatingHexagons"/>
    <dgm:cxn modelId="{3594A2D9-2794-4938-BDC9-52BD6015CE9B}" type="presParOf" srcId="{9006BE0D-567A-40FA-B948-2101CA894357}" destId="{3380D44D-1DFD-4756-ADD7-41A320B9D974}" srcOrd="0" destOrd="0" presId="urn:microsoft.com/office/officeart/2008/layout/AlternatingHexagons"/>
    <dgm:cxn modelId="{FF4D9393-814B-41D1-BD2C-97A4F91C59A3}" type="presParOf" srcId="{9006BE0D-567A-40FA-B948-2101CA894357}" destId="{DC1C69B1-C74F-4319-A386-F37D824D04DE}" srcOrd="1" destOrd="0" presId="urn:microsoft.com/office/officeart/2008/layout/AlternatingHexagons"/>
    <dgm:cxn modelId="{AE8BD7FD-E052-4D9C-8C6C-229D615010CE}" type="presParOf" srcId="{9006BE0D-567A-40FA-B948-2101CA894357}" destId="{3DF50560-C79A-423C-A82A-F08D46D9A6D9}" srcOrd="2" destOrd="0" presId="urn:microsoft.com/office/officeart/2008/layout/AlternatingHexagons"/>
    <dgm:cxn modelId="{EBCD7AB1-EDE5-4D3F-9151-9B2AD515DFCC}" type="presParOf" srcId="{9006BE0D-567A-40FA-B948-2101CA894357}" destId="{B2AF3CE1-89B2-4816-9661-A77EE5DF135E}" srcOrd="3" destOrd="0" presId="urn:microsoft.com/office/officeart/2008/layout/AlternatingHexagons"/>
    <dgm:cxn modelId="{E599D906-0462-4084-9B39-B8D2D10FA79B}" type="presParOf" srcId="{9006BE0D-567A-40FA-B948-2101CA894357}" destId="{8A5557D8-57DC-44DA-ACFE-E4EC9F4816C4}"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406E85-6C91-418A-B24D-A90CA29FF5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6376ED29-D0A6-44F3-A2A6-F443F8BF270B}">
      <dgm:prSet phldrT="[Texto]"/>
      <dgm:spPr>
        <a:solidFill>
          <a:schemeClr val="accent3">
            <a:lumMod val="60000"/>
            <a:lumOff val="40000"/>
          </a:schemeClr>
        </a:solidFill>
      </dgm:spPr>
      <dgm:t>
        <a:bodyPr/>
        <a:lstStyle/>
        <a:p>
          <a:pPr algn="ctr"/>
          <a:r>
            <a:rPr lang="es-MX" dirty="0">
              <a:solidFill>
                <a:schemeClr val="tx1"/>
              </a:solidFill>
            </a:rPr>
            <a:t>FORMA CORRECTA</a:t>
          </a:r>
        </a:p>
      </dgm:t>
    </dgm:pt>
    <dgm:pt modelId="{1DC81329-451A-4843-B39D-D5D5D2D83F2E}" type="parTrans" cxnId="{4593488B-DA2D-405D-8A5B-9104F5043093}">
      <dgm:prSet/>
      <dgm:spPr/>
      <dgm:t>
        <a:bodyPr/>
        <a:lstStyle/>
        <a:p>
          <a:pPr algn="ctr"/>
          <a:endParaRPr lang="es-MX"/>
        </a:p>
      </dgm:t>
    </dgm:pt>
    <dgm:pt modelId="{38A1811B-8290-4DF4-ACD1-4CB050825026}" type="sibTrans" cxnId="{4593488B-DA2D-405D-8A5B-9104F5043093}">
      <dgm:prSet/>
      <dgm:spPr/>
      <dgm:t>
        <a:bodyPr/>
        <a:lstStyle/>
        <a:p>
          <a:pPr algn="ctr"/>
          <a:endParaRPr lang="es-MX"/>
        </a:p>
      </dgm:t>
    </dgm:pt>
    <dgm:pt modelId="{53D2A561-EC07-4FFC-A98B-1FA8E4F30E99}">
      <dgm:prSet phldrT="[Texto]"/>
      <dgm:spPr/>
      <dgm:t>
        <a:bodyPr/>
        <a:lstStyle/>
        <a:p>
          <a:pPr algn="ctr"/>
          <a:r>
            <a:rPr lang="es-MX" dirty="0"/>
            <a:t>solicite exclusivamente los datos personales que la legislación aplicable así lo manifiesta para su trámite correspondiente</a:t>
          </a:r>
        </a:p>
      </dgm:t>
    </dgm:pt>
    <dgm:pt modelId="{1DEF0F69-89D4-4AA5-B70E-D060CD67F3DD}" type="parTrans" cxnId="{075BB5B7-6C21-4B79-B4CF-4DC3C455DB7A}">
      <dgm:prSet/>
      <dgm:spPr/>
      <dgm:t>
        <a:bodyPr/>
        <a:lstStyle/>
        <a:p>
          <a:pPr algn="ctr"/>
          <a:endParaRPr lang="es-MX"/>
        </a:p>
      </dgm:t>
    </dgm:pt>
    <dgm:pt modelId="{951ECF4D-EC04-413A-B1EF-81456C7D9F7D}" type="sibTrans" cxnId="{075BB5B7-6C21-4B79-B4CF-4DC3C455DB7A}">
      <dgm:prSet/>
      <dgm:spPr/>
      <dgm:t>
        <a:bodyPr/>
        <a:lstStyle/>
        <a:p>
          <a:pPr algn="ctr"/>
          <a:endParaRPr lang="es-MX"/>
        </a:p>
      </dgm:t>
    </dgm:pt>
    <dgm:pt modelId="{D0093453-DBCE-467A-8663-8EB528BC34F9}">
      <dgm:prSet phldrT="[Texto]"/>
      <dgm:spPr>
        <a:solidFill>
          <a:schemeClr val="accent2">
            <a:lumMod val="40000"/>
            <a:lumOff val="60000"/>
          </a:schemeClr>
        </a:solidFill>
      </dgm:spPr>
      <dgm:t>
        <a:bodyPr/>
        <a:lstStyle/>
        <a:p>
          <a:pPr algn="ctr"/>
          <a:r>
            <a:rPr lang="es-MX" dirty="0">
              <a:solidFill>
                <a:schemeClr val="tx1"/>
              </a:solidFill>
            </a:rPr>
            <a:t>FORMA INCORRECTA</a:t>
          </a:r>
        </a:p>
      </dgm:t>
    </dgm:pt>
    <dgm:pt modelId="{EFDE5679-1446-40F9-8682-DC1251E174E1}" type="parTrans" cxnId="{01060AAC-0E24-4EC7-BA53-451F6FFDD3CE}">
      <dgm:prSet/>
      <dgm:spPr/>
      <dgm:t>
        <a:bodyPr/>
        <a:lstStyle/>
        <a:p>
          <a:pPr algn="ctr"/>
          <a:endParaRPr lang="es-MX"/>
        </a:p>
      </dgm:t>
    </dgm:pt>
    <dgm:pt modelId="{C554EDD5-E328-4E53-A4FB-1D125AD38741}" type="sibTrans" cxnId="{01060AAC-0E24-4EC7-BA53-451F6FFDD3CE}">
      <dgm:prSet/>
      <dgm:spPr/>
      <dgm:t>
        <a:bodyPr/>
        <a:lstStyle/>
        <a:p>
          <a:pPr algn="ctr"/>
          <a:endParaRPr lang="es-MX"/>
        </a:p>
      </dgm:t>
    </dgm:pt>
    <dgm:pt modelId="{97B0B871-78FF-4DD6-A3E7-1F94F11F90F1}">
      <dgm:prSet phldrT="[Texto]"/>
      <dgm:spPr/>
      <dgm:t>
        <a:bodyPr/>
        <a:lstStyle/>
        <a:p>
          <a:pPr algn="ctr"/>
          <a:r>
            <a:rPr lang="es-MX" dirty="0"/>
            <a:t>solicite requisitos adicionales no estipulados en la normatividad  y estos contengan, datos personales</a:t>
          </a:r>
        </a:p>
      </dgm:t>
    </dgm:pt>
    <dgm:pt modelId="{C4CF95D7-B02A-445A-9BDA-CB9E25E1CF16}" type="parTrans" cxnId="{460207F1-C200-48EB-B53A-EF6940A9999D}">
      <dgm:prSet/>
      <dgm:spPr/>
      <dgm:t>
        <a:bodyPr/>
        <a:lstStyle/>
        <a:p>
          <a:pPr algn="ctr"/>
          <a:endParaRPr lang="es-MX"/>
        </a:p>
      </dgm:t>
    </dgm:pt>
    <dgm:pt modelId="{FF615827-2B85-4779-A8D5-96A2B90B7D99}" type="sibTrans" cxnId="{460207F1-C200-48EB-B53A-EF6940A9999D}">
      <dgm:prSet/>
      <dgm:spPr/>
      <dgm:t>
        <a:bodyPr/>
        <a:lstStyle/>
        <a:p>
          <a:pPr algn="ctr"/>
          <a:endParaRPr lang="es-MX"/>
        </a:p>
      </dgm:t>
    </dgm:pt>
    <dgm:pt modelId="{865B378B-68E1-4DCC-AB27-FA75AFC9DDF6}">
      <dgm:prSet phldrT="[Texto]"/>
      <dgm:spPr>
        <a:solidFill>
          <a:schemeClr val="accent4">
            <a:lumMod val="40000"/>
            <a:lumOff val="60000"/>
          </a:schemeClr>
        </a:solidFill>
      </dgm:spPr>
      <dgm:t>
        <a:bodyPr/>
        <a:lstStyle/>
        <a:p>
          <a:pPr algn="ctr"/>
          <a:r>
            <a:rPr lang="es-MX" dirty="0"/>
            <a:t>Cuando se realice un trámite concreto ante una institución de gobierno y el responsable:</a:t>
          </a:r>
        </a:p>
      </dgm:t>
    </dgm:pt>
    <dgm:pt modelId="{B03B9881-8136-4DC2-9C68-CE0AB29E135A}" type="parTrans" cxnId="{C292A743-438B-465F-BDF3-FA01B87B1DD3}">
      <dgm:prSet/>
      <dgm:spPr/>
      <dgm:t>
        <a:bodyPr/>
        <a:lstStyle/>
        <a:p>
          <a:pPr algn="ctr"/>
          <a:endParaRPr lang="es-MX"/>
        </a:p>
      </dgm:t>
    </dgm:pt>
    <dgm:pt modelId="{18E7C59D-FABD-4480-B381-A4A7EC841E38}" type="sibTrans" cxnId="{C292A743-438B-465F-BDF3-FA01B87B1DD3}">
      <dgm:prSet/>
      <dgm:spPr/>
      <dgm:t>
        <a:bodyPr/>
        <a:lstStyle/>
        <a:p>
          <a:pPr algn="ctr"/>
          <a:endParaRPr lang="es-MX"/>
        </a:p>
      </dgm:t>
    </dgm:pt>
    <dgm:pt modelId="{F1391448-1D54-4FED-B23F-517B3D391959}" type="pres">
      <dgm:prSet presAssocID="{70406E85-6C91-418A-B24D-A90CA29FF5D1}" presName="linear" presStyleCnt="0">
        <dgm:presLayoutVars>
          <dgm:animLvl val="lvl"/>
          <dgm:resizeHandles val="exact"/>
        </dgm:presLayoutVars>
      </dgm:prSet>
      <dgm:spPr/>
    </dgm:pt>
    <dgm:pt modelId="{E79DC531-F41D-4D8A-AD58-1C46539773D3}" type="pres">
      <dgm:prSet presAssocID="{865B378B-68E1-4DCC-AB27-FA75AFC9DDF6}" presName="parentText" presStyleLbl="node1" presStyleIdx="0" presStyleCnt="3">
        <dgm:presLayoutVars>
          <dgm:chMax val="0"/>
          <dgm:bulletEnabled val="1"/>
        </dgm:presLayoutVars>
      </dgm:prSet>
      <dgm:spPr/>
    </dgm:pt>
    <dgm:pt modelId="{D5BF1F17-4D29-4E0C-B525-9E57F0CAA6FF}" type="pres">
      <dgm:prSet presAssocID="{18E7C59D-FABD-4480-B381-A4A7EC841E38}" presName="spacer" presStyleCnt="0"/>
      <dgm:spPr/>
    </dgm:pt>
    <dgm:pt modelId="{9DA3B183-0A3A-4C8D-94FD-07A787561ADB}" type="pres">
      <dgm:prSet presAssocID="{6376ED29-D0A6-44F3-A2A6-F443F8BF270B}" presName="parentText" presStyleLbl="node1" presStyleIdx="1" presStyleCnt="3" custLinFactNeighborY="1731">
        <dgm:presLayoutVars>
          <dgm:chMax val="0"/>
          <dgm:bulletEnabled val="1"/>
        </dgm:presLayoutVars>
      </dgm:prSet>
      <dgm:spPr/>
    </dgm:pt>
    <dgm:pt modelId="{96DD17FF-94B5-4F67-904F-A8BA7D976469}" type="pres">
      <dgm:prSet presAssocID="{6376ED29-D0A6-44F3-A2A6-F443F8BF270B}" presName="childText" presStyleLbl="revTx" presStyleIdx="0" presStyleCnt="2">
        <dgm:presLayoutVars>
          <dgm:bulletEnabled val="1"/>
        </dgm:presLayoutVars>
      </dgm:prSet>
      <dgm:spPr/>
    </dgm:pt>
    <dgm:pt modelId="{91DE1118-8226-4920-AA1B-2EE2259F71B7}" type="pres">
      <dgm:prSet presAssocID="{D0093453-DBCE-467A-8663-8EB528BC34F9}" presName="parentText" presStyleLbl="node1" presStyleIdx="2" presStyleCnt="3">
        <dgm:presLayoutVars>
          <dgm:chMax val="0"/>
          <dgm:bulletEnabled val="1"/>
        </dgm:presLayoutVars>
      </dgm:prSet>
      <dgm:spPr/>
    </dgm:pt>
    <dgm:pt modelId="{5592865A-EFC8-494A-A235-BA8EA548A1F5}" type="pres">
      <dgm:prSet presAssocID="{D0093453-DBCE-467A-8663-8EB528BC34F9}" presName="childText" presStyleLbl="revTx" presStyleIdx="1" presStyleCnt="2">
        <dgm:presLayoutVars>
          <dgm:bulletEnabled val="1"/>
        </dgm:presLayoutVars>
      </dgm:prSet>
      <dgm:spPr/>
    </dgm:pt>
  </dgm:ptLst>
  <dgm:cxnLst>
    <dgm:cxn modelId="{A875CD0F-1602-4EE7-951C-67BA5BDB16C2}" type="presOf" srcId="{53D2A561-EC07-4FFC-A98B-1FA8E4F30E99}" destId="{96DD17FF-94B5-4F67-904F-A8BA7D976469}" srcOrd="0" destOrd="0" presId="urn:microsoft.com/office/officeart/2005/8/layout/vList2"/>
    <dgm:cxn modelId="{C8BDB31E-C6F3-4B51-8FF8-65AD6413C63E}" type="presOf" srcId="{70406E85-6C91-418A-B24D-A90CA29FF5D1}" destId="{F1391448-1D54-4FED-B23F-517B3D391959}" srcOrd="0" destOrd="0" presId="urn:microsoft.com/office/officeart/2005/8/layout/vList2"/>
    <dgm:cxn modelId="{F2FB6F28-1165-4100-8981-1DFC24F08487}" type="presOf" srcId="{6376ED29-D0A6-44F3-A2A6-F443F8BF270B}" destId="{9DA3B183-0A3A-4C8D-94FD-07A787561ADB}" srcOrd="0" destOrd="0" presId="urn:microsoft.com/office/officeart/2005/8/layout/vList2"/>
    <dgm:cxn modelId="{C292A743-438B-465F-BDF3-FA01B87B1DD3}" srcId="{70406E85-6C91-418A-B24D-A90CA29FF5D1}" destId="{865B378B-68E1-4DCC-AB27-FA75AFC9DDF6}" srcOrd="0" destOrd="0" parTransId="{B03B9881-8136-4DC2-9C68-CE0AB29E135A}" sibTransId="{18E7C59D-FABD-4480-B381-A4A7EC841E38}"/>
    <dgm:cxn modelId="{E6037C82-2707-4868-88FC-D40146FB3D99}" type="presOf" srcId="{97B0B871-78FF-4DD6-A3E7-1F94F11F90F1}" destId="{5592865A-EFC8-494A-A235-BA8EA548A1F5}" srcOrd="0" destOrd="0" presId="urn:microsoft.com/office/officeart/2005/8/layout/vList2"/>
    <dgm:cxn modelId="{4593488B-DA2D-405D-8A5B-9104F5043093}" srcId="{70406E85-6C91-418A-B24D-A90CA29FF5D1}" destId="{6376ED29-D0A6-44F3-A2A6-F443F8BF270B}" srcOrd="1" destOrd="0" parTransId="{1DC81329-451A-4843-B39D-D5D5D2D83F2E}" sibTransId="{38A1811B-8290-4DF4-ACD1-4CB050825026}"/>
    <dgm:cxn modelId="{01060AAC-0E24-4EC7-BA53-451F6FFDD3CE}" srcId="{70406E85-6C91-418A-B24D-A90CA29FF5D1}" destId="{D0093453-DBCE-467A-8663-8EB528BC34F9}" srcOrd="2" destOrd="0" parTransId="{EFDE5679-1446-40F9-8682-DC1251E174E1}" sibTransId="{C554EDD5-E328-4E53-A4FB-1D125AD38741}"/>
    <dgm:cxn modelId="{075BB5B7-6C21-4B79-B4CF-4DC3C455DB7A}" srcId="{6376ED29-D0A6-44F3-A2A6-F443F8BF270B}" destId="{53D2A561-EC07-4FFC-A98B-1FA8E4F30E99}" srcOrd="0" destOrd="0" parTransId="{1DEF0F69-89D4-4AA5-B70E-D060CD67F3DD}" sibTransId="{951ECF4D-EC04-413A-B1EF-81456C7D9F7D}"/>
    <dgm:cxn modelId="{C665A5D8-8F78-43A9-89D0-6EE41FB5E65C}" type="presOf" srcId="{D0093453-DBCE-467A-8663-8EB528BC34F9}" destId="{91DE1118-8226-4920-AA1B-2EE2259F71B7}" srcOrd="0" destOrd="0" presId="urn:microsoft.com/office/officeart/2005/8/layout/vList2"/>
    <dgm:cxn modelId="{460207F1-C200-48EB-B53A-EF6940A9999D}" srcId="{D0093453-DBCE-467A-8663-8EB528BC34F9}" destId="{97B0B871-78FF-4DD6-A3E7-1F94F11F90F1}" srcOrd="0" destOrd="0" parTransId="{C4CF95D7-B02A-445A-9BDA-CB9E25E1CF16}" sibTransId="{FF615827-2B85-4779-A8D5-96A2B90B7D99}"/>
    <dgm:cxn modelId="{E1491AFF-FE3B-415B-9657-3287DA7D5010}" type="presOf" srcId="{865B378B-68E1-4DCC-AB27-FA75AFC9DDF6}" destId="{E79DC531-F41D-4D8A-AD58-1C46539773D3}" srcOrd="0" destOrd="0" presId="urn:microsoft.com/office/officeart/2005/8/layout/vList2"/>
    <dgm:cxn modelId="{B46B7D00-3A19-4D5A-AF19-483186A09356}" type="presParOf" srcId="{F1391448-1D54-4FED-B23F-517B3D391959}" destId="{E79DC531-F41D-4D8A-AD58-1C46539773D3}" srcOrd="0" destOrd="0" presId="urn:microsoft.com/office/officeart/2005/8/layout/vList2"/>
    <dgm:cxn modelId="{D26A90A3-82F2-41F5-908F-32229357ADE3}" type="presParOf" srcId="{F1391448-1D54-4FED-B23F-517B3D391959}" destId="{D5BF1F17-4D29-4E0C-B525-9E57F0CAA6FF}" srcOrd="1" destOrd="0" presId="urn:microsoft.com/office/officeart/2005/8/layout/vList2"/>
    <dgm:cxn modelId="{F188DD04-DBB1-4363-98C7-7AF5F3AF74C4}" type="presParOf" srcId="{F1391448-1D54-4FED-B23F-517B3D391959}" destId="{9DA3B183-0A3A-4C8D-94FD-07A787561ADB}" srcOrd="2" destOrd="0" presId="urn:microsoft.com/office/officeart/2005/8/layout/vList2"/>
    <dgm:cxn modelId="{D3F56DA4-7A9C-4E9B-A7BC-7FE97415F6FC}" type="presParOf" srcId="{F1391448-1D54-4FED-B23F-517B3D391959}" destId="{96DD17FF-94B5-4F67-904F-A8BA7D976469}" srcOrd="3" destOrd="0" presId="urn:microsoft.com/office/officeart/2005/8/layout/vList2"/>
    <dgm:cxn modelId="{902686CE-4C61-4CE0-8B0F-148C505555E7}" type="presParOf" srcId="{F1391448-1D54-4FED-B23F-517B3D391959}" destId="{91DE1118-8226-4920-AA1B-2EE2259F71B7}" srcOrd="4" destOrd="0" presId="urn:microsoft.com/office/officeart/2005/8/layout/vList2"/>
    <dgm:cxn modelId="{72E96CE7-D115-41D6-84F1-58182981A7F1}" type="presParOf" srcId="{F1391448-1D54-4FED-B23F-517B3D391959}" destId="{5592865A-EFC8-494A-A235-BA8EA548A1F5}"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8A68328-4663-4F40-9460-CDBDF36A9648}" type="doc">
      <dgm:prSet loTypeId="urn:microsoft.com/office/officeart/2009/layout/CircleArrowProcess" loCatId="cycle" qsTypeId="urn:microsoft.com/office/officeart/2005/8/quickstyle/3d4" qsCatId="3D" csTypeId="urn:microsoft.com/office/officeart/2005/8/colors/colorful2" csCatId="colorful" phldr="1"/>
      <dgm:spPr/>
      <dgm:t>
        <a:bodyPr/>
        <a:lstStyle/>
        <a:p>
          <a:endParaRPr lang="es-MX"/>
        </a:p>
      </dgm:t>
    </dgm:pt>
    <dgm:pt modelId="{9429A15A-EE16-42B1-93A2-9D32790A7C4A}">
      <dgm:prSet phldrT="[Texto]" custT="1"/>
      <dgm:spPr/>
      <dgm:t>
        <a:bodyPr/>
        <a:lstStyle/>
        <a:p>
          <a:pPr algn="l"/>
          <a:r>
            <a:rPr lang="es-MX" sz="1800" dirty="0"/>
            <a:t>Identificar que datos se requieren para cada finalidad.</a:t>
          </a:r>
        </a:p>
      </dgm:t>
    </dgm:pt>
    <dgm:pt modelId="{3B78E7D6-9C42-4B2F-B926-D8D0E7C28F66}" type="parTrans" cxnId="{D35C899E-B49C-4DE9-9A7E-11F973650ADD}">
      <dgm:prSet/>
      <dgm:spPr/>
      <dgm:t>
        <a:bodyPr/>
        <a:lstStyle/>
        <a:p>
          <a:endParaRPr lang="es-MX"/>
        </a:p>
      </dgm:t>
    </dgm:pt>
    <dgm:pt modelId="{3AC8D2E9-1147-40CC-9D51-199802B1A113}" type="sibTrans" cxnId="{D35C899E-B49C-4DE9-9A7E-11F973650ADD}">
      <dgm:prSet/>
      <dgm:spPr/>
      <dgm:t>
        <a:bodyPr/>
        <a:lstStyle/>
        <a:p>
          <a:endParaRPr lang="es-MX"/>
        </a:p>
      </dgm:t>
    </dgm:pt>
    <dgm:pt modelId="{C2F4D7E1-EA93-4710-9FE6-D74DA1C2D181}">
      <dgm:prSet phldrT="[Texto]" custT="1"/>
      <dgm:spPr/>
      <dgm:t>
        <a:bodyPr/>
        <a:lstStyle/>
        <a:p>
          <a:pPr algn="just"/>
          <a:r>
            <a:rPr lang="es-MX" sz="1600" dirty="0"/>
            <a:t>Analizar y revisar que solo se soliciten aquellos datos que resultan indispensables para cumplir con las finalidades.</a:t>
          </a:r>
        </a:p>
      </dgm:t>
    </dgm:pt>
    <dgm:pt modelId="{BD43A8BA-313B-4389-931F-67E98248C4DA}" type="parTrans" cxnId="{C37DC97F-C2CB-4FB6-B64E-8495FED4F77C}">
      <dgm:prSet/>
      <dgm:spPr/>
      <dgm:t>
        <a:bodyPr/>
        <a:lstStyle/>
        <a:p>
          <a:endParaRPr lang="es-MX"/>
        </a:p>
      </dgm:t>
    </dgm:pt>
    <dgm:pt modelId="{C7418A92-2A8C-416F-993E-A20FB865AC66}" type="sibTrans" cxnId="{C37DC97F-C2CB-4FB6-B64E-8495FED4F77C}">
      <dgm:prSet/>
      <dgm:spPr/>
      <dgm:t>
        <a:bodyPr/>
        <a:lstStyle/>
        <a:p>
          <a:endParaRPr lang="es-MX"/>
        </a:p>
      </dgm:t>
    </dgm:pt>
    <dgm:pt modelId="{617761ED-F851-4B02-9C7B-E1D57FEC4C7B}">
      <dgm:prSet phldrT="[Texto]" custT="1"/>
      <dgm:spPr/>
      <dgm:t>
        <a:bodyPr/>
        <a:lstStyle/>
        <a:p>
          <a:pPr algn="just"/>
          <a:r>
            <a:rPr lang="es-MX" sz="1600" dirty="0"/>
            <a:t>Respetar cuando una normatividad establezca con precisión los datos personales que deberán obtenerse para cumplir con la finalidad.</a:t>
          </a:r>
        </a:p>
      </dgm:t>
    </dgm:pt>
    <dgm:pt modelId="{782A01FC-4297-434F-92A1-ABFCF46B1D6C}" type="parTrans" cxnId="{FA74E5D7-A413-455D-A9BE-E57B945DDE2B}">
      <dgm:prSet/>
      <dgm:spPr/>
      <dgm:t>
        <a:bodyPr/>
        <a:lstStyle/>
        <a:p>
          <a:endParaRPr lang="es-MX"/>
        </a:p>
      </dgm:t>
    </dgm:pt>
    <dgm:pt modelId="{583C9459-017D-4246-9A48-A50FF9C87AE6}" type="sibTrans" cxnId="{FA74E5D7-A413-455D-A9BE-E57B945DDE2B}">
      <dgm:prSet/>
      <dgm:spPr/>
      <dgm:t>
        <a:bodyPr/>
        <a:lstStyle/>
        <a:p>
          <a:endParaRPr lang="es-MX"/>
        </a:p>
      </dgm:t>
    </dgm:pt>
    <dgm:pt modelId="{9F1A81B7-B4F9-4271-A397-1E8362BA4A41}" type="pres">
      <dgm:prSet presAssocID="{28A68328-4663-4F40-9460-CDBDF36A9648}" presName="Name0" presStyleCnt="0">
        <dgm:presLayoutVars>
          <dgm:chMax val="7"/>
          <dgm:chPref val="7"/>
          <dgm:dir/>
          <dgm:animLvl val="lvl"/>
        </dgm:presLayoutVars>
      </dgm:prSet>
      <dgm:spPr/>
    </dgm:pt>
    <dgm:pt modelId="{C8E4FB17-888B-4296-92C7-A5D2990620E1}" type="pres">
      <dgm:prSet presAssocID="{9429A15A-EE16-42B1-93A2-9D32790A7C4A}" presName="Accent1" presStyleCnt="0"/>
      <dgm:spPr/>
    </dgm:pt>
    <dgm:pt modelId="{B6BBC428-4A43-4041-A704-E3DDD80B26E4}" type="pres">
      <dgm:prSet presAssocID="{9429A15A-EE16-42B1-93A2-9D32790A7C4A}" presName="Accent" presStyleLbl="node1" presStyleIdx="0" presStyleCnt="3" custScaleX="122521" custLinFactNeighborX="25432" custLinFactNeighborY="-5816"/>
      <dgm:spPr/>
    </dgm:pt>
    <dgm:pt modelId="{049536F8-6DDF-4F4E-A901-21D8D2AF9036}" type="pres">
      <dgm:prSet presAssocID="{9429A15A-EE16-42B1-93A2-9D32790A7C4A}" presName="Parent1" presStyleLbl="revTx" presStyleIdx="0" presStyleCnt="3" custLinFactNeighborX="44432" custLinFactNeighborY="-27454">
        <dgm:presLayoutVars>
          <dgm:chMax val="1"/>
          <dgm:chPref val="1"/>
          <dgm:bulletEnabled val="1"/>
        </dgm:presLayoutVars>
      </dgm:prSet>
      <dgm:spPr/>
    </dgm:pt>
    <dgm:pt modelId="{5CA5BE81-CC34-44FD-B79F-A7EE680D959C}" type="pres">
      <dgm:prSet presAssocID="{C2F4D7E1-EA93-4710-9FE6-D74DA1C2D181}" presName="Accent2" presStyleCnt="0"/>
      <dgm:spPr/>
    </dgm:pt>
    <dgm:pt modelId="{CB9DFEF0-EE45-4303-8EA3-775CDF91209C}" type="pres">
      <dgm:prSet presAssocID="{C2F4D7E1-EA93-4710-9FE6-D74DA1C2D181}" presName="Accent" presStyleLbl="node1" presStyleIdx="1" presStyleCnt="3" custScaleX="109522" custLinFactNeighborX="-17233" custLinFactNeighborY="-2874"/>
      <dgm:spPr/>
    </dgm:pt>
    <dgm:pt modelId="{12A169A1-F7A7-40FC-A4DF-F3541524AC48}" type="pres">
      <dgm:prSet presAssocID="{C2F4D7E1-EA93-4710-9FE6-D74DA1C2D181}" presName="Parent2" presStyleLbl="revTx" presStyleIdx="1" presStyleCnt="3" custScaleX="121365" custLinFactNeighborX="-23246" custLinFactNeighborY="-13367">
        <dgm:presLayoutVars>
          <dgm:chMax val="1"/>
          <dgm:chPref val="1"/>
          <dgm:bulletEnabled val="1"/>
        </dgm:presLayoutVars>
      </dgm:prSet>
      <dgm:spPr/>
    </dgm:pt>
    <dgm:pt modelId="{987D4CD0-0177-4D9C-844E-49275FACD069}" type="pres">
      <dgm:prSet presAssocID="{617761ED-F851-4B02-9C7B-E1D57FEC4C7B}" presName="Accent3" presStyleCnt="0"/>
      <dgm:spPr/>
    </dgm:pt>
    <dgm:pt modelId="{875D6080-FD48-414A-903C-B40891500409}" type="pres">
      <dgm:prSet presAssocID="{617761ED-F851-4B02-9C7B-E1D57FEC4C7B}" presName="Accent" presStyleLbl="node1" presStyleIdx="2" presStyleCnt="3" custScaleX="124006" custLinFactNeighborX="46997" custLinFactNeighborY="-3147"/>
      <dgm:spPr/>
    </dgm:pt>
    <dgm:pt modelId="{CA6234FB-3E4E-419B-97CE-1F0B7B1797A1}" type="pres">
      <dgm:prSet presAssocID="{617761ED-F851-4B02-9C7B-E1D57FEC4C7B}" presName="Parent3" presStyleLbl="revTx" presStyleIdx="2" presStyleCnt="3" custScaleX="128403" custLinFactNeighborX="75575" custLinFactNeighborY="-12099">
        <dgm:presLayoutVars>
          <dgm:chMax val="1"/>
          <dgm:chPref val="1"/>
          <dgm:bulletEnabled val="1"/>
        </dgm:presLayoutVars>
      </dgm:prSet>
      <dgm:spPr/>
    </dgm:pt>
  </dgm:ptLst>
  <dgm:cxnLst>
    <dgm:cxn modelId="{94A9E103-D198-4C2B-A74B-A47FCB5AAC1E}" type="presOf" srcId="{617761ED-F851-4B02-9C7B-E1D57FEC4C7B}" destId="{CA6234FB-3E4E-419B-97CE-1F0B7B1797A1}" srcOrd="0" destOrd="0" presId="urn:microsoft.com/office/officeart/2009/layout/CircleArrowProcess"/>
    <dgm:cxn modelId="{6DCEB40B-B8D6-4D8B-BFAB-CC75BC6BFF64}" type="presOf" srcId="{28A68328-4663-4F40-9460-CDBDF36A9648}" destId="{9F1A81B7-B4F9-4271-A397-1E8362BA4A41}" srcOrd="0" destOrd="0" presId="urn:microsoft.com/office/officeart/2009/layout/CircleArrowProcess"/>
    <dgm:cxn modelId="{65941E1D-E53D-4D60-9246-F0B2354E0C33}" type="presOf" srcId="{9429A15A-EE16-42B1-93A2-9D32790A7C4A}" destId="{049536F8-6DDF-4F4E-A901-21D8D2AF9036}" srcOrd="0" destOrd="0" presId="urn:microsoft.com/office/officeart/2009/layout/CircleArrowProcess"/>
    <dgm:cxn modelId="{947DAF27-B354-4C50-9E86-4C697C6E8AB0}" type="presOf" srcId="{C2F4D7E1-EA93-4710-9FE6-D74DA1C2D181}" destId="{12A169A1-F7A7-40FC-A4DF-F3541524AC48}" srcOrd="0" destOrd="0" presId="urn:microsoft.com/office/officeart/2009/layout/CircleArrowProcess"/>
    <dgm:cxn modelId="{C37DC97F-C2CB-4FB6-B64E-8495FED4F77C}" srcId="{28A68328-4663-4F40-9460-CDBDF36A9648}" destId="{C2F4D7E1-EA93-4710-9FE6-D74DA1C2D181}" srcOrd="1" destOrd="0" parTransId="{BD43A8BA-313B-4389-931F-67E98248C4DA}" sibTransId="{C7418A92-2A8C-416F-993E-A20FB865AC66}"/>
    <dgm:cxn modelId="{D35C899E-B49C-4DE9-9A7E-11F973650ADD}" srcId="{28A68328-4663-4F40-9460-CDBDF36A9648}" destId="{9429A15A-EE16-42B1-93A2-9D32790A7C4A}" srcOrd="0" destOrd="0" parTransId="{3B78E7D6-9C42-4B2F-B926-D8D0E7C28F66}" sibTransId="{3AC8D2E9-1147-40CC-9D51-199802B1A113}"/>
    <dgm:cxn modelId="{FA74E5D7-A413-455D-A9BE-E57B945DDE2B}" srcId="{28A68328-4663-4F40-9460-CDBDF36A9648}" destId="{617761ED-F851-4B02-9C7B-E1D57FEC4C7B}" srcOrd="2" destOrd="0" parTransId="{782A01FC-4297-434F-92A1-ABFCF46B1D6C}" sibTransId="{583C9459-017D-4246-9A48-A50FF9C87AE6}"/>
    <dgm:cxn modelId="{1DF90E3F-1A4F-4224-B762-9824ACFE0B5C}" type="presParOf" srcId="{9F1A81B7-B4F9-4271-A397-1E8362BA4A41}" destId="{C8E4FB17-888B-4296-92C7-A5D2990620E1}" srcOrd="0" destOrd="0" presId="urn:microsoft.com/office/officeart/2009/layout/CircleArrowProcess"/>
    <dgm:cxn modelId="{12083847-E603-41B2-9C4E-D038BD29719F}" type="presParOf" srcId="{C8E4FB17-888B-4296-92C7-A5D2990620E1}" destId="{B6BBC428-4A43-4041-A704-E3DDD80B26E4}" srcOrd="0" destOrd="0" presId="urn:microsoft.com/office/officeart/2009/layout/CircleArrowProcess"/>
    <dgm:cxn modelId="{6A64A5B5-8F06-4ABA-8585-ACD07D75F9C1}" type="presParOf" srcId="{9F1A81B7-B4F9-4271-A397-1E8362BA4A41}" destId="{049536F8-6DDF-4F4E-A901-21D8D2AF9036}" srcOrd="1" destOrd="0" presId="urn:microsoft.com/office/officeart/2009/layout/CircleArrowProcess"/>
    <dgm:cxn modelId="{BC3217BE-7691-426A-9769-9F18A41930E2}" type="presParOf" srcId="{9F1A81B7-B4F9-4271-A397-1E8362BA4A41}" destId="{5CA5BE81-CC34-44FD-B79F-A7EE680D959C}" srcOrd="2" destOrd="0" presId="urn:microsoft.com/office/officeart/2009/layout/CircleArrowProcess"/>
    <dgm:cxn modelId="{4B41A63D-9FC5-40FC-9ACB-F5F4B37E550C}" type="presParOf" srcId="{5CA5BE81-CC34-44FD-B79F-A7EE680D959C}" destId="{CB9DFEF0-EE45-4303-8EA3-775CDF91209C}" srcOrd="0" destOrd="0" presId="urn:microsoft.com/office/officeart/2009/layout/CircleArrowProcess"/>
    <dgm:cxn modelId="{82847B97-A13B-4F98-9B91-D435B81A6D15}" type="presParOf" srcId="{9F1A81B7-B4F9-4271-A397-1E8362BA4A41}" destId="{12A169A1-F7A7-40FC-A4DF-F3541524AC48}" srcOrd="3" destOrd="0" presId="urn:microsoft.com/office/officeart/2009/layout/CircleArrowProcess"/>
    <dgm:cxn modelId="{E842BC39-08D0-4E9D-987A-DBC94B9FA8E3}" type="presParOf" srcId="{9F1A81B7-B4F9-4271-A397-1E8362BA4A41}" destId="{987D4CD0-0177-4D9C-844E-49275FACD069}" srcOrd="4" destOrd="0" presId="urn:microsoft.com/office/officeart/2009/layout/CircleArrowProcess"/>
    <dgm:cxn modelId="{D1216649-9657-475A-9C7B-598665C83413}" type="presParOf" srcId="{987D4CD0-0177-4D9C-844E-49275FACD069}" destId="{875D6080-FD48-414A-903C-B40891500409}" srcOrd="0" destOrd="0" presId="urn:microsoft.com/office/officeart/2009/layout/CircleArrowProcess"/>
    <dgm:cxn modelId="{2754F513-F4E2-4571-BAAA-E68FBEE12C51}" type="presParOf" srcId="{9F1A81B7-B4F9-4271-A397-1E8362BA4A41}" destId="{CA6234FB-3E4E-419B-97CE-1F0B7B1797A1}"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12CEBE6-DC42-49B5-8E2E-2E0B7CA6D669}" type="doc">
      <dgm:prSet loTypeId="urn:microsoft.com/office/officeart/2005/8/layout/hierarchy5" loCatId="hierarchy" qsTypeId="urn:microsoft.com/office/officeart/2005/8/quickstyle/simple3" qsCatId="simple" csTypeId="urn:microsoft.com/office/officeart/2005/8/colors/colorful1" csCatId="colorful" phldr="1"/>
      <dgm:spPr/>
      <dgm:t>
        <a:bodyPr/>
        <a:lstStyle/>
        <a:p>
          <a:endParaRPr lang="es-MX"/>
        </a:p>
      </dgm:t>
    </dgm:pt>
    <dgm:pt modelId="{C6D3D7F5-5C58-4885-9CEE-3EDA9D11F873}">
      <dgm:prSet phldrT="[Texto]"/>
      <dgm:spPr/>
      <dgm:t>
        <a:bodyPr/>
        <a:lstStyle/>
        <a:p>
          <a:pPr rtl="0" eaLnBrk="1" latinLnBrk="0"/>
          <a:r>
            <a:rPr lang="es-MX" dirty="0"/>
            <a:t>Consentimiento</a:t>
          </a:r>
        </a:p>
      </dgm:t>
    </dgm:pt>
    <dgm:pt modelId="{FAD94AFB-0DCC-4A5B-A37B-1548B4722C97}" type="parTrans" cxnId="{DC65A7C9-81FA-4DFF-81B8-6F255643B426}">
      <dgm:prSet/>
      <dgm:spPr/>
      <dgm:t>
        <a:bodyPr/>
        <a:lstStyle/>
        <a:p>
          <a:endParaRPr lang="es-MX" sz="2400">
            <a:latin typeface="Arial Narrow" panose="020B0606020202030204" pitchFamily="34" charset="0"/>
          </a:endParaRPr>
        </a:p>
      </dgm:t>
    </dgm:pt>
    <dgm:pt modelId="{54BA62D1-6CA1-42D3-8105-1B225121D775}" type="sibTrans" cxnId="{DC65A7C9-81FA-4DFF-81B8-6F255643B426}">
      <dgm:prSet/>
      <dgm:spPr/>
      <dgm:t>
        <a:bodyPr/>
        <a:lstStyle/>
        <a:p>
          <a:endParaRPr lang="es-MX" sz="2400">
            <a:latin typeface="Arial Narrow" panose="020B0606020202030204" pitchFamily="34" charset="0"/>
          </a:endParaRPr>
        </a:p>
      </dgm:t>
    </dgm:pt>
    <dgm:pt modelId="{D4F46F33-6DC4-4255-A378-24816F2F6341}">
      <dgm:prSet phldrT="[Texto]"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s-MX" sz="2400" dirty="0">
              <a:latin typeface="Arial Narrow" panose="020B0606020202030204" pitchFamily="34" charset="0"/>
            </a:rPr>
            <a:t> Características </a:t>
          </a:r>
        </a:p>
      </dgm:t>
    </dgm:pt>
    <dgm:pt modelId="{B9E18E8A-0DB9-4A1A-92B9-7B14620414B3}" type="parTrans" cxnId="{13946F6B-D2B3-4E1B-B2DC-0C812BF051C8}">
      <dgm:prSet custT="1"/>
      <dgm:spPr/>
      <dgm:t>
        <a:bodyPr/>
        <a:lstStyle/>
        <a:p>
          <a:endParaRPr lang="es-MX" sz="2400" dirty="0">
            <a:latin typeface="Arial Narrow" panose="020B0606020202030204" pitchFamily="34" charset="0"/>
          </a:endParaRPr>
        </a:p>
      </dgm:t>
    </dgm:pt>
    <dgm:pt modelId="{C74D226A-B199-42E8-A622-52D139D8B877}" type="sibTrans" cxnId="{13946F6B-D2B3-4E1B-B2DC-0C812BF051C8}">
      <dgm:prSet/>
      <dgm:spPr/>
      <dgm:t>
        <a:bodyPr/>
        <a:lstStyle/>
        <a:p>
          <a:endParaRPr lang="es-MX" sz="2400">
            <a:latin typeface="Arial Narrow" panose="020B0606020202030204" pitchFamily="34" charset="0"/>
          </a:endParaRPr>
        </a:p>
      </dgm:t>
    </dgm:pt>
    <dgm:pt modelId="{38253B5B-8459-4580-9913-05B3280DED53}">
      <dgm:prSet phldrT="[Texto]" custT="1"/>
      <dgm:spPr/>
      <dgm:t>
        <a:bodyPr/>
        <a:lstStyle/>
        <a:p>
          <a:r>
            <a:rPr lang="es-MX" sz="2400" dirty="0">
              <a:latin typeface="Arial Narrow" panose="020B0606020202030204" pitchFamily="34" charset="0"/>
            </a:rPr>
            <a:t>Libre</a:t>
          </a:r>
        </a:p>
      </dgm:t>
    </dgm:pt>
    <dgm:pt modelId="{492112F9-3A63-474C-877D-86B9381AA2AA}" type="parTrans" cxnId="{2CA797C0-5059-4B09-AD0A-09C0BC809F9C}">
      <dgm:prSet custT="1"/>
      <dgm:spPr/>
      <dgm:t>
        <a:bodyPr/>
        <a:lstStyle/>
        <a:p>
          <a:endParaRPr lang="es-MX" sz="2400" dirty="0">
            <a:latin typeface="Arial Narrow" panose="020B0606020202030204" pitchFamily="34" charset="0"/>
          </a:endParaRPr>
        </a:p>
      </dgm:t>
    </dgm:pt>
    <dgm:pt modelId="{942DB262-5BBC-491D-9D17-8BA2235C9C8E}" type="sibTrans" cxnId="{2CA797C0-5059-4B09-AD0A-09C0BC809F9C}">
      <dgm:prSet/>
      <dgm:spPr/>
      <dgm:t>
        <a:bodyPr/>
        <a:lstStyle/>
        <a:p>
          <a:endParaRPr lang="es-MX" sz="2400">
            <a:latin typeface="Arial Narrow" panose="020B0606020202030204" pitchFamily="34" charset="0"/>
          </a:endParaRPr>
        </a:p>
      </dgm:t>
    </dgm:pt>
    <dgm:pt modelId="{6C9E08B6-D43E-42F3-9168-AC4FD9517596}">
      <dgm:prSet phldrT="[Texto]" custT="1"/>
      <dgm:spPr/>
      <dgm:t>
        <a:bodyPr/>
        <a:lstStyle/>
        <a:p>
          <a:r>
            <a:rPr lang="es-MX" sz="2400" dirty="0">
              <a:latin typeface="Arial Narrow" panose="020B0606020202030204" pitchFamily="34" charset="0"/>
            </a:rPr>
            <a:t>Específico</a:t>
          </a:r>
        </a:p>
      </dgm:t>
    </dgm:pt>
    <dgm:pt modelId="{333AE82C-3877-43CD-B162-80F9E3B5063C}" type="parTrans" cxnId="{07C4C06C-02C7-4FDA-97F3-A15DC1B2E168}">
      <dgm:prSet custT="1"/>
      <dgm:spPr/>
      <dgm:t>
        <a:bodyPr/>
        <a:lstStyle/>
        <a:p>
          <a:endParaRPr lang="es-MX" sz="2400" dirty="0">
            <a:latin typeface="Arial Narrow" panose="020B0606020202030204" pitchFamily="34" charset="0"/>
          </a:endParaRPr>
        </a:p>
      </dgm:t>
    </dgm:pt>
    <dgm:pt modelId="{3E47B887-5BCA-42AE-B281-AD4AFE1FB3FB}" type="sibTrans" cxnId="{07C4C06C-02C7-4FDA-97F3-A15DC1B2E168}">
      <dgm:prSet/>
      <dgm:spPr/>
      <dgm:t>
        <a:bodyPr/>
        <a:lstStyle/>
        <a:p>
          <a:endParaRPr lang="es-MX" sz="2400">
            <a:latin typeface="Arial Narrow" panose="020B0606020202030204" pitchFamily="34" charset="0"/>
          </a:endParaRPr>
        </a:p>
      </dgm:t>
    </dgm:pt>
    <dgm:pt modelId="{5EAF9551-195B-49DA-9AEA-8BED4AFB5F52}">
      <dgm:prSet phldrT="[Texto]" custT="1"/>
      <dgm:spPr/>
      <dgm:t>
        <a:bodyPr/>
        <a:lstStyle/>
        <a:p>
          <a:r>
            <a:rPr lang="es-MX" sz="2400" dirty="0">
              <a:latin typeface="Arial Narrow" panose="020B0606020202030204" pitchFamily="34" charset="0"/>
            </a:rPr>
            <a:t>Tácito </a:t>
          </a:r>
        </a:p>
      </dgm:t>
    </dgm:pt>
    <dgm:pt modelId="{D9705745-DF03-4ADE-B799-996C00434F53}" type="parTrans" cxnId="{C751DE6D-A650-4133-8A12-BFD31C669712}">
      <dgm:prSet custT="1"/>
      <dgm:spPr/>
      <dgm:t>
        <a:bodyPr/>
        <a:lstStyle/>
        <a:p>
          <a:endParaRPr lang="es-MX" sz="2400" dirty="0">
            <a:latin typeface="Arial Narrow" panose="020B0606020202030204" pitchFamily="34" charset="0"/>
          </a:endParaRPr>
        </a:p>
      </dgm:t>
    </dgm:pt>
    <dgm:pt modelId="{768D4BE3-4ABA-42E3-B9C2-3003A2BB4EE7}" type="sibTrans" cxnId="{C751DE6D-A650-4133-8A12-BFD31C669712}">
      <dgm:prSet/>
      <dgm:spPr/>
      <dgm:t>
        <a:bodyPr/>
        <a:lstStyle/>
        <a:p>
          <a:endParaRPr lang="es-MX" sz="2400">
            <a:latin typeface="Arial Narrow" panose="020B0606020202030204" pitchFamily="34" charset="0"/>
          </a:endParaRPr>
        </a:p>
      </dgm:t>
    </dgm:pt>
    <dgm:pt modelId="{7A723152-022C-4F8E-B1F1-36750A202B8C}">
      <dgm:prSet phldrT="[Texto]" custT="1"/>
      <dgm:spPr/>
      <dgm:t>
        <a:bodyPr/>
        <a:lstStyle/>
        <a:p>
          <a:r>
            <a:rPr lang="es-MX" sz="2400" dirty="0">
              <a:latin typeface="Arial Narrow" panose="020B0606020202030204" pitchFamily="34" charset="0"/>
            </a:rPr>
            <a:t> Tipos </a:t>
          </a:r>
        </a:p>
      </dgm:t>
    </dgm:pt>
    <dgm:pt modelId="{101E031B-ED67-4D2A-8BF4-8C31CBB53745}" type="parTrans" cxnId="{5855537C-C764-487F-AC19-27AC50BA335E}">
      <dgm:prSet custT="1"/>
      <dgm:spPr/>
      <dgm:t>
        <a:bodyPr/>
        <a:lstStyle/>
        <a:p>
          <a:endParaRPr lang="es-MX" sz="2400" dirty="0">
            <a:latin typeface="Arial Narrow" panose="020B0606020202030204" pitchFamily="34" charset="0"/>
          </a:endParaRPr>
        </a:p>
      </dgm:t>
    </dgm:pt>
    <dgm:pt modelId="{DF93909E-4A25-4398-9F22-292FF01D61AC}" type="sibTrans" cxnId="{5855537C-C764-487F-AC19-27AC50BA335E}">
      <dgm:prSet/>
      <dgm:spPr/>
      <dgm:t>
        <a:bodyPr/>
        <a:lstStyle/>
        <a:p>
          <a:endParaRPr lang="es-MX" sz="2400">
            <a:latin typeface="Arial Narrow" panose="020B0606020202030204" pitchFamily="34" charset="0"/>
          </a:endParaRPr>
        </a:p>
      </dgm:t>
    </dgm:pt>
    <dgm:pt modelId="{48D31404-6512-4E90-979D-8DC1089E9E71}">
      <dgm:prSet phldrT="[Texto]" custT="1"/>
      <dgm:spPr/>
      <dgm:t>
        <a:bodyPr/>
        <a:lstStyle/>
        <a:p>
          <a:r>
            <a:rPr lang="es-MX" sz="2400" dirty="0">
              <a:latin typeface="Arial Narrow" panose="020B0606020202030204" pitchFamily="34" charset="0"/>
            </a:rPr>
            <a:t>Informado</a:t>
          </a:r>
        </a:p>
      </dgm:t>
    </dgm:pt>
    <dgm:pt modelId="{9425D542-9973-4783-8DA8-BB707CFBEC4B}" type="parTrans" cxnId="{5203ECB1-0856-4EFC-A24F-F62275C5265A}">
      <dgm:prSet custT="1"/>
      <dgm:spPr/>
      <dgm:t>
        <a:bodyPr/>
        <a:lstStyle/>
        <a:p>
          <a:endParaRPr lang="es-MX" sz="2400" dirty="0">
            <a:latin typeface="Arial Narrow" panose="020B0606020202030204" pitchFamily="34" charset="0"/>
          </a:endParaRPr>
        </a:p>
      </dgm:t>
    </dgm:pt>
    <dgm:pt modelId="{BFD2D337-2C95-4A96-BC80-8659D16AA74F}" type="sibTrans" cxnId="{5203ECB1-0856-4EFC-A24F-F62275C5265A}">
      <dgm:prSet/>
      <dgm:spPr/>
      <dgm:t>
        <a:bodyPr/>
        <a:lstStyle/>
        <a:p>
          <a:endParaRPr lang="es-MX" sz="2400">
            <a:latin typeface="Arial Narrow" panose="020B0606020202030204" pitchFamily="34" charset="0"/>
          </a:endParaRPr>
        </a:p>
      </dgm:t>
    </dgm:pt>
    <dgm:pt modelId="{219F3C9A-6FAB-46FD-9EC8-E4A88E3AE312}">
      <dgm:prSet phldrT="[Texto]" custT="1"/>
      <dgm:spPr/>
      <dgm:t>
        <a:bodyPr/>
        <a:lstStyle/>
        <a:p>
          <a:r>
            <a:rPr lang="es-MX" sz="2400" dirty="0">
              <a:latin typeface="Arial Narrow" panose="020B0606020202030204" pitchFamily="34" charset="0"/>
            </a:rPr>
            <a:t>Expreso </a:t>
          </a:r>
        </a:p>
      </dgm:t>
    </dgm:pt>
    <dgm:pt modelId="{69CE9346-D8DD-437E-98E4-3340D5866C35}" type="parTrans" cxnId="{48F71888-0827-4E5C-8C46-918F5BFDF469}">
      <dgm:prSet custT="1"/>
      <dgm:spPr/>
      <dgm:t>
        <a:bodyPr/>
        <a:lstStyle/>
        <a:p>
          <a:endParaRPr lang="es-MX" sz="2400" dirty="0">
            <a:latin typeface="Arial Narrow" panose="020B0606020202030204" pitchFamily="34" charset="0"/>
          </a:endParaRPr>
        </a:p>
      </dgm:t>
    </dgm:pt>
    <dgm:pt modelId="{0AF87FE6-5745-4A22-9307-F7F23F144ADA}" type="sibTrans" cxnId="{48F71888-0827-4E5C-8C46-918F5BFDF469}">
      <dgm:prSet/>
      <dgm:spPr/>
      <dgm:t>
        <a:bodyPr/>
        <a:lstStyle/>
        <a:p>
          <a:endParaRPr lang="es-MX" sz="2400">
            <a:latin typeface="Arial Narrow" panose="020B0606020202030204" pitchFamily="34" charset="0"/>
          </a:endParaRPr>
        </a:p>
      </dgm:t>
    </dgm:pt>
    <dgm:pt modelId="{98E6EE4C-98C2-40E4-A94C-0A43EBE01DDD}" type="pres">
      <dgm:prSet presAssocID="{C12CEBE6-DC42-49B5-8E2E-2E0B7CA6D669}" presName="mainComposite" presStyleCnt="0">
        <dgm:presLayoutVars>
          <dgm:chPref val="1"/>
          <dgm:dir/>
          <dgm:animOne val="branch"/>
          <dgm:animLvl val="lvl"/>
          <dgm:resizeHandles val="exact"/>
        </dgm:presLayoutVars>
      </dgm:prSet>
      <dgm:spPr/>
    </dgm:pt>
    <dgm:pt modelId="{FB275E69-02A0-4A36-883D-EEB024581196}" type="pres">
      <dgm:prSet presAssocID="{C12CEBE6-DC42-49B5-8E2E-2E0B7CA6D669}" presName="hierFlow" presStyleCnt="0"/>
      <dgm:spPr/>
    </dgm:pt>
    <dgm:pt modelId="{121B8893-20DD-4E30-892C-4E3478A1C793}" type="pres">
      <dgm:prSet presAssocID="{C12CEBE6-DC42-49B5-8E2E-2E0B7CA6D669}" presName="hierChild1" presStyleCnt="0">
        <dgm:presLayoutVars>
          <dgm:chPref val="1"/>
          <dgm:animOne val="branch"/>
          <dgm:animLvl val="lvl"/>
        </dgm:presLayoutVars>
      </dgm:prSet>
      <dgm:spPr/>
    </dgm:pt>
    <dgm:pt modelId="{7731D239-334C-4C04-8B06-911D2397A87F}" type="pres">
      <dgm:prSet presAssocID="{C6D3D7F5-5C58-4885-9CEE-3EDA9D11F873}" presName="Name17" presStyleCnt="0"/>
      <dgm:spPr/>
    </dgm:pt>
    <dgm:pt modelId="{3ED83AF2-F8A7-4A99-9DD4-3A89B7175C52}" type="pres">
      <dgm:prSet presAssocID="{C6D3D7F5-5C58-4885-9CEE-3EDA9D11F873}" presName="level1Shape" presStyleLbl="node0" presStyleIdx="0" presStyleCnt="1">
        <dgm:presLayoutVars>
          <dgm:chPref val="3"/>
        </dgm:presLayoutVars>
      </dgm:prSet>
      <dgm:spPr/>
    </dgm:pt>
    <dgm:pt modelId="{722F773A-B2EF-439F-9601-808EE1301A83}" type="pres">
      <dgm:prSet presAssocID="{C6D3D7F5-5C58-4885-9CEE-3EDA9D11F873}" presName="hierChild2" presStyleCnt="0"/>
      <dgm:spPr/>
    </dgm:pt>
    <dgm:pt modelId="{7DF09E34-EB27-4D48-B552-3CD48BC966A4}" type="pres">
      <dgm:prSet presAssocID="{B9E18E8A-0DB9-4A1A-92B9-7B14620414B3}" presName="Name25" presStyleLbl="parChTrans1D2" presStyleIdx="0" presStyleCnt="2"/>
      <dgm:spPr/>
    </dgm:pt>
    <dgm:pt modelId="{6F0E9164-C151-48E2-A808-BD28B97FFAEA}" type="pres">
      <dgm:prSet presAssocID="{B9E18E8A-0DB9-4A1A-92B9-7B14620414B3}" presName="connTx" presStyleLbl="parChTrans1D2" presStyleIdx="0" presStyleCnt="2"/>
      <dgm:spPr/>
    </dgm:pt>
    <dgm:pt modelId="{E39BE243-1259-433A-ADEA-680C3A832ED2}" type="pres">
      <dgm:prSet presAssocID="{D4F46F33-6DC4-4255-A378-24816F2F6341}" presName="Name30" presStyleCnt="0"/>
      <dgm:spPr/>
    </dgm:pt>
    <dgm:pt modelId="{B38CEBE3-8F25-470E-8DE5-C6E141305166}" type="pres">
      <dgm:prSet presAssocID="{D4F46F33-6DC4-4255-A378-24816F2F6341}" presName="level2Shape" presStyleLbl="node2" presStyleIdx="0" presStyleCnt="2"/>
      <dgm:spPr/>
    </dgm:pt>
    <dgm:pt modelId="{1F1B49D2-8669-4CD7-9E21-991D771CD992}" type="pres">
      <dgm:prSet presAssocID="{D4F46F33-6DC4-4255-A378-24816F2F6341}" presName="hierChild3" presStyleCnt="0"/>
      <dgm:spPr/>
    </dgm:pt>
    <dgm:pt modelId="{4BC58545-559B-45BF-A0D5-33C0B5ADA190}" type="pres">
      <dgm:prSet presAssocID="{492112F9-3A63-474C-877D-86B9381AA2AA}" presName="Name25" presStyleLbl="parChTrans1D3" presStyleIdx="0" presStyleCnt="5"/>
      <dgm:spPr/>
    </dgm:pt>
    <dgm:pt modelId="{83F71014-2E3D-482A-B9EA-AA8E0245CEA6}" type="pres">
      <dgm:prSet presAssocID="{492112F9-3A63-474C-877D-86B9381AA2AA}" presName="connTx" presStyleLbl="parChTrans1D3" presStyleIdx="0" presStyleCnt="5"/>
      <dgm:spPr/>
    </dgm:pt>
    <dgm:pt modelId="{4E029D26-06BD-4EF6-8AF5-F1A150D057BC}" type="pres">
      <dgm:prSet presAssocID="{38253B5B-8459-4580-9913-05B3280DED53}" presName="Name30" presStyleCnt="0"/>
      <dgm:spPr/>
    </dgm:pt>
    <dgm:pt modelId="{23EDFFDD-1815-4878-84FC-B1D4D3CDB002}" type="pres">
      <dgm:prSet presAssocID="{38253B5B-8459-4580-9913-05B3280DED53}" presName="level2Shape" presStyleLbl="node3" presStyleIdx="0" presStyleCnt="5"/>
      <dgm:spPr/>
    </dgm:pt>
    <dgm:pt modelId="{89D7A580-B6E8-42E0-9B59-2A8C55AC111B}" type="pres">
      <dgm:prSet presAssocID="{38253B5B-8459-4580-9913-05B3280DED53}" presName="hierChild3" presStyleCnt="0"/>
      <dgm:spPr/>
    </dgm:pt>
    <dgm:pt modelId="{76618EF0-AA39-4EB6-AF29-776928B85C2D}" type="pres">
      <dgm:prSet presAssocID="{333AE82C-3877-43CD-B162-80F9E3B5063C}" presName="Name25" presStyleLbl="parChTrans1D3" presStyleIdx="1" presStyleCnt="5"/>
      <dgm:spPr/>
    </dgm:pt>
    <dgm:pt modelId="{CB7DE62D-345C-4FE4-AA12-7931CF1A34FA}" type="pres">
      <dgm:prSet presAssocID="{333AE82C-3877-43CD-B162-80F9E3B5063C}" presName="connTx" presStyleLbl="parChTrans1D3" presStyleIdx="1" presStyleCnt="5"/>
      <dgm:spPr/>
    </dgm:pt>
    <dgm:pt modelId="{A7328DC1-9ABE-42ED-AF8E-3D8D0071CCAA}" type="pres">
      <dgm:prSet presAssocID="{6C9E08B6-D43E-42F3-9168-AC4FD9517596}" presName="Name30" presStyleCnt="0"/>
      <dgm:spPr/>
    </dgm:pt>
    <dgm:pt modelId="{54E7B781-F771-4E4B-8D1F-56976902512B}" type="pres">
      <dgm:prSet presAssocID="{6C9E08B6-D43E-42F3-9168-AC4FD9517596}" presName="level2Shape" presStyleLbl="node3" presStyleIdx="1" presStyleCnt="5"/>
      <dgm:spPr/>
    </dgm:pt>
    <dgm:pt modelId="{690192B7-F32F-43B3-AA6C-8050312A90A1}" type="pres">
      <dgm:prSet presAssocID="{6C9E08B6-D43E-42F3-9168-AC4FD9517596}" presName="hierChild3" presStyleCnt="0"/>
      <dgm:spPr/>
    </dgm:pt>
    <dgm:pt modelId="{1AFB8766-EF24-4721-AE66-280CD4205CE9}" type="pres">
      <dgm:prSet presAssocID="{9425D542-9973-4783-8DA8-BB707CFBEC4B}" presName="Name25" presStyleLbl="parChTrans1D3" presStyleIdx="2" presStyleCnt="5"/>
      <dgm:spPr/>
    </dgm:pt>
    <dgm:pt modelId="{50954D3F-7CD7-4735-8691-167F9E4C0663}" type="pres">
      <dgm:prSet presAssocID="{9425D542-9973-4783-8DA8-BB707CFBEC4B}" presName="connTx" presStyleLbl="parChTrans1D3" presStyleIdx="2" presStyleCnt="5"/>
      <dgm:spPr/>
    </dgm:pt>
    <dgm:pt modelId="{15A0F589-CDFE-41AA-AB62-8F33A5984364}" type="pres">
      <dgm:prSet presAssocID="{48D31404-6512-4E90-979D-8DC1089E9E71}" presName="Name30" presStyleCnt="0"/>
      <dgm:spPr/>
    </dgm:pt>
    <dgm:pt modelId="{93DFE1F1-9A90-4FB8-B312-D3B0CF842B8B}" type="pres">
      <dgm:prSet presAssocID="{48D31404-6512-4E90-979D-8DC1089E9E71}" presName="level2Shape" presStyleLbl="node3" presStyleIdx="2" presStyleCnt="5"/>
      <dgm:spPr/>
    </dgm:pt>
    <dgm:pt modelId="{6D0A7CD5-3027-4D6D-B72E-250AD4AA1BA7}" type="pres">
      <dgm:prSet presAssocID="{48D31404-6512-4E90-979D-8DC1089E9E71}" presName="hierChild3" presStyleCnt="0"/>
      <dgm:spPr/>
    </dgm:pt>
    <dgm:pt modelId="{73F00294-FA76-4214-8D87-12925EF53F56}" type="pres">
      <dgm:prSet presAssocID="{101E031B-ED67-4D2A-8BF4-8C31CBB53745}" presName="Name25" presStyleLbl="parChTrans1D2" presStyleIdx="1" presStyleCnt="2"/>
      <dgm:spPr/>
    </dgm:pt>
    <dgm:pt modelId="{E183B523-E82F-4DA7-AAC7-3F859E3E87EB}" type="pres">
      <dgm:prSet presAssocID="{101E031B-ED67-4D2A-8BF4-8C31CBB53745}" presName="connTx" presStyleLbl="parChTrans1D2" presStyleIdx="1" presStyleCnt="2"/>
      <dgm:spPr/>
    </dgm:pt>
    <dgm:pt modelId="{9C8377C1-2264-4E84-89E5-289AAFDE84FD}" type="pres">
      <dgm:prSet presAssocID="{7A723152-022C-4F8E-B1F1-36750A202B8C}" presName="Name30" presStyleCnt="0"/>
      <dgm:spPr/>
    </dgm:pt>
    <dgm:pt modelId="{C3E0DE1B-C12A-47FC-977D-918A27AEB77F}" type="pres">
      <dgm:prSet presAssocID="{7A723152-022C-4F8E-B1F1-36750A202B8C}" presName="level2Shape" presStyleLbl="node2" presStyleIdx="1" presStyleCnt="2"/>
      <dgm:spPr/>
    </dgm:pt>
    <dgm:pt modelId="{A6561FF8-6185-4CBE-838E-153FC93A040D}" type="pres">
      <dgm:prSet presAssocID="{7A723152-022C-4F8E-B1F1-36750A202B8C}" presName="hierChild3" presStyleCnt="0"/>
      <dgm:spPr/>
    </dgm:pt>
    <dgm:pt modelId="{BC87A215-299D-4452-90EF-237E7B77A8E5}" type="pres">
      <dgm:prSet presAssocID="{D9705745-DF03-4ADE-B799-996C00434F53}" presName="Name25" presStyleLbl="parChTrans1D3" presStyleIdx="3" presStyleCnt="5"/>
      <dgm:spPr/>
    </dgm:pt>
    <dgm:pt modelId="{43FB7E84-7CDE-4C27-9915-0844D94D9E37}" type="pres">
      <dgm:prSet presAssocID="{D9705745-DF03-4ADE-B799-996C00434F53}" presName="connTx" presStyleLbl="parChTrans1D3" presStyleIdx="3" presStyleCnt="5"/>
      <dgm:spPr/>
    </dgm:pt>
    <dgm:pt modelId="{5CC9E3EE-B05E-404B-A8D4-186270B13C5B}" type="pres">
      <dgm:prSet presAssocID="{5EAF9551-195B-49DA-9AEA-8BED4AFB5F52}" presName="Name30" presStyleCnt="0"/>
      <dgm:spPr/>
    </dgm:pt>
    <dgm:pt modelId="{DB3ABCE4-1076-4F8B-A2C0-A761C9B77B07}" type="pres">
      <dgm:prSet presAssocID="{5EAF9551-195B-49DA-9AEA-8BED4AFB5F52}" presName="level2Shape" presStyleLbl="node3" presStyleIdx="3" presStyleCnt="5"/>
      <dgm:spPr/>
    </dgm:pt>
    <dgm:pt modelId="{EDD1A209-A14B-4DAF-ABE8-370C6891D7E2}" type="pres">
      <dgm:prSet presAssocID="{5EAF9551-195B-49DA-9AEA-8BED4AFB5F52}" presName="hierChild3" presStyleCnt="0"/>
      <dgm:spPr/>
    </dgm:pt>
    <dgm:pt modelId="{05D49EAC-EB3F-4724-9A35-ECE84E1BFC65}" type="pres">
      <dgm:prSet presAssocID="{69CE9346-D8DD-437E-98E4-3340D5866C35}" presName="Name25" presStyleLbl="parChTrans1D3" presStyleIdx="4" presStyleCnt="5"/>
      <dgm:spPr/>
    </dgm:pt>
    <dgm:pt modelId="{492CC154-4406-42ED-8E57-FE10369E1287}" type="pres">
      <dgm:prSet presAssocID="{69CE9346-D8DD-437E-98E4-3340D5866C35}" presName="connTx" presStyleLbl="parChTrans1D3" presStyleIdx="4" presStyleCnt="5"/>
      <dgm:spPr/>
    </dgm:pt>
    <dgm:pt modelId="{1C52EC3B-E418-4270-80ED-466747839A77}" type="pres">
      <dgm:prSet presAssocID="{219F3C9A-6FAB-46FD-9EC8-E4A88E3AE312}" presName="Name30" presStyleCnt="0"/>
      <dgm:spPr/>
    </dgm:pt>
    <dgm:pt modelId="{F47AB92A-CDF6-4FE3-B483-801071395CF8}" type="pres">
      <dgm:prSet presAssocID="{219F3C9A-6FAB-46FD-9EC8-E4A88E3AE312}" presName="level2Shape" presStyleLbl="node3" presStyleIdx="4" presStyleCnt="5"/>
      <dgm:spPr/>
    </dgm:pt>
    <dgm:pt modelId="{30194930-4DBD-4496-9E12-2B4EF7606D00}" type="pres">
      <dgm:prSet presAssocID="{219F3C9A-6FAB-46FD-9EC8-E4A88E3AE312}" presName="hierChild3" presStyleCnt="0"/>
      <dgm:spPr/>
    </dgm:pt>
    <dgm:pt modelId="{9549F14D-F906-4FB7-B781-8340179ED810}" type="pres">
      <dgm:prSet presAssocID="{C12CEBE6-DC42-49B5-8E2E-2E0B7CA6D669}" presName="bgShapesFlow" presStyleCnt="0"/>
      <dgm:spPr/>
    </dgm:pt>
  </dgm:ptLst>
  <dgm:cxnLst>
    <dgm:cxn modelId="{9940CD00-E1C2-4A38-848C-0D2D730A10E9}" type="presOf" srcId="{492112F9-3A63-474C-877D-86B9381AA2AA}" destId="{83F71014-2E3D-482A-B9EA-AA8E0245CEA6}" srcOrd="1" destOrd="0" presId="urn:microsoft.com/office/officeart/2005/8/layout/hierarchy5"/>
    <dgm:cxn modelId="{1DCF6203-DB8F-4DD9-969A-9A7D2598B7A8}" type="presOf" srcId="{9425D542-9973-4783-8DA8-BB707CFBEC4B}" destId="{1AFB8766-EF24-4721-AE66-280CD4205CE9}" srcOrd="0" destOrd="0" presId="urn:microsoft.com/office/officeart/2005/8/layout/hierarchy5"/>
    <dgm:cxn modelId="{3E0EC510-E56E-4A05-ACF8-488A42319962}" type="presOf" srcId="{492112F9-3A63-474C-877D-86B9381AA2AA}" destId="{4BC58545-559B-45BF-A0D5-33C0B5ADA190}" srcOrd="0" destOrd="0" presId="urn:microsoft.com/office/officeart/2005/8/layout/hierarchy5"/>
    <dgm:cxn modelId="{4D499011-D21E-45E9-BFEE-9BFDB31B3170}" type="presOf" srcId="{333AE82C-3877-43CD-B162-80F9E3B5063C}" destId="{76618EF0-AA39-4EB6-AF29-776928B85C2D}" srcOrd="0" destOrd="0" presId="urn:microsoft.com/office/officeart/2005/8/layout/hierarchy5"/>
    <dgm:cxn modelId="{BAAB0414-443F-4B8D-83BA-BFEE2A09FCCA}" type="presOf" srcId="{69CE9346-D8DD-437E-98E4-3340D5866C35}" destId="{05D49EAC-EB3F-4724-9A35-ECE84E1BFC65}" srcOrd="0" destOrd="0" presId="urn:microsoft.com/office/officeart/2005/8/layout/hierarchy5"/>
    <dgm:cxn modelId="{AFEC5B1F-162E-49B0-9DFE-0232028D6666}" type="presOf" srcId="{B9E18E8A-0DB9-4A1A-92B9-7B14620414B3}" destId="{7DF09E34-EB27-4D48-B552-3CD48BC966A4}" srcOrd="0" destOrd="0" presId="urn:microsoft.com/office/officeart/2005/8/layout/hierarchy5"/>
    <dgm:cxn modelId="{F862632A-0BE2-445C-9755-66DC4F94526C}" type="presOf" srcId="{C12CEBE6-DC42-49B5-8E2E-2E0B7CA6D669}" destId="{98E6EE4C-98C2-40E4-A94C-0A43EBE01DDD}" srcOrd="0" destOrd="0" presId="urn:microsoft.com/office/officeart/2005/8/layout/hierarchy5"/>
    <dgm:cxn modelId="{1CAE6F2D-CA60-441A-8070-0768154C5D46}" type="presOf" srcId="{5EAF9551-195B-49DA-9AEA-8BED4AFB5F52}" destId="{DB3ABCE4-1076-4F8B-A2C0-A761C9B77B07}" srcOrd="0" destOrd="0" presId="urn:microsoft.com/office/officeart/2005/8/layout/hierarchy5"/>
    <dgm:cxn modelId="{B2306F2E-60A7-410E-88B1-CE4A7015F225}" type="presOf" srcId="{101E031B-ED67-4D2A-8BF4-8C31CBB53745}" destId="{E183B523-E82F-4DA7-AAC7-3F859E3E87EB}" srcOrd="1" destOrd="0" presId="urn:microsoft.com/office/officeart/2005/8/layout/hierarchy5"/>
    <dgm:cxn modelId="{7E641262-CBF0-488A-A6E5-9F79B3829B68}" type="presOf" srcId="{333AE82C-3877-43CD-B162-80F9E3B5063C}" destId="{CB7DE62D-345C-4FE4-AA12-7931CF1A34FA}" srcOrd="1" destOrd="0" presId="urn:microsoft.com/office/officeart/2005/8/layout/hierarchy5"/>
    <dgm:cxn modelId="{13946F6B-D2B3-4E1B-B2DC-0C812BF051C8}" srcId="{C6D3D7F5-5C58-4885-9CEE-3EDA9D11F873}" destId="{D4F46F33-6DC4-4255-A378-24816F2F6341}" srcOrd="0" destOrd="0" parTransId="{B9E18E8A-0DB9-4A1A-92B9-7B14620414B3}" sibTransId="{C74D226A-B199-42E8-A622-52D139D8B877}"/>
    <dgm:cxn modelId="{07C4C06C-02C7-4FDA-97F3-A15DC1B2E168}" srcId="{D4F46F33-6DC4-4255-A378-24816F2F6341}" destId="{6C9E08B6-D43E-42F3-9168-AC4FD9517596}" srcOrd="1" destOrd="0" parTransId="{333AE82C-3877-43CD-B162-80F9E3B5063C}" sibTransId="{3E47B887-5BCA-42AE-B281-AD4AFE1FB3FB}"/>
    <dgm:cxn modelId="{D8EFD76D-E17B-40C7-BB55-EFFAF456DAA2}" type="presOf" srcId="{6C9E08B6-D43E-42F3-9168-AC4FD9517596}" destId="{54E7B781-F771-4E4B-8D1F-56976902512B}" srcOrd="0" destOrd="0" presId="urn:microsoft.com/office/officeart/2005/8/layout/hierarchy5"/>
    <dgm:cxn modelId="{C751DE6D-A650-4133-8A12-BFD31C669712}" srcId="{7A723152-022C-4F8E-B1F1-36750A202B8C}" destId="{5EAF9551-195B-49DA-9AEA-8BED4AFB5F52}" srcOrd="0" destOrd="0" parTransId="{D9705745-DF03-4ADE-B799-996C00434F53}" sibTransId="{768D4BE3-4ABA-42E3-B9C2-3003A2BB4EE7}"/>
    <dgm:cxn modelId="{C2C1B070-E8A0-4200-B2CE-790D91D7F9D5}" type="presOf" srcId="{B9E18E8A-0DB9-4A1A-92B9-7B14620414B3}" destId="{6F0E9164-C151-48E2-A808-BD28B97FFAEA}" srcOrd="1" destOrd="0" presId="urn:microsoft.com/office/officeart/2005/8/layout/hierarchy5"/>
    <dgm:cxn modelId="{C142CD73-078A-438F-A7E7-C47EF936945E}" type="presOf" srcId="{D9705745-DF03-4ADE-B799-996C00434F53}" destId="{BC87A215-299D-4452-90EF-237E7B77A8E5}" srcOrd="0" destOrd="0" presId="urn:microsoft.com/office/officeart/2005/8/layout/hierarchy5"/>
    <dgm:cxn modelId="{5855537C-C764-487F-AC19-27AC50BA335E}" srcId="{C6D3D7F5-5C58-4885-9CEE-3EDA9D11F873}" destId="{7A723152-022C-4F8E-B1F1-36750A202B8C}" srcOrd="1" destOrd="0" parTransId="{101E031B-ED67-4D2A-8BF4-8C31CBB53745}" sibTransId="{DF93909E-4A25-4398-9F22-292FF01D61AC}"/>
    <dgm:cxn modelId="{48F71888-0827-4E5C-8C46-918F5BFDF469}" srcId="{7A723152-022C-4F8E-B1F1-36750A202B8C}" destId="{219F3C9A-6FAB-46FD-9EC8-E4A88E3AE312}" srcOrd="1" destOrd="0" parTransId="{69CE9346-D8DD-437E-98E4-3340D5866C35}" sibTransId="{0AF87FE6-5745-4A22-9307-F7F23F144ADA}"/>
    <dgm:cxn modelId="{D4DAC289-6D1D-427E-9613-83F50E61A799}" type="presOf" srcId="{101E031B-ED67-4D2A-8BF4-8C31CBB53745}" destId="{73F00294-FA76-4214-8D87-12925EF53F56}" srcOrd="0" destOrd="0" presId="urn:microsoft.com/office/officeart/2005/8/layout/hierarchy5"/>
    <dgm:cxn modelId="{5203ECB1-0856-4EFC-A24F-F62275C5265A}" srcId="{D4F46F33-6DC4-4255-A378-24816F2F6341}" destId="{48D31404-6512-4E90-979D-8DC1089E9E71}" srcOrd="2" destOrd="0" parTransId="{9425D542-9973-4783-8DA8-BB707CFBEC4B}" sibTransId="{BFD2D337-2C95-4A96-BC80-8659D16AA74F}"/>
    <dgm:cxn modelId="{345CD3B4-8B77-4D60-BF06-026B0AFDBC8E}" type="presOf" srcId="{C6D3D7F5-5C58-4885-9CEE-3EDA9D11F873}" destId="{3ED83AF2-F8A7-4A99-9DD4-3A89B7175C52}" srcOrd="0" destOrd="0" presId="urn:microsoft.com/office/officeart/2005/8/layout/hierarchy5"/>
    <dgm:cxn modelId="{996FABB8-8289-42BF-AAB7-689748EA9F56}" type="presOf" srcId="{D9705745-DF03-4ADE-B799-996C00434F53}" destId="{43FB7E84-7CDE-4C27-9915-0844D94D9E37}" srcOrd="1" destOrd="0" presId="urn:microsoft.com/office/officeart/2005/8/layout/hierarchy5"/>
    <dgm:cxn modelId="{155FA6BE-A5B0-4727-A4BE-8357B3B0E41F}" type="presOf" srcId="{48D31404-6512-4E90-979D-8DC1089E9E71}" destId="{93DFE1F1-9A90-4FB8-B312-D3B0CF842B8B}" srcOrd="0" destOrd="0" presId="urn:microsoft.com/office/officeart/2005/8/layout/hierarchy5"/>
    <dgm:cxn modelId="{2CA797C0-5059-4B09-AD0A-09C0BC809F9C}" srcId="{D4F46F33-6DC4-4255-A378-24816F2F6341}" destId="{38253B5B-8459-4580-9913-05B3280DED53}" srcOrd="0" destOrd="0" parTransId="{492112F9-3A63-474C-877D-86B9381AA2AA}" sibTransId="{942DB262-5BBC-491D-9D17-8BA2235C9C8E}"/>
    <dgm:cxn modelId="{F66BB9C0-CA9E-4FDE-807B-097C54A16995}" type="presOf" srcId="{69CE9346-D8DD-437E-98E4-3340D5866C35}" destId="{492CC154-4406-42ED-8E57-FE10369E1287}" srcOrd="1" destOrd="0" presId="urn:microsoft.com/office/officeart/2005/8/layout/hierarchy5"/>
    <dgm:cxn modelId="{85CE58C7-04FE-47BC-976E-324348AC1BA4}" type="presOf" srcId="{7A723152-022C-4F8E-B1F1-36750A202B8C}" destId="{C3E0DE1B-C12A-47FC-977D-918A27AEB77F}" srcOrd="0" destOrd="0" presId="urn:microsoft.com/office/officeart/2005/8/layout/hierarchy5"/>
    <dgm:cxn modelId="{DC65A7C9-81FA-4DFF-81B8-6F255643B426}" srcId="{C12CEBE6-DC42-49B5-8E2E-2E0B7CA6D669}" destId="{C6D3D7F5-5C58-4885-9CEE-3EDA9D11F873}" srcOrd="0" destOrd="0" parTransId="{FAD94AFB-0DCC-4A5B-A37B-1548B4722C97}" sibTransId="{54BA62D1-6CA1-42D3-8105-1B225121D775}"/>
    <dgm:cxn modelId="{C48A58CF-49AA-4A7F-9C3E-99452128494D}" type="presOf" srcId="{9425D542-9973-4783-8DA8-BB707CFBEC4B}" destId="{50954D3F-7CD7-4735-8691-167F9E4C0663}" srcOrd="1" destOrd="0" presId="urn:microsoft.com/office/officeart/2005/8/layout/hierarchy5"/>
    <dgm:cxn modelId="{1D13C5CF-CEE1-47EA-A811-A21280379B56}" type="presOf" srcId="{219F3C9A-6FAB-46FD-9EC8-E4A88E3AE312}" destId="{F47AB92A-CDF6-4FE3-B483-801071395CF8}" srcOrd="0" destOrd="0" presId="urn:microsoft.com/office/officeart/2005/8/layout/hierarchy5"/>
    <dgm:cxn modelId="{A4EC9FDB-9867-4432-AAD1-428C9F0B84C6}" type="presOf" srcId="{D4F46F33-6DC4-4255-A378-24816F2F6341}" destId="{B38CEBE3-8F25-470E-8DE5-C6E141305166}" srcOrd="0" destOrd="0" presId="urn:microsoft.com/office/officeart/2005/8/layout/hierarchy5"/>
    <dgm:cxn modelId="{B214D0EC-1DBB-44BA-AE08-00C73D1E22AA}" type="presOf" srcId="{38253B5B-8459-4580-9913-05B3280DED53}" destId="{23EDFFDD-1815-4878-84FC-B1D4D3CDB002}" srcOrd="0" destOrd="0" presId="urn:microsoft.com/office/officeart/2005/8/layout/hierarchy5"/>
    <dgm:cxn modelId="{2A939766-C9D2-4269-83C2-317131E573B1}" type="presParOf" srcId="{98E6EE4C-98C2-40E4-A94C-0A43EBE01DDD}" destId="{FB275E69-02A0-4A36-883D-EEB024581196}" srcOrd="0" destOrd="0" presId="urn:microsoft.com/office/officeart/2005/8/layout/hierarchy5"/>
    <dgm:cxn modelId="{78BB5726-1F68-478A-8AC3-F46540993A8E}" type="presParOf" srcId="{FB275E69-02A0-4A36-883D-EEB024581196}" destId="{121B8893-20DD-4E30-892C-4E3478A1C793}" srcOrd="0" destOrd="0" presId="urn:microsoft.com/office/officeart/2005/8/layout/hierarchy5"/>
    <dgm:cxn modelId="{2073D4CD-F0A4-464B-94E3-A3BC0FF9F728}" type="presParOf" srcId="{121B8893-20DD-4E30-892C-4E3478A1C793}" destId="{7731D239-334C-4C04-8B06-911D2397A87F}" srcOrd="0" destOrd="0" presId="urn:microsoft.com/office/officeart/2005/8/layout/hierarchy5"/>
    <dgm:cxn modelId="{B0BFAA3D-2435-4256-98D1-DCECB6D19623}" type="presParOf" srcId="{7731D239-334C-4C04-8B06-911D2397A87F}" destId="{3ED83AF2-F8A7-4A99-9DD4-3A89B7175C52}" srcOrd="0" destOrd="0" presId="urn:microsoft.com/office/officeart/2005/8/layout/hierarchy5"/>
    <dgm:cxn modelId="{271F5344-BE0F-4418-8F8E-0851B3029495}" type="presParOf" srcId="{7731D239-334C-4C04-8B06-911D2397A87F}" destId="{722F773A-B2EF-439F-9601-808EE1301A83}" srcOrd="1" destOrd="0" presId="urn:microsoft.com/office/officeart/2005/8/layout/hierarchy5"/>
    <dgm:cxn modelId="{51F8EE94-5C5B-4A5B-9F06-E4EF13630568}" type="presParOf" srcId="{722F773A-B2EF-439F-9601-808EE1301A83}" destId="{7DF09E34-EB27-4D48-B552-3CD48BC966A4}" srcOrd="0" destOrd="0" presId="urn:microsoft.com/office/officeart/2005/8/layout/hierarchy5"/>
    <dgm:cxn modelId="{217ED6DC-339E-4883-BCD7-A331A2273822}" type="presParOf" srcId="{7DF09E34-EB27-4D48-B552-3CD48BC966A4}" destId="{6F0E9164-C151-48E2-A808-BD28B97FFAEA}" srcOrd="0" destOrd="0" presId="urn:microsoft.com/office/officeart/2005/8/layout/hierarchy5"/>
    <dgm:cxn modelId="{FA21B8FF-52E5-4490-AA9B-CFDEBD2498AE}" type="presParOf" srcId="{722F773A-B2EF-439F-9601-808EE1301A83}" destId="{E39BE243-1259-433A-ADEA-680C3A832ED2}" srcOrd="1" destOrd="0" presId="urn:microsoft.com/office/officeart/2005/8/layout/hierarchy5"/>
    <dgm:cxn modelId="{1FB8097A-C54D-46B5-A327-497B8E0F4197}" type="presParOf" srcId="{E39BE243-1259-433A-ADEA-680C3A832ED2}" destId="{B38CEBE3-8F25-470E-8DE5-C6E141305166}" srcOrd="0" destOrd="0" presId="urn:microsoft.com/office/officeart/2005/8/layout/hierarchy5"/>
    <dgm:cxn modelId="{33712BAA-82DB-4EB3-A51C-77A87E7F8BA3}" type="presParOf" srcId="{E39BE243-1259-433A-ADEA-680C3A832ED2}" destId="{1F1B49D2-8669-4CD7-9E21-991D771CD992}" srcOrd="1" destOrd="0" presId="urn:microsoft.com/office/officeart/2005/8/layout/hierarchy5"/>
    <dgm:cxn modelId="{54CC34EE-2A62-425E-B781-43702CF65BD6}" type="presParOf" srcId="{1F1B49D2-8669-4CD7-9E21-991D771CD992}" destId="{4BC58545-559B-45BF-A0D5-33C0B5ADA190}" srcOrd="0" destOrd="0" presId="urn:microsoft.com/office/officeart/2005/8/layout/hierarchy5"/>
    <dgm:cxn modelId="{1FD84691-FC41-4424-867D-0EADB59F27D3}" type="presParOf" srcId="{4BC58545-559B-45BF-A0D5-33C0B5ADA190}" destId="{83F71014-2E3D-482A-B9EA-AA8E0245CEA6}" srcOrd="0" destOrd="0" presId="urn:microsoft.com/office/officeart/2005/8/layout/hierarchy5"/>
    <dgm:cxn modelId="{D902F288-3F10-4228-A814-D20AD0650E71}" type="presParOf" srcId="{1F1B49D2-8669-4CD7-9E21-991D771CD992}" destId="{4E029D26-06BD-4EF6-8AF5-F1A150D057BC}" srcOrd="1" destOrd="0" presId="urn:microsoft.com/office/officeart/2005/8/layout/hierarchy5"/>
    <dgm:cxn modelId="{28ACD533-6C8C-4906-A0DD-407A815BB747}" type="presParOf" srcId="{4E029D26-06BD-4EF6-8AF5-F1A150D057BC}" destId="{23EDFFDD-1815-4878-84FC-B1D4D3CDB002}" srcOrd="0" destOrd="0" presId="urn:microsoft.com/office/officeart/2005/8/layout/hierarchy5"/>
    <dgm:cxn modelId="{940FDE6B-1D5A-4C4D-9CF8-0A42A2406BD8}" type="presParOf" srcId="{4E029D26-06BD-4EF6-8AF5-F1A150D057BC}" destId="{89D7A580-B6E8-42E0-9B59-2A8C55AC111B}" srcOrd="1" destOrd="0" presId="urn:microsoft.com/office/officeart/2005/8/layout/hierarchy5"/>
    <dgm:cxn modelId="{8491175D-732B-4329-ADCD-0984623BE17B}" type="presParOf" srcId="{1F1B49D2-8669-4CD7-9E21-991D771CD992}" destId="{76618EF0-AA39-4EB6-AF29-776928B85C2D}" srcOrd="2" destOrd="0" presId="urn:microsoft.com/office/officeart/2005/8/layout/hierarchy5"/>
    <dgm:cxn modelId="{FE1B8814-A555-460D-8050-93C225AF96AE}" type="presParOf" srcId="{76618EF0-AA39-4EB6-AF29-776928B85C2D}" destId="{CB7DE62D-345C-4FE4-AA12-7931CF1A34FA}" srcOrd="0" destOrd="0" presId="urn:microsoft.com/office/officeart/2005/8/layout/hierarchy5"/>
    <dgm:cxn modelId="{8A82C1B5-A073-4DBB-8917-17C90FF472C3}" type="presParOf" srcId="{1F1B49D2-8669-4CD7-9E21-991D771CD992}" destId="{A7328DC1-9ABE-42ED-AF8E-3D8D0071CCAA}" srcOrd="3" destOrd="0" presId="urn:microsoft.com/office/officeart/2005/8/layout/hierarchy5"/>
    <dgm:cxn modelId="{0EEAC64F-B0FD-4FC5-8BA3-E58989CB4EF3}" type="presParOf" srcId="{A7328DC1-9ABE-42ED-AF8E-3D8D0071CCAA}" destId="{54E7B781-F771-4E4B-8D1F-56976902512B}" srcOrd="0" destOrd="0" presId="urn:microsoft.com/office/officeart/2005/8/layout/hierarchy5"/>
    <dgm:cxn modelId="{5D2E9FC7-166C-4385-876E-6C75889E9823}" type="presParOf" srcId="{A7328DC1-9ABE-42ED-AF8E-3D8D0071CCAA}" destId="{690192B7-F32F-43B3-AA6C-8050312A90A1}" srcOrd="1" destOrd="0" presId="urn:microsoft.com/office/officeart/2005/8/layout/hierarchy5"/>
    <dgm:cxn modelId="{D447D045-A70A-44AD-908A-630DB841AFF2}" type="presParOf" srcId="{1F1B49D2-8669-4CD7-9E21-991D771CD992}" destId="{1AFB8766-EF24-4721-AE66-280CD4205CE9}" srcOrd="4" destOrd="0" presId="urn:microsoft.com/office/officeart/2005/8/layout/hierarchy5"/>
    <dgm:cxn modelId="{990233D2-1CF4-4208-817A-97595956E554}" type="presParOf" srcId="{1AFB8766-EF24-4721-AE66-280CD4205CE9}" destId="{50954D3F-7CD7-4735-8691-167F9E4C0663}" srcOrd="0" destOrd="0" presId="urn:microsoft.com/office/officeart/2005/8/layout/hierarchy5"/>
    <dgm:cxn modelId="{506E82DB-B7CA-4936-B5A1-4837285D1B4A}" type="presParOf" srcId="{1F1B49D2-8669-4CD7-9E21-991D771CD992}" destId="{15A0F589-CDFE-41AA-AB62-8F33A5984364}" srcOrd="5" destOrd="0" presId="urn:microsoft.com/office/officeart/2005/8/layout/hierarchy5"/>
    <dgm:cxn modelId="{C3DF8FCC-FC7E-4C38-9D9C-D6A18A0F7689}" type="presParOf" srcId="{15A0F589-CDFE-41AA-AB62-8F33A5984364}" destId="{93DFE1F1-9A90-4FB8-B312-D3B0CF842B8B}" srcOrd="0" destOrd="0" presId="urn:microsoft.com/office/officeart/2005/8/layout/hierarchy5"/>
    <dgm:cxn modelId="{FFFA6E63-53B5-4625-A33E-AEACAE55BCBE}" type="presParOf" srcId="{15A0F589-CDFE-41AA-AB62-8F33A5984364}" destId="{6D0A7CD5-3027-4D6D-B72E-250AD4AA1BA7}" srcOrd="1" destOrd="0" presId="urn:microsoft.com/office/officeart/2005/8/layout/hierarchy5"/>
    <dgm:cxn modelId="{F9BDD14E-29E7-488B-A4B3-49529067611B}" type="presParOf" srcId="{722F773A-B2EF-439F-9601-808EE1301A83}" destId="{73F00294-FA76-4214-8D87-12925EF53F56}" srcOrd="2" destOrd="0" presId="urn:microsoft.com/office/officeart/2005/8/layout/hierarchy5"/>
    <dgm:cxn modelId="{E54456CE-4EB2-4576-BC4B-20D1A299AB06}" type="presParOf" srcId="{73F00294-FA76-4214-8D87-12925EF53F56}" destId="{E183B523-E82F-4DA7-AAC7-3F859E3E87EB}" srcOrd="0" destOrd="0" presId="urn:microsoft.com/office/officeart/2005/8/layout/hierarchy5"/>
    <dgm:cxn modelId="{CD87114F-96B0-4F6A-BA84-B99799E35889}" type="presParOf" srcId="{722F773A-B2EF-439F-9601-808EE1301A83}" destId="{9C8377C1-2264-4E84-89E5-289AAFDE84FD}" srcOrd="3" destOrd="0" presId="urn:microsoft.com/office/officeart/2005/8/layout/hierarchy5"/>
    <dgm:cxn modelId="{A76A07B1-470A-4225-9E10-C2BD04EBC291}" type="presParOf" srcId="{9C8377C1-2264-4E84-89E5-289AAFDE84FD}" destId="{C3E0DE1B-C12A-47FC-977D-918A27AEB77F}" srcOrd="0" destOrd="0" presId="urn:microsoft.com/office/officeart/2005/8/layout/hierarchy5"/>
    <dgm:cxn modelId="{4143255E-3528-4572-AF7B-472634714E65}" type="presParOf" srcId="{9C8377C1-2264-4E84-89E5-289AAFDE84FD}" destId="{A6561FF8-6185-4CBE-838E-153FC93A040D}" srcOrd="1" destOrd="0" presId="urn:microsoft.com/office/officeart/2005/8/layout/hierarchy5"/>
    <dgm:cxn modelId="{74BA5993-6F30-4DF4-8326-D7AD0E97B2A1}" type="presParOf" srcId="{A6561FF8-6185-4CBE-838E-153FC93A040D}" destId="{BC87A215-299D-4452-90EF-237E7B77A8E5}" srcOrd="0" destOrd="0" presId="urn:microsoft.com/office/officeart/2005/8/layout/hierarchy5"/>
    <dgm:cxn modelId="{3E64DD8D-EEE6-40BF-B204-ED963A78A8C1}" type="presParOf" srcId="{BC87A215-299D-4452-90EF-237E7B77A8E5}" destId="{43FB7E84-7CDE-4C27-9915-0844D94D9E37}" srcOrd="0" destOrd="0" presId="urn:microsoft.com/office/officeart/2005/8/layout/hierarchy5"/>
    <dgm:cxn modelId="{1FD96127-0ECA-49DD-8A4B-E44E2B53D6D4}" type="presParOf" srcId="{A6561FF8-6185-4CBE-838E-153FC93A040D}" destId="{5CC9E3EE-B05E-404B-A8D4-186270B13C5B}" srcOrd="1" destOrd="0" presId="urn:microsoft.com/office/officeart/2005/8/layout/hierarchy5"/>
    <dgm:cxn modelId="{067D050B-C33B-400C-9F27-D825E7DA7DB8}" type="presParOf" srcId="{5CC9E3EE-B05E-404B-A8D4-186270B13C5B}" destId="{DB3ABCE4-1076-4F8B-A2C0-A761C9B77B07}" srcOrd="0" destOrd="0" presId="urn:microsoft.com/office/officeart/2005/8/layout/hierarchy5"/>
    <dgm:cxn modelId="{15345081-9785-471E-8E20-120BBF8AA925}" type="presParOf" srcId="{5CC9E3EE-B05E-404B-A8D4-186270B13C5B}" destId="{EDD1A209-A14B-4DAF-ABE8-370C6891D7E2}" srcOrd="1" destOrd="0" presId="urn:microsoft.com/office/officeart/2005/8/layout/hierarchy5"/>
    <dgm:cxn modelId="{FFE61CB0-0A62-4ACC-868A-FBE9C4ED9D68}" type="presParOf" srcId="{A6561FF8-6185-4CBE-838E-153FC93A040D}" destId="{05D49EAC-EB3F-4724-9A35-ECE84E1BFC65}" srcOrd="2" destOrd="0" presId="urn:microsoft.com/office/officeart/2005/8/layout/hierarchy5"/>
    <dgm:cxn modelId="{ADC0030D-4F0C-43B5-B8D1-25E1AE7AC670}" type="presParOf" srcId="{05D49EAC-EB3F-4724-9A35-ECE84E1BFC65}" destId="{492CC154-4406-42ED-8E57-FE10369E1287}" srcOrd="0" destOrd="0" presId="urn:microsoft.com/office/officeart/2005/8/layout/hierarchy5"/>
    <dgm:cxn modelId="{FEE6C909-D47F-4EA2-BB0A-A0594D514591}" type="presParOf" srcId="{A6561FF8-6185-4CBE-838E-153FC93A040D}" destId="{1C52EC3B-E418-4270-80ED-466747839A77}" srcOrd="3" destOrd="0" presId="urn:microsoft.com/office/officeart/2005/8/layout/hierarchy5"/>
    <dgm:cxn modelId="{59BB802F-0BA5-4B90-A20F-0130EF2E655A}" type="presParOf" srcId="{1C52EC3B-E418-4270-80ED-466747839A77}" destId="{F47AB92A-CDF6-4FE3-B483-801071395CF8}" srcOrd="0" destOrd="0" presId="urn:microsoft.com/office/officeart/2005/8/layout/hierarchy5"/>
    <dgm:cxn modelId="{B5664B92-E1C5-4B23-8F73-2D82F7D94EEB}" type="presParOf" srcId="{1C52EC3B-E418-4270-80ED-466747839A77}" destId="{30194930-4DBD-4496-9E12-2B4EF7606D00}" srcOrd="1" destOrd="0" presId="urn:microsoft.com/office/officeart/2005/8/layout/hierarchy5"/>
    <dgm:cxn modelId="{F9C460EF-CE68-4A25-97EF-539B6580F96F}" type="presParOf" srcId="{98E6EE4C-98C2-40E4-A94C-0A43EBE01DDD}" destId="{9549F14D-F906-4FB7-B781-8340179ED810}"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4BAF91-B8B2-4A23-A99E-03B3CF62846D}">
      <dsp:nvSpPr>
        <dsp:cNvPr id="0" name=""/>
        <dsp:cNvSpPr/>
      </dsp:nvSpPr>
      <dsp:spPr>
        <a:xfrm rot="5400000">
          <a:off x="-158686" y="164654"/>
          <a:ext cx="1057907" cy="740535"/>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MX" sz="2200" kern="1200" dirty="0"/>
            <a:t>1</a:t>
          </a:r>
        </a:p>
      </dsp:txBody>
      <dsp:txXfrm rot="-5400000">
        <a:off x="1" y="376236"/>
        <a:ext cx="740535" cy="317372"/>
      </dsp:txXfrm>
    </dsp:sp>
    <dsp:sp modelId="{B70F6EEB-F710-4922-9BDA-D1BAD4DF167C}">
      <dsp:nvSpPr>
        <dsp:cNvPr id="0" name=""/>
        <dsp:cNvSpPr/>
      </dsp:nvSpPr>
      <dsp:spPr>
        <a:xfrm rot="5400000">
          <a:off x="4364675" y="-3618172"/>
          <a:ext cx="687640" cy="7935920"/>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a:latin typeface="Arial" panose="020B0604020202020204" pitchFamily="34" charset="0"/>
              <a:cs typeface="Arial" panose="020B0604020202020204" pitchFamily="34" charset="0"/>
            </a:rPr>
            <a:t>Conocer el marco normativo aplicable, en materia de protección de datos personales para el sector público.</a:t>
          </a:r>
        </a:p>
      </dsp:txBody>
      <dsp:txXfrm rot="-5400000">
        <a:off x="740535" y="39536"/>
        <a:ext cx="7902352" cy="620504"/>
      </dsp:txXfrm>
    </dsp:sp>
    <dsp:sp modelId="{36665FDF-D4EB-4BB2-A3E4-8442A3EA6E96}">
      <dsp:nvSpPr>
        <dsp:cNvPr id="0" name=""/>
        <dsp:cNvSpPr/>
      </dsp:nvSpPr>
      <dsp:spPr>
        <a:xfrm rot="5400000">
          <a:off x="-158686" y="1126139"/>
          <a:ext cx="1057907" cy="740535"/>
        </a:xfrm>
        <a:prstGeom prst="chevron">
          <a:avLst/>
        </a:prstGeom>
        <a:gradFill rotWithShape="0">
          <a:gsLst>
            <a:gs pos="0">
              <a:schemeClr val="accent3">
                <a:hueOff val="2250053"/>
                <a:satOff val="-3376"/>
                <a:lumOff val="-549"/>
                <a:alphaOff val="0"/>
                <a:shade val="51000"/>
                <a:satMod val="130000"/>
              </a:schemeClr>
            </a:gs>
            <a:gs pos="80000">
              <a:schemeClr val="accent3">
                <a:hueOff val="2250053"/>
                <a:satOff val="-3376"/>
                <a:lumOff val="-549"/>
                <a:alphaOff val="0"/>
                <a:shade val="93000"/>
                <a:satMod val="130000"/>
              </a:schemeClr>
            </a:gs>
            <a:gs pos="100000">
              <a:schemeClr val="accent3">
                <a:hueOff val="2250053"/>
                <a:satOff val="-3376"/>
                <a:lumOff val="-549"/>
                <a:alphaOff val="0"/>
                <a:shade val="94000"/>
                <a:satMod val="135000"/>
              </a:schemeClr>
            </a:gs>
          </a:gsLst>
          <a:lin ang="16200000" scaled="0"/>
        </a:gradFill>
        <a:ln w="9525" cap="flat" cmpd="sng" algn="ctr">
          <a:solidFill>
            <a:schemeClr val="accent3">
              <a:hueOff val="2250053"/>
              <a:satOff val="-3376"/>
              <a:lumOff val="-549"/>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kern="1200" dirty="0">
              <a:latin typeface="Arial" panose="020B0604020202020204" pitchFamily="34" charset="0"/>
              <a:cs typeface="Arial" panose="020B0604020202020204" pitchFamily="34" charset="0"/>
            </a:rPr>
            <a:t>2</a:t>
          </a:r>
        </a:p>
      </dsp:txBody>
      <dsp:txXfrm rot="-5400000">
        <a:off x="1" y="1337721"/>
        <a:ext cx="740535" cy="317372"/>
      </dsp:txXfrm>
    </dsp:sp>
    <dsp:sp modelId="{188A71EF-7CB8-44F0-AAB1-95AA4ED0EF13}">
      <dsp:nvSpPr>
        <dsp:cNvPr id="0" name=""/>
        <dsp:cNvSpPr/>
      </dsp:nvSpPr>
      <dsp:spPr>
        <a:xfrm rot="5400000">
          <a:off x="4364675" y="-2656686"/>
          <a:ext cx="687640" cy="7935920"/>
        </a:xfrm>
        <a:prstGeom prst="round2SameRect">
          <a:avLst/>
        </a:prstGeom>
        <a:solidFill>
          <a:schemeClr val="lt1">
            <a:alpha val="90000"/>
            <a:hueOff val="0"/>
            <a:satOff val="0"/>
            <a:lumOff val="0"/>
            <a:alphaOff val="0"/>
          </a:schemeClr>
        </a:solidFill>
        <a:ln w="9525" cap="flat" cmpd="sng" algn="ctr">
          <a:solidFill>
            <a:schemeClr val="accent3">
              <a:hueOff val="2250053"/>
              <a:satOff val="-3376"/>
              <a:lumOff val="-54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a:latin typeface="Arial" panose="020B0604020202020204" pitchFamily="34" charset="0"/>
              <a:cs typeface="Arial" panose="020B0604020202020204" pitchFamily="34" charset="0"/>
            </a:rPr>
            <a:t>Identificar a los sujetos que intervienen en el manejo de los datos personales a fin de conocer su actuar y particularidades</a:t>
          </a:r>
        </a:p>
      </dsp:txBody>
      <dsp:txXfrm rot="-5400000">
        <a:off x="740535" y="1001022"/>
        <a:ext cx="7902352" cy="620504"/>
      </dsp:txXfrm>
    </dsp:sp>
    <dsp:sp modelId="{AD22EF85-1315-478D-88C4-6B98CE2FAF9C}">
      <dsp:nvSpPr>
        <dsp:cNvPr id="0" name=""/>
        <dsp:cNvSpPr/>
      </dsp:nvSpPr>
      <dsp:spPr>
        <a:xfrm rot="5400000">
          <a:off x="-158686" y="2087625"/>
          <a:ext cx="1057907" cy="740535"/>
        </a:xfrm>
        <a:prstGeom prst="chevron">
          <a:avLst/>
        </a:prstGeom>
        <a:gradFill rotWithShape="0">
          <a:gsLst>
            <a:gs pos="0">
              <a:schemeClr val="accent3">
                <a:hueOff val="4500106"/>
                <a:satOff val="-6752"/>
                <a:lumOff val="-1098"/>
                <a:alphaOff val="0"/>
                <a:shade val="51000"/>
                <a:satMod val="130000"/>
              </a:schemeClr>
            </a:gs>
            <a:gs pos="80000">
              <a:schemeClr val="accent3">
                <a:hueOff val="4500106"/>
                <a:satOff val="-6752"/>
                <a:lumOff val="-1098"/>
                <a:alphaOff val="0"/>
                <a:shade val="93000"/>
                <a:satMod val="130000"/>
              </a:schemeClr>
            </a:gs>
            <a:gs pos="100000">
              <a:schemeClr val="accent3">
                <a:hueOff val="4500106"/>
                <a:satOff val="-6752"/>
                <a:lumOff val="-1098"/>
                <a:alphaOff val="0"/>
                <a:shade val="94000"/>
                <a:satMod val="135000"/>
              </a:schemeClr>
            </a:gs>
          </a:gsLst>
          <a:lin ang="16200000" scaled="0"/>
        </a:gradFill>
        <a:ln w="9525" cap="flat" cmpd="sng" algn="ctr">
          <a:solidFill>
            <a:schemeClr val="accent3">
              <a:hueOff val="4500106"/>
              <a:satOff val="-6752"/>
              <a:lumOff val="-1098"/>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kern="1200" dirty="0">
              <a:latin typeface="Arial" panose="020B0604020202020204" pitchFamily="34" charset="0"/>
              <a:cs typeface="Arial" panose="020B0604020202020204" pitchFamily="34" charset="0"/>
            </a:rPr>
            <a:t>3</a:t>
          </a:r>
        </a:p>
      </dsp:txBody>
      <dsp:txXfrm rot="-5400000">
        <a:off x="1" y="2299207"/>
        <a:ext cx="740535" cy="317372"/>
      </dsp:txXfrm>
    </dsp:sp>
    <dsp:sp modelId="{00F42EA7-20D9-4505-BF53-4511530E790B}">
      <dsp:nvSpPr>
        <dsp:cNvPr id="0" name=""/>
        <dsp:cNvSpPr/>
      </dsp:nvSpPr>
      <dsp:spPr>
        <a:xfrm rot="5400000">
          <a:off x="4364675" y="-1695200"/>
          <a:ext cx="687640" cy="7935920"/>
        </a:xfrm>
        <a:prstGeom prst="round2SameRect">
          <a:avLst/>
        </a:prstGeom>
        <a:solidFill>
          <a:schemeClr val="lt1">
            <a:alpha val="90000"/>
            <a:hueOff val="0"/>
            <a:satOff val="0"/>
            <a:lumOff val="0"/>
            <a:alphaOff val="0"/>
          </a:schemeClr>
        </a:solidFill>
        <a:ln w="9525" cap="flat" cmpd="sng" algn="ctr">
          <a:solidFill>
            <a:schemeClr val="accent3">
              <a:hueOff val="4500106"/>
              <a:satOff val="-6752"/>
              <a:lumOff val="-109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a:latin typeface="Arial" panose="020B0604020202020204" pitchFamily="34" charset="0"/>
              <a:cs typeface="Arial" panose="020B0604020202020204" pitchFamily="34" charset="0"/>
            </a:rPr>
            <a:t>Analizar la trascendencia y relevancia de cumplir con los principios y deberes en materia de protección de datos personales, con efectividad.</a:t>
          </a:r>
        </a:p>
      </dsp:txBody>
      <dsp:txXfrm rot="-5400000">
        <a:off x="740535" y="1962508"/>
        <a:ext cx="7902352" cy="620504"/>
      </dsp:txXfrm>
    </dsp:sp>
    <dsp:sp modelId="{3B1D5524-427D-4209-A952-BB4DBF17DBF3}">
      <dsp:nvSpPr>
        <dsp:cNvPr id="0" name=""/>
        <dsp:cNvSpPr/>
      </dsp:nvSpPr>
      <dsp:spPr>
        <a:xfrm rot="5400000">
          <a:off x="-158686" y="3049111"/>
          <a:ext cx="1057907" cy="740535"/>
        </a:xfrm>
        <a:prstGeom prst="chevron">
          <a:avLst/>
        </a:prstGeom>
        <a:gradFill rotWithShape="0">
          <a:gsLst>
            <a:gs pos="0">
              <a:schemeClr val="accent3">
                <a:hueOff val="6750158"/>
                <a:satOff val="-10128"/>
                <a:lumOff val="-1647"/>
                <a:alphaOff val="0"/>
                <a:shade val="51000"/>
                <a:satMod val="130000"/>
              </a:schemeClr>
            </a:gs>
            <a:gs pos="80000">
              <a:schemeClr val="accent3">
                <a:hueOff val="6750158"/>
                <a:satOff val="-10128"/>
                <a:lumOff val="-1647"/>
                <a:alphaOff val="0"/>
                <a:shade val="93000"/>
                <a:satMod val="130000"/>
              </a:schemeClr>
            </a:gs>
            <a:gs pos="100000">
              <a:schemeClr val="accent3">
                <a:hueOff val="6750158"/>
                <a:satOff val="-10128"/>
                <a:lumOff val="-1647"/>
                <a:alphaOff val="0"/>
                <a:shade val="94000"/>
                <a:satMod val="135000"/>
              </a:schemeClr>
            </a:gs>
          </a:gsLst>
          <a:lin ang="16200000" scaled="0"/>
        </a:gradFill>
        <a:ln w="9525" cap="flat" cmpd="sng" algn="ctr">
          <a:solidFill>
            <a:schemeClr val="accent3">
              <a:hueOff val="6750158"/>
              <a:satOff val="-10128"/>
              <a:lumOff val="-1647"/>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kern="1200" dirty="0">
              <a:latin typeface="Arial" panose="020B0604020202020204" pitchFamily="34" charset="0"/>
              <a:cs typeface="Arial" panose="020B0604020202020204" pitchFamily="34" charset="0"/>
            </a:rPr>
            <a:t>4</a:t>
          </a:r>
        </a:p>
      </dsp:txBody>
      <dsp:txXfrm rot="-5400000">
        <a:off x="1" y="3260693"/>
        <a:ext cx="740535" cy="317372"/>
      </dsp:txXfrm>
    </dsp:sp>
    <dsp:sp modelId="{36C0C860-1421-4D18-BF11-083931E4F89D}">
      <dsp:nvSpPr>
        <dsp:cNvPr id="0" name=""/>
        <dsp:cNvSpPr/>
      </dsp:nvSpPr>
      <dsp:spPr>
        <a:xfrm rot="5400000">
          <a:off x="4364675" y="-733715"/>
          <a:ext cx="687640" cy="7935920"/>
        </a:xfrm>
        <a:prstGeom prst="round2SameRect">
          <a:avLst/>
        </a:prstGeom>
        <a:solidFill>
          <a:schemeClr val="lt1">
            <a:alpha val="90000"/>
            <a:hueOff val="0"/>
            <a:satOff val="0"/>
            <a:lumOff val="0"/>
            <a:alphaOff val="0"/>
          </a:schemeClr>
        </a:solidFill>
        <a:ln w="9525" cap="flat" cmpd="sng" algn="ctr">
          <a:solidFill>
            <a:schemeClr val="accent3">
              <a:hueOff val="6750158"/>
              <a:satOff val="-10128"/>
              <a:lumOff val="-164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es-MX" sz="1800" kern="1200" dirty="0">
              <a:latin typeface="Arial" panose="020B0604020202020204" pitchFamily="34" charset="0"/>
              <a:cs typeface="Arial" panose="020B0604020202020204" pitchFamily="34" charset="0"/>
            </a:rPr>
            <a:t>Identificar los elementos informativos que debe contener el Aviso de Privacidad en términos de La de Protección de Datos Personales en Posesión de Sujetos Obligados del Estado de Nuevo León.</a:t>
          </a:r>
        </a:p>
      </dsp:txBody>
      <dsp:txXfrm rot="-5400000">
        <a:off x="740535" y="2923993"/>
        <a:ext cx="7902352" cy="620504"/>
      </dsp:txXfrm>
    </dsp:sp>
    <dsp:sp modelId="{A11B746C-95B7-4F5F-AEFF-137857A9C4BC}">
      <dsp:nvSpPr>
        <dsp:cNvPr id="0" name=""/>
        <dsp:cNvSpPr/>
      </dsp:nvSpPr>
      <dsp:spPr>
        <a:xfrm rot="5400000">
          <a:off x="-158686" y="4010596"/>
          <a:ext cx="1057907" cy="740535"/>
        </a:xfrm>
        <a:prstGeom prst="chevron">
          <a:avLst/>
        </a:prstGeom>
        <a:gradFill rotWithShape="0">
          <a:gsLst>
            <a:gs pos="0">
              <a:schemeClr val="accent3">
                <a:hueOff val="9000211"/>
                <a:satOff val="-13504"/>
                <a:lumOff val="-2196"/>
                <a:alphaOff val="0"/>
                <a:shade val="51000"/>
                <a:satMod val="130000"/>
              </a:schemeClr>
            </a:gs>
            <a:gs pos="80000">
              <a:schemeClr val="accent3">
                <a:hueOff val="9000211"/>
                <a:satOff val="-13504"/>
                <a:lumOff val="-2196"/>
                <a:alphaOff val="0"/>
                <a:shade val="93000"/>
                <a:satMod val="130000"/>
              </a:schemeClr>
            </a:gs>
            <a:gs pos="100000">
              <a:schemeClr val="accent3">
                <a:hueOff val="9000211"/>
                <a:satOff val="-13504"/>
                <a:lumOff val="-2196"/>
                <a:alphaOff val="0"/>
                <a:shade val="94000"/>
                <a:satMod val="135000"/>
              </a:schemeClr>
            </a:gs>
          </a:gsLst>
          <a:lin ang="16200000" scaled="0"/>
        </a:gradFill>
        <a:ln w="9525" cap="flat" cmpd="sng" algn="ctr">
          <a:solidFill>
            <a:schemeClr val="accent3">
              <a:hueOff val="9000211"/>
              <a:satOff val="-13504"/>
              <a:lumOff val="-2196"/>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kern="1200" dirty="0">
              <a:latin typeface="Arial" panose="020B0604020202020204" pitchFamily="34" charset="0"/>
              <a:cs typeface="Arial" panose="020B0604020202020204" pitchFamily="34" charset="0"/>
            </a:rPr>
            <a:t>5</a:t>
          </a:r>
        </a:p>
      </dsp:txBody>
      <dsp:txXfrm rot="-5400000">
        <a:off x="1" y="4222178"/>
        <a:ext cx="740535" cy="317372"/>
      </dsp:txXfrm>
    </dsp:sp>
    <dsp:sp modelId="{FE755255-401C-4786-B3BD-A8F2CA04DDB3}">
      <dsp:nvSpPr>
        <dsp:cNvPr id="0" name=""/>
        <dsp:cNvSpPr/>
      </dsp:nvSpPr>
      <dsp:spPr>
        <a:xfrm rot="5400000">
          <a:off x="4364675" y="227770"/>
          <a:ext cx="687640" cy="7935920"/>
        </a:xfrm>
        <a:prstGeom prst="round2SameRect">
          <a:avLst/>
        </a:prstGeom>
        <a:solidFill>
          <a:schemeClr val="lt1">
            <a:alpha val="90000"/>
            <a:hueOff val="0"/>
            <a:satOff val="0"/>
            <a:lumOff val="0"/>
            <a:alphaOff val="0"/>
          </a:schemeClr>
        </a:solidFill>
        <a:ln w="9525" cap="flat" cmpd="sng" algn="ctr">
          <a:solidFill>
            <a:schemeClr val="accent3">
              <a:hueOff val="9000211"/>
              <a:satOff val="-13504"/>
              <a:lumOff val="-219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a:latin typeface="Arial" panose="020B0604020202020204" pitchFamily="34" charset="0"/>
              <a:cs typeface="Arial" panose="020B0604020202020204" pitchFamily="34" charset="0"/>
            </a:rPr>
            <a:t>Solucionar un caso práctico, utilizando la tabla de elementos informativos que debe contener el aviso de privacidad, con efectividad.</a:t>
          </a:r>
        </a:p>
      </dsp:txBody>
      <dsp:txXfrm rot="-5400000">
        <a:off x="740535" y="3885478"/>
        <a:ext cx="7902352" cy="620504"/>
      </dsp:txXfrm>
    </dsp:sp>
    <dsp:sp modelId="{1BB6EFE4-4095-4D92-B546-2303EAA3AB8D}">
      <dsp:nvSpPr>
        <dsp:cNvPr id="0" name=""/>
        <dsp:cNvSpPr/>
      </dsp:nvSpPr>
      <dsp:spPr>
        <a:xfrm rot="5400000">
          <a:off x="-158686" y="4972082"/>
          <a:ext cx="1057907" cy="740535"/>
        </a:xfrm>
        <a:prstGeom prst="chevron">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kern="1200" dirty="0">
              <a:latin typeface="Arial" panose="020B0604020202020204" pitchFamily="34" charset="0"/>
              <a:cs typeface="Arial" panose="020B0604020202020204" pitchFamily="34" charset="0"/>
            </a:rPr>
            <a:t>6</a:t>
          </a:r>
        </a:p>
      </dsp:txBody>
      <dsp:txXfrm rot="-5400000">
        <a:off x="1" y="5183664"/>
        <a:ext cx="740535" cy="317372"/>
      </dsp:txXfrm>
    </dsp:sp>
    <dsp:sp modelId="{9D6B7386-C601-4E02-A50F-BF9277F44883}">
      <dsp:nvSpPr>
        <dsp:cNvPr id="0" name=""/>
        <dsp:cNvSpPr/>
      </dsp:nvSpPr>
      <dsp:spPr>
        <a:xfrm rot="5400000">
          <a:off x="4364675" y="1189255"/>
          <a:ext cx="687640" cy="7935920"/>
        </a:xfrm>
        <a:prstGeom prst="round2Same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a:latin typeface="Arial" panose="020B0604020202020204" pitchFamily="34" charset="0"/>
              <a:cs typeface="Arial" panose="020B0604020202020204" pitchFamily="34" charset="0"/>
            </a:rPr>
            <a:t>Evaluación de desempeño del instructor; estimulando la visión autocrítica y la pro actividad, tanto en el dar como en el recibir, y facilitando los comentarios generales sobre las áreas de oportunidad.</a:t>
          </a:r>
        </a:p>
      </dsp:txBody>
      <dsp:txXfrm rot="-5400000">
        <a:off x="740535" y="4846963"/>
        <a:ext cx="7902352" cy="62050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D4407E-C27A-4791-AEE6-40A77E0A3A28}">
      <dsp:nvSpPr>
        <dsp:cNvPr id="0" name=""/>
        <dsp:cNvSpPr/>
      </dsp:nvSpPr>
      <dsp:spPr>
        <a:xfrm>
          <a:off x="0" y="943501"/>
          <a:ext cx="4795732" cy="4795732"/>
        </a:xfrm>
        <a:prstGeom prst="pie">
          <a:avLst>
            <a:gd name="adj1" fmla="val 5400000"/>
            <a:gd name="adj2" fmla="val 1620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7C7E37E-F8DA-4B65-A74D-B4BA1BFD30D3}">
      <dsp:nvSpPr>
        <dsp:cNvPr id="0" name=""/>
        <dsp:cNvSpPr/>
      </dsp:nvSpPr>
      <dsp:spPr>
        <a:xfrm>
          <a:off x="2397866" y="936739"/>
          <a:ext cx="5595021" cy="4795732"/>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b="1" kern="1200" dirty="0">
              <a:solidFill>
                <a:srgbClr val="002060"/>
              </a:solidFill>
            </a:rPr>
            <a:t>EL RESPONSABLE OBTENDRA EL CONSENTIMIENTO TÁCITO:</a:t>
          </a:r>
        </a:p>
      </dsp:txBody>
      <dsp:txXfrm>
        <a:off x="2397866" y="936739"/>
        <a:ext cx="5595021" cy="1019093"/>
      </dsp:txXfrm>
    </dsp:sp>
    <dsp:sp modelId="{D59E6A83-D913-4152-98F3-EAB7051EC077}">
      <dsp:nvSpPr>
        <dsp:cNvPr id="0" name=""/>
        <dsp:cNvSpPr/>
      </dsp:nvSpPr>
      <dsp:spPr>
        <a:xfrm>
          <a:off x="629439" y="1962594"/>
          <a:ext cx="3536852" cy="3536852"/>
        </a:xfrm>
        <a:prstGeom prst="pie">
          <a:avLst>
            <a:gd name="adj1" fmla="val 5400000"/>
            <a:gd name="adj2" fmla="val 16200000"/>
          </a:avLst>
        </a:prstGeom>
        <a:gradFill rotWithShape="0">
          <a:gsLst>
            <a:gs pos="0">
              <a:schemeClr val="accent5">
                <a:hueOff val="-3311292"/>
                <a:satOff val="13270"/>
                <a:lumOff val="2876"/>
                <a:alphaOff val="0"/>
                <a:tint val="50000"/>
                <a:satMod val="300000"/>
              </a:schemeClr>
            </a:gs>
            <a:gs pos="35000">
              <a:schemeClr val="accent5">
                <a:hueOff val="-3311292"/>
                <a:satOff val="13270"/>
                <a:lumOff val="2876"/>
                <a:alphaOff val="0"/>
                <a:tint val="37000"/>
                <a:satMod val="300000"/>
              </a:schemeClr>
            </a:gs>
            <a:gs pos="100000">
              <a:schemeClr val="accent5">
                <a:hueOff val="-3311292"/>
                <a:satOff val="13270"/>
                <a:lumOff val="287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44629AE-FEB7-4603-B849-89EC72D8882F}">
      <dsp:nvSpPr>
        <dsp:cNvPr id="0" name=""/>
        <dsp:cNvSpPr/>
      </dsp:nvSpPr>
      <dsp:spPr>
        <a:xfrm>
          <a:off x="2397866" y="1962594"/>
          <a:ext cx="5595021" cy="3536852"/>
        </a:xfrm>
        <a:prstGeom prst="rect">
          <a:avLst/>
        </a:prstGeom>
        <a:solidFill>
          <a:schemeClr val="lt1">
            <a:alpha val="90000"/>
            <a:hueOff val="0"/>
            <a:satOff val="0"/>
            <a:lumOff val="0"/>
            <a:alphaOff val="0"/>
          </a:schemeClr>
        </a:solidFill>
        <a:ln w="9525" cap="flat" cmpd="sng" algn="ctr">
          <a:solidFill>
            <a:schemeClr val="accent5">
              <a:hueOff val="-3311292"/>
              <a:satOff val="13270"/>
              <a:lumOff val="287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altLang="es-MX" sz="2000" kern="1200"/>
            <a:t>Cuando se recaban datos  indirectamente  del titular.</a:t>
          </a:r>
          <a:endParaRPr lang="es-MX" sz="2000" kern="1200" dirty="0"/>
        </a:p>
      </dsp:txBody>
      <dsp:txXfrm>
        <a:off x="2397866" y="1962594"/>
        <a:ext cx="5595021" cy="1019093"/>
      </dsp:txXfrm>
    </dsp:sp>
    <dsp:sp modelId="{62E1BFDB-0FAB-4C6E-BCC2-F20254DA7FB9}">
      <dsp:nvSpPr>
        <dsp:cNvPr id="0" name=""/>
        <dsp:cNvSpPr/>
      </dsp:nvSpPr>
      <dsp:spPr>
        <a:xfrm>
          <a:off x="1258879" y="2981688"/>
          <a:ext cx="2277973" cy="2277973"/>
        </a:xfrm>
        <a:prstGeom prst="pie">
          <a:avLst>
            <a:gd name="adj1" fmla="val 5400000"/>
            <a:gd name="adj2" fmla="val 16200000"/>
          </a:avLst>
        </a:prstGeom>
        <a:gradFill rotWithShape="0">
          <a:gsLst>
            <a:gs pos="0">
              <a:schemeClr val="accent5">
                <a:hueOff val="-6622584"/>
                <a:satOff val="26541"/>
                <a:lumOff val="5752"/>
                <a:alphaOff val="0"/>
                <a:tint val="50000"/>
                <a:satMod val="300000"/>
              </a:schemeClr>
            </a:gs>
            <a:gs pos="35000">
              <a:schemeClr val="accent5">
                <a:hueOff val="-6622584"/>
                <a:satOff val="26541"/>
                <a:lumOff val="5752"/>
                <a:alphaOff val="0"/>
                <a:tint val="37000"/>
                <a:satMod val="300000"/>
              </a:schemeClr>
            </a:gs>
            <a:gs pos="100000">
              <a:schemeClr val="accent5">
                <a:hueOff val="-6622584"/>
                <a:satOff val="26541"/>
                <a:lumOff val="575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F82AA4C-021F-471E-9031-814638871726}">
      <dsp:nvSpPr>
        <dsp:cNvPr id="0" name=""/>
        <dsp:cNvSpPr/>
      </dsp:nvSpPr>
      <dsp:spPr>
        <a:xfrm>
          <a:off x="2397866" y="2981688"/>
          <a:ext cx="5595021" cy="2277973"/>
        </a:xfrm>
        <a:prstGeom prst="rect">
          <a:avLst/>
        </a:prstGeom>
        <a:solidFill>
          <a:schemeClr val="lt1">
            <a:alpha val="90000"/>
            <a:hueOff val="0"/>
            <a:satOff val="0"/>
            <a:lumOff val="0"/>
            <a:alphaOff val="0"/>
          </a:schemeClr>
        </a:solidFill>
        <a:ln w="9525" cap="flat" cmpd="sng" algn="ctr">
          <a:solidFill>
            <a:schemeClr val="accent5">
              <a:hueOff val="-6622584"/>
              <a:satOff val="26541"/>
              <a:lumOff val="575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altLang="es-MX" sz="2000" kern="1200" dirty="0"/>
            <a:t>Cuando  el titular de los datos personales no manifieste su negativa en el plazo señalado.</a:t>
          </a:r>
        </a:p>
        <a:p>
          <a:pPr marL="0" lvl="0" indent="0" algn="ctr" defTabSz="889000">
            <a:lnSpc>
              <a:spcPct val="90000"/>
            </a:lnSpc>
            <a:spcBef>
              <a:spcPct val="0"/>
            </a:spcBef>
            <a:spcAft>
              <a:spcPct val="35000"/>
            </a:spcAft>
            <a:buNone/>
          </a:pPr>
          <a:r>
            <a:rPr lang="es-MX" altLang="es-MX" sz="2000" kern="1200" dirty="0"/>
            <a:t>(5 días)</a:t>
          </a:r>
        </a:p>
      </dsp:txBody>
      <dsp:txXfrm>
        <a:off x="2397866" y="2981688"/>
        <a:ext cx="5595021" cy="1019093"/>
      </dsp:txXfrm>
    </dsp:sp>
    <dsp:sp modelId="{CC8C9178-ECBD-49C0-ADBA-914D57F07824}">
      <dsp:nvSpPr>
        <dsp:cNvPr id="0" name=""/>
        <dsp:cNvSpPr/>
      </dsp:nvSpPr>
      <dsp:spPr>
        <a:xfrm>
          <a:off x="1888319" y="4000781"/>
          <a:ext cx="1019093" cy="1019093"/>
        </a:xfrm>
        <a:prstGeom prst="pie">
          <a:avLst>
            <a:gd name="adj1" fmla="val 5400000"/>
            <a:gd name="adj2" fmla="val 16200000"/>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82170C7-80A1-4BF7-B01D-8D94EA10B69B}">
      <dsp:nvSpPr>
        <dsp:cNvPr id="0" name=""/>
        <dsp:cNvSpPr/>
      </dsp:nvSpPr>
      <dsp:spPr>
        <a:xfrm>
          <a:off x="2397866" y="4000781"/>
          <a:ext cx="5595021" cy="1019093"/>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altLang="es-MX" sz="2000" kern="1200" dirty="0"/>
            <a:t>Desde  el momento que se pone a disposición aviso de privacidad  al titular.</a:t>
          </a:r>
        </a:p>
      </dsp:txBody>
      <dsp:txXfrm>
        <a:off x="2397866" y="4000781"/>
        <a:ext cx="5595021" cy="101909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7D3B8-2F8A-4179-924D-6F01BCF7DD0B}">
      <dsp:nvSpPr>
        <dsp:cNvPr id="0" name=""/>
        <dsp:cNvSpPr/>
      </dsp:nvSpPr>
      <dsp:spPr>
        <a:xfrm>
          <a:off x="2631" y="68"/>
          <a:ext cx="7123528" cy="1272782"/>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rtl="0" eaLnBrk="1" latinLnBrk="0">
            <a:lnSpc>
              <a:spcPct val="90000"/>
            </a:lnSpc>
            <a:spcBef>
              <a:spcPct val="0"/>
            </a:spcBef>
            <a:spcAft>
              <a:spcPct val="35000"/>
            </a:spcAft>
            <a:buNone/>
          </a:pPr>
          <a:r>
            <a:rPr lang="es-MX" sz="4800" kern="1200" dirty="0"/>
            <a:t>Por ejemplo</a:t>
          </a:r>
        </a:p>
      </dsp:txBody>
      <dsp:txXfrm>
        <a:off x="39910" y="37347"/>
        <a:ext cx="7048970" cy="1198224"/>
      </dsp:txXfrm>
    </dsp:sp>
    <dsp:sp modelId="{50D46462-0A61-4D3C-8484-C7FA22A92B15}">
      <dsp:nvSpPr>
        <dsp:cNvPr id="0" name=""/>
        <dsp:cNvSpPr/>
      </dsp:nvSpPr>
      <dsp:spPr>
        <a:xfrm>
          <a:off x="9584" y="1475966"/>
          <a:ext cx="3411527" cy="1101716"/>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MX" sz="2400" kern="1200" dirty="0">
              <a:latin typeface="+mn-lt"/>
            </a:rPr>
            <a:t> Correcto</a:t>
          </a:r>
        </a:p>
      </dsp:txBody>
      <dsp:txXfrm>
        <a:off x="41852" y="1508234"/>
        <a:ext cx="3346991" cy="1037180"/>
      </dsp:txXfrm>
    </dsp:sp>
    <dsp:sp modelId="{54CB87CD-81CE-4AF9-AFC9-CB2EA5F505D3}">
      <dsp:nvSpPr>
        <dsp:cNvPr id="0" name=""/>
        <dsp:cNvSpPr/>
      </dsp:nvSpPr>
      <dsp:spPr>
        <a:xfrm>
          <a:off x="9584" y="2780798"/>
          <a:ext cx="3411527" cy="2880381"/>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s-MX" sz="2400" kern="1200" dirty="0">
              <a:latin typeface="+mn-lt"/>
            </a:rPr>
            <a:t>Solicitar el consentimiento para el envió de información relacionada con nuevos trámites sobre servicios que realiza el sujeto obligado</a:t>
          </a:r>
          <a:r>
            <a:rPr lang="es-MX" sz="2400" kern="1200" dirty="0">
              <a:latin typeface="Arial Narrow" panose="020B0606020202030204" pitchFamily="34" charset="0"/>
            </a:rPr>
            <a:t>.</a:t>
          </a:r>
        </a:p>
      </dsp:txBody>
      <dsp:txXfrm>
        <a:off x="93947" y="2865161"/>
        <a:ext cx="3242801" cy="2711655"/>
      </dsp:txXfrm>
    </dsp:sp>
    <dsp:sp modelId="{F12AB4D4-0163-4A25-9F46-62801FDAA0D9}">
      <dsp:nvSpPr>
        <dsp:cNvPr id="0" name=""/>
        <dsp:cNvSpPr/>
      </dsp:nvSpPr>
      <dsp:spPr>
        <a:xfrm>
          <a:off x="3707680" y="1475966"/>
          <a:ext cx="3411527" cy="1081957"/>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latin typeface="Arial Narrow" panose="020B0606020202030204" pitchFamily="34" charset="0"/>
            </a:rPr>
            <a:t> </a:t>
          </a:r>
          <a:r>
            <a:rPr lang="es-MX" sz="2400" kern="1200" dirty="0">
              <a:latin typeface="+mn-lt"/>
            </a:rPr>
            <a:t>Incorrecto</a:t>
          </a:r>
        </a:p>
      </dsp:txBody>
      <dsp:txXfrm>
        <a:off x="3739369" y="1507655"/>
        <a:ext cx="3348149" cy="1018579"/>
      </dsp:txXfrm>
    </dsp:sp>
    <dsp:sp modelId="{7166E109-94CD-475C-A8EB-FC8B3647DE7C}">
      <dsp:nvSpPr>
        <dsp:cNvPr id="0" name=""/>
        <dsp:cNvSpPr/>
      </dsp:nvSpPr>
      <dsp:spPr>
        <a:xfrm>
          <a:off x="3707680" y="2761038"/>
          <a:ext cx="3411527" cy="2880381"/>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s-MX" sz="2000" kern="1200" dirty="0">
              <a:latin typeface="+mn-lt"/>
            </a:rPr>
            <a:t>Solicitar el consentimiento para el uso de los datos personales e general, </a:t>
          </a:r>
          <a:r>
            <a:rPr lang="es-MX" sz="2000" b="1" kern="1200" dirty="0">
              <a:latin typeface="+mn-lt"/>
            </a:rPr>
            <a:t>para cualquier finalidad en el futuro</a:t>
          </a:r>
          <a:r>
            <a:rPr lang="es-MX" sz="2000" kern="1200" dirty="0">
              <a:latin typeface="+mn-lt"/>
            </a:rPr>
            <a:t>: Mencionar en el </a:t>
          </a:r>
          <a:r>
            <a:rPr lang="es-MX" sz="2000" kern="1200" dirty="0" err="1">
              <a:latin typeface="+mn-lt"/>
            </a:rPr>
            <a:t>A.P</a:t>
          </a:r>
          <a:r>
            <a:rPr lang="es-MX" sz="2000" kern="1200" dirty="0">
              <a:latin typeface="+mn-lt"/>
            </a:rPr>
            <a:t>. “Sus datos serán recabados para las finalidades mencionadas y cualquier otra que se requiera</a:t>
          </a:r>
          <a:r>
            <a:rPr lang="es-MX" sz="2400" kern="1200" dirty="0">
              <a:latin typeface="Arial Narrow" panose="020B0606020202030204" pitchFamily="34" charset="0"/>
            </a:rPr>
            <a:t>.</a:t>
          </a:r>
        </a:p>
      </dsp:txBody>
      <dsp:txXfrm>
        <a:off x="3792043" y="2845401"/>
        <a:ext cx="3242801" cy="271165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F38125-6CED-4A5C-A90A-AE14E32544F4}">
      <dsp:nvSpPr>
        <dsp:cNvPr id="0" name=""/>
        <dsp:cNvSpPr/>
      </dsp:nvSpPr>
      <dsp:spPr>
        <a:xfrm>
          <a:off x="1008708" y="0"/>
          <a:ext cx="7128195" cy="915016"/>
        </a:xfrm>
        <a:prstGeom prst="rect">
          <a:avLst/>
        </a:prstGeom>
        <a:solidFill>
          <a:schemeClr val="accent3">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rtl="0">
            <a:lnSpc>
              <a:spcPct val="90000"/>
            </a:lnSpc>
            <a:spcBef>
              <a:spcPct val="0"/>
            </a:spcBef>
            <a:spcAft>
              <a:spcPct val="35000"/>
            </a:spcAft>
            <a:buNone/>
          </a:pPr>
          <a:r>
            <a:rPr lang="es-MX" sz="2000" kern="1200" dirty="0">
              <a:solidFill>
                <a:schemeClr val="tx1"/>
              </a:solidFill>
              <a:latin typeface="Trebuchet MS" panose="020B0603020202020204" pitchFamily="34" charset="0"/>
              <a:ea typeface="+mn-ea"/>
              <a:cs typeface="+mn-cs"/>
            </a:rPr>
            <a:t>Cuando una ley así lo disponga</a:t>
          </a:r>
        </a:p>
      </dsp:txBody>
      <dsp:txXfrm>
        <a:off x="1008708" y="0"/>
        <a:ext cx="7128195" cy="915016"/>
      </dsp:txXfrm>
    </dsp:sp>
    <dsp:sp modelId="{B7669A7E-5667-498E-AE2D-A1F02764565F}">
      <dsp:nvSpPr>
        <dsp:cNvPr id="0" name=""/>
        <dsp:cNvSpPr/>
      </dsp:nvSpPr>
      <dsp:spPr>
        <a:xfrm>
          <a:off x="0" y="2791"/>
          <a:ext cx="905866" cy="915016"/>
        </a:xfrm>
        <a:prstGeom prst="rect">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5BFA5854-93BD-4814-92D9-DF1106632436}">
      <dsp:nvSpPr>
        <dsp:cNvPr id="0" name=""/>
        <dsp:cNvSpPr/>
      </dsp:nvSpPr>
      <dsp:spPr>
        <a:xfrm>
          <a:off x="0" y="1068785"/>
          <a:ext cx="7261153" cy="915016"/>
        </a:xfrm>
        <a:prstGeom prst="rect">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rtl="0">
            <a:lnSpc>
              <a:spcPct val="90000"/>
            </a:lnSpc>
            <a:spcBef>
              <a:spcPct val="0"/>
            </a:spcBef>
            <a:spcAft>
              <a:spcPct val="35000"/>
            </a:spcAft>
            <a:buNone/>
          </a:pPr>
          <a:r>
            <a:rPr lang="es-MX" sz="1600" kern="1200" dirty="0">
              <a:solidFill>
                <a:schemeClr val="tx1"/>
              </a:solidFill>
              <a:latin typeface="Trebuchet MS" panose="020B0603020202020204" pitchFamily="34" charset="0"/>
              <a:ea typeface="+mn-ea"/>
              <a:cs typeface="+mn-cs"/>
            </a:rPr>
            <a:t>Cuando las transferencias que se realicen entre responsables, sean sobre datos personales que se utilicen para el ejercicio de facultades propias, compatibles o análogas con la finalidad que motivó el tratamiento de los datos personales</a:t>
          </a:r>
        </a:p>
      </dsp:txBody>
      <dsp:txXfrm>
        <a:off x="0" y="1068785"/>
        <a:ext cx="7261153" cy="915016"/>
      </dsp:txXfrm>
    </dsp:sp>
    <dsp:sp modelId="{81C6C66B-DC61-44E8-ABA5-ADCA2D405DEC}">
      <dsp:nvSpPr>
        <dsp:cNvPr id="0" name=""/>
        <dsp:cNvSpPr/>
      </dsp:nvSpPr>
      <dsp:spPr>
        <a:xfrm>
          <a:off x="7231037" y="1068785"/>
          <a:ext cx="905866" cy="915016"/>
        </a:xfrm>
        <a:prstGeom prst="rect">
          <a:avLst/>
        </a:prstGeom>
        <a:blipFill>
          <a:blip xmlns:r="http://schemas.openxmlformats.org/officeDocument/2006/relationships" r:embed="rId1"/>
          <a:srcRect/>
          <a:stretch>
            <a:fillRect t="-28000" b="-28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34D03B56-F157-4FD9-B4E1-F466C56A4B52}">
      <dsp:nvSpPr>
        <dsp:cNvPr id="0" name=""/>
        <dsp:cNvSpPr/>
      </dsp:nvSpPr>
      <dsp:spPr>
        <a:xfrm>
          <a:off x="947767" y="2160244"/>
          <a:ext cx="7117128" cy="915016"/>
        </a:xfrm>
        <a:prstGeom prst="rect">
          <a:avLst/>
        </a:prstGeom>
        <a:solidFill>
          <a:schemeClr val="accent4">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rtl="0">
            <a:lnSpc>
              <a:spcPct val="90000"/>
            </a:lnSpc>
            <a:spcBef>
              <a:spcPct val="0"/>
            </a:spcBef>
            <a:spcAft>
              <a:spcPct val="35000"/>
            </a:spcAft>
            <a:buNone/>
          </a:pPr>
          <a:r>
            <a:rPr lang="es-MX" sz="2000" kern="1200" dirty="0">
              <a:solidFill>
                <a:schemeClr val="tx1"/>
              </a:solidFill>
              <a:latin typeface="Trebuchet MS" panose="020B0603020202020204" pitchFamily="34" charset="0"/>
              <a:ea typeface="+mn-ea"/>
              <a:cs typeface="+mn-cs"/>
            </a:rPr>
            <a:t>Cuando exista una orden judicial, resolución o mandato fundado y motivado de autoridad competente</a:t>
          </a:r>
        </a:p>
      </dsp:txBody>
      <dsp:txXfrm>
        <a:off x="947767" y="2160244"/>
        <a:ext cx="7117128" cy="915016"/>
      </dsp:txXfrm>
    </dsp:sp>
    <dsp:sp modelId="{85344EF2-1850-4634-BF5C-217A2E4C1E99}">
      <dsp:nvSpPr>
        <dsp:cNvPr id="0" name=""/>
        <dsp:cNvSpPr/>
      </dsp:nvSpPr>
      <dsp:spPr>
        <a:xfrm>
          <a:off x="0" y="2134779"/>
          <a:ext cx="905866" cy="915016"/>
        </a:xfrm>
        <a:prstGeom prst="rect">
          <a:avLst/>
        </a:prstGeom>
        <a:blipFill>
          <a:blip xmlns:r="http://schemas.openxmlformats.org/officeDocument/2006/relationships" r:embed="rId2"/>
          <a:srcRect/>
          <a:stretch>
            <a:fillRect t="-9000" b="-9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37A19861-0980-49B9-98BF-E91C4892203F}">
      <dsp:nvSpPr>
        <dsp:cNvPr id="0" name=""/>
        <dsp:cNvSpPr/>
      </dsp:nvSpPr>
      <dsp:spPr>
        <a:xfrm>
          <a:off x="72017" y="3200773"/>
          <a:ext cx="7140455" cy="915016"/>
        </a:xfrm>
        <a:prstGeom prst="rect">
          <a:avLst/>
        </a:prstGeom>
        <a:solidFill>
          <a:srgbClr val="FFFFCC"/>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rtl="0">
            <a:lnSpc>
              <a:spcPct val="90000"/>
            </a:lnSpc>
            <a:spcBef>
              <a:spcPct val="0"/>
            </a:spcBef>
            <a:spcAft>
              <a:spcPct val="35000"/>
            </a:spcAft>
            <a:buNone/>
          </a:pPr>
          <a:r>
            <a:rPr lang="es-MX" sz="2000" kern="1200" dirty="0">
              <a:solidFill>
                <a:schemeClr val="tx1"/>
              </a:solidFill>
              <a:latin typeface="Trebuchet MS" panose="020B0603020202020204" pitchFamily="34" charset="0"/>
              <a:ea typeface="+mn-ea"/>
              <a:cs typeface="+mn-cs"/>
            </a:rPr>
            <a:t>Para el reconocimiento o defensa de derechos del titular ante autoridad competente</a:t>
          </a:r>
        </a:p>
      </dsp:txBody>
      <dsp:txXfrm>
        <a:off x="72017" y="3200773"/>
        <a:ext cx="7140455" cy="915016"/>
      </dsp:txXfrm>
    </dsp:sp>
    <dsp:sp modelId="{B0752104-3637-406E-9AD0-633564524A9F}">
      <dsp:nvSpPr>
        <dsp:cNvPr id="0" name=""/>
        <dsp:cNvSpPr/>
      </dsp:nvSpPr>
      <dsp:spPr>
        <a:xfrm>
          <a:off x="7231037" y="3200773"/>
          <a:ext cx="905866" cy="915016"/>
        </a:xfrm>
        <a:prstGeom prst="rect">
          <a:avLst/>
        </a:prstGeom>
        <a:blipFill rotWithShape="1">
          <a:blip xmlns:r="http://schemas.openxmlformats.org/officeDocument/2006/relationships" r:embed="rId3"/>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CBBFB7A7-76FC-4364-BE10-4509A2EBDF79}">
      <dsp:nvSpPr>
        <dsp:cNvPr id="0" name=""/>
        <dsp:cNvSpPr/>
      </dsp:nvSpPr>
      <dsp:spPr>
        <a:xfrm>
          <a:off x="852464" y="4248476"/>
          <a:ext cx="7284439" cy="915016"/>
        </a:xfrm>
        <a:prstGeom prst="rect">
          <a:avLst/>
        </a:prstGeom>
        <a:solidFill>
          <a:schemeClr val="accent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rtl="0">
            <a:lnSpc>
              <a:spcPct val="90000"/>
            </a:lnSpc>
            <a:spcBef>
              <a:spcPct val="0"/>
            </a:spcBef>
            <a:spcAft>
              <a:spcPct val="35000"/>
            </a:spcAft>
            <a:buNone/>
          </a:pPr>
          <a:r>
            <a:rPr lang="es-MX" sz="1900" kern="1200" dirty="0">
              <a:solidFill>
                <a:schemeClr val="tx1"/>
              </a:solidFill>
              <a:latin typeface="Trebuchet MS" panose="020B0603020202020204" pitchFamily="34" charset="0"/>
              <a:ea typeface="+mn-ea"/>
              <a:cs typeface="+mn-cs"/>
            </a:rPr>
            <a:t>Cuando los datos personales se requieran para ejercer un derecho o cumplir obligaciones derivadas de una relación jurídica entre el titular y el responsable.</a:t>
          </a:r>
        </a:p>
      </dsp:txBody>
      <dsp:txXfrm>
        <a:off x="852464" y="4248476"/>
        <a:ext cx="7284439" cy="915016"/>
      </dsp:txXfrm>
    </dsp:sp>
    <dsp:sp modelId="{5527301A-C1DC-41CB-B4B2-095940117433}">
      <dsp:nvSpPr>
        <dsp:cNvPr id="0" name=""/>
        <dsp:cNvSpPr/>
      </dsp:nvSpPr>
      <dsp:spPr>
        <a:xfrm>
          <a:off x="0" y="4266768"/>
          <a:ext cx="905866" cy="915016"/>
        </a:xfrm>
        <a:prstGeom prst="rect">
          <a:avLst/>
        </a:prstGeom>
        <a:blipFill>
          <a:blip xmlns:r="http://schemas.openxmlformats.org/officeDocument/2006/relationships" r:embed="rId4"/>
          <a:srcRect/>
          <a:stretch>
            <a:fillRect t="-34000" b="-34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09780D-40AA-4B40-9722-AA8E14E23DAF}">
      <dsp:nvSpPr>
        <dsp:cNvPr id="0" name=""/>
        <dsp:cNvSpPr/>
      </dsp:nvSpPr>
      <dsp:spPr>
        <a:xfrm>
          <a:off x="0" y="0"/>
          <a:ext cx="7704347" cy="1597677"/>
        </a:xfrm>
        <a:prstGeom prst="round2SameRect">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rtl="0">
            <a:lnSpc>
              <a:spcPct val="90000"/>
            </a:lnSpc>
            <a:spcBef>
              <a:spcPct val="0"/>
            </a:spcBef>
            <a:spcAft>
              <a:spcPct val="35000"/>
            </a:spcAft>
            <a:buNone/>
          </a:pPr>
          <a:r>
            <a:rPr lang="es-MX" sz="2400" kern="1200" dirty="0">
              <a:solidFill>
                <a:schemeClr val="tx1"/>
              </a:solidFill>
              <a:latin typeface="Trebuchet MS" panose="020B0603020202020204" pitchFamily="34" charset="0"/>
              <a:ea typeface="+mn-ea"/>
              <a:cs typeface="+mn-cs"/>
            </a:rPr>
            <a:t>Cuando exista una situación de emergencia que potencialmente pueda dañar a un individuo en su persona o en sus bienes</a:t>
          </a:r>
          <a:r>
            <a:rPr lang="es-MX" sz="2400" kern="1200" dirty="0">
              <a:latin typeface="Trebuchet MS" panose="020B0603020202020204" pitchFamily="34" charset="0"/>
              <a:ea typeface="+mn-ea"/>
              <a:cs typeface="+mn-cs"/>
            </a:rPr>
            <a:t> </a:t>
          </a:r>
        </a:p>
      </dsp:txBody>
      <dsp:txXfrm>
        <a:off x="1778629" y="77992"/>
        <a:ext cx="5847725" cy="1519685"/>
      </dsp:txXfrm>
    </dsp:sp>
    <dsp:sp modelId="{A5705D2E-CB8E-4F70-835B-05FF3E45E8EA}">
      <dsp:nvSpPr>
        <dsp:cNvPr id="0" name=""/>
        <dsp:cNvSpPr/>
      </dsp:nvSpPr>
      <dsp:spPr>
        <a:xfrm>
          <a:off x="159767" y="159767"/>
          <a:ext cx="1540869" cy="1278141"/>
        </a:xfrm>
        <a:prstGeom prst="roundRect">
          <a:avLst>
            <a:gd name="adj" fmla="val 10000"/>
          </a:avLst>
        </a:prstGeom>
        <a:solidFill>
          <a:schemeClr val="accent2">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5BE4F2D-EB47-45F4-B4C7-22BCB80CCBF1}">
      <dsp:nvSpPr>
        <dsp:cNvPr id="0" name=""/>
        <dsp:cNvSpPr/>
      </dsp:nvSpPr>
      <dsp:spPr>
        <a:xfrm>
          <a:off x="0" y="1757444"/>
          <a:ext cx="7704347" cy="1597677"/>
        </a:xfrm>
        <a:prstGeom prst="round2SameRect">
          <a:avLst/>
        </a:prstGeom>
        <a:solidFill>
          <a:srgbClr val="FFFFCC"/>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rtl="0">
            <a:lnSpc>
              <a:spcPct val="90000"/>
            </a:lnSpc>
            <a:spcBef>
              <a:spcPct val="0"/>
            </a:spcBef>
            <a:spcAft>
              <a:spcPct val="35000"/>
            </a:spcAft>
            <a:buNone/>
          </a:pPr>
          <a:r>
            <a:rPr lang="es-MX" sz="2400" kern="1200" dirty="0">
              <a:solidFill>
                <a:schemeClr val="tx1"/>
              </a:solidFill>
              <a:latin typeface="Trebuchet MS" panose="020B0603020202020204" pitchFamily="34" charset="0"/>
              <a:ea typeface="+mn-ea"/>
              <a:cs typeface="+mn-cs"/>
            </a:rPr>
            <a:t>Cuando los datos personales sean necesarios para efectuar un tratamiento para la prevención, diagnóstico, la prestación de asistencia sanitaria</a:t>
          </a:r>
        </a:p>
      </dsp:txBody>
      <dsp:txXfrm>
        <a:off x="1778629" y="1835436"/>
        <a:ext cx="5847725" cy="1519685"/>
      </dsp:txXfrm>
    </dsp:sp>
    <dsp:sp modelId="{3F224DD9-5C1B-4C47-8B4A-6A6AA2A3FC3B}">
      <dsp:nvSpPr>
        <dsp:cNvPr id="0" name=""/>
        <dsp:cNvSpPr/>
      </dsp:nvSpPr>
      <dsp:spPr>
        <a:xfrm>
          <a:off x="159767" y="1917212"/>
          <a:ext cx="1540869" cy="1278141"/>
        </a:xfrm>
        <a:prstGeom prst="roundRect">
          <a:avLst>
            <a:gd name="adj" fmla="val 10000"/>
          </a:avLst>
        </a:prstGeom>
        <a:solidFill>
          <a:schemeClr val="accent2">
            <a:tint val="50000"/>
            <a:hueOff val="2501437"/>
            <a:satOff val="-2237"/>
            <a:lumOff val="6"/>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87F9FAE-9CEC-4155-9630-AACD9047DB3D}">
      <dsp:nvSpPr>
        <dsp:cNvPr id="0" name=""/>
        <dsp:cNvSpPr/>
      </dsp:nvSpPr>
      <dsp:spPr>
        <a:xfrm>
          <a:off x="0" y="3514889"/>
          <a:ext cx="7704347" cy="1597677"/>
        </a:xfrm>
        <a:prstGeom prst="round2SameRect">
          <a:avLst/>
        </a:prstGeom>
        <a:solidFill>
          <a:schemeClr val="accent4">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rtl="0">
            <a:lnSpc>
              <a:spcPct val="90000"/>
            </a:lnSpc>
            <a:spcBef>
              <a:spcPct val="0"/>
            </a:spcBef>
            <a:spcAft>
              <a:spcPct val="35000"/>
            </a:spcAft>
            <a:buNone/>
          </a:pPr>
          <a:r>
            <a:rPr lang="es-MX" sz="2400" kern="1200" dirty="0">
              <a:solidFill>
                <a:schemeClr val="tx1"/>
              </a:solidFill>
              <a:latin typeface="Trebuchet MS" panose="020B0603020202020204" pitchFamily="34" charset="0"/>
              <a:ea typeface="+mn-ea"/>
              <a:cs typeface="+mn-cs"/>
            </a:rPr>
            <a:t>Cuando los datos personales figuren en fuentes de acceso público </a:t>
          </a:r>
        </a:p>
      </dsp:txBody>
      <dsp:txXfrm>
        <a:off x="1778629" y="3592881"/>
        <a:ext cx="5847725" cy="1519685"/>
      </dsp:txXfrm>
    </dsp:sp>
    <dsp:sp modelId="{16CD2A6A-DAB4-4725-BE53-D7151679CF05}">
      <dsp:nvSpPr>
        <dsp:cNvPr id="0" name=""/>
        <dsp:cNvSpPr/>
      </dsp:nvSpPr>
      <dsp:spPr>
        <a:xfrm>
          <a:off x="159767" y="3674657"/>
          <a:ext cx="1540869" cy="1278141"/>
        </a:xfrm>
        <a:prstGeom prst="roundRect">
          <a:avLst>
            <a:gd name="adj" fmla="val 10000"/>
          </a:avLst>
        </a:prstGeom>
        <a:solidFill>
          <a:schemeClr val="accent2">
            <a:tint val="50000"/>
            <a:hueOff val="5002875"/>
            <a:satOff val="-4473"/>
            <a:lumOff val="13"/>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76E29C-28D4-44A4-B598-CE620EC1BA95}">
      <dsp:nvSpPr>
        <dsp:cNvPr id="0" name=""/>
        <dsp:cNvSpPr/>
      </dsp:nvSpPr>
      <dsp:spPr>
        <a:xfrm>
          <a:off x="0" y="0"/>
          <a:ext cx="7704856" cy="2605367"/>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rtl="0">
            <a:lnSpc>
              <a:spcPct val="90000"/>
            </a:lnSpc>
            <a:spcBef>
              <a:spcPct val="0"/>
            </a:spcBef>
            <a:spcAft>
              <a:spcPct val="35000"/>
            </a:spcAft>
            <a:buNone/>
          </a:pPr>
          <a:r>
            <a:rPr lang="es-MX" sz="2400" kern="1200" dirty="0">
              <a:latin typeface="Trebuchet MS" panose="020B0603020202020204" pitchFamily="34" charset="0"/>
              <a:ea typeface="+mn-ea"/>
              <a:cs typeface="+mn-cs"/>
            </a:rPr>
            <a:t>Cuando los datos personales se sometan a un procedimiento previo de disociación</a:t>
          </a:r>
        </a:p>
      </dsp:txBody>
      <dsp:txXfrm>
        <a:off x="1801507" y="0"/>
        <a:ext cx="5903348" cy="2605367"/>
      </dsp:txXfrm>
    </dsp:sp>
    <dsp:sp modelId="{FE05DD76-1F1E-41A5-A109-875A8B638E4E}">
      <dsp:nvSpPr>
        <dsp:cNvPr id="0" name=""/>
        <dsp:cNvSpPr/>
      </dsp:nvSpPr>
      <dsp:spPr>
        <a:xfrm>
          <a:off x="260536" y="260536"/>
          <a:ext cx="1540971" cy="2084294"/>
        </a:xfrm>
        <a:prstGeom prst="roundRect">
          <a:avLst>
            <a:gd name="adj" fmla="val 10000"/>
          </a:avLst>
        </a:prstGeom>
        <a:solidFill>
          <a:schemeClr val="accent5">
            <a:tint val="50000"/>
            <a:hueOff val="0"/>
            <a:satOff val="0"/>
            <a:lumOff val="0"/>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2F4BD48C-0B03-41D8-B344-58615366EA40}">
      <dsp:nvSpPr>
        <dsp:cNvPr id="0" name=""/>
        <dsp:cNvSpPr/>
      </dsp:nvSpPr>
      <dsp:spPr>
        <a:xfrm>
          <a:off x="0" y="2865904"/>
          <a:ext cx="7704856" cy="2605367"/>
        </a:xfrm>
        <a:prstGeom prst="roundRect">
          <a:avLst>
            <a:gd name="adj" fmla="val 10000"/>
          </a:avLst>
        </a:prstGeom>
        <a:solidFill>
          <a:schemeClr val="accent5">
            <a:hueOff val="-9933876"/>
            <a:satOff val="39811"/>
            <a:lumOff val="862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rtl="0">
            <a:lnSpc>
              <a:spcPct val="90000"/>
            </a:lnSpc>
            <a:spcBef>
              <a:spcPct val="0"/>
            </a:spcBef>
            <a:spcAft>
              <a:spcPct val="35000"/>
            </a:spcAft>
            <a:buNone/>
          </a:pPr>
          <a:r>
            <a:rPr lang="es-MX" sz="2400" kern="1200" dirty="0">
              <a:latin typeface="Trebuchet MS" panose="020B0603020202020204" pitchFamily="34" charset="0"/>
              <a:ea typeface="+mn-ea"/>
              <a:cs typeface="+mn-cs"/>
            </a:rPr>
            <a:t>Cuando el titular de los datos personales sea una persona reportada como desaparecida en los términos de la ley en la materia</a:t>
          </a:r>
        </a:p>
      </dsp:txBody>
      <dsp:txXfrm>
        <a:off x="1801507" y="2865904"/>
        <a:ext cx="5903348" cy="2605367"/>
      </dsp:txXfrm>
    </dsp:sp>
    <dsp:sp modelId="{1B8300D8-633D-4124-80EF-F25B62EEBEF5}">
      <dsp:nvSpPr>
        <dsp:cNvPr id="0" name=""/>
        <dsp:cNvSpPr/>
      </dsp:nvSpPr>
      <dsp:spPr>
        <a:xfrm>
          <a:off x="260536" y="3126441"/>
          <a:ext cx="1540971" cy="2084294"/>
        </a:xfrm>
        <a:prstGeom prst="roundRect">
          <a:avLst>
            <a:gd name="adj" fmla="val 10000"/>
          </a:avLst>
        </a:prstGeom>
        <a:solidFill>
          <a:schemeClr val="accent5">
            <a:tint val="50000"/>
            <a:hueOff val="-10682366"/>
            <a:satOff val="47617"/>
            <a:lumOff val="4207"/>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2C252-1603-4F45-999E-178CB6DF9719}">
      <dsp:nvSpPr>
        <dsp:cNvPr id="0" name=""/>
        <dsp:cNvSpPr/>
      </dsp:nvSpPr>
      <dsp:spPr>
        <a:xfrm>
          <a:off x="0" y="300468"/>
          <a:ext cx="7848872" cy="15435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160" tIns="416560" rIns="609160" bIns="170688" numCol="1" spcCol="1270" anchor="t" anchorCtr="0">
          <a:noAutofit/>
        </a:bodyPr>
        <a:lstStyle/>
        <a:p>
          <a:pPr marL="228600" lvl="1" indent="-228600" algn="just" defTabSz="1066800">
            <a:lnSpc>
              <a:spcPct val="90000"/>
            </a:lnSpc>
            <a:spcBef>
              <a:spcPct val="0"/>
            </a:spcBef>
            <a:spcAft>
              <a:spcPct val="15000"/>
            </a:spcAft>
            <a:buChar char="•"/>
          </a:pPr>
          <a:r>
            <a:rPr lang="es-MX" sz="2400" kern="1200" dirty="0"/>
            <a:t>Cuando en posesión del responsable no presentan errores que pudieran afectar su veracidad.</a:t>
          </a:r>
        </a:p>
      </dsp:txBody>
      <dsp:txXfrm>
        <a:off x="0" y="300468"/>
        <a:ext cx="7848872" cy="1543500"/>
      </dsp:txXfrm>
    </dsp:sp>
    <dsp:sp modelId="{075DA163-9ED2-45AD-9E9F-A6B1A894968B}">
      <dsp:nvSpPr>
        <dsp:cNvPr id="0" name=""/>
        <dsp:cNvSpPr/>
      </dsp:nvSpPr>
      <dsp:spPr>
        <a:xfrm>
          <a:off x="392443" y="5268"/>
          <a:ext cx="5494210" cy="590400"/>
        </a:xfrm>
        <a:prstGeom prst="round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7668" tIns="0" rIns="207668" bIns="0" numCol="1" spcCol="1270" anchor="ctr" anchorCtr="0">
          <a:noAutofit/>
        </a:bodyPr>
        <a:lstStyle/>
        <a:p>
          <a:pPr marL="0" lvl="0" indent="0" algn="l" defTabSz="1066800">
            <a:lnSpc>
              <a:spcPct val="90000"/>
            </a:lnSpc>
            <a:spcBef>
              <a:spcPct val="0"/>
            </a:spcBef>
            <a:spcAft>
              <a:spcPct val="35000"/>
            </a:spcAft>
            <a:buNone/>
          </a:pPr>
          <a:r>
            <a:rPr lang="es-MX" sz="2400" b="1" kern="1200" dirty="0"/>
            <a:t>Exactos y Correctos</a:t>
          </a:r>
        </a:p>
      </dsp:txBody>
      <dsp:txXfrm>
        <a:off x="421264" y="34089"/>
        <a:ext cx="5436568" cy="532758"/>
      </dsp:txXfrm>
    </dsp:sp>
    <dsp:sp modelId="{E04DC48D-2612-4599-B738-362BAD43AC45}">
      <dsp:nvSpPr>
        <dsp:cNvPr id="0" name=""/>
        <dsp:cNvSpPr/>
      </dsp:nvSpPr>
      <dsp:spPr>
        <a:xfrm>
          <a:off x="0" y="2247168"/>
          <a:ext cx="7848872" cy="1543500"/>
        </a:xfrm>
        <a:prstGeom prst="rect">
          <a:avLst/>
        </a:prstGeom>
        <a:solidFill>
          <a:schemeClr val="lt1">
            <a:alpha val="90000"/>
            <a:hueOff val="0"/>
            <a:satOff val="0"/>
            <a:lumOff val="0"/>
            <a:alphaOff val="0"/>
          </a:schemeClr>
        </a:solidFill>
        <a:ln w="9525" cap="flat" cmpd="sng" algn="ctr">
          <a:solidFill>
            <a:schemeClr val="accent3">
              <a:hueOff val="5625132"/>
              <a:satOff val="-8440"/>
              <a:lumOff val="-1373"/>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160" tIns="416560" rIns="609160" bIns="170688" numCol="1" spcCol="1270" anchor="t" anchorCtr="0">
          <a:noAutofit/>
        </a:bodyPr>
        <a:lstStyle/>
        <a:p>
          <a:pPr marL="228600" lvl="1" indent="-228600" algn="just" defTabSz="1066800">
            <a:lnSpc>
              <a:spcPct val="90000"/>
            </a:lnSpc>
            <a:spcBef>
              <a:spcPct val="0"/>
            </a:spcBef>
            <a:spcAft>
              <a:spcPct val="15000"/>
            </a:spcAft>
            <a:buChar char="•"/>
          </a:pPr>
          <a:r>
            <a:rPr lang="es-MX" sz="2400" kern="1200" dirty="0"/>
            <a:t>Cuando su integridad permite el cumplimiento de las finalidades que motivaron su tratamiento y de las atribuciones del responsable.</a:t>
          </a:r>
        </a:p>
      </dsp:txBody>
      <dsp:txXfrm>
        <a:off x="0" y="2247168"/>
        <a:ext cx="7848872" cy="1543500"/>
      </dsp:txXfrm>
    </dsp:sp>
    <dsp:sp modelId="{DC28C210-B49A-449F-B70F-B067A5CA4120}">
      <dsp:nvSpPr>
        <dsp:cNvPr id="0" name=""/>
        <dsp:cNvSpPr/>
      </dsp:nvSpPr>
      <dsp:spPr>
        <a:xfrm>
          <a:off x="392443" y="1951968"/>
          <a:ext cx="5494210" cy="590400"/>
        </a:xfrm>
        <a:prstGeom prst="roundRect">
          <a:avLst/>
        </a:prstGeom>
        <a:solidFill>
          <a:schemeClr val="accent3">
            <a:hueOff val="5625132"/>
            <a:satOff val="-8440"/>
            <a:lumOff val="-137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7668" tIns="0" rIns="207668" bIns="0" numCol="1" spcCol="1270" anchor="ctr" anchorCtr="0">
          <a:noAutofit/>
        </a:bodyPr>
        <a:lstStyle/>
        <a:p>
          <a:pPr marL="0" lvl="0" indent="0" algn="l" defTabSz="1066800">
            <a:lnSpc>
              <a:spcPct val="90000"/>
            </a:lnSpc>
            <a:spcBef>
              <a:spcPct val="0"/>
            </a:spcBef>
            <a:spcAft>
              <a:spcPct val="35000"/>
            </a:spcAft>
            <a:buNone/>
          </a:pPr>
          <a:r>
            <a:rPr lang="es-MX" sz="2400" b="1" kern="1200"/>
            <a:t>Completos</a:t>
          </a:r>
          <a:endParaRPr lang="es-MX" sz="2400" b="1" kern="1200" dirty="0"/>
        </a:p>
      </dsp:txBody>
      <dsp:txXfrm>
        <a:off x="421264" y="1980789"/>
        <a:ext cx="5436568" cy="532758"/>
      </dsp:txXfrm>
    </dsp:sp>
    <dsp:sp modelId="{BF241F40-8448-4FED-9275-ACC1570DD81C}">
      <dsp:nvSpPr>
        <dsp:cNvPr id="0" name=""/>
        <dsp:cNvSpPr/>
      </dsp:nvSpPr>
      <dsp:spPr>
        <a:xfrm>
          <a:off x="0" y="4193868"/>
          <a:ext cx="7848872" cy="1228500"/>
        </a:xfrm>
        <a:prstGeom prst="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160" tIns="416560" rIns="609160" bIns="170688" numCol="1" spcCol="1270" anchor="t" anchorCtr="0">
          <a:noAutofit/>
        </a:bodyPr>
        <a:lstStyle/>
        <a:p>
          <a:pPr marL="228600" lvl="1" indent="-228600" algn="just" defTabSz="1066800">
            <a:lnSpc>
              <a:spcPct val="90000"/>
            </a:lnSpc>
            <a:spcBef>
              <a:spcPct val="0"/>
            </a:spcBef>
            <a:spcAft>
              <a:spcPct val="15000"/>
            </a:spcAft>
            <a:buChar char="•"/>
          </a:pPr>
          <a:r>
            <a:rPr lang="es-MX" sz="2400" kern="1200"/>
            <a:t>Cuando los datos personales responden fielmente a la situación actual del titular</a:t>
          </a:r>
          <a:endParaRPr lang="es-MX" sz="2400" kern="1200" dirty="0"/>
        </a:p>
      </dsp:txBody>
      <dsp:txXfrm>
        <a:off x="0" y="4193868"/>
        <a:ext cx="7848872" cy="1228500"/>
      </dsp:txXfrm>
    </dsp:sp>
    <dsp:sp modelId="{5DAA00E0-2130-491B-B728-E94C3050B087}">
      <dsp:nvSpPr>
        <dsp:cNvPr id="0" name=""/>
        <dsp:cNvSpPr/>
      </dsp:nvSpPr>
      <dsp:spPr>
        <a:xfrm>
          <a:off x="392443" y="3898668"/>
          <a:ext cx="5494210" cy="590400"/>
        </a:xfrm>
        <a:prstGeom prst="roundRect">
          <a:avLst/>
        </a:prstGeom>
        <a:solidFill>
          <a:schemeClr val="accent3">
            <a:hueOff val="11250264"/>
            <a:satOff val="-16880"/>
            <a:lumOff val="-274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7668" tIns="0" rIns="207668" bIns="0" numCol="1" spcCol="1270" anchor="ctr" anchorCtr="0">
          <a:noAutofit/>
        </a:bodyPr>
        <a:lstStyle/>
        <a:p>
          <a:pPr marL="0" lvl="0" indent="0" algn="l" defTabSz="1066800">
            <a:lnSpc>
              <a:spcPct val="90000"/>
            </a:lnSpc>
            <a:spcBef>
              <a:spcPct val="0"/>
            </a:spcBef>
            <a:spcAft>
              <a:spcPct val="35000"/>
            </a:spcAft>
            <a:buNone/>
          </a:pPr>
          <a:r>
            <a:rPr lang="es-MX" sz="2400" b="1" kern="1200"/>
            <a:t>Actualizados</a:t>
          </a:r>
          <a:endParaRPr lang="es-MX" sz="2400" b="1" kern="1200" dirty="0"/>
        </a:p>
      </dsp:txBody>
      <dsp:txXfrm>
        <a:off x="421264" y="3927489"/>
        <a:ext cx="5436568" cy="53275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EF0E5F-A02A-45F5-8E38-7CA232C9FC4B}">
      <dsp:nvSpPr>
        <dsp:cNvPr id="0" name=""/>
        <dsp:cNvSpPr/>
      </dsp:nvSpPr>
      <dsp:spPr>
        <a:xfrm>
          <a:off x="0" y="0"/>
          <a:ext cx="8136905" cy="1204893"/>
        </a:xfrm>
        <a:prstGeom prst="round2Diag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rtl="0">
            <a:lnSpc>
              <a:spcPct val="90000"/>
            </a:lnSpc>
            <a:spcBef>
              <a:spcPct val="0"/>
            </a:spcBef>
            <a:spcAft>
              <a:spcPct val="35000"/>
            </a:spcAft>
            <a:buNone/>
          </a:pPr>
          <a:r>
            <a:rPr lang="es-MX" sz="2000" kern="1200" dirty="0"/>
            <a:t>Informar a los titulares de las características principales del tratamiento al que será sometida su información personal, lo que se materializa a través del aviso de privacidad.</a:t>
          </a:r>
          <a:endParaRPr lang="es-MX" sz="2000" kern="1200" dirty="0">
            <a:latin typeface="Trebuchet MS" panose="020B0603020202020204" pitchFamily="34" charset="0"/>
            <a:ea typeface="+mn-ea"/>
            <a:cs typeface="+mn-cs"/>
          </a:endParaRPr>
        </a:p>
      </dsp:txBody>
      <dsp:txXfrm>
        <a:off x="1747870" y="0"/>
        <a:ext cx="6389034" cy="1204893"/>
      </dsp:txXfrm>
    </dsp:sp>
    <dsp:sp modelId="{6F4E4B41-3B8B-49D2-9427-07BF49C47117}">
      <dsp:nvSpPr>
        <dsp:cNvPr id="0" name=""/>
        <dsp:cNvSpPr/>
      </dsp:nvSpPr>
      <dsp:spPr>
        <a:xfrm>
          <a:off x="120489" y="120489"/>
          <a:ext cx="1627381" cy="963914"/>
        </a:xfrm>
        <a:prstGeom prst="roundRect">
          <a:avLst>
            <a:gd name="adj" fmla="val 10000"/>
          </a:avLst>
        </a:prstGeom>
        <a:blipFill>
          <a:blip xmlns:r="http://schemas.openxmlformats.org/officeDocument/2006/relationships" r:embed="rId1" cstate="print"/>
          <a:srcRect/>
          <a:stretch>
            <a:fillRect t="-29000" b="-29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A03A5D76-F683-49BC-A013-59B5183E260B}">
      <dsp:nvSpPr>
        <dsp:cNvPr id="0" name=""/>
        <dsp:cNvSpPr/>
      </dsp:nvSpPr>
      <dsp:spPr>
        <a:xfrm>
          <a:off x="0" y="1325382"/>
          <a:ext cx="8136905" cy="1204893"/>
        </a:xfrm>
        <a:prstGeom prst="round1Rect">
          <a:avLst/>
        </a:prstGeom>
        <a:solidFill>
          <a:schemeClr val="accent3">
            <a:hueOff val="3750088"/>
            <a:satOff val="-5627"/>
            <a:lumOff val="-91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rtl="0">
            <a:lnSpc>
              <a:spcPct val="90000"/>
            </a:lnSpc>
            <a:spcBef>
              <a:spcPct val="0"/>
            </a:spcBef>
            <a:spcAft>
              <a:spcPct val="35000"/>
            </a:spcAft>
            <a:buNone/>
          </a:pPr>
          <a:r>
            <a:rPr lang="es-MX" sz="1600" kern="1200" dirty="0"/>
            <a:t>Todo responsable, sin importar la actividad que realice, requiere poner a disposición los avisos de privacidad que correspondan a los tratamientos que lleve a cabo.  </a:t>
          </a:r>
          <a:endParaRPr lang="es-MX" sz="1600" kern="1200" dirty="0">
            <a:latin typeface="Trebuchet MS" panose="020B0603020202020204" pitchFamily="34" charset="0"/>
            <a:ea typeface="+mn-ea"/>
            <a:cs typeface="+mn-cs"/>
          </a:endParaRPr>
        </a:p>
      </dsp:txBody>
      <dsp:txXfrm>
        <a:off x="1747870" y="1325382"/>
        <a:ext cx="6330216" cy="1204893"/>
      </dsp:txXfrm>
    </dsp:sp>
    <dsp:sp modelId="{7CC9315C-3395-4A57-B3EC-880F82104220}">
      <dsp:nvSpPr>
        <dsp:cNvPr id="0" name=""/>
        <dsp:cNvSpPr/>
      </dsp:nvSpPr>
      <dsp:spPr>
        <a:xfrm>
          <a:off x="120489" y="1445872"/>
          <a:ext cx="1627381" cy="963914"/>
        </a:xfrm>
        <a:prstGeom prst="roundRect">
          <a:avLst>
            <a:gd name="adj" fmla="val 10000"/>
          </a:avLst>
        </a:prstGeom>
        <a:blipFill>
          <a:blip xmlns:r="http://schemas.openxmlformats.org/officeDocument/2006/relationships" r:embed="rId2"/>
          <a:srcRect/>
          <a:stretch>
            <a:fillRect t="-28000" b="-28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98194101-6F85-4EE1-938D-CFCC4E58A551}">
      <dsp:nvSpPr>
        <dsp:cNvPr id="0" name=""/>
        <dsp:cNvSpPr/>
      </dsp:nvSpPr>
      <dsp:spPr>
        <a:xfrm>
          <a:off x="0" y="2664043"/>
          <a:ext cx="8136905" cy="1204893"/>
        </a:xfrm>
        <a:prstGeom prst="round2DiagRect">
          <a:avLst/>
        </a:prstGeom>
        <a:solidFill>
          <a:schemeClr val="accent3">
            <a:hueOff val="7500176"/>
            <a:satOff val="-11253"/>
            <a:lumOff val="-183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rtl="0">
            <a:lnSpc>
              <a:spcPct val="90000"/>
            </a:lnSpc>
            <a:spcBef>
              <a:spcPct val="0"/>
            </a:spcBef>
            <a:spcAft>
              <a:spcPct val="35000"/>
            </a:spcAft>
            <a:buNone/>
          </a:pPr>
          <a:r>
            <a:rPr lang="es-MX" sz="2000" kern="1200" dirty="0"/>
            <a:t>Con independencia de que se requiera el consentimiento del titular para el tratamiento de sus datos personales, se deberá poner a disposición el aviso de privacidad.</a:t>
          </a:r>
          <a:endParaRPr lang="es-MX" sz="2000" kern="1200" dirty="0">
            <a:latin typeface="Trebuchet MS" panose="020B0603020202020204" pitchFamily="34" charset="0"/>
            <a:ea typeface="+mn-ea"/>
            <a:cs typeface="+mn-cs"/>
          </a:endParaRPr>
        </a:p>
      </dsp:txBody>
      <dsp:txXfrm>
        <a:off x="1806688" y="2722861"/>
        <a:ext cx="6271398" cy="1087257"/>
      </dsp:txXfrm>
    </dsp:sp>
    <dsp:sp modelId="{5317B43E-7EAD-48C2-98D6-EB8CEF037C81}">
      <dsp:nvSpPr>
        <dsp:cNvPr id="0" name=""/>
        <dsp:cNvSpPr/>
      </dsp:nvSpPr>
      <dsp:spPr>
        <a:xfrm>
          <a:off x="120489" y="2771255"/>
          <a:ext cx="1627381" cy="963914"/>
        </a:xfrm>
        <a:prstGeom prst="roundRect">
          <a:avLst>
            <a:gd name="adj" fmla="val 10000"/>
          </a:avLst>
        </a:prstGeom>
        <a:blipFill>
          <a:blip xmlns:r="http://schemas.openxmlformats.org/officeDocument/2006/relationships" r:embed="rId3"/>
          <a:srcRect/>
          <a:stretch>
            <a:fillRect t="-9000" b="-9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71876F0-9882-43D7-9719-CEADFF95B663}">
      <dsp:nvSpPr>
        <dsp:cNvPr id="0" name=""/>
        <dsp:cNvSpPr/>
      </dsp:nvSpPr>
      <dsp:spPr>
        <a:xfrm>
          <a:off x="0" y="3979186"/>
          <a:ext cx="8136905" cy="1204893"/>
        </a:xfrm>
        <a:prstGeom prst="round1Rect">
          <a:avLst/>
        </a:prstGeom>
        <a:solidFill>
          <a:schemeClr val="accent3">
            <a:hueOff val="11250264"/>
            <a:satOff val="-16880"/>
            <a:lumOff val="-274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s-MX" sz="1400" kern="1200" dirty="0"/>
            <a:t>Al no cumplir con el principio de información, no se podría cumplir con el principio de consentimiento, ya que para cumplir con el principio de consentimiento es necesario que éste, </a:t>
          </a:r>
          <a:r>
            <a:rPr lang="es-MX" sz="1400" b="1" kern="1200" dirty="0"/>
            <a:t>sea informado</a:t>
          </a:r>
          <a:r>
            <a:rPr lang="es-MX" sz="1400" kern="1200" dirty="0"/>
            <a:t>, lo cual sucede cuando previo al tratamiento de los datos, se hace del conocimiento del titular que datos y los fines para los cuales serán tratados.</a:t>
          </a:r>
          <a:endParaRPr lang="es-MX" sz="1400" kern="1200" dirty="0">
            <a:latin typeface="Trebuchet MS" panose="020B0603020202020204" pitchFamily="34" charset="0"/>
            <a:ea typeface="+mn-ea"/>
            <a:cs typeface="+mn-cs"/>
          </a:endParaRPr>
        </a:p>
      </dsp:txBody>
      <dsp:txXfrm>
        <a:off x="1747870" y="3979186"/>
        <a:ext cx="6330216" cy="1204893"/>
      </dsp:txXfrm>
    </dsp:sp>
    <dsp:sp modelId="{3B92F642-09E4-4C3C-BBC7-C6AE4E7561BF}">
      <dsp:nvSpPr>
        <dsp:cNvPr id="0" name=""/>
        <dsp:cNvSpPr/>
      </dsp:nvSpPr>
      <dsp:spPr>
        <a:xfrm>
          <a:off x="120489" y="4096638"/>
          <a:ext cx="1627381" cy="963914"/>
        </a:xfrm>
        <a:prstGeom prst="roundRect">
          <a:avLst>
            <a:gd name="adj" fmla="val 10000"/>
          </a:avLst>
        </a:prstGeom>
        <a:blipFill rotWithShape="1">
          <a:blip xmlns:r="http://schemas.openxmlformats.org/officeDocument/2006/relationships" r:embed="rId4"/>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437A1B-C57B-4CC4-A394-B15175E5FFBE}">
      <dsp:nvSpPr>
        <dsp:cNvPr id="0" name=""/>
        <dsp:cNvSpPr/>
      </dsp:nvSpPr>
      <dsp:spPr>
        <a:xfrm>
          <a:off x="1810857" y="262685"/>
          <a:ext cx="1995485" cy="1995485"/>
        </a:xfrm>
        <a:prstGeom prst="pieWedg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MX" sz="1500" kern="1200"/>
            <a:t>Información Necesaria</a:t>
          </a:r>
          <a:endParaRPr lang="es-MX" sz="1500" kern="1200" dirty="0"/>
        </a:p>
      </dsp:txBody>
      <dsp:txXfrm>
        <a:off x="2395321" y="847149"/>
        <a:ext cx="1411021" cy="1411021"/>
      </dsp:txXfrm>
    </dsp:sp>
    <dsp:sp modelId="{DCB53121-EAF7-41CE-B880-518742B96208}">
      <dsp:nvSpPr>
        <dsp:cNvPr id="0" name=""/>
        <dsp:cNvSpPr/>
      </dsp:nvSpPr>
      <dsp:spPr>
        <a:xfrm rot="5400000">
          <a:off x="3898513" y="262685"/>
          <a:ext cx="1995485" cy="1995485"/>
        </a:xfrm>
        <a:prstGeom prst="pieWedg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MX" sz="1400" kern="1200" dirty="0"/>
            <a:t>Lenguaje claro y comprensible</a:t>
          </a:r>
        </a:p>
      </dsp:txBody>
      <dsp:txXfrm rot="-5400000">
        <a:off x="3898513" y="847149"/>
        <a:ext cx="1411021" cy="1411021"/>
      </dsp:txXfrm>
    </dsp:sp>
    <dsp:sp modelId="{0B0D37AB-BEE4-4474-9A6D-3C74F0561252}">
      <dsp:nvSpPr>
        <dsp:cNvPr id="0" name=""/>
        <dsp:cNvSpPr/>
      </dsp:nvSpPr>
      <dsp:spPr>
        <a:xfrm rot="10800000">
          <a:off x="3898513" y="2350341"/>
          <a:ext cx="1995485" cy="1995485"/>
        </a:xfrm>
        <a:prstGeom prst="pieWedg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MX" sz="1500" kern="1200"/>
            <a:t>Estructura de fácil diseño y entendimiento</a:t>
          </a:r>
          <a:endParaRPr lang="es-MX" sz="1500" kern="1200" dirty="0"/>
        </a:p>
      </dsp:txBody>
      <dsp:txXfrm rot="10800000">
        <a:off x="3898513" y="2350341"/>
        <a:ext cx="1411021" cy="1411021"/>
      </dsp:txXfrm>
    </dsp:sp>
    <dsp:sp modelId="{2952C155-B77A-449F-AD29-C477348A8B53}">
      <dsp:nvSpPr>
        <dsp:cNvPr id="0" name=""/>
        <dsp:cNvSpPr/>
      </dsp:nvSpPr>
      <dsp:spPr>
        <a:xfrm rot="16200000">
          <a:off x="1810857" y="2350341"/>
          <a:ext cx="1995485" cy="1995485"/>
        </a:xfrm>
        <a:prstGeom prst="pieWedg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MX" sz="1500" kern="1200"/>
            <a:t>Sencillo</a:t>
          </a:r>
          <a:endParaRPr lang="es-MX" sz="1500" kern="1200" dirty="0"/>
        </a:p>
      </dsp:txBody>
      <dsp:txXfrm rot="5400000">
        <a:off x="2395321" y="2350341"/>
        <a:ext cx="1411021" cy="1411021"/>
      </dsp:txXfrm>
    </dsp:sp>
    <dsp:sp modelId="{67BDF7D0-C7C0-4998-80BA-024D6C3C4214}">
      <dsp:nvSpPr>
        <dsp:cNvPr id="0" name=""/>
        <dsp:cNvSpPr/>
      </dsp:nvSpPr>
      <dsp:spPr>
        <a:xfrm>
          <a:off x="3507941" y="1889489"/>
          <a:ext cx="688972" cy="599106"/>
        </a:xfrm>
        <a:prstGeom prst="circularArrow">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73CF88F-0FE2-44A7-8CB0-B01DC2D82DC4}">
      <dsp:nvSpPr>
        <dsp:cNvPr id="0" name=""/>
        <dsp:cNvSpPr/>
      </dsp:nvSpPr>
      <dsp:spPr>
        <a:xfrm rot="10800000">
          <a:off x="3507941" y="2119915"/>
          <a:ext cx="688972" cy="599106"/>
        </a:xfrm>
        <a:prstGeom prst="circularArrow">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67B8FF-A061-45FA-9710-ECE5ADD83D2E}">
      <dsp:nvSpPr>
        <dsp:cNvPr id="0" name=""/>
        <dsp:cNvSpPr/>
      </dsp:nvSpPr>
      <dsp:spPr>
        <a:xfrm>
          <a:off x="0" y="26144"/>
          <a:ext cx="7299836" cy="995947"/>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3660" tIns="73660" rIns="73660" bIns="73660" numCol="1" spcCol="1270" anchor="ctr" anchorCtr="0">
          <a:noAutofit/>
        </a:bodyPr>
        <a:lstStyle/>
        <a:p>
          <a:pPr marL="0" lvl="0" indent="0" algn="just" defTabSz="1289050">
            <a:lnSpc>
              <a:spcPct val="90000"/>
            </a:lnSpc>
            <a:spcBef>
              <a:spcPct val="0"/>
            </a:spcBef>
            <a:spcAft>
              <a:spcPct val="35000"/>
            </a:spcAft>
            <a:buNone/>
          </a:pPr>
          <a:r>
            <a:rPr lang="es-MX" sz="2900" kern="1200" dirty="0"/>
            <a:t>Abstenerse de usar frases inexactas, ambiguas o vagas</a:t>
          </a:r>
        </a:p>
      </dsp:txBody>
      <dsp:txXfrm>
        <a:off x="0" y="26144"/>
        <a:ext cx="7299836" cy="995947"/>
      </dsp:txXfrm>
    </dsp:sp>
    <dsp:sp modelId="{D42764D3-9C5E-4417-A9D9-FDA38E9E42D9}">
      <dsp:nvSpPr>
        <dsp:cNvPr id="0" name=""/>
        <dsp:cNvSpPr/>
      </dsp:nvSpPr>
      <dsp:spPr>
        <a:xfrm>
          <a:off x="0" y="1079340"/>
          <a:ext cx="7299846" cy="995947"/>
        </a:xfrm>
        <a:prstGeom prst="rect">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3660" tIns="73660" rIns="73660" bIns="73660" numCol="1" spcCol="1270" anchor="ctr" anchorCtr="0">
          <a:noAutofit/>
        </a:bodyPr>
        <a:lstStyle/>
        <a:p>
          <a:pPr marL="0" lvl="0" indent="0" algn="just" defTabSz="1289050">
            <a:lnSpc>
              <a:spcPct val="90000"/>
            </a:lnSpc>
            <a:spcBef>
              <a:spcPct val="0"/>
            </a:spcBef>
            <a:spcAft>
              <a:spcPct val="35000"/>
            </a:spcAft>
            <a:buNone/>
          </a:pPr>
          <a:r>
            <a:rPr lang="es-MX" sz="2900" kern="1200" dirty="0"/>
            <a:t>Tomar en cuenta el perfil de los titulares para su redacción</a:t>
          </a:r>
        </a:p>
      </dsp:txBody>
      <dsp:txXfrm>
        <a:off x="0" y="1079340"/>
        <a:ext cx="7299846" cy="995947"/>
      </dsp:txXfrm>
    </dsp:sp>
    <dsp:sp modelId="{B4D6C813-EDA3-4F1B-9F2F-85F46374E730}">
      <dsp:nvSpPr>
        <dsp:cNvPr id="0" name=""/>
        <dsp:cNvSpPr/>
      </dsp:nvSpPr>
      <dsp:spPr>
        <a:xfrm>
          <a:off x="0" y="2132536"/>
          <a:ext cx="7196238" cy="995947"/>
        </a:xfrm>
        <a:prstGeom prst="rect">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3660" tIns="73660" rIns="73660" bIns="73660" numCol="1" spcCol="1270" anchor="ctr" anchorCtr="0">
          <a:noAutofit/>
        </a:bodyPr>
        <a:lstStyle/>
        <a:p>
          <a:pPr marL="0" lvl="0" indent="0" algn="ctr" defTabSz="1289050">
            <a:lnSpc>
              <a:spcPct val="90000"/>
            </a:lnSpc>
            <a:spcBef>
              <a:spcPct val="0"/>
            </a:spcBef>
            <a:spcAft>
              <a:spcPct val="35000"/>
            </a:spcAft>
            <a:buNone/>
          </a:pPr>
          <a:r>
            <a:rPr lang="es-MX" sz="2900" kern="1200" dirty="0"/>
            <a:t>No incluir textos o formatos que induzcan al titular a elegir una opción en específico;</a:t>
          </a:r>
        </a:p>
      </dsp:txBody>
      <dsp:txXfrm>
        <a:off x="0" y="2132536"/>
        <a:ext cx="7196238" cy="995947"/>
      </dsp:txXfrm>
    </dsp:sp>
    <dsp:sp modelId="{A80E4497-672D-435F-9265-E6C02929281E}">
      <dsp:nvSpPr>
        <dsp:cNvPr id="0" name=""/>
        <dsp:cNvSpPr/>
      </dsp:nvSpPr>
      <dsp:spPr>
        <a:xfrm>
          <a:off x="0" y="3119907"/>
          <a:ext cx="7280641" cy="995947"/>
        </a:xfrm>
        <a:prstGeom prst="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3660" tIns="73660" rIns="73660" bIns="73660" numCol="1" spcCol="1270" anchor="ctr" anchorCtr="0">
          <a:noAutofit/>
        </a:bodyPr>
        <a:lstStyle/>
        <a:p>
          <a:pPr marL="0" lvl="0" indent="0" algn="l" defTabSz="1289050">
            <a:lnSpc>
              <a:spcPct val="90000"/>
            </a:lnSpc>
            <a:spcBef>
              <a:spcPct val="0"/>
            </a:spcBef>
            <a:spcAft>
              <a:spcPct val="35000"/>
            </a:spcAft>
            <a:buNone/>
          </a:pPr>
          <a:r>
            <a:rPr lang="es-MX" sz="2900" kern="1200" dirty="0"/>
            <a:t>No incluir casillas que estén marcadas previamente,</a:t>
          </a:r>
        </a:p>
      </dsp:txBody>
      <dsp:txXfrm>
        <a:off x="0" y="3119907"/>
        <a:ext cx="7280641" cy="99594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07AF7-95CB-4BAB-9FC1-0097C42FEDB1}">
      <dsp:nvSpPr>
        <dsp:cNvPr id="0" name=""/>
        <dsp:cNvSpPr/>
      </dsp:nvSpPr>
      <dsp:spPr>
        <a:xfrm>
          <a:off x="1928" y="620"/>
          <a:ext cx="2586528" cy="168839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MX" sz="3200" kern="1200" dirty="0"/>
            <a:t>Aviso de Privacidad Integral</a:t>
          </a:r>
        </a:p>
      </dsp:txBody>
      <dsp:txXfrm>
        <a:off x="51379" y="50071"/>
        <a:ext cx="2487626" cy="1589488"/>
      </dsp:txXfrm>
    </dsp:sp>
    <dsp:sp modelId="{5645C2D0-4172-4AC4-86EF-61399B96ACDB}">
      <dsp:nvSpPr>
        <dsp:cNvPr id="0" name=""/>
        <dsp:cNvSpPr/>
      </dsp:nvSpPr>
      <dsp:spPr>
        <a:xfrm>
          <a:off x="1928" y="1839380"/>
          <a:ext cx="2586528" cy="1688390"/>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u="none" kern="1200" dirty="0">
              <a:latin typeface="Arial" pitchFamily="34" charset="0"/>
              <a:cs typeface="Arial" pitchFamily="34" charset="0"/>
            </a:rPr>
            <a:t>Art.  31 de la LPDDPPSOENL, Art. 31 al 38 de los </a:t>
          </a:r>
          <a:r>
            <a:rPr lang="es-MX" altLang="es-MX" sz="1200" u="none" kern="1200" dirty="0">
              <a:latin typeface="Arial" pitchFamily="34" charset="0"/>
              <a:cs typeface="Arial" pitchFamily="34" charset="0"/>
            </a:rPr>
            <a:t>Lineamientos de protección de datos personales para los sujetos obligados del Estado de  Nuevo León</a:t>
          </a:r>
          <a:endParaRPr lang="es-MX" sz="1200" u="none" kern="1200" dirty="0">
            <a:latin typeface="Arial" pitchFamily="34" charset="0"/>
            <a:cs typeface="Arial" pitchFamily="34" charset="0"/>
          </a:endParaRPr>
        </a:p>
      </dsp:txBody>
      <dsp:txXfrm>
        <a:off x="51379" y="1888831"/>
        <a:ext cx="2487626" cy="1589488"/>
      </dsp:txXfrm>
    </dsp:sp>
    <dsp:sp modelId="{61ED7929-73C2-4D9D-AF3A-32906B4D38E5}">
      <dsp:nvSpPr>
        <dsp:cNvPr id="0" name=""/>
        <dsp:cNvSpPr/>
      </dsp:nvSpPr>
      <dsp:spPr>
        <a:xfrm>
          <a:off x="3022994" y="620"/>
          <a:ext cx="2586528" cy="168839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MX" sz="3200" kern="1200" dirty="0"/>
            <a:t>Aviso de Privacidad Simplificado</a:t>
          </a:r>
        </a:p>
      </dsp:txBody>
      <dsp:txXfrm>
        <a:off x="3072445" y="50071"/>
        <a:ext cx="2487626" cy="1589488"/>
      </dsp:txXfrm>
    </dsp:sp>
    <dsp:sp modelId="{CCC385DA-4B39-4017-9BE9-9D312D965489}">
      <dsp:nvSpPr>
        <dsp:cNvPr id="0" name=""/>
        <dsp:cNvSpPr/>
      </dsp:nvSpPr>
      <dsp:spPr>
        <a:xfrm>
          <a:off x="3022994" y="1839380"/>
          <a:ext cx="2586528" cy="1688390"/>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latin typeface="Arial" pitchFamily="34" charset="0"/>
              <a:cs typeface="Arial" pitchFamily="34" charset="0"/>
            </a:rPr>
            <a:t>Art. 29 de la LPDPPSOENL y 26 al 30 de los </a:t>
          </a:r>
          <a:r>
            <a:rPr lang="es-MX" altLang="es-MX" sz="1200" u="none" kern="1200" dirty="0">
              <a:latin typeface="Arial" pitchFamily="34" charset="0"/>
              <a:cs typeface="Arial" pitchFamily="34" charset="0"/>
            </a:rPr>
            <a:t>Lineamientos de protección de datos personales para los sujetos obligados del Estado de  Nuevo León</a:t>
          </a:r>
          <a:endParaRPr lang="es-MX" sz="1200" u="none" kern="1200" dirty="0">
            <a:latin typeface="Arial" pitchFamily="34" charset="0"/>
            <a:cs typeface="Arial" pitchFamily="34" charset="0"/>
          </a:endParaRPr>
        </a:p>
      </dsp:txBody>
      <dsp:txXfrm>
        <a:off x="3072445" y="1888831"/>
        <a:ext cx="2487626" cy="15894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11CF5-0578-4985-B306-744AB29A2D9B}">
      <dsp:nvSpPr>
        <dsp:cNvPr id="0" name=""/>
        <dsp:cNvSpPr/>
      </dsp:nvSpPr>
      <dsp:spPr>
        <a:xfrm>
          <a:off x="4114800" y="1828723"/>
          <a:ext cx="2212307" cy="767908"/>
        </a:xfrm>
        <a:custGeom>
          <a:avLst/>
          <a:gdLst/>
          <a:ahLst/>
          <a:cxnLst/>
          <a:rect l="0" t="0" r="0" b="0"/>
          <a:pathLst>
            <a:path>
              <a:moveTo>
                <a:pt x="0" y="0"/>
              </a:moveTo>
              <a:lnTo>
                <a:pt x="0" y="383954"/>
              </a:lnTo>
              <a:lnTo>
                <a:pt x="2212307" y="383954"/>
              </a:lnTo>
              <a:lnTo>
                <a:pt x="2212307" y="767908"/>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CCDC100-CC40-46FC-957C-122B993AAB33}">
      <dsp:nvSpPr>
        <dsp:cNvPr id="0" name=""/>
        <dsp:cNvSpPr/>
      </dsp:nvSpPr>
      <dsp:spPr>
        <a:xfrm>
          <a:off x="1902492" y="1828723"/>
          <a:ext cx="2212307" cy="767908"/>
        </a:xfrm>
        <a:custGeom>
          <a:avLst/>
          <a:gdLst/>
          <a:ahLst/>
          <a:cxnLst/>
          <a:rect l="0" t="0" r="0" b="0"/>
          <a:pathLst>
            <a:path>
              <a:moveTo>
                <a:pt x="2212307" y="0"/>
              </a:moveTo>
              <a:lnTo>
                <a:pt x="2212307" y="383954"/>
              </a:lnTo>
              <a:lnTo>
                <a:pt x="0" y="383954"/>
              </a:lnTo>
              <a:lnTo>
                <a:pt x="0" y="767908"/>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BAB792F-582C-4020-A193-982ACF44C814}">
      <dsp:nvSpPr>
        <dsp:cNvPr id="0" name=""/>
        <dsp:cNvSpPr/>
      </dsp:nvSpPr>
      <dsp:spPr>
        <a:xfrm>
          <a:off x="3200623" y="369"/>
          <a:ext cx="1828353" cy="1828353"/>
        </a:xfrm>
        <a:prstGeom prst="arc">
          <a:avLst>
            <a:gd name="adj1" fmla="val 13200000"/>
            <a:gd name="adj2" fmla="val 19200000"/>
          </a:avLst>
        </a:pr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5D1FEF5-E885-41E3-9A6D-AFBAEC411AFE}">
      <dsp:nvSpPr>
        <dsp:cNvPr id="0" name=""/>
        <dsp:cNvSpPr/>
      </dsp:nvSpPr>
      <dsp:spPr>
        <a:xfrm>
          <a:off x="3200623" y="369"/>
          <a:ext cx="1828353" cy="1828353"/>
        </a:xfrm>
        <a:prstGeom prst="arc">
          <a:avLst>
            <a:gd name="adj1" fmla="val 2400000"/>
            <a:gd name="adj2" fmla="val 8400000"/>
          </a:avLst>
        </a:pr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FB1C29F-06FA-4446-8C29-6F39AE2393F4}">
      <dsp:nvSpPr>
        <dsp:cNvPr id="0" name=""/>
        <dsp:cNvSpPr/>
      </dsp:nvSpPr>
      <dsp:spPr>
        <a:xfrm>
          <a:off x="2286446" y="329473"/>
          <a:ext cx="3656707" cy="1170146"/>
        </a:xfrm>
        <a:prstGeom prst="rect">
          <a:avLst/>
        </a:prstGeom>
        <a:solidFill>
          <a:srgbClr val="0070C0"/>
        </a:solid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marL="0" lvl="0" indent="0" algn="ctr" defTabSz="1422400" rtl="0">
            <a:lnSpc>
              <a:spcPct val="90000"/>
            </a:lnSpc>
            <a:spcBef>
              <a:spcPct val="0"/>
            </a:spcBef>
            <a:spcAft>
              <a:spcPct val="35000"/>
            </a:spcAft>
            <a:buNone/>
          </a:pPr>
          <a:r>
            <a:rPr lang="es-MX" sz="3200" b="1" u="sng" kern="1200" dirty="0">
              <a:latin typeface="Trebuchet MS" panose="020B0603020202020204" pitchFamily="34" charset="0"/>
            </a:rPr>
            <a:t>SINDICATOS</a:t>
          </a:r>
          <a:endParaRPr lang="es-MX" sz="3200" kern="1200" dirty="0">
            <a:latin typeface="Trebuchet MS" panose="020B0603020202020204" pitchFamily="34" charset="0"/>
          </a:endParaRPr>
        </a:p>
      </dsp:txBody>
      <dsp:txXfrm>
        <a:off x="2286446" y="329473"/>
        <a:ext cx="3656707" cy="1170146"/>
      </dsp:txXfrm>
    </dsp:sp>
    <dsp:sp modelId="{7FD08539-0672-4EA1-8BF3-45F3F8FD4D32}">
      <dsp:nvSpPr>
        <dsp:cNvPr id="0" name=""/>
        <dsp:cNvSpPr/>
      </dsp:nvSpPr>
      <dsp:spPr>
        <a:xfrm>
          <a:off x="988315" y="2596631"/>
          <a:ext cx="1828353" cy="1828353"/>
        </a:xfrm>
        <a:prstGeom prst="arc">
          <a:avLst>
            <a:gd name="adj1" fmla="val 13200000"/>
            <a:gd name="adj2" fmla="val 19200000"/>
          </a:avLst>
        </a:pr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CEBE3D4-1351-4C06-9689-6180F9BCB942}">
      <dsp:nvSpPr>
        <dsp:cNvPr id="0" name=""/>
        <dsp:cNvSpPr/>
      </dsp:nvSpPr>
      <dsp:spPr>
        <a:xfrm>
          <a:off x="988315" y="2596631"/>
          <a:ext cx="1828353" cy="1828353"/>
        </a:xfrm>
        <a:prstGeom prst="arc">
          <a:avLst>
            <a:gd name="adj1" fmla="val 2400000"/>
            <a:gd name="adj2" fmla="val 8400000"/>
          </a:avLst>
        </a:pr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A9B1031-4656-4F6F-ACD1-08946F8C5322}">
      <dsp:nvSpPr>
        <dsp:cNvPr id="0" name=""/>
        <dsp:cNvSpPr/>
      </dsp:nvSpPr>
      <dsp:spPr>
        <a:xfrm>
          <a:off x="74138" y="2925735"/>
          <a:ext cx="3656707" cy="1170146"/>
        </a:xfrm>
        <a:prstGeom prst="rect">
          <a:avLst/>
        </a:prstGeom>
        <a:solidFill>
          <a:schemeClr val="accent1">
            <a:lumMod val="20000"/>
            <a:lumOff val="80000"/>
          </a:schemeClr>
        </a:solid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8890" tIns="8890" rIns="8890" bIns="8890" numCol="1" spcCol="1270" anchor="ctr" anchorCtr="0">
          <a:noAutofit/>
        </a:bodyPr>
        <a:lstStyle/>
        <a:p>
          <a:pPr marL="0" lvl="0" indent="0" algn="just" defTabSz="622300" rtl="0">
            <a:lnSpc>
              <a:spcPct val="90000"/>
            </a:lnSpc>
            <a:spcBef>
              <a:spcPct val="0"/>
            </a:spcBef>
            <a:spcAft>
              <a:spcPct val="35000"/>
            </a:spcAft>
            <a:buNone/>
          </a:pPr>
          <a:r>
            <a:rPr lang="es-MX" sz="1400" b="1" u="none" kern="1200" dirty="0">
              <a:solidFill>
                <a:schemeClr val="tx1"/>
              </a:solidFill>
              <a:latin typeface="Trebuchet MS" panose="020B0603020202020204" pitchFamily="34" charset="0"/>
              <a:ea typeface="+mn-ea"/>
              <a:cs typeface="+mn-cs"/>
            </a:rPr>
            <a:t>Personas físicas o morales que reciben y ejercen recursos públicos o realicen actos de autoridad en el ámbito federal, estatal y municipal</a:t>
          </a:r>
          <a:endParaRPr lang="es-MX" sz="2800" b="1" u="none" kern="1200" dirty="0">
            <a:solidFill>
              <a:schemeClr val="tx1"/>
            </a:solidFill>
            <a:latin typeface="Trebuchet MS" panose="020B0603020202020204" pitchFamily="34" charset="0"/>
            <a:ea typeface="+mn-ea"/>
            <a:cs typeface="+mn-cs"/>
          </a:endParaRPr>
        </a:p>
      </dsp:txBody>
      <dsp:txXfrm>
        <a:off x="74138" y="2925735"/>
        <a:ext cx="3656707" cy="1170146"/>
      </dsp:txXfrm>
    </dsp:sp>
    <dsp:sp modelId="{4F7113C6-71BD-4A5D-A08C-67DBCC11786F}">
      <dsp:nvSpPr>
        <dsp:cNvPr id="0" name=""/>
        <dsp:cNvSpPr/>
      </dsp:nvSpPr>
      <dsp:spPr>
        <a:xfrm>
          <a:off x="5412930" y="2596631"/>
          <a:ext cx="1828353" cy="1828353"/>
        </a:xfrm>
        <a:prstGeom prst="arc">
          <a:avLst>
            <a:gd name="adj1" fmla="val 13200000"/>
            <a:gd name="adj2" fmla="val 19200000"/>
          </a:avLst>
        </a:pr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6B5A801-6F78-4020-8D9B-F464475CC241}">
      <dsp:nvSpPr>
        <dsp:cNvPr id="0" name=""/>
        <dsp:cNvSpPr/>
      </dsp:nvSpPr>
      <dsp:spPr>
        <a:xfrm>
          <a:off x="5412930" y="2596631"/>
          <a:ext cx="1828353" cy="1828353"/>
        </a:xfrm>
        <a:prstGeom prst="arc">
          <a:avLst>
            <a:gd name="adj1" fmla="val 2400000"/>
            <a:gd name="adj2" fmla="val 8400000"/>
          </a:avLst>
        </a:pr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6DB47AD-BFF9-4992-80E6-FE3DCC2CFDA5}">
      <dsp:nvSpPr>
        <dsp:cNvPr id="0" name=""/>
        <dsp:cNvSpPr/>
      </dsp:nvSpPr>
      <dsp:spPr>
        <a:xfrm>
          <a:off x="4498754" y="2925735"/>
          <a:ext cx="3656707" cy="1170146"/>
        </a:xfrm>
        <a:prstGeom prst="rect">
          <a:avLst/>
        </a:prstGeom>
        <a:solidFill>
          <a:schemeClr val="accent1">
            <a:lumMod val="20000"/>
            <a:lumOff val="80000"/>
          </a:schemeClr>
        </a:solid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s-MX" sz="1800" kern="1200" dirty="0">
              <a:solidFill>
                <a:schemeClr val="tx1"/>
              </a:solidFill>
              <a:latin typeface="Trebuchet MS" panose="020B0603020202020204" pitchFamily="34" charset="0"/>
            </a:rPr>
            <a:t>Se regularán por la </a:t>
          </a:r>
          <a:r>
            <a:rPr lang="es-MX" sz="1800" b="1" kern="1200" dirty="0">
              <a:solidFill>
                <a:schemeClr val="tx1"/>
              </a:solidFill>
              <a:latin typeface="Trebuchet MS" panose="020B0603020202020204" pitchFamily="34" charset="0"/>
            </a:rPr>
            <a:t>Ley Federal de Protección de Datos Personales en Posesión de los Particulares</a:t>
          </a:r>
          <a:endParaRPr lang="es-MX" sz="1600" b="1" kern="1200" dirty="0">
            <a:solidFill>
              <a:schemeClr val="tx1"/>
            </a:solidFill>
            <a:latin typeface="Trebuchet MS" panose="020B0603020202020204" pitchFamily="34" charset="0"/>
          </a:endParaRPr>
        </a:p>
      </dsp:txBody>
      <dsp:txXfrm>
        <a:off x="4498754" y="2925735"/>
        <a:ext cx="3656707" cy="117014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C9E5E-F566-490D-AFBD-8AFD6E754BFC}">
      <dsp:nvSpPr>
        <dsp:cNvPr id="0" name=""/>
        <dsp:cNvSpPr/>
      </dsp:nvSpPr>
      <dsp:spPr>
        <a:xfrm>
          <a:off x="6658492" y="4084190"/>
          <a:ext cx="202166" cy="823619"/>
        </a:xfrm>
        <a:custGeom>
          <a:avLst/>
          <a:gdLst/>
          <a:ahLst/>
          <a:cxnLst/>
          <a:rect l="0" t="0" r="0" b="0"/>
          <a:pathLst>
            <a:path>
              <a:moveTo>
                <a:pt x="0" y="0"/>
              </a:moveTo>
              <a:lnTo>
                <a:pt x="0" y="823619"/>
              </a:lnTo>
              <a:lnTo>
                <a:pt x="202166" y="823619"/>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992671D-67B2-4DEA-B119-2C41C74CD32D}">
      <dsp:nvSpPr>
        <dsp:cNvPr id="0" name=""/>
        <dsp:cNvSpPr/>
      </dsp:nvSpPr>
      <dsp:spPr>
        <a:xfrm>
          <a:off x="3935983" y="3127269"/>
          <a:ext cx="3261619" cy="283033"/>
        </a:xfrm>
        <a:custGeom>
          <a:avLst/>
          <a:gdLst/>
          <a:ahLst/>
          <a:cxnLst/>
          <a:rect l="0" t="0" r="0" b="0"/>
          <a:pathLst>
            <a:path>
              <a:moveTo>
                <a:pt x="0" y="0"/>
              </a:moveTo>
              <a:lnTo>
                <a:pt x="0" y="141516"/>
              </a:lnTo>
              <a:lnTo>
                <a:pt x="3261619" y="141516"/>
              </a:lnTo>
              <a:lnTo>
                <a:pt x="3261619" y="283033"/>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4B7678E-E7F7-46DA-9009-40094BF31F9D}">
      <dsp:nvSpPr>
        <dsp:cNvPr id="0" name=""/>
        <dsp:cNvSpPr/>
      </dsp:nvSpPr>
      <dsp:spPr>
        <a:xfrm>
          <a:off x="5027683" y="4084190"/>
          <a:ext cx="202166" cy="823619"/>
        </a:xfrm>
        <a:custGeom>
          <a:avLst/>
          <a:gdLst/>
          <a:ahLst/>
          <a:cxnLst/>
          <a:rect l="0" t="0" r="0" b="0"/>
          <a:pathLst>
            <a:path>
              <a:moveTo>
                <a:pt x="0" y="0"/>
              </a:moveTo>
              <a:lnTo>
                <a:pt x="0" y="823619"/>
              </a:lnTo>
              <a:lnTo>
                <a:pt x="202166" y="823619"/>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CEF9AE9-8DB0-4029-92DC-FF2FC4658C86}">
      <dsp:nvSpPr>
        <dsp:cNvPr id="0" name=""/>
        <dsp:cNvSpPr/>
      </dsp:nvSpPr>
      <dsp:spPr>
        <a:xfrm>
          <a:off x="3935983" y="3127269"/>
          <a:ext cx="1630809" cy="283033"/>
        </a:xfrm>
        <a:custGeom>
          <a:avLst/>
          <a:gdLst/>
          <a:ahLst/>
          <a:cxnLst/>
          <a:rect l="0" t="0" r="0" b="0"/>
          <a:pathLst>
            <a:path>
              <a:moveTo>
                <a:pt x="0" y="0"/>
              </a:moveTo>
              <a:lnTo>
                <a:pt x="0" y="141516"/>
              </a:lnTo>
              <a:lnTo>
                <a:pt x="1630809" y="141516"/>
              </a:lnTo>
              <a:lnTo>
                <a:pt x="1630809" y="283033"/>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6AFDB4A-0651-4616-AD8B-D39570600A4D}">
      <dsp:nvSpPr>
        <dsp:cNvPr id="0" name=""/>
        <dsp:cNvSpPr/>
      </dsp:nvSpPr>
      <dsp:spPr>
        <a:xfrm>
          <a:off x="3396873" y="4084190"/>
          <a:ext cx="202166" cy="829809"/>
        </a:xfrm>
        <a:custGeom>
          <a:avLst/>
          <a:gdLst/>
          <a:ahLst/>
          <a:cxnLst/>
          <a:rect l="0" t="0" r="0" b="0"/>
          <a:pathLst>
            <a:path>
              <a:moveTo>
                <a:pt x="0" y="0"/>
              </a:moveTo>
              <a:lnTo>
                <a:pt x="0" y="829809"/>
              </a:lnTo>
              <a:lnTo>
                <a:pt x="202166" y="829809"/>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FD5F740-F6D3-45CB-95FA-7CD6D68B24DC}">
      <dsp:nvSpPr>
        <dsp:cNvPr id="0" name=""/>
        <dsp:cNvSpPr/>
      </dsp:nvSpPr>
      <dsp:spPr>
        <a:xfrm>
          <a:off x="3890263" y="3127269"/>
          <a:ext cx="91440" cy="283033"/>
        </a:xfrm>
        <a:custGeom>
          <a:avLst/>
          <a:gdLst/>
          <a:ahLst/>
          <a:cxnLst/>
          <a:rect l="0" t="0" r="0" b="0"/>
          <a:pathLst>
            <a:path>
              <a:moveTo>
                <a:pt x="45720" y="0"/>
              </a:moveTo>
              <a:lnTo>
                <a:pt x="45720" y="283033"/>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DD78E43-D2F5-4F32-862D-F15EAF546D11}">
      <dsp:nvSpPr>
        <dsp:cNvPr id="0" name=""/>
        <dsp:cNvSpPr/>
      </dsp:nvSpPr>
      <dsp:spPr>
        <a:xfrm>
          <a:off x="1766063" y="4084190"/>
          <a:ext cx="202166" cy="829809"/>
        </a:xfrm>
        <a:custGeom>
          <a:avLst/>
          <a:gdLst/>
          <a:ahLst/>
          <a:cxnLst/>
          <a:rect l="0" t="0" r="0" b="0"/>
          <a:pathLst>
            <a:path>
              <a:moveTo>
                <a:pt x="0" y="0"/>
              </a:moveTo>
              <a:lnTo>
                <a:pt x="0" y="829809"/>
              </a:lnTo>
              <a:lnTo>
                <a:pt x="202166" y="829809"/>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0FEB917-2099-4F4F-A7CC-5501EADAA715}">
      <dsp:nvSpPr>
        <dsp:cNvPr id="0" name=""/>
        <dsp:cNvSpPr/>
      </dsp:nvSpPr>
      <dsp:spPr>
        <a:xfrm>
          <a:off x="2305174" y="3127269"/>
          <a:ext cx="1630809" cy="283033"/>
        </a:xfrm>
        <a:custGeom>
          <a:avLst/>
          <a:gdLst/>
          <a:ahLst/>
          <a:cxnLst/>
          <a:rect l="0" t="0" r="0" b="0"/>
          <a:pathLst>
            <a:path>
              <a:moveTo>
                <a:pt x="1630809" y="0"/>
              </a:moveTo>
              <a:lnTo>
                <a:pt x="1630809" y="141516"/>
              </a:lnTo>
              <a:lnTo>
                <a:pt x="0" y="141516"/>
              </a:lnTo>
              <a:lnTo>
                <a:pt x="0" y="283033"/>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413DF55-7E4D-47DF-8F49-A88ADAB77485}">
      <dsp:nvSpPr>
        <dsp:cNvPr id="0" name=""/>
        <dsp:cNvSpPr/>
      </dsp:nvSpPr>
      <dsp:spPr>
        <a:xfrm>
          <a:off x="135253" y="4084190"/>
          <a:ext cx="202166" cy="829809"/>
        </a:xfrm>
        <a:custGeom>
          <a:avLst/>
          <a:gdLst/>
          <a:ahLst/>
          <a:cxnLst/>
          <a:rect l="0" t="0" r="0" b="0"/>
          <a:pathLst>
            <a:path>
              <a:moveTo>
                <a:pt x="0" y="0"/>
              </a:moveTo>
              <a:lnTo>
                <a:pt x="0" y="829809"/>
              </a:lnTo>
              <a:lnTo>
                <a:pt x="202166" y="829809"/>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156B850-B442-472D-AADB-2964193FD752}">
      <dsp:nvSpPr>
        <dsp:cNvPr id="0" name=""/>
        <dsp:cNvSpPr/>
      </dsp:nvSpPr>
      <dsp:spPr>
        <a:xfrm>
          <a:off x="674364" y="3127269"/>
          <a:ext cx="3261619" cy="283033"/>
        </a:xfrm>
        <a:custGeom>
          <a:avLst/>
          <a:gdLst/>
          <a:ahLst/>
          <a:cxnLst/>
          <a:rect l="0" t="0" r="0" b="0"/>
          <a:pathLst>
            <a:path>
              <a:moveTo>
                <a:pt x="3261619" y="0"/>
              </a:moveTo>
              <a:lnTo>
                <a:pt x="3261619" y="141516"/>
              </a:lnTo>
              <a:lnTo>
                <a:pt x="0" y="141516"/>
              </a:lnTo>
              <a:lnTo>
                <a:pt x="0" y="283033"/>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4DFB035-3298-4A9A-88B1-877049140AF4}">
      <dsp:nvSpPr>
        <dsp:cNvPr id="0" name=""/>
        <dsp:cNvSpPr/>
      </dsp:nvSpPr>
      <dsp:spPr>
        <a:xfrm>
          <a:off x="2736307" y="2298615"/>
          <a:ext cx="2399352" cy="828653"/>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b="1" i="0" kern="1200" dirty="0">
              <a:effectLst/>
            </a:rPr>
            <a:t>EJEMPLOS DE DIFUSIÓN</a:t>
          </a:r>
        </a:p>
      </dsp:txBody>
      <dsp:txXfrm>
        <a:off x="2736307" y="2298615"/>
        <a:ext cx="2399352" cy="828653"/>
      </dsp:txXfrm>
    </dsp:sp>
    <dsp:sp modelId="{7DE7D2EE-7FF7-41D0-BDFE-EA03A0D818F2}">
      <dsp:nvSpPr>
        <dsp:cNvPr id="0" name=""/>
        <dsp:cNvSpPr/>
      </dsp:nvSpPr>
      <dsp:spPr>
        <a:xfrm>
          <a:off x="475" y="3410302"/>
          <a:ext cx="1347776" cy="673888"/>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b="1" kern="1200" dirty="0"/>
            <a:t>Físicos</a:t>
          </a:r>
        </a:p>
      </dsp:txBody>
      <dsp:txXfrm>
        <a:off x="475" y="3410302"/>
        <a:ext cx="1347776" cy="673888"/>
      </dsp:txXfrm>
    </dsp:sp>
    <dsp:sp modelId="{96100E25-445A-44C8-A421-F1058104AEA2}">
      <dsp:nvSpPr>
        <dsp:cNvPr id="0" name=""/>
        <dsp:cNvSpPr/>
      </dsp:nvSpPr>
      <dsp:spPr>
        <a:xfrm>
          <a:off x="337420" y="4367223"/>
          <a:ext cx="1347776" cy="109355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kern="1200" dirty="0"/>
            <a:t>Carteles o impresiones en papel.</a:t>
          </a:r>
        </a:p>
      </dsp:txBody>
      <dsp:txXfrm>
        <a:off x="337420" y="4367223"/>
        <a:ext cx="1347776" cy="1093552"/>
      </dsp:txXfrm>
    </dsp:sp>
    <dsp:sp modelId="{7E68474B-72C8-43FA-AB29-A4EAC660373B}">
      <dsp:nvSpPr>
        <dsp:cNvPr id="0" name=""/>
        <dsp:cNvSpPr/>
      </dsp:nvSpPr>
      <dsp:spPr>
        <a:xfrm>
          <a:off x="1631285" y="3410302"/>
          <a:ext cx="1347776" cy="673888"/>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b="1" kern="1200" dirty="0"/>
            <a:t>Electrónicos  o digitales</a:t>
          </a:r>
        </a:p>
      </dsp:txBody>
      <dsp:txXfrm>
        <a:off x="1631285" y="3410302"/>
        <a:ext cx="1347776" cy="673888"/>
      </dsp:txXfrm>
    </dsp:sp>
    <dsp:sp modelId="{59F3C394-8C4A-4D72-B190-137CD043B75A}">
      <dsp:nvSpPr>
        <dsp:cNvPr id="0" name=""/>
        <dsp:cNvSpPr/>
      </dsp:nvSpPr>
      <dsp:spPr>
        <a:xfrm>
          <a:off x="1968229" y="4367223"/>
          <a:ext cx="1347776" cy="109355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kern="1200" dirty="0"/>
            <a:t>En una pagina de internet o pantallas electrónicas.</a:t>
          </a:r>
        </a:p>
      </dsp:txBody>
      <dsp:txXfrm>
        <a:off x="1968229" y="4367223"/>
        <a:ext cx="1347776" cy="1093552"/>
      </dsp:txXfrm>
    </dsp:sp>
    <dsp:sp modelId="{E2DF8BDB-0582-4575-B472-EA7DC8A9739F}">
      <dsp:nvSpPr>
        <dsp:cNvPr id="0" name=""/>
        <dsp:cNvSpPr/>
      </dsp:nvSpPr>
      <dsp:spPr>
        <a:xfrm>
          <a:off x="3262095" y="3410302"/>
          <a:ext cx="1347776" cy="673888"/>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b="1" kern="1200" dirty="0"/>
            <a:t>Ópticos o visuales</a:t>
          </a:r>
        </a:p>
      </dsp:txBody>
      <dsp:txXfrm>
        <a:off x="3262095" y="3410302"/>
        <a:ext cx="1347776" cy="673888"/>
      </dsp:txXfrm>
    </dsp:sp>
    <dsp:sp modelId="{942CFE04-AD5F-4791-BDC8-D74071D33460}">
      <dsp:nvSpPr>
        <dsp:cNvPr id="0" name=""/>
        <dsp:cNvSpPr/>
      </dsp:nvSpPr>
      <dsp:spPr>
        <a:xfrm>
          <a:off x="3599039" y="4367223"/>
          <a:ext cx="1347776" cy="109355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kern="1200" dirty="0"/>
            <a:t>Videos o versión en dibujos animados.</a:t>
          </a:r>
        </a:p>
      </dsp:txBody>
      <dsp:txXfrm>
        <a:off x="3599039" y="4367223"/>
        <a:ext cx="1347776" cy="1093552"/>
      </dsp:txXfrm>
    </dsp:sp>
    <dsp:sp modelId="{762A833C-FD67-4EC4-9DE2-50089A5CA68B}">
      <dsp:nvSpPr>
        <dsp:cNvPr id="0" name=""/>
        <dsp:cNvSpPr/>
      </dsp:nvSpPr>
      <dsp:spPr>
        <a:xfrm>
          <a:off x="4892905" y="3410302"/>
          <a:ext cx="1347776" cy="673888"/>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b="1" kern="1200" dirty="0"/>
            <a:t>Sonoros</a:t>
          </a:r>
        </a:p>
      </dsp:txBody>
      <dsp:txXfrm>
        <a:off x="4892905" y="3410302"/>
        <a:ext cx="1347776" cy="673888"/>
      </dsp:txXfrm>
    </dsp:sp>
    <dsp:sp modelId="{C0CC20AF-EFBE-4306-9766-E2573D48FD6A}">
      <dsp:nvSpPr>
        <dsp:cNvPr id="0" name=""/>
        <dsp:cNvSpPr/>
      </dsp:nvSpPr>
      <dsp:spPr>
        <a:xfrm>
          <a:off x="5229849" y="4367223"/>
          <a:ext cx="1347776" cy="108117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kern="1200" dirty="0"/>
            <a:t>Grabación telefónica</a:t>
          </a:r>
        </a:p>
      </dsp:txBody>
      <dsp:txXfrm>
        <a:off x="5229849" y="4367223"/>
        <a:ext cx="1347776" cy="1081172"/>
      </dsp:txXfrm>
    </dsp:sp>
    <dsp:sp modelId="{CB4FD328-CC2A-4921-BA5C-771CE84846CF}">
      <dsp:nvSpPr>
        <dsp:cNvPr id="0" name=""/>
        <dsp:cNvSpPr/>
      </dsp:nvSpPr>
      <dsp:spPr>
        <a:xfrm>
          <a:off x="6523715" y="3410302"/>
          <a:ext cx="1347776" cy="673888"/>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b="1" kern="1200" dirty="0"/>
            <a:t>Otro formato</a:t>
          </a:r>
        </a:p>
      </dsp:txBody>
      <dsp:txXfrm>
        <a:off x="6523715" y="3410302"/>
        <a:ext cx="1347776" cy="673888"/>
      </dsp:txXfrm>
    </dsp:sp>
    <dsp:sp modelId="{6066B839-A53F-4B9E-AB62-01FD1B381D80}">
      <dsp:nvSpPr>
        <dsp:cNvPr id="0" name=""/>
        <dsp:cNvSpPr/>
      </dsp:nvSpPr>
      <dsp:spPr>
        <a:xfrm>
          <a:off x="6860659" y="4367223"/>
          <a:ext cx="1347776" cy="108117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kern="1200" dirty="0"/>
            <a:t>Braille</a:t>
          </a:r>
        </a:p>
      </dsp:txBody>
      <dsp:txXfrm>
        <a:off x="6860659" y="4367223"/>
        <a:ext cx="1347776" cy="108117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A8EEEE-2BDE-47B0-BC9B-9BBFF66584D6}">
      <dsp:nvSpPr>
        <dsp:cNvPr id="0" name=""/>
        <dsp:cNvSpPr/>
      </dsp:nvSpPr>
      <dsp:spPr>
        <a:xfrm>
          <a:off x="0" y="1249776"/>
          <a:ext cx="7992888" cy="1666369"/>
        </a:xfrm>
        <a:prstGeom prst="notchedRightArrow">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B68A491-E642-4E2E-A53E-CD8E3969752C}">
      <dsp:nvSpPr>
        <dsp:cNvPr id="0" name=""/>
        <dsp:cNvSpPr/>
      </dsp:nvSpPr>
      <dsp:spPr>
        <a:xfrm>
          <a:off x="3512" y="0"/>
          <a:ext cx="2318249" cy="1666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b" anchorCtr="0">
          <a:noAutofit/>
        </a:bodyPr>
        <a:lstStyle/>
        <a:p>
          <a:pPr marL="0" lvl="0" indent="0" algn="ctr" defTabSz="1022350">
            <a:lnSpc>
              <a:spcPct val="90000"/>
            </a:lnSpc>
            <a:spcBef>
              <a:spcPct val="0"/>
            </a:spcBef>
            <a:spcAft>
              <a:spcPct val="35000"/>
            </a:spcAft>
            <a:buNone/>
          </a:pPr>
          <a:r>
            <a:rPr lang="es-MX" sz="2300" kern="1200" dirty="0">
              <a:solidFill>
                <a:srgbClr val="002060"/>
              </a:solidFill>
            </a:rPr>
            <a:t>Personalmente</a:t>
          </a:r>
        </a:p>
      </dsp:txBody>
      <dsp:txXfrm>
        <a:off x="3512" y="0"/>
        <a:ext cx="2318249" cy="1666369"/>
      </dsp:txXfrm>
    </dsp:sp>
    <dsp:sp modelId="{35C83272-EB96-4546-9ABF-EF255316F255}">
      <dsp:nvSpPr>
        <dsp:cNvPr id="0" name=""/>
        <dsp:cNvSpPr/>
      </dsp:nvSpPr>
      <dsp:spPr>
        <a:xfrm>
          <a:off x="954341" y="1874665"/>
          <a:ext cx="416592" cy="416592"/>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5A25A23-D8F8-4671-8974-BC3C756F14F8}">
      <dsp:nvSpPr>
        <dsp:cNvPr id="0" name=""/>
        <dsp:cNvSpPr/>
      </dsp:nvSpPr>
      <dsp:spPr>
        <a:xfrm>
          <a:off x="2437674" y="2499553"/>
          <a:ext cx="2318249" cy="1666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t" anchorCtr="0">
          <a:noAutofit/>
        </a:bodyPr>
        <a:lstStyle/>
        <a:p>
          <a:pPr marL="0" lvl="0" indent="0" algn="ctr" defTabSz="1022350">
            <a:lnSpc>
              <a:spcPct val="90000"/>
            </a:lnSpc>
            <a:spcBef>
              <a:spcPct val="0"/>
            </a:spcBef>
            <a:spcAft>
              <a:spcPct val="35000"/>
            </a:spcAft>
            <a:buNone/>
          </a:pPr>
          <a:r>
            <a:rPr lang="es-MX" sz="2300" kern="1200" dirty="0">
              <a:solidFill>
                <a:srgbClr val="002060"/>
              </a:solidFill>
            </a:rPr>
            <a:t>Directa</a:t>
          </a:r>
        </a:p>
      </dsp:txBody>
      <dsp:txXfrm>
        <a:off x="2437674" y="2499553"/>
        <a:ext cx="2318249" cy="1666369"/>
      </dsp:txXfrm>
    </dsp:sp>
    <dsp:sp modelId="{646EF7D5-E748-4A5A-9981-EE538981C32D}">
      <dsp:nvSpPr>
        <dsp:cNvPr id="0" name=""/>
        <dsp:cNvSpPr/>
      </dsp:nvSpPr>
      <dsp:spPr>
        <a:xfrm>
          <a:off x="3388503" y="1874665"/>
          <a:ext cx="416592" cy="416592"/>
        </a:xfrm>
        <a:prstGeom prst="ellipse">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93F2DC1-FD38-422B-961A-9F005916F64E}">
      <dsp:nvSpPr>
        <dsp:cNvPr id="0" name=""/>
        <dsp:cNvSpPr/>
      </dsp:nvSpPr>
      <dsp:spPr>
        <a:xfrm>
          <a:off x="4871836" y="0"/>
          <a:ext cx="2318249" cy="1666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b" anchorCtr="0">
          <a:noAutofit/>
        </a:bodyPr>
        <a:lstStyle/>
        <a:p>
          <a:pPr marL="0" lvl="0" indent="0" algn="ctr" defTabSz="1022350">
            <a:lnSpc>
              <a:spcPct val="90000"/>
            </a:lnSpc>
            <a:spcBef>
              <a:spcPct val="0"/>
            </a:spcBef>
            <a:spcAft>
              <a:spcPct val="35000"/>
            </a:spcAft>
            <a:buNone/>
          </a:pPr>
          <a:r>
            <a:rPr lang="es-MX" sz="2300" kern="1200" dirty="0">
              <a:solidFill>
                <a:srgbClr val="002060"/>
              </a:solidFill>
            </a:rPr>
            <a:t>Indirecta</a:t>
          </a:r>
        </a:p>
      </dsp:txBody>
      <dsp:txXfrm>
        <a:off x="4871836" y="0"/>
        <a:ext cx="2318249" cy="1666369"/>
      </dsp:txXfrm>
    </dsp:sp>
    <dsp:sp modelId="{4B767F1A-3EE3-4871-880A-AEF319D4BE8D}">
      <dsp:nvSpPr>
        <dsp:cNvPr id="0" name=""/>
        <dsp:cNvSpPr/>
      </dsp:nvSpPr>
      <dsp:spPr>
        <a:xfrm>
          <a:off x="5822665" y="1874665"/>
          <a:ext cx="416592" cy="416592"/>
        </a:xfrm>
        <a:prstGeom prst="ellips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CE6F40-5B00-4996-8589-0586741B24F8}">
      <dsp:nvSpPr>
        <dsp:cNvPr id="0" name=""/>
        <dsp:cNvSpPr/>
      </dsp:nvSpPr>
      <dsp:spPr>
        <a:xfrm rot="5400000">
          <a:off x="464826" y="1175037"/>
          <a:ext cx="1387935" cy="2309492"/>
        </a:xfrm>
        <a:prstGeom prst="corner">
          <a:avLst>
            <a:gd name="adj1" fmla="val 16120"/>
            <a:gd name="adj2" fmla="val 16110"/>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E48C8AB1-4500-4B96-B7D0-A01A31AB0C59}">
      <dsp:nvSpPr>
        <dsp:cNvPr id="0" name=""/>
        <dsp:cNvSpPr/>
      </dsp:nvSpPr>
      <dsp:spPr>
        <a:xfrm>
          <a:off x="233145" y="1865078"/>
          <a:ext cx="2085023" cy="1827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MX" sz="1800" b="1" kern="1200" dirty="0">
              <a:solidFill>
                <a:srgbClr val="002060"/>
              </a:solidFill>
            </a:rPr>
            <a:t>1.-Previo</a:t>
          </a:r>
          <a:r>
            <a:rPr lang="es-MX" sz="1800" b="1" kern="1200" baseline="0" dirty="0">
              <a:solidFill>
                <a:srgbClr val="002060"/>
              </a:solidFill>
            </a:rPr>
            <a:t> a la obtención de los datos personales</a:t>
          </a:r>
          <a:endParaRPr lang="es-MX" sz="1800" kern="1200" dirty="0">
            <a:solidFill>
              <a:srgbClr val="002060"/>
            </a:solidFill>
          </a:endParaRPr>
        </a:p>
      </dsp:txBody>
      <dsp:txXfrm>
        <a:off x="233145" y="1865078"/>
        <a:ext cx="2085023" cy="1827644"/>
      </dsp:txXfrm>
    </dsp:sp>
    <dsp:sp modelId="{ED2A1D96-603B-4A9F-84AB-8AB858427B55}">
      <dsp:nvSpPr>
        <dsp:cNvPr id="0" name=""/>
        <dsp:cNvSpPr/>
      </dsp:nvSpPr>
      <dsp:spPr>
        <a:xfrm>
          <a:off x="1924768" y="1005010"/>
          <a:ext cx="393400" cy="393400"/>
        </a:xfrm>
        <a:prstGeom prst="triangle">
          <a:avLst>
            <a:gd name="adj" fmla="val 100000"/>
          </a:avLst>
        </a:prstGeom>
        <a:solidFill>
          <a:schemeClr val="accent2">
            <a:hueOff val="1170380"/>
            <a:satOff val="-1460"/>
            <a:lumOff val="343"/>
            <a:alphaOff val="0"/>
          </a:schemeClr>
        </a:solidFill>
        <a:ln w="9525" cap="flat" cmpd="sng" algn="ctr">
          <a:solidFill>
            <a:schemeClr val="accent2">
              <a:hueOff val="1170380"/>
              <a:satOff val="-1460"/>
              <a:lumOff val="343"/>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B2B78BDE-240F-4CC7-A85C-73AFC28131C4}">
      <dsp:nvSpPr>
        <dsp:cNvPr id="0" name=""/>
        <dsp:cNvSpPr/>
      </dsp:nvSpPr>
      <dsp:spPr>
        <a:xfrm rot="5400000">
          <a:off x="3017302" y="543425"/>
          <a:ext cx="1387935" cy="2309492"/>
        </a:xfrm>
        <a:prstGeom prst="corner">
          <a:avLst>
            <a:gd name="adj1" fmla="val 16120"/>
            <a:gd name="adj2" fmla="val 16110"/>
          </a:avLst>
        </a:prstGeom>
        <a:solidFill>
          <a:schemeClr val="accent2">
            <a:hueOff val="2340759"/>
            <a:satOff val="-2919"/>
            <a:lumOff val="686"/>
            <a:alphaOff val="0"/>
          </a:schemeClr>
        </a:solidFill>
        <a:ln w="9525" cap="flat" cmpd="sng" algn="ctr">
          <a:solidFill>
            <a:schemeClr val="accent2">
              <a:hueOff val="2340759"/>
              <a:satOff val="-2919"/>
              <a:lumOff val="686"/>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C2E14065-DF33-40EC-B4FD-16BC45764F65}">
      <dsp:nvSpPr>
        <dsp:cNvPr id="0" name=""/>
        <dsp:cNvSpPr/>
      </dsp:nvSpPr>
      <dsp:spPr>
        <a:xfrm>
          <a:off x="2785621" y="1233465"/>
          <a:ext cx="2085023" cy="1827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MX" sz="1800" b="1" kern="1200" dirty="0">
              <a:solidFill>
                <a:srgbClr val="002060"/>
              </a:solidFill>
            </a:rPr>
            <a:t>2.-Al</a:t>
          </a:r>
          <a:r>
            <a:rPr lang="es-MX" sz="1800" b="1" kern="1200" baseline="0" dirty="0">
              <a:solidFill>
                <a:srgbClr val="002060"/>
              </a:solidFill>
            </a:rPr>
            <a:t> primer contacto con el titular</a:t>
          </a:r>
          <a:endParaRPr lang="es-MX" sz="1800" kern="1200" dirty="0">
            <a:solidFill>
              <a:srgbClr val="002060"/>
            </a:solidFill>
          </a:endParaRPr>
        </a:p>
      </dsp:txBody>
      <dsp:txXfrm>
        <a:off x="2785621" y="1233465"/>
        <a:ext cx="2085023" cy="1827644"/>
      </dsp:txXfrm>
    </dsp:sp>
    <dsp:sp modelId="{FF5EFEEC-A700-49B6-8804-AF1DC60BB462}">
      <dsp:nvSpPr>
        <dsp:cNvPr id="0" name=""/>
        <dsp:cNvSpPr/>
      </dsp:nvSpPr>
      <dsp:spPr>
        <a:xfrm>
          <a:off x="4477243" y="373397"/>
          <a:ext cx="393400" cy="393400"/>
        </a:xfrm>
        <a:prstGeom prst="triangle">
          <a:avLst>
            <a:gd name="adj" fmla="val 100000"/>
          </a:avLst>
        </a:prstGeom>
        <a:solidFill>
          <a:schemeClr val="accent2">
            <a:hueOff val="3511139"/>
            <a:satOff val="-4379"/>
            <a:lumOff val="1030"/>
            <a:alphaOff val="0"/>
          </a:schemeClr>
        </a:solidFill>
        <a:ln w="9525" cap="flat" cmpd="sng" algn="ctr">
          <a:solidFill>
            <a:schemeClr val="accent2">
              <a:hueOff val="3511139"/>
              <a:satOff val="-4379"/>
              <a:lumOff val="103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AC5CCCEA-303F-4ED2-8AC5-32A02B21123B}">
      <dsp:nvSpPr>
        <dsp:cNvPr id="0" name=""/>
        <dsp:cNvSpPr/>
      </dsp:nvSpPr>
      <dsp:spPr>
        <a:xfrm rot="5400000">
          <a:off x="5569777" y="-88187"/>
          <a:ext cx="1387935" cy="2309492"/>
        </a:xfrm>
        <a:prstGeom prst="corner">
          <a:avLst>
            <a:gd name="adj1" fmla="val 16120"/>
            <a:gd name="adj2" fmla="val 16110"/>
          </a:avLst>
        </a:prstGeom>
        <a:solidFill>
          <a:schemeClr val="accent2">
            <a:hueOff val="4681519"/>
            <a:satOff val="-5839"/>
            <a:lumOff val="1373"/>
            <a:alphaOff val="0"/>
          </a:schemeClr>
        </a:solidFill>
        <a:ln w="9525" cap="flat" cmpd="sng" algn="ctr">
          <a:solidFill>
            <a:schemeClr val="accent2">
              <a:hueOff val="4681519"/>
              <a:satOff val="-5839"/>
              <a:lumOff val="1373"/>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E431699F-3C3F-49FE-98E2-71C098458039}">
      <dsp:nvSpPr>
        <dsp:cNvPr id="0" name=""/>
        <dsp:cNvSpPr/>
      </dsp:nvSpPr>
      <dsp:spPr>
        <a:xfrm>
          <a:off x="5338096" y="601853"/>
          <a:ext cx="2085023" cy="1827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MX" sz="1800" b="1" kern="1200" dirty="0">
              <a:solidFill>
                <a:srgbClr val="002060"/>
              </a:solidFill>
            </a:rPr>
            <a:t>3.-Previo al aprovechamiento de los datos personales</a:t>
          </a:r>
          <a:endParaRPr lang="es-MX" sz="1800" kern="1200" dirty="0">
            <a:solidFill>
              <a:srgbClr val="002060"/>
            </a:solidFill>
          </a:endParaRPr>
        </a:p>
      </dsp:txBody>
      <dsp:txXfrm>
        <a:off x="5338096" y="601853"/>
        <a:ext cx="2085023" cy="182764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60276-5DE6-4DBA-AB75-098E829D019D}">
      <dsp:nvSpPr>
        <dsp:cNvPr id="0" name=""/>
        <dsp:cNvSpPr/>
      </dsp:nvSpPr>
      <dsp:spPr>
        <a:xfrm>
          <a:off x="-5454791" y="-835220"/>
          <a:ext cx="6494975" cy="6494975"/>
        </a:xfrm>
        <a:prstGeom prst="blockArc">
          <a:avLst>
            <a:gd name="adj1" fmla="val 18900000"/>
            <a:gd name="adj2" fmla="val 2700000"/>
            <a:gd name="adj3" fmla="val 333"/>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A6E18B-171A-4B18-AC95-583C36900ADB}">
      <dsp:nvSpPr>
        <dsp:cNvPr id="0" name=""/>
        <dsp:cNvSpPr/>
      </dsp:nvSpPr>
      <dsp:spPr>
        <a:xfrm>
          <a:off x="544552" y="370910"/>
          <a:ext cx="7453143" cy="742206"/>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9126" tIns="50800" rIns="50800" bIns="50800" numCol="1" spcCol="1270" anchor="ctr" anchorCtr="0">
          <a:noAutofit/>
        </a:bodyPr>
        <a:lstStyle/>
        <a:p>
          <a:pPr marL="0" lvl="0" indent="0" algn="l" defTabSz="889000">
            <a:lnSpc>
              <a:spcPct val="90000"/>
            </a:lnSpc>
            <a:spcBef>
              <a:spcPct val="0"/>
            </a:spcBef>
            <a:spcAft>
              <a:spcPct val="35000"/>
            </a:spcAft>
            <a:buNone/>
          </a:pPr>
          <a:r>
            <a:rPr lang="es-MX" sz="2000" b="1" kern="1200" dirty="0">
              <a:latin typeface="Arial" panose="020B0604020202020204" pitchFamily="34" charset="0"/>
              <a:ea typeface="Tahoma" panose="020B0604030504040204" pitchFamily="34" charset="0"/>
              <a:cs typeface="Arial" panose="020B0604020202020204" pitchFamily="34" charset="0"/>
            </a:rPr>
            <a:t>                  Periódico Oficial del Estado</a:t>
          </a:r>
        </a:p>
      </dsp:txBody>
      <dsp:txXfrm>
        <a:off x="544552" y="370910"/>
        <a:ext cx="7453143" cy="742206"/>
      </dsp:txXfrm>
    </dsp:sp>
    <dsp:sp modelId="{3FB0D46D-25FF-44E4-8F67-3440D898E810}">
      <dsp:nvSpPr>
        <dsp:cNvPr id="0" name=""/>
        <dsp:cNvSpPr/>
      </dsp:nvSpPr>
      <dsp:spPr>
        <a:xfrm>
          <a:off x="80673" y="278134"/>
          <a:ext cx="927758" cy="92775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CF3BF9D1-79BE-48F6-96D0-E5BFB0DE1E1E}">
      <dsp:nvSpPr>
        <dsp:cNvPr id="0" name=""/>
        <dsp:cNvSpPr/>
      </dsp:nvSpPr>
      <dsp:spPr>
        <a:xfrm>
          <a:off x="970076" y="1285998"/>
          <a:ext cx="7027619" cy="1139034"/>
        </a:xfrm>
        <a:prstGeom prst="rect">
          <a:avLst/>
        </a:prstGeom>
        <a:gradFill rotWithShape="0">
          <a:gsLst>
            <a:gs pos="0">
              <a:schemeClr val="accent5">
                <a:hueOff val="-3311292"/>
                <a:satOff val="13270"/>
                <a:lumOff val="2876"/>
                <a:alphaOff val="0"/>
                <a:tint val="50000"/>
                <a:satMod val="300000"/>
              </a:schemeClr>
            </a:gs>
            <a:gs pos="35000">
              <a:schemeClr val="accent5">
                <a:hueOff val="-3311292"/>
                <a:satOff val="13270"/>
                <a:lumOff val="2876"/>
                <a:alphaOff val="0"/>
                <a:tint val="37000"/>
                <a:satMod val="300000"/>
              </a:schemeClr>
            </a:gs>
            <a:gs pos="100000">
              <a:schemeClr val="accent5">
                <a:hueOff val="-3311292"/>
                <a:satOff val="13270"/>
                <a:lumOff val="287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9126" tIns="50800" rIns="50800" bIns="50800" numCol="1" spcCol="1270" anchor="ctr" anchorCtr="0">
          <a:noAutofit/>
        </a:bodyPr>
        <a:lstStyle/>
        <a:p>
          <a:pPr marL="0" lvl="0" indent="0" algn="l" defTabSz="889000">
            <a:lnSpc>
              <a:spcPct val="90000"/>
            </a:lnSpc>
            <a:spcBef>
              <a:spcPct val="0"/>
            </a:spcBef>
            <a:spcAft>
              <a:spcPct val="35000"/>
            </a:spcAft>
            <a:buNone/>
          </a:pPr>
          <a:r>
            <a:rPr lang="es-MX" sz="2000" b="1" kern="1200" dirty="0">
              <a:latin typeface="Arial" panose="020B0604020202020204" pitchFamily="34" charset="0"/>
              <a:ea typeface="Tahoma" panose="020B0604030504040204" pitchFamily="34" charset="0"/>
              <a:cs typeface="Arial" panose="020B0604020202020204" pitchFamily="34" charset="0"/>
            </a:rPr>
            <a:t>      Página de internet del responsable</a:t>
          </a:r>
        </a:p>
      </dsp:txBody>
      <dsp:txXfrm>
        <a:off x="970076" y="1285998"/>
        <a:ext cx="7027619" cy="1139034"/>
      </dsp:txXfrm>
    </dsp:sp>
    <dsp:sp modelId="{BA2FF8B2-2216-4F6C-9426-4640D679801E}">
      <dsp:nvSpPr>
        <dsp:cNvPr id="0" name=""/>
        <dsp:cNvSpPr/>
      </dsp:nvSpPr>
      <dsp:spPr>
        <a:xfrm>
          <a:off x="407372" y="1291239"/>
          <a:ext cx="1125407" cy="1128552"/>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3311292"/>
              <a:satOff val="13270"/>
              <a:lumOff val="2876"/>
              <a:alphaOff val="0"/>
            </a:schemeClr>
          </a:solidFill>
          <a:prstDash val="solid"/>
        </a:ln>
        <a:effectLst/>
      </dsp:spPr>
      <dsp:style>
        <a:lnRef idx="1">
          <a:scrgbClr r="0" g="0" b="0"/>
        </a:lnRef>
        <a:fillRef idx="2">
          <a:scrgbClr r="0" g="0" b="0"/>
        </a:fillRef>
        <a:effectRef idx="0">
          <a:scrgbClr r="0" g="0" b="0"/>
        </a:effectRef>
        <a:fontRef idx="minor"/>
      </dsp:style>
    </dsp:sp>
    <dsp:sp modelId="{43D940C8-42F8-46EF-B72A-234A663524F3}">
      <dsp:nvSpPr>
        <dsp:cNvPr id="0" name=""/>
        <dsp:cNvSpPr/>
      </dsp:nvSpPr>
      <dsp:spPr>
        <a:xfrm>
          <a:off x="970076" y="2491961"/>
          <a:ext cx="7027619" cy="1183900"/>
        </a:xfrm>
        <a:prstGeom prst="rect">
          <a:avLst/>
        </a:prstGeom>
        <a:gradFill rotWithShape="0">
          <a:gsLst>
            <a:gs pos="0">
              <a:schemeClr val="accent5">
                <a:hueOff val="-6622584"/>
                <a:satOff val="26541"/>
                <a:lumOff val="5752"/>
                <a:alphaOff val="0"/>
                <a:tint val="50000"/>
                <a:satMod val="300000"/>
              </a:schemeClr>
            </a:gs>
            <a:gs pos="35000">
              <a:schemeClr val="accent5">
                <a:hueOff val="-6622584"/>
                <a:satOff val="26541"/>
                <a:lumOff val="5752"/>
                <a:alphaOff val="0"/>
                <a:tint val="37000"/>
                <a:satMod val="300000"/>
              </a:schemeClr>
            </a:gs>
            <a:gs pos="100000">
              <a:schemeClr val="accent5">
                <a:hueOff val="-6622584"/>
                <a:satOff val="26541"/>
                <a:lumOff val="575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9126" tIns="50800" rIns="50800" bIns="50800" numCol="1" spcCol="1270" anchor="ctr" anchorCtr="0">
          <a:noAutofit/>
        </a:bodyPr>
        <a:lstStyle/>
        <a:p>
          <a:pPr marL="0" lvl="0" indent="0" algn="ctr" defTabSz="889000">
            <a:lnSpc>
              <a:spcPct val="90000"/>
            </a:lnSpc>
            <a:spcBef>
              <a:spcPct val="0"/>
            </a:spcBef>
            <a:spcAft>
              <a:spcPct val="35000"/>
            </a:spcAft>
            <a:buNone/>
          </a:pPr>
          <a:r>
            <a:rPr lang="es-MX" sz="2000" b="1" i="0" kern="1200" dirty="0">
              <a:latin typeface="Arial" panose="020B0604020202020204" pitchFamily="34" charset="0"/>
              <a:ea typeface="Tahoma" panose="020B0604030504040204" pitchFamily="34" charset="0"/>
              <a:cs typeface="Arial" panose="020B0604020202020204" pitchFamily="34" charset="0"/>
            </a:rPr>
            <a:t>En carteles informativos ubicados en las instalaciones del responsable y opcionalmente en lugares exteriores de importante afluencia</a:t>
          </a:r>
          <a:endParaRPr lang="es-MX" sz="2000" kern="1200" dirty="0">
            <a:latin typeface="Arial" panose="020B0604020202020204" pitchFamily="34" charset="0"/>
            <a:ea typeface="Tahoma" panose="020B0604030504040204" pitchFamily="34" charset="0"/>
            <a:cs typeface="Arial" panose="020B0604020202020204" pitchFamily="34" charset="0"/>
          </a:endParaRPr>
        </a:p>
      </dsp:txBody>
      <dsp:txXfrm>
        <a:off x="970076" y="2491961"/>
        <a:ext cx="7027619" cy="1183900"/>
      </dsp:txXfrm>
    </dsp:sp>
    <dsp:sp modelId="{2BB8BF1C-30F2-44E9-A2C8-2C4906AA31C9}">
      <dsp:nvSpPr>
        <dsp:cNvPr id="0" name=""/>
        <dsp:cNvSpPr/>
      </dsp:nvSpPr>
      <dsp:spPr>
        <a:xfrm>
          <a:off x="395632" y="2523783"/>
          <a:ext cx="1148889" cy="117213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6622584"/>
              <a:satOff val="26541"/>
              <a:lumOff val="5752"/>
              <a:alphaOff val="0"/>
            </a:schemeClr>
          </a:solidFill>
          <a:prstDash val="solid"/>
        </a:ln>
        <a:effectLst/>
      </dsp:spPr>
      <dsp:style>
        <a:lnRef idx="1">
          <a:scrgbClr r="0" g="0" b="0"/>
        </a:lnRef>
        <a:fillRef idx="2">
          <a:scrgbClr r="0" g="0" b="0"/>
        </a:fillRef>
        <a:effectRef idx="0">
          <a:scrgbClr r="0" g="0" b="0"/>
        </a:effectRef>
        <a:fontRef idx="minor"/>
      </dsp:style>
    </dsp:sp>
    <dsp:sp modelId="{CF46C46F-0A06-483B-BA3A-5583E2002F92}">
      <dsp:nvSpPr>
        <dsp:cNvPr id="0" name=""/>
        <dsp:cNvSpPr/>
      </dsp:nvSpPr>
      <dsp:spPr>
        <a:xfrm>
          <a:off x="544552" y="3727898"/>
          <a:ext cx="7453143" cy="873628"/>
        </a:xfrm>
        <a:prstGeom prst="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9126" tIns="50800" rIns="50800" bIns="50800" numCol="1" spcCol="1270" anchor="ctr" anchorCtr="0">
          <a:noAutofit/>
        </a:bodyPr>
        <a:lstStyle/>
        <a:p>
          <a:pPr marL="0" lvl="0" indent="0" algn="ctr" defTabSz="889000">
            <a:lnSpc>
              <a:spcPct val="90000"/>
            </a:lnSpc>
            <a:spcBef>
              <a:spcPct val="0"/>
            </a:spcBef>
            <a:spcAft>
              <a:spcPct val="35000"/>
            </a:spcAft>
            <a:buNone/>
          </a:pPr>
          <a:r>
            <a:rPr lang="es-MX" sz="2000" b="1" i="0" kern="1200" dirty="0">
              <a:latin typeface="Arial" panose="020B0604020202020204" pitchFamily="34" charset="0"/>
              <a:ea typeface="Tahoma" panose="020B0604030504040204" pitchFamily="34" charset="0"/>
              <a:cs typeface="Arial" panose="020B0604020202020204" pitchFamily="34" charset="0"/>
            </a:rPr>
            <a:t>Capsulas informativas radiofónicas a través de radiodifusoras.</a:t>
          </a:r>
          <a:endParaRPr lang="es-MX" sz="2000" kern="1200" dirty="0">
            <a:latin typeface="Arial" panose="020B0604020202020204" pitchFamily="34" charset="0"/>
            <a:ea typeface="Tahoma" panose="020B0604030504040204" pitchFamily="34" charset="0"/>
            <a:cs typeface="Arial" panose="020B0604020202020204" pitchFamily="34" charset="0"/>
          </a:endParaRPr>
        </a:p>
      </dsp:txBody>
      <dsp:txXfrm>
        <a:off x="544552" y="3727898"/>
        <a:ext cx="7453143" cy="873628"/>
      </dsp:txXfrm>
    </dsp:sp>
    <dsp:sp modelId="{65CB356F-DDB0-4638-871A-D580D76C2E69}">
      <dsp:nvSpPr>
        <dsp:cNvPr id="0" name=""/>
        <dsp:cNvSpPr/>
      </dsp:nvSpPr>
      <dsp:spPr>
        <a:xfrm>
          <a:off x="80673" y="3677323"/>
          <a:ext cx="927758" cy="92775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9933876"/>
              <a:satOff val="39811"/>
              <a:lumOff val="8628"/>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F209B-4B4E-4E57-8A63-20FD2186D59F}">
      <dsp:nvSpPr>
        <dsp:cNvPr id="0" name=""/>
        <dsp:cNvSpPr/>
      </dsp:nvSpPr>
      <dsp:spPr>
        <a:xfrm rot="16200000">
          <a:off x="-407455" y="407455"/>
          <a:ext cx="4425355" cy="3610443"/>
        </a:xfrm>
        <a:prstGeom prst="flowChartManualOperation">
          <a:avLst/>
        </a:prstGeom>
        <a:solidFill>
          <a:schemeClr val="tx2">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0" tIns="0" rIns="228600" bIns="0" numCol="1" spcCol="1270" anchor="t" anchorCtr="0">
          <a:noAutofit/>
        </a:bodyPr>
        <a:lstStyle/>
        <a:p>
          <a:pPr marL="0" lvl="0" indent="0" algn="l" defTabSz="1600200">
            <a:lnSpc>
              <a:spcPct val="90000"/>
            </a:lnSpc>
            <a:spcBef>
              <a:spcPct val="0"/>
            </a:spcBef>
            <a:spcAft>
              <a:spcPct val="35000"/>
            </a:spcAft>
            <a:buNone/>
          </a:pPr>
          <a:r>
            <a:rPr lang="es-MX" sz="3600" b="1" kern="1200" dirty="0"/>
            <a:t>Integral</a:t>
          </a:r>
        </a:p>
        <a:p>
          <a:pPr marL="228600" lvl="1" indent="-228600" algn="l" defTabSz="1200150">
            <a:lnSpc>
              <a:spcPct val="90000"/>
            </a:lnSpc>
            <a:spcBef>
              <a:spcPct val="0"/>
            </a:spcBef>
            <a:spcAft>
              <a:spcPct val="15000"/>
            </a:spcAft>
            <a:buChar char="•"/>
          </a:pPr>
          <a:r>
            <a:rPr lang="es-MX" sz="2700" b="0" i="0" kern="1200" dirty="0"/>
            <a:t>Cuando el dato personal se recaba de manera personal, directa o indirecta. </a:t>
          </a:r>
        </a:p>
      </dsp:txBody>
      <dsp:txXfrm rot="5400000">
        <a:off x="1" y="885070"/>
        <a:ext cx="3610443" cy="2655213"/>
      </dsp:txXfrm>
    </dsp:sp>
    <dsp:sp modelId="{F4A059A7-ACD1-47BE-B597-F11E01224D98}">
      <dsp:nvSpPr>
        <dsp:cNvPr id="0" name=""/>
        <dsp:cNvSpPr/>
      </dsp:nvSpPr>
      <dsp:spPr>
        <a:xfrm rot="16200000">
          <a:off x="3477523" y="407455"/>
          <a:ext cx="4425355" cy="3610443"/>
        </a:xfrm>
        <a:prstGeom prst="flowChartManualOperation">
          <a:avLst/>
        </a:prstGeom>
        <a:solidFill>
          <a:schemeClr val="accent3">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0" tIns="0" rIns="228600" bIns="0" numCol="1" spcCol="1270" anchor="t" anchorCtr="0">
          <a:noAutofit/>
        </a:bodyPr>
        <a:lstStyle/>
        <a:p>
          <a:pPr marL="0" lvl="0" indent="0" algn="l" defTabSz="1600200">
            <a:lnSpc>
              <a:spcPct val="90000"/>
            </a:lnSpc>
            <a:spcBef>
              <a:spcPct val="0"/>
            </a:spcBef>
            <a:spcAft>
              <a:spcPct val="35000"/>
            </a:spcAft>
            <a:buNone/>
          </a:pPr>
          <a:r>
            <a:rPr lang="es-MX" sz="3600" b="1" kern="1200" dirty="0"/>
            <a:t>Simplificado</a:t>
          </a:r>
        </a:p>
        <a:p>
          <a:pPr marL="285750" lvl="1" indent="-285750" algn="l" defTabSz="1333500">
            <a:lnSpc>
              <a:spcPct val="90000"/>
            </a:lnSpc>
            <a:spcBef>
              <a:spcPct val="0"/>
            </a:spcBef>
            <a:spcAft>
              <a:spcPct val="15000"/>
            </a:spcAft>
            <a:buChar char="•"/>
          </a:pPr>
          <a:r>
            <a:rPr lang="es-MX" sz="3000" b="0" kern="1200" dirty="0"/>
            <a:t>Cuando el dato se obtiene de manera directa o indirecta. </a:t>
          </a:r>
        </a:p>
      </dsp:txBody>
      <dsp:txXfrm rot="5400000">
        <a:off x="3884979" y="885070"/>
        <a:ext cx="3610443" cy="2655213"/>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C25564-0155-436D-9616-F65730555F81}">
      <dsp:nvSpPr>
        <dsp:cNvPr id="0" name=""/>
        <dsp:cNvSpPr/>
      </dsp:nvSpPr>
      <dsp:spPr>
        <a:xfrm>
          <a:off x="0" y="3862498"/>
          <a:ext cx="7848872" cy="845020"/>
        </a:xfrm>
        <a:prstGeom prst="rect">
          <a:avLst/>
        </a:prstGeom>
        <a:solidFill>
          <a:schemeClr val="accent4">
            <a:lumMod val="40000"/>
            <a:lumOff val="6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MX" sz="2000" kern="1200" dirty="0">
              <a:solidFill>
                <a:schemeClr val="tx1"/>
              </a:solidFill>
            </a:rPr>
            <a:t>IV. Modifique las condiciones de las transferencias o se pretendan realizar transferencias no previstas y el consentimiento del titular sea necesario.</a:t>
          </a:r>
        </a:p>
      </dsp:txBody>
      <dsp:txXfrm>
        <a:off x="0" y="3862498"/>
        <a:ext cx="7848872" cy="845020"/>
      </dsp:txXfrm>
    </dsp:sp>
    <dsp:sp modelId="{D34D4EA2-CFEA-4377-8919-94A7B65B9200}">
      <dsp:nvSpPr>
        <dsp:cNvPr id="0" name=""/>
        <dsp:cNvSpPr/>
      </dsp:nvSpPr>
      <dsp:spPr>
        <a:xfrm rot="10800000">
          <a:off x="0" y="2575532"/>
          <a:ext cx="7848872" cy="1299641"/>
        </a:xfrm>
        <a:prstGeom prst="upArrowCallout">
          <a:avLst/>
        </a:prstGeom>
        <a:solidFill>
          <a:schemeClr val="accent6">
            <a:lumMod val="40000"/>
            <a:lumOff val="6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MX" sz="2400" kern="1200" dirty="0">
              <a:solidFill>
                <a:schemeClr val="tx1"/>
              </a:solidFill>
            </a:rPr>
            <a:t>III. Cambie finalidades del aviso de privacidad original.</a:t>
          </a:r>
        </a:p>
      </dsp:txBody>
      <dsp:txXfrm rot="10800000">
        <a:off x="0" y="2575532"/>
        <a:ext cx="7848872" cy="844468"/>
      </dsp:txXfrm>
    </dsp:sp>
    <dsp:sp modelId="{7A4B549B-6924-4AF9-8DCF-CABD5194EC5F}">
      <dsp:nvSpPr>
        <dsp:cNvPr id="0" name=""/>
        <dsp:cNvSpPr/>
      </dsp:nvSpPr>
      <dsp:spPr>
        <a:xfrm rot="10800000">
          <a:off x="0" y="1288566"/>
          <a:ext cx="7848872" cy="1299641"/>
        </a:xfrm>
        <a:prstGeom prst="upArrowCallout">
          <a:avLst/>
        </a:prstGeom>
        <a:solidFill>
          <a:schemeClr val="tx2">
            <a:lumMod val="20000"/>
            <a:lumOff val="8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MX" sz="2400" kern="1200" dirty="0">
              <a:solidFill>
                <a:schemeClr val="tx1"/>
              </a:solidFill>
            </a:rPr>
            <a:t>II. Requiera recabar datos personales sensibles adicionales, a los del aviso original</a:t>
          </a:r>
        </a:p>
      </dsp:txBody>
      <dsp:txXfrm rot="10800000">
        <a:off x="0" y="1288566"/>
        <a:ext cx="7848872" cy="844468"/>
      </dsp:txXfrm>
    </dsp:sp>
    <dsp:sp modelId="{ED68834C-50FF-4767-893F-5334DC9999D3}">
      <dsp:nvSpPr>
        <dsp:cNvPr id="0" name=""/>
        <dsp:cNvSpPr/>
      </dsp:nvSpPr>
      <dsp:spPr>
        <a:xfrm rot="10800000">
          <a:off x="0" y="72002"/>
          <a:ext cx="7848872" cy="1299641"/>
        </a:xfrm>
        <a:prstGeom prst="upArrowCallout">
          <a:avLst/>
        </a:prstGeom>
        <a:solidFill>
          <a:schemeClr val="accent3">
            <a:lumMod val="40000"/>
            <a:lumOff val="6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MX" sz="2400" kern="1200" dirty="0">
              <a:solidFill>
                <a:schemeClr val="tx1"/>
              </a:solidFill>
            </a:rPr>
            <a:t>I. Cambie su identidad el S.O</a:t>
          </a:r>
        </a:p>
      </dsp:txBody>
      <dsp:txXfrm rot="10800000">
        <a:off x="0" y="72002"/>
        <a:ext cx="7848872" cy="844468"/>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DF4D74-9C89-42A6-B865-B264638ED5AA}">
      <dsp:nvSpPr>
        <dsp:cNvPr id="0" name=""/>
        <dsp:cNvSpPr/>
      </dsp:nvSpPr>
      <dsp:spPr>
        <a:xfrm>
          <a:off x="3199609" y="2157"/>
          <a:ext cx="1233629" cy="801859"/>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t>“entre otras cosas”</a:t>
          </a:r>
        </a:p>
      </dsp:txBody>
      <dsp:txXfrm>
        <a:off x="3238753" y="41301"/>
        <a:ext cx="1155341" cy="723571"/>
      </dsp:txXfrm>
    </dsp:sp>
    <dsp:sp modelId="{72C800FD-3300-4324-AFB9-5B2869B4929D}">
      <dsp:nvSpPr>
        <dsp:cNvPr id="0" name=""/>
        <dsp:cNvSpPr/>
      </dsp:nvSpPr>
      <dsp:spPr>
        <a:xfrm>
          <a:off x="1928946" y="403086"/>
          <a:ext cx="3774954" cy="3774954"/>
        </a:xfrm>
        <a:custGeom>
          <a:avLst/>
          <a:gdLst/>
          <a:ahLst/>
          <a:cxnLst/>
          <a:rect l="0" t="0" r="0" b="0"/>
          <a:pathLst>
            <a:path>
              <a:moveTo>
                <a:pt x="2659126" y="164941"/>
              </a:moveTo>
              <a:arcTo wR="1887477" hR="1887477" stAng="17647865" swAng="92281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22AFFAF-B4DA-45F5-BE54-6BA2C3096C66}">
      <dsp:nvSpPr>
        <dsp:cNvPr id="0" name=""/>
        <dsp:cNvSpPr/>
      </dsp:nvSpPr>
      <dsp:spPr>
        <a:xfrm>
          <a:off x="4834212" y="945895"/>
          <a:ext cx="1233629" cy="801859"/>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t>“de manera enunciativa más no limitativa”</a:t>
          </a:r>
        </a:p>
      </dsp:txBody>
      <dsp:txXfrm>
        <a:off x="4873356" y="985039"/>
        <a:ext cx="1155341" cy="723571"/>
      </dsp:txXfrm>
    </dsp:sp>
    <dsp:sp modelId="{9862B2EF-C2B5-4C74-9F5D-B1BF7F0D88AC}">
      <dsp:nvSpPr>
        <dsp:cNvPr id="0" name=""/>
        <dsp:cNvSpPr/>
      </dsp:nvSpPr>
      <dsp:spPr>
        <a:xfrm>
          <a:off x="1928946" y="403086"/>
          <a:ext cx="3774954" cy="3774954"/>
        </a:xfrm>
        <a:custGeom>
          <a:avLst/>
          <a:gdLst/>
          <a:ahLst/>
          <a:cxnLst/>
          <a:rect l="0" t="0" r="0" b="0"/>
          <a:pathLst>
            <a:path>
              <a:moveTo>
                <a:pt x="3745574" y="1555748"/>
              </a:moveTo>
              <a:arcTo wR="1887477" hR="1887477" stAng="20992653" swAng="121469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217AEBF-E126-4323-887B-9A787D7D1BE9}">
      <dsp:nvSpPr>
        <dsp:cNvPr id="0" name=""/>
        <dsp:cNvSpPr/>
      </dsp:nvSpPr>
      <dsp:spPr>
        <a:xfrm>
          <a:off x="4834212" y="2833373"/>
          <a:ext cx="1233629" cy="801859"/>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t>“entre otras finalidades”</a:t>
          </a:r>
        </a:p>
      </dsp:txBody>
      <dsp:txXfrm>
        <a:off x="4873356" y="2872517"/>
        <a:ext cx="1155341" cy="723571"/>
      </dsp:txXfrm>
    </dsp:sp>
    <dsp:sp modelId="{40D37361-8354-4C17-B813-05D2B315BA65}">
      <dsp:nvSpPr>
        <dsp:cNvPr id="0" name=""/>
        <dsp:cNvSpPr/>
      </dsp:nvSpPr>
      <dsp:spPr>
        <a:xfrm>
          <a:off x="1928946" y="403086"/>
          <a:ext cx="3774954" cy="3774954"/>
        </a:xfrm>
        <a:custGeom>
          <a:avLst/>
          <a:gdLst/>
          <a:ahLst/>
          <a:cxnLst/>
          <a:rect l="0" t="0" r="0" b="0"/>
          <a:pathLst>
            <a:path>
              <a:moveTo>
                <a:pt x="3088349" y="3343662"/>
              </a:moveTo>
              <a:arcTo wR="1887477" hR="1887477" stAng="3029318" swAng="92281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D1221E4-8D1F-4E25-95E3-4D2183B8DDA4}">
      <dsp:nvSpPr>
        <dsp:cNvPr id="0" name=""/>
        <dsp:cNvSpPr/>
      </dsp:nvSpPr>
      <dsp:spPr>
        <a:xfrm>
          <a:off x="3199609" y="3777111"/>
          <a:ext cx="1233629" cy="801859"/>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t>“para futuras ocasiones”</a:t>
          </a:r>
        </a:p>
      </dsp:txBody>
      <dsp:txXfrm>
        <a:off x="3238753" y="3816255"/>
        <a:ext cx="1155341" cy="723571"/>
      </dsp:txXfrm>
    </dsp:sp>
    <dsp:sp modelId="{25A11CF6-077D-4308-AC7F-D1125333EBAD}">
      <dsp:nvSpPr>
        <dsp:cNvPr id="0" name=""/>
        <dsp:cNvSpPr/>
      </dsp:nvSpPr>
      <dsp:spPr>
        <a:xfrm>
          <a:off x="1928946" y="403086"/>
          <a:ext cx="3774954" cy="3774954"/>
        </a:xfrm>
        <a:custGeom>
          <a:avLst/>
          <a:gdLst/>
          <a:ahLst/>
          <a:cxnLst/>
          <a:rect l="0" t="0" r="0" b="0"/>
          <a:pathLst>
            <a:path>
              <a:moveTo>
                <a:pt x="1115828" y="3610012"/>
              </a:moveTo>
              <a:arcTo wR="1887477" hR="1887477" stAng="6847865" swAng="92281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A8B6EC5-BFA6-4FAD-A740-FA2B5644C833}">
      <dsp:nvSpPr>
        <dsp:cNvPr id="0" name=""/>
        <dsp:cNvSpPr/>
      </dsp:nvSpPr>
      <dsp:spPr>
        <a:xfrm>
          <a:off x="1565006" y="2833373"/>
          <a:ext cx="1233629" cy="801859"/>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t>“otros fines análogos”</a:t>
          </a:r>
        </a:p>
      </dsp:txBody>
      <dsp:txXfrm>
        <a:off x="1604150" y="2872517"/>
        <a:ext cx="1155341" cy="723571"/>
      </dsp:txXfrm>
    </dsp:sp>
    <dsp:sp modelId="{6E3C51C1-20F1-455C-8B33-23DEAA48F90D}">
      <dsp:nvSpPr>
        <dsp:cNvPr id="0" name=""/>
        <dsp:cNvSpPr/>
      </dsp:nvSpPr>
      <dsp:spPr>
        <a:xfrm>
          <a:off x="1928946" y="403086"/>
          <a:ext cx="3774954" cy="3774954"/>
        </a:xfrm>
        <a:custGeom>
          <a:avLst/>
          <a:gdLst/>
          <a:ahLst/>
          <a:cxnLst/>
          <a:rect l="0" t="0" r="0" b="0"/>
          <a:pathLst>
            <a:path>
              <a:moveTo>
                <a:pt x="29379" y="2219205"/>
              </a:moveTo>
              <a:arcTo wR="1887477" hR="1887477" stAng="10192653" swAng="121469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366F8BC-59B6-460D-965E-D30694F8504A}">
      <dsp:nvSpPr>
        <dsp:cNvPr id="0" name=""/>
        <dsp:cNvSpPr/>
      </dsp:nvSpPr>
      <dsp:spPr>
        <a:xfrm>
          <a:off x="1565006" y="945895"/>
          <a:ext cx="1233629" cy="801859"/>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t>“por ejemplo”</a:t>
          </a:r>
        </a:p>
      </dsp:txBody>
      <dsp:txXfrm>
        <a:off x="1604150" y="985039"/>
        <a:ext cx="1155341" cy="723571"/>
      </dsp:txXfrm>
    </dsp:sp>
    <dsp:sp modelId="{BDB7AAEE-382D-4300-B36E-F62E6024405A}">
      <dsp:nvSpPr>
        <dsp:cNvPr id="0" name=""/>
        <dsp:cNvSpPr/>
      </dsp:nvSpPr>
      <dsp:spPr>
        <a:xfrm>
          <a:off x="1928946" y="403086"/>
          <a:ext cx="3774954" cy="3774954"/>
        </a:xfrm>
        <a:custGeom>
          <a:avLst/>
          <a:gdLst/>
          <a:ahLst/>
          <a:cxnLst/>
          <a:rect l="0" t="0" r="0" b="0"/>
          <a:pathLst>
            <a:path>
              <a:moveTo>
                <a:pt x="686604" y="431291"/>
              </a:moveTo>
              <a:arcTo wR="1887477" hR="1887477" stAng="13829318" swAng="92281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1E8D2-DDFF-4B77-A057-94E338876D57}">
      <dsp:nvSpPr>
        <dsp:cNvPr id="0" name=""/>
        <dsp:cNvSpPr/>
      </dsp:nvSpPr>
      <dsp:spPr>
        <a:xfrm>
          <a:off x="6265282" y="3594229"/>
          <a:ext cx="657398" cy="696775"/>
        </a:xfrm>
        <a:custGeom>
          <a:avLst/>
          <a:gdLst/>
          <a:ahLst/>
          <a:cxnLst/>
          <a:rect l="0" t="0" r="0" b="0"/>
          <a:pathLst>
            <a:path>
              <a:moveTo>
                <a:pt x="0" y="0"/>
              </a:moveTo>
              <a:lnTo>
                <a:pt x="0" y="488923"/>
              </a:lnTo>
              <a:lnTo>
                <a:pt x="657398" y="488923"/>
              </a:lnTo>
              <a:lnTo>
                <a:pt x="657398" y="696775"/>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004571-1371-46BA-BC9A-D74EB6278BC3}">
      <dsp:nvSpPr>
        <dsp:cNvPr id="0" name=""/>
        <dsp:cNvSpPr/>
      </dsp:nvSpPr>
      <dsp:spPr>
        <a:xfrm>
          <a:off x="6265282" y="2604870"/>
          <a:ext cx="1091483" cy="442402"/>
        </a:xfrm>
        <a:custGeom>
          <a:avLst/>
          <a:gdLst/>
          <a:ahLst/>
          <a:cxnLst/>
          <a:rect l="0" t="0" r="0" b="0"/>
          <a:pathLst>
            <a:path>
              <a:moveTo>
                <a:pt x="1091483" y="0"/>
              </a:moveTo>
              <a:lnTo>
                <a:pt x="1091483" y="234550"/>
              </a:lnTo>
              <a:lnTo>
                <a:pt x="0" y="234550"/>
              </a:lnTo>
              <a:lnTo>
                <a:pt x="0" y="44240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821C1C-5E2E-4F3C-A7EC-3C197E66F557}">
      <dsp:nvSpPr>
        <dsp:cNvPr id="0" name=""/>
        <dsp:cNvSpPr/>
      </dsp:nvSpPr>
      <dsp:spPr>
        <a:xfrm>
          <a:off x="4406809" y="759970"/>
          <a:ext cx="2949955" cy="565613"/>
        </a:xfrm>
        <a:custGeom>
          <a:avLst/>
          <a:gdLst/>
          <a:ahLst/>
          <a:cxnLst/>
          <a:rect l="0" t="0" r="0" b="0"/>
          <a:pathLst>
            <a:path>
              <a:moveTo>
                <a:pt x="0" y="0"/>
              </a:moveTo>
              <a:lnTo>
                <a:pt x="0" y="357761"/>
              </a:lnTo>
              <a:lnTo>
                <a:pt x="2949955" y="357761"/>
              </a:lnTo>
              <a:lnTo>
                <a:pt x="2949955" y="56561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6CC490-C7FA-4044-879D-9659BE08A702}">
      <dsp:nvSpPr>
        <dsp:cNvPr id="0" name=""/>
        <dsp:cNvSpPr/>
      </dsp:nvSpPr>
      <dsp:spPr>
        <a:xfrm>
          <a:off x="2689857" y="3004231"/>
          <a:ext cx="1350496" cy="887234"/>
        </a:xfrm>
        <a:custGeom>
          <a:avLst/>
          <a:gdLst/>
          <a:ahLst/>
          <a:cxnLst/>
          <a:rect l="0" t="0" r="0" b="0"/>
          <a:pathLst>
            <a:path>
              <a:moveTo>
                <a:pt x="0" y="0"/>
              </a:moveTo>
              <a:lnTo>
                <a:pt x="0" y="679382"/>
              </a:lnTo>
              <a:lnTo>
                <a:pt x="1350496" y="679382"/>
              </a:lnTo>
              <a:lnTo>
                <a:pt x="1350496" y="887234"/>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D9FC50-194E-408D-A736-9AEB9FC5BEA7}">
      <dsp:nvSpPr>
        <dsp:cNvPr id="0" name=""/>
        <dsp:cNvSpPr/>
      </dsp:nvSpPr>
      <dsp:spPr>
        <a:xfrm>
          <a:off x="1399222" y="3004231"/>
          <a:ext cx="1290634" cy="650400"/>
        </a:xfrm>
        <a:custGeom>
          <a:avLst/>
          <a:gdLst/>
          <a:ahLst/>
          <a:cxnLst/>
          <a:rect l="0" t="0" r="0" b="0"/>
          <a:pathLst>
            <a:path>
              <a:moveTo>
                <a:pt x="1290634" y="0"/>
              </a:moveTo>
              <a:lnTo>
                <a:pt x="1290634" y="442547"/>
              </a:lnTo>
              <a:lnTo>
                <a:pt x="0" y="442547"/>
              </a:lnTo>
              <a:lnTo>
                <a:pt x="0" y="65040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A0DCD7-DE93-49A4-B428-2CF14CE74BC5}">
      <dsp:nvSpPr>
        <dsp:cNvPr id="0" name=""/>
        <dsp:cNvSpPr/>
      </dsp:nvSpPr>
      <dsp:spPr>
        <a:xfrm>
          <a:off x="1280669" y="2016311"/>
          <a:ext cx="1409188" cy="442402"/>
        </a:xfrm>
        <a:custGeom>
          <a:avLst/>
          <a:gdLst/>
          <a:ahLst/>
          <a:cxnLst/>
          <a:rect l="0" t="0" r="0" b="0"/>
          <a:pathLst>
            <a:path>
              <a:moveTo>
                <a:pt x="0" y="0"/>
              </a:moveTo>
              <a:lnTo>
                <a:pt x="0" y="234550"/>
              </a:lnTo>
              <a:lnTo>
                <a:pt x="1409188" y="234550"/>
              </a:lnTo>
              <a:lnTo>
                <a:pt x="1409188" y="44240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052E02-5063-43BA-9C14-B232BBDC803D}">
      <dsp:nvSpPr>
        <dsp:cNvPr id="0" name=""/>
        <dsp:cNvSpPr/>
      </dsp:nvSpPr>
      <dsp:spPr>
        <a:xfrm>
          <a:off x="1280669" y="759970"/>
          <a:ext cx="3126140" cy="565613"/>
        </a:xfrm>
        <a:custGeom>
          <a:avLst/>
          <a:gdLst/>
          <a:ahLst/>
          <a:cxnLst/>
          <a:rect l="0" t="0" r="0" b="0"/>
          <a:pathLst>
            <a:path>
              <a:moveTo>
                <a:pt x="3126140" y="0"/>
              </a:moveTo>
              <a:lnTo>
                <a:pt x="3126140" y="357761"/>
              </a:lnTo>
              <a:lnTo>
                <a:pt x="0" y="357761"/>
              </a:lnTo>
              <a:lnTo>
                <a:pt x="0" y="56561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2DD8B0-670A-4709-B2BA-729A1055EDA3}">
      <dsp:nvSpPr>
        <dsp:cNvPr id="0" name=""/>
        <dsp:cNvSpPr/>
      </dsp:nvSpPr>
      <dsp:spPr>
        <a:xfrm>
          <a:off x="3284969" y="23367"/>
          <a:ext cx="2243680" cy="736603"/>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C550C37-71FB-4E51-B136-A86DDCB46FF2}">
      <dsp:nvSpPr>
        <dsp:cNvPr id="0" name=""/>
        <dsp:cNvSpPr/>
      </dsp:nvSpPr>
      <dsp:spPr>
        <a:xfrm>
          <a:off x="3534267" y="260200"/>
          <a:ext cx="2243680" cy="736603"/>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b="1" kern="1200" dirty="0">
              <a:solidFill>
                <a:schemeClr val="tx2">
                  <a:lumMod val="75000"/>
                </a:schemeClr>
              </a:solidFill>
            </a:rPr>
            <a:t>Atribuciones del INFONL</a:t>
          </a:r>
        </a:p>
      </dsp:txBody>
      <dsp:txXfrm>
        <a:off x="3555841" y="281774"/>
        <a:ext cx="2200532" cy="693455"/>
      </dsp:txXfrm>
    </dsp:sp>
    <dsp:sp modelId="{0C8EA392-C192-4BDC-A3B2-17F40EA638A7}">
      <dsp:nvSpPr>
        <dsp:cNvPr id="0" name=""/>
        <dsp:cNvSpPr/>
      </dsp:nvSpPr>
      <dsp:spPr>
        <a:xfrm>
          <a:off x="371013" y="1325584"/>
          <a:ext cx="1819310" cy="690726"/>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70B363E-0182-478B-8549-87B359C038EA}">
      <dsp:nvSpPr>
        <dsp:cNvPr id="0" name=""/>
        <dsp:cNvSpPr/>
      </dsp:nvSpPr>
      <dsp:spPr>
        <a:xfrm>
          <a:off x="620311" y="1562417"/>
          <a:ext cx="1819310" cy="690726"/>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1" kern="1200" dirty="0"/>
            <a:t>Procedimiento de verificación</a:t>
          </a:r>
        </a:p>
      </dsp:txBody>
      <dsp:txXfrm>
        <a:off x="640542" y="1582648"/>
        <a:ext cx="1778848" cy="650264"/>
      </dsp:txXfrm>
    </dsp:sp>
    <dsp:sp modelId="{7EAFE29C-B117-43A0-BC8C-4DAA72CE32C0}">
      <dsp:nvSpPr>
        <dsp:cNvPr id="0" name=""/>
        <dsp:cNvSpPr/>
      </dsp:nvSpPr>
      <dsp:spPr>
        <a:xfrm>
          <a:off x="2071263" y="2458713"/>
          <a:ext cx="1237188" cy="545517"/>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0339EF7-1346-46AC-91F4-879C6F81F9CF}">
      <dsp:nvSpPr>
        <dsp:cNvPr id="0" name=""/>
        <dsp:cNvSpPr/>
      </dsp:nvSpPr>
      <dsp:spPr>
        <a:xfrm>
          <a:off x="2320561" y="2695546"/>
          <a:ext cx="1237188" cy="545517"/>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b="1" kern="1200" dirty="0"/>
            <a:t>Puede iniciarse</a:t>
          </a:r>
        </a:p>
      </dsp:txBody>
      <dsp:txXfrm>
        <a:off x="2336539" y="2711524"/>
        <a:ext cx="1205232" cy="513561"/>
      </dsp:txXfrm>
    </dsp:sp>
    <dsp:sp modelId="{FAE17FDC-4597-4223-B0FF-A14B1DE238CD}">
      <dsp:nvSpPr>
        <dsp:cNvPr id="0" name=""/>
        <dsp:cNvSpPr/>
      </dsp:nvSpPr>
      <dsp:spPr>
        <a:xfrm>
          <a:off x="277382" y="3654631"/>
          <a:ext cx="2243680" cy="142473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9D0C678-25F7-4FBE-9592-AAF8E766520A}">
      <dsp:nvSpPr>
        <dsp:cNvPr id="0" name=""/>
        <dsp:cNvSpPr/>
      </dsp:nvSpPr>
      <dsp:spPr>
        <a:xfrm>
          <a:off x="526680" y="3891464"/>
          <a:ext cx="2243680" cy="142473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MX" sz="1600" b="1" kern="1200" dirty="0"/>
            <a:t>De oficio: </a:t>
          </a:r>
          <a:r>
            <a:rPr lang="es-MX" sz="1600" b="0" kern="1200" dirty="0"/>
            <a:t>El INFONL </a:t>
          </a:r>
          <a:r>
            <a:rPr lang="es-MX" sz="1600" kern="1200" dirty="0"/>
            <a:t>cuenta con indicios que hagan presumir la existencia de violaciones a la ley de la materia.</a:t>
          </a:r>
        </a:p>
      </dsp:txBody>
      <dsp:txXfrm>
        <a:off x="568409" y="3933193"/>
        <a:ext cx="2160222" cy="1341279"/>
      </dsp:txXfrm>
    </dsp:sp>
    <dsp:sp modelId="{8B809967-736B-429E-AC41-7BD0C0957509}">
      <dsp:nvSpPr>
        <dsp:cNvPr id="0" name=""/>
        <dsp:cNvSpPr/>
      </dsp:nvSpPr>
      <dsp:spPr>
        <a:xfrm>
          <a:off x="2918513" y="3891465"/>
          <a:ext cx="2243680" cy="147242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11B98E8-7410-40D4-849E-37D7B57CCD58}">
      <dsp:nvSpPr>
        <dsp:cNvPr id="0" name=""/>
        <dsp:cNvSpPr/>
      </dsp:nvSpPr>
      <dsp:spPr>
        <a:xfrm>
          <a:off x="3167811" y="4128298"/>
          <a:ext cx="2243680" cy="147242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MX" sz="1600" b="1" kern="1200" dirty="0"/>
            <a:t>Denuncia: </a:t>
          </a:r>
          <a:r>
            <a:rPr lang="es-MX" sz="1600" kern="1200" dirty="0"/>
            <a:t>El titular considera que el responsable ha cometido actos contrarios a la ley en la materia, que los afecta. </a:t>
          </a:r>
        </a:p>
      </dsp:txBody>
      <dsp:txXfrm>
        <a:off x="3210937" y="4171424"/>
        <a:ext cx="2157428" cy="1386171"/>
      </dsp:txXfrm>
    </dsp:sp>
    <dsp:sp modelId="{8B7DD2F3-C16E-4B77-A4B6-2C6A0B22476E}">
      <dsp:nvSpPr>
        <dsp:cNvPr id="0" name=""/>
        <dsp:cNvSpPr/>
      </dsp:nvSpPr>
      <dsp:spPr>
        <a:xfrm>
          <a:off x="6343284" y="1325584"/>
          <a:ext cx="2026963" cy="1279285"/>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D77FB4D-E0CE-402F-A253-53578B8EF8C3}">
      <dsp:nvSpPr>
        <dsp:cNvPr id="0" name=""/>
        <dsp:cNvSpPr/>
      </dsp:nvSpPr>
      <dsp:spPr>
        <a:xfrm>
          <a:off x="6592581" y="1562417"/>
          <a:ext cx="2026963" cy="1279285"/>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t>Procedimientos de evaluación en materia de protección de datos personales </a:t>
          </a:r>
          <a:endParaRPr lang="es-MX" sz="1600" b="1" kern="1200" dirty="0"/>
        </a:p>
      </dsp:txBody>
      <dsp:txXfrm>
        <a:off x="6630050" y="1599886"/>
        <a:ext cx="1952025" cy="1204347"/>
      </dsp:txXfrm>
    </dsp:sp>
    <dsp:sp modelId="{E92A35B2-01B0-4EEE-946D-C28753D890E9}">
      <dsp:nvSpPr>
        <dsp:cNvPr id="0" name=""/>
        <dsp:cNvSpPr/>
      </dsp:nvSpPr>
      <dsp:spPr>
        <a:xfrm>
          <a:off x="5875106" y="3047272"/>
          <a:ext cx="780352" cy="546956"/>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7B2478E-ED3E-46EE-B3D8-F1B938A4E697}">
      <dsp:nvSpPr>
        <dsp:cNvPr id="0" name=""/>
        <dsp:cNvSpPr/>
      </dsp:nvSpPr>
      <dsp:spPr>
        <a:xfrm>
          <a:off x="6124404" y="3284105"/>
          <a:ext cx="780352" cy="546956"/>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b="1" kern="1200" dirty="0"/>
            <a:t>Objeto</a:t>
          </a:r>
        </a:p>
      </dsp:txBody>
      <dsp:txXfrm>
        <a:off x="6140424" y="3300125"/>
        <a:ext cx="748312" cy="514916"/>
      </dsp:txXfrm>
    </dsp:sp>
    <dsp:sp modelId="{150C0D60-49BA-4DFB-B101-735B8AADB7B0}">
      <dsp:nvSpPr>
        <dsp:cNvPr id="0" name=""/>
        <dsp:cNvSpPr/>
      </dsp:nvSpPr>
      <dsp:spPr>
        <a:xfrm>
          <a:off x="5584751" y="4291004"/>
          <a:ext cx="2675858" cy="198396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089971F-804C-417B-B578-F07C98B78680}">
      <dsp:nvSpPr>
        <dsp:cNvPr id="0" name=""/>
        <dsp:cNvSpPr/>
      </dsp:nvSpPr>
      <dsp:spPr>
        <a:xfrm>
          <a:off x="5834049" y="4527837"/>
          <a:ext cx="2675858" cy="198396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s-ES" sz="1400" kern="1200" dirty="0"/>
            <a:t>Evaluar la adaptación, adecuación y eficacia de los controles, medidas y mecanismos implementados para el cumplimiento de las disposiciones previstas en la Ley de Protección de Datos, los Lineamientos y la normativa que resulte aplicable en la materia. </a:t>
          </a:r>
          <a:endParaRPr lang="es-MX" sz="1400" kern="1200" dirty="0"/>
        </a:p>
      </dsp:txBody>
      <dsp:txXfrm>
        <a:off x="5892157" y="4585945"/>
        <a:ext cx="2559642" cy="1867744"/>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DA963-F0CC-4293-9507-63C6D150D2FB}">
      <dsp:nvSpPr>
        <dsp:cNvPr id="0" name=""/>
        <dsp:cNvSpPr/>
      </dsp:nvSpPr>
      <dsp:spPr>
        <a:xfrm>
          <a:off x="0" y="198684"/>
          <a:ext cx="6971996" cy="879328"/>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b="1" kern="1200" dirty="0"/>
            <a:t>Amonestación Pública</a:t>
          </a:r>
        </a:p>
      </dsp:txBody>
      <dsp:txXfrm>
        <a:off x="42925" y="241609"/>
        <a:ext cx="6886146" cy="793478"/>
      </dsp:txXfrm>
    </dsp:sp>
    <dsp:sp modelId="{7A6DAC28-365B-4A59-9798-B1CF111FB8DA}">
      <dsp:nvSpPr>
        <dsp:cNvPr id="0" name=""/>
        <dsp:cNvSpPr/>
      </dsp:nvSpPr>
      <dsp:spPr>
        <a:xfrm>
          <a:off x="0" y="1055167"/>
          <a:ext cx="6971996" cy="879328"/>
        </a:xfrm>
        <a:prstGeom prst="roundRect">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b="1" kern="1200"/>
            <a:t>Multa: </a:t>
          </a:r>
          <a:r>
            <a:rPr lang="es-MX" sz="2000" b="0" kern="1200"/>
            <a:t>Equivalente a la cantidad de 150 hasta 1,500 veces el valor diario de la unidad de medida y actualización. </a:t>
          </a:r>
          <a:endParaRPr lang="es-MX" sz="2000" b="0" kern="1200" dirty="0"/>
        </a:p>
      </dsp:txBody>
      <dsp:txXfrm>
        <a:off x="42925" y="1098092"/>
        <a:ext cx="6886146" cy="793478"/>
      </dsp:txXfrm>
    </dsp:sp>
    <dsp:sp modelId="{747A018A-241A-4491-833D-535415698890}">
      <dsp:nvSpPr>
        <dsp:cNvPr id="0" name=""/>
        <dsp:cNvSpPr/>
      </dsp:nvSpPr>
      <dsp:spPr>
        <a:xfrm>
          <a:off x="0" y="1850141"/>
          <a:ext cx="6971996" cy="879328"/>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b="1" kern="1200" dirty="0"/>
            <a:t>¿Reincidencia?</a:t>
          </a:r>
        </a:p>
        <a:p>
          <a:pPr marL="0" lvl="0" indent="0" algn="ctr" defTabSz="889000">
            <a:lnSpc>
              <a:spcPct val="90000"/>
            </a:lnSpc>
            <a:spcBef>
              <a:spcPct val="0"/>
            </a:spcBef>
            <a:spcAft>
              <a:spcPct val="35000"/>
            </a:spcAft>
            <a:buNone/>
          </a:pPr>
          <a:r>
            <a:rPr lang="es-MX" sz="2000" b="0" kern="1200" dirty="0"/>
            <a:t>Multa hasta por el doble</a:t>
          </a:r>
          <a:r>
            <a:rPr lang="es-MX" sz="2000" b="1" kern="1200" dirty="0"/>
            <a:t>.</a:t>
          </a:r>
          <a:endParaRPr lang="es-MX" sz="2000" kern="1200" dirty="0"/>
        </a:p>
      </dsp:txBody>
      <dsp:txXfrm>
        <a:off x="42925" y="1893066"/>
        <a:ext cx="6886146" cy="7934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80E271-A93E-40D0-8952-3287F335DB3F}">
      <dsp:nvSpPr>
        <dsp:cNvPr id="0" name=""/>
        <dsp:cNvSpPr/>
      </dsp:nvSpPr>
      <dsp:spPr>
        <a:xfrm>
          <a:off x="1376226" y="85000"/>
          <a:ext cx="4556144" cy="791124"/>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latin typeface="+mj-lt"/>
              <a:cs typeface="Arial" pitchFamily="34" charset="0"/>
            </a:rPr>
            <a:t>CUYA INFORMACIÓN PUEDE SER </a:t>
          </a:r>
        </a:p>
      </dsp:txBody>
      <dsp:txXfrm>
        <a:off x="1414845" y="123619"/>
        <a:ext cx="4478906" cy="713886"/>
      </dsp:txXfrm>
    </dsp:sp>
    <dsp:sp modelId="{2971CC53-704D-4651-965F-A19310FDDFAC}">
      <dsp:nvSpPr>
        <dsp:cNvPr id="0" name=""/>
        <dsp:cNvSpPr/>
      </dsp:nvSpPr>
      <dsp:spPr>
        <a:xfrm rot="7710298">
          <a:off x="781814" y="1925745"/>
          <a:ext cx="3021433" cy="532976"/>
        </a:xfrm>
        <a:prstGeom prst="leftArrow">
          <a:avLst>
            <a:gd name="adj1" fmla="val 60000"/>
            <a:gd name="adj2" fmla="val 50000"/>
          </a:avLst>
        </a:prstGeom>
        <a:solidFill>
          <a:schemeClr val="accent2">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E1D8C82C-641C-4DED-B80C-1F73E0D6AEFD}">
      <dsp:nvSpPr>
        <dsp:cNvPr id="0" name=""/>
        <dsp:cNvSpPr/>
      </dsp:nvSpPr>
      <dsp:spPr>
        <a:xfrm>
          <a:off x="284602" y="2895419"/>
          <a:ext cx="2134766" cy="958064"/>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MX" sz="2400" kern="1200" dirty="0">
              <a:latin typeface="+mj-lt"/>
              <a:cs typeface="Arial" pitchFamily="34" charset="0"/>
            </a:rPr>
            <a:t>Numérica</a:t>
          </a:r>
          <a:endParaRPr lang="es-MX" sz="2700" kern="1200" dirty="0">
            <a:latin typeface="+mj-lt"/>
            <a:cs typeface="Arial" pitchFamily="34" charset="0"/>
          </a:endParaRPr>
        </a:p>
      </dsp:txBody>
      <dsp:txXfrm>
        <a:off x="312663" y="2923480"/>
        <a:ext cx="2078644" cy="901942"/>
      </dsp:txXfrm>
    </dsp:sp>
    <dsp:sp modelId="{AAAF7856-FC36-407F-A1F8-3F24549FF83C}">
      <dsp:nvSpPr>
        <dsp:cNvPr id="0" name=""/>
        <dsp:cNvSpPr/>
      </dsp:nvSpPr>
      <dsp:spPr>
        <a:xfrm rot="8394329">
          <a:off x="408253" y="1241904"/>
          <a:ext cx="1738573" cy="532976"/>
        </a:xfrm>
        <a:prstGeom prst="leftArrow">
          <a:avLst>
            <a:gd name="adj1" fmla="val 60000"/>
            <a:gd name="adj2" fmla="val 50000"/>
          </a:avLst>
        </a:prstGeom>
        <a:solidFill>
          <a:schemeClr val="accent3">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9D4CA412-D05C-4D01-86CA-9AE44222EF52}">
      <dsp:nvSpPr>
        <dsp:cNvPr id="0" name=""/>
        <dsp:cNvSpPr/>
      </dsp:nvSpPr>
      <dsp:spPr>
        <a:xfrm>
          <a:off x="156595" y="1544693"/>
          <a:ext cx="1315954" cy="782366"/>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s-MX" sz="1600" kern="1200" dirty="0">
              <a:latin typeface="+mj-lt"/>
              <a:cs typeface="Arial" pitchFamily="34" charset="0"/>
            </a:rPr>
            <a:t>Alfabética</a:t>
          </a:r>
          <a:endParaRPr lang="es-ES" sz="1600" kern="1200" dirty="0">
            <a:latin typeface="+mj-lt"/>
            <a:cs typeface="Arial" pitchFamily="34" charset="0"/>
          </a:endParaRPr>
        </a:p>
      </dsp:txBody>
      <dsp:txXfrm>
        <a:off x="179510" y="1567608"/>
        <a:ext cx="1270124" cy="736536"/>
      </dsp:txXfrm>
    </dsp:sp>
    <dsp:sp modelId="{F6AC29E5-64C9-4006-A53E-AB4C2048A391}">
      <dsp:nvSpPr>
        <dsp:cNvPr id="0" name=""/>
        <dsp:cNvSpPr/>
      </dsp:nvSpPr>
      <dsp:spPr>
        <a:xfrm rot="5254526">
          <a:off x="2870864" y="1546392"/>
          <a:ext cx="1679692" cy="532976"/>
        </a:xfrm>
        <a:prstGeom prst="leftArrow">
          <a:avLst>
            <a:gd name="adj1" fmla="val 60000"/>
            <a:gd name="adj2" fmla="val 50000"/>
          </a:avLst>
        </a:prstGeom>
        <a:solidFill>
          <a:schemeClr val="accent4">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F353C8CE-AF0D-49EB-82E6-073F73AF1789}">
      <dsp:nvSpPr>
        <dsp:cNvPr id="0" name=""/>
        <dsp:cNvSpPr/>
      </dsp:nvSpPr>
      <dsp:spPr>
        <a:xfrm>
          <a:off x="2857946" y="2123404"/>
          <a:ext cx="1776588" cy="1057140"/>
        </a:xfrm>
        <a:prstGeom prst="roundRect">
          <a:avLst>
            <a:gd name="adj" fmla="val 1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s-MX" sz="1600" kern="1200" dirty="0">
              <a:latin typeface="+mj-lt"/>
              <a:cs typeface="Arial" pitchFamily="34" charset="0"/>
            </a:rPr>
            <a:t>Gráfica</a:t>
          </a:r>
          <a:endParaRPr lang="es-ES" sz="1600" kern="1200" dirty="0">
            <a:latin typeface="+mj-lt"/>
            <a:cs typeface="Arial" pitchFamily="34" charset="0"/>
          </a:endParaRPr>
        </a:p>
      </dsp:txBody>
      <dsp:txXfrm>
        <a:off x="2888909" y="2154367"/>
        <a:ext cx="1714662" cy="995214"/>
      </dsp:txXfrm>
    </dsp:sp>
    <dsp:sp modelId="{1F7AB122-86A2-4144-913C-ADC926296AB7}">
      <dsp:nvSpPr>
        <dsp:cNvPr id="0" name=""/>
        <dsp:cNvSpPr/>
      </dsp:nvSpPr>
      <dsp:spPr>
        <a:xfrm rot="2887749">
          <a:off x="5036739" y="1280893"/>
          <a:ext cx="1254538" cy="532976"/>
        </a:xfrm>
        <a:prstGeom prst="leftArrow">
          <a:avLst>
            <a:gd name="adj1" fmla="val 60000"/>
            <a:gd name="adj2" fmla="val 50000"/>
          </a:avLst>
        </a:prstGeom>
        <a:solidFill>
          <a:schemeClr val="accent5">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046944D1-3A87-41DA-895D-1D1FFDCF3CF7}">
      <dsp:nvSpPr>
        <dsp:cNvPr id="0" name=""/>
        <dsp:cNvSpPr/>
      </dsp:nvSpPr>
      <dsp:spPr>
        <a:xfrm>
          <a:off x="5816969" y="1544584"/>
          <a:ext cx="1776588" cy="918197"/>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s-MX" sz="1600" kern="1200" dirty="0">
              <a:latin typeface="+mj-lt"/>
              <a:cs typeface="Arial" pitchFamily="34" charset="0"/>
            </a:rPr>
            <a:t>Fotográfica</a:t>
          </a:r>
          <a:endParaRPr lang="es-ES" sz="1600" kern="1200" dirty="0">
            <a:latin typeface="+mj-lt"/>
            <a:cs typeface="Arial" pitchFamily="34" charset="0"/>
          </a:endParaRPr>
        </a:p>
      </dsp:txBody>
      <dsp:txXfrm>
        <a:off x="5843862" y="1571477"/>
        <a:ext cx="1722802" cy="864411"/>
      </dsp:txXfrm>
    </dsp:sp>
    <dsp:sp modelId="{C004468B-17FB-416A-99E3-37067BD988CD}">
      <dsp:nvSpPr>
        <dsp:cNvPr id="0" name=""/>
        <dsp:cNvSpPr/>
      </dsp:nvSpPr>
      <dsp:spPr>
        <a:xfrm rot="3274200">
          <a:off x="3414030" y="1946273"/>
          <a:ext cx="2945285" cy="532976"/>
        </a:xfrm>
        <a:prstGeom prst="leftArrow">
          <a:avLst>
            <a:gd name="adj1" fmla="val 60000"/>
            <a:gd name="adj2" fmla="val 50000"/>
          </a:avLst>
        </a:prstGeom>
        <a:solidFill>
          <a:schemeClr val="accent6">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AD4CF1EF-BAA8-479F-9FCC-5046FBC9B78E}">
      <dsp:nvSpPr>
        <dsp:cNvPr id="0" name=""/>
        <dsp:cNvSpPr/>
      </dsp:nvSpPr>
      <dsp:spPr>
        <a:xfrm>
          <a:off x="4852081" y="2702071"/>
          <a:ext cx="1776588" cy="1421270"/>
        </a:xfrm>
        <a:prstGeom prst="roundRect">
          <a:avLst>
            <a:gd name="adj" fmla="val 10000"/>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s-MX" sz="1600" kern="1200" dirty="0">
              <a:latin typeface="+mj-lt"/>
              <a:cs typeface="Arial" pitchFamily="34" charset="0"/>
            </a:rPr>
            <a:t>Acústica</a:t>
          </a:r>
          <a:endParaRPr lang="es-ES" sz="1600" kern="1200" dirty="0">
            <a:latin typeface="+mj-lt"/>
            <a:cs typeface="Arial" pitchFamily="34" charset="0"/>
          </a:endParaRPr>
        </a:p>
      </dsp:txBody>
      <dsp:txXfrm>
        <a:off x="4893709" y="2743699"/>
        <a:ext cx="1693332" cy="13380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14C0E6-A509-4E1A-AF42-F841FE7410ED}">
      <dsp:nvSpPr>
        <dsp:cNvPr id="0" name=""/>
        <dsp:cNvSpPr/>
      </dsp:nvSpPr>
      <dsp:spPr>
        <a:xfrm>
          <a:off x="75179" y="1355046"/>
          <a:ext cx="2367718" cy="2172516"/>
        </a:xfrm>
        <a:prstGeom prst="homePlate">
          <a:avLst/>
        </a:prstGeom>
        <a:solidFill>
          <a:srgbClr val="C3FE58"/>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eaLnBrk="1" latinLnBrk="0">
            <a:lnSpc>
              <a:spcPct val="90000"/>
            </a:lnSpc>
            <a:spcBef>
              <a:spcPct val="0"/>
            </a:spcBef>
            <a:spcAft>
              <a:spcPct val="35000"/>
            </a:spcAft>
            <a:buNone/>
          </a:pPr>
          <a:r>
            <a:rPr lang="es-MX" sz="1800" b="1" kern="1200" dirty="0">
              <a:solidFill>
                <a:schemeClr val="tx1"/>
              </a:solidFill>
            </a:rPr>
            <a:t>TIPOS DE FINALIDADES</a:t>
          </a:r>
          <a:endParaRPr lang="es-MX" sz="1800" b="1" kern="1200" dirty="0"/>
        </a:p>
      </dsp:txBody>
      <dsp:txXfrm>
        <a:off x="75179" y="1355046"/>
        <a:ext cx="1824589" cy="2172516"/>
      </dsp:txXfrm>
    </dsp:sp>
    <dsp:sp modelId="{A02553D3-68C9-4A69-90FA-0FFD00CEFD2F}">
      <dsp:nvSpPr>
        <dsp:cNvPr id="0" name=""/>
        <dsp:cNvSpPr/>
      </dsp:nvSpPr>
      <dsp:spPr>
        <a:xfrm rot="4387650">
          <a:off x="2082736" y="2914214"/>
          <a:ext cx="1014883" cy="25375"/>
        </a:xfrm>
        <a:custGeom>
          <a:avLst/>
          <a:gdLst/>
          <a:ahLst/>
          <a:cxnLst/>
          <a:rect l="0" t="0" r="0" b="0"/>
          <a:pathLst>
            <a:path>
              <a:moveTo>
                <a:pt x="0" y="12687"/>
              </a:moveTo>
              <a:lnTo>
                <a:pt x="1014883" y="12687"/>
              </a:lnTo>
            </a:path>
          </a:pathLst>
        </a:custGeom>
        <a:noFill/>
        <a:ln w="254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s-MX" sz="2400" kern="1200" dirty="0">
            <a:latin typeface="Arial Narrow" panose="020B0606020202030204" pitchFamily="34" charset="0"/>
          </a:endParaRPr>
        </a:p>
      </dsp:txBody>
      <dsp:txXfrm>
        <a:off x="2564806" y="2901530"/>
        <a:ext cx="50744" cy="50744"/>
      </dsp:txXfrm>
    </dsp:sp>
    <dsp:sp modelId="{74679FFF-10A8-403F-915B-AF705FCD9D95}">
      <dsp:nvSpPr>
        <dsp:cNvPr id="0" name=""/>
        <dsp:cNvSpPr/>
      </dsp:nvSpPr>
      <dsp:spPr>
        <a:xfrm>
          <a:off x="2737459" y="2925214"/>
          <a:ext cx="2464572" cy="974571"/>
        </a:xfrm>
        <a:prstGeom prst="homePlate">
          <a:avLst/>
        </a:prstGeom>
        <a:solidFill>
          <a:schemeClr val="accent1">
            <a:lumMod val="60000"/>
            <a:lumOff val="4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MX" sz="2400" kern="1200" dirty="0">
              <a:solidFill>
                <a:schemeClr val="tx1"/>
              </a:solidFill>
            </a:rPr>
            <a:t>Secundarias</a:t>
          </a:r>
          <a:endParaRPr lang="es-MX" sz="2400" kern="1200" dirty="0">
            <a:latin typeface="Arial Narrow" panose="020B0606020202030204" pitchFamily="34" charset="0"/>
          </a:endParaRPr>
        </a:p>
      </dsp:txBody>
      <dsp:txXfrm>
        <a:off x="2737459" y="2925214"/>
        <a:ext cx="2220929" cy="974571"/>
      </dsp:txXfrm>
    </dsp:sp>
    <dsp:sp modelId="{46EBE227-E3BC-43CF-8AAB-DC432F93AA21}">
      <dsp:nvSpPr>
        <dsp:cNvPr id="0" name=""/>
        <dsp:cNvSpPr/>
      </dsp:nvSpPr>
      <dsp:spPr>
        <a:xfrm rot="2131324">
          <a:off x="5154451" y="3548357"/>
          <a:ext cx="511327" cy="25375"/>
        </a:xfrm>
        <a:custGeom>
          <a:avLst/>
          <a:gdLst/>
          <a:ahLst/>
          <a:cxnLst/>
          <a:rect l="0" t="0" r="0" b="0"/>
          <a:pathLst>
            <a:path>
              <a:moveTo>
                <a:pt x="0" y="12687"/>
              </a:moveTo>
              <a:lnTo>
                <a:pt x="511327" y="12687"/>
              </a:lnTo>
            </a:path>
          </a:pathLst>
        </a:custGeom>
        <a:noFill/>
        <a:ln w="25400" cap="flat" cmpd="sng" algn="ctr">
          <a:solidFill>
            <a:schemeClr val="dk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s-MX" sz="2400" kern="1200" dirty="0">
            <a:latin typeface="Arial Narrow" panose="020B0606020202030204" pitchFamily="34" charset="0"/>
          </a:endParaRPr>
        </a:p>
      </dsp:txBody>
      <dsp:txXfrm>
        <a:off x="5397331" y="3548261"/>
        <a:ext cx="25566" cy="25566"/>
      </dsp:txXfrm>
    </dsp:sp>
    <dsp:sp modelId="{23ABCD8F-F370-4D62-A6A3-7B1712D446B1}">
      <dsp:nvSpPr>
        <dsp:cNvPr id="0" name=""/>
        <dsp:cNvSpPr/>
      </dsp:nvSpPr>
      <dsp:spPr>
        <a:xfrm>
          <a:off x="5618197" y="2676744"/>
          <a:ext cx="2423472" cy="2065691"/>
        </a:xfrm>
        <a:prstGeom prst="roundRect">
          <a:avLst/>
        </a:prstGeom>
        <a:solidFill>
          <a:srgbClr val="C3FE58"/>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MX" sz="2400" kern="1200" dirty="0">
              <a:solidFill>
                <a:schemeClr val="tx1"/>
              </a:solidFill>
            </a:rPr>
            <a:t>No son necesarias para la relación jurídica. </a:t>
          </a:r>
          <a:endParaRPr lang="es-MX" sz="2400" kern="1200" dirty="0">
            <a:latin typeface="Arial Narrow" panose="020B0606020202030204" pitchFamily="34" charset="0"/>
          </a:endParaRPr>
        </a:p>
      </dsp:txBody>
      <dsp:txXfrm>
        <a:off x="5719036" y="2777583"/>
        <a:ext cx="2221794" cy="1864013"/>
      </dsp:txXfrm>
    </dsp:sp>
    <dsp:sp modelId="{70F306CE-C1CE-4133-A73F-AAED6160EB22}">
      <dsp:nvSpPr>
        <dsp:cNvPr id="0" name=""/>
        <dsp:cNvSpPr/>
      </dsp:nvSpPr>
      <dsp:spPr>
        <a:xfrm rot="17307371">
          <a:off x="2126488" y="1989452"/>
          <a:ext cx="925955" cy="25375"/>
        </a:xfrm>
        <a:custGeom>
          <a:avLst/>
          <a:gdLst/>
          <a:ahLst/>
          <a:cxnLst/>
          <a:rect l="0" t="0" r="0" b="0"/>
          <a:pathLst>
            <a:path>
              <a:moveTo>
                <a:pt x="0" y="12687"/>
              </a:moveTo>
              <a:lnTo>
                <a:pt x="925955" y="12687"/>
              </a:lnTo>
            </a:path>
          </a:pathLst>
        </a:custGeom>
        <a:noFill/>
        <a:ln w="254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s-MX" sz="2400" kern="1200" dirty="0">
            <a:latin typeface="Arial Narrow" panose="020B0606020202030204" pitchFamily="34" charset="0"/>
          </a:endParaRPr>
        </a:p>
      </dsp:txBody>
      <dsp:txXfrm>
        <a:off x="2566317" y="1978991"/>
        <a:ext cx="46297" cy="46297"/>
      </dsp:txXfrm>
    </dsp:sp>
    <dsp:sp modelId="{CFA91958-2D33-4D94-88A0-1005DB7632BF}">
      <dsp:nvSpPr>
        <dsp:cNvPr id="0" name=""/>
        <dsp:cNvSpPr/>
      </dsp:nvSpPr>
      <dsp:spPr>
        <a:xfrm>
          <a:off x="2736035" y="1079438"/>
          <a:ext cx="2321331" cy="967073"/>
        </a:xfrm>
        <a:prstGeom prst="homePlate">
          <a:avLst/>
        </a:prstGeom>
        <a:solidFill>
          <a:schemeClr val="tx2">
            <a:lumMod val="40000"/>
            <a:lumOff val="6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MX" sz="2400" kern="1200" dirty="0">
              <a:solidFill>
                <a:schemeClr val="tx1"/>
              </a:solidFill>
            </a:rPr>
            <a:t>Primarias</a:t>
          </a:r>
          <a:endParaRPr lang="es-MX" sz="2400" kern="1200" dirty="0">
            <a:latin typeface="Arial Narrow" panose="020B0606020202030204" pitchFamily="34" charset="0"/>
          </a:endParaRPr>
        </a:p>
      </dsp:txBody>
      <dsp:txXfrm>
        <a:off x="2736035" y="1079438"/>
        <a:ext cx="2079563" cy="967073"/>
      </dsp:txXfrm>
    </dsp:sp>
    <dsp:sp modelId="{834D11D3-BAE1-4750-9CA2-F9BC255D3D29}">
      <dsp:nvSpPr>
        <dsp:cNvPr id="0" name=""/>
        <dsp:cNvSpPr/>
      </dsp:nvSpPr>
      <dsp:spPr>
        <a:xfrm rot="20747575">
          <a:off x="5047707" y="1472774"/>
          <a:ext cx="631658" cy="25375"/>
        </a:xfrm>
        <a:custGeom>
          <a:avLst/>
          <a:gdLst/>
          <a:ahLst/>
          <a:cxnLst/>
          <a:rect l="0" t="0" r="0" b="0"/>
          <a:pathLst>
            <a:path>
              <a:moveTo>
                <a:pt x="0" y="12687"/>
              </a:moveTo>
              <a:lnTo>
                <a:pt x="631658" y="12687"/>
              </a:lnTo>
            </a:path>
          </a:pathLst>
        </a:custGeom>
        <a:noFill/>
        <a:ln w="25400" cap="flat" cmpd="sng" algn="ctr">
          <a:solidFill>
            <a:schemeClr val="dk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s-MX" sz="2400" kern="1200" dirty="0">
            <a:latin typeface="Arial Narrow" panose="020B0606020202030204" pitchFamily="34" charset="0"/>
          </a:endParaRPr>
        </a:p>
      </dsp:txBody>
      <dsp:txXfrm>
        <a:off x="5347745" y="1469670"/>
        <a:ext cx="31582" cy="31582"/>
      </dsp:txXfrm>
    </dsp:sp>
    <dsp:sp modelId="{EA7F2406-D4F4-4E89-8FC2-BD9A997D18F4}">
      <dsp:nvSpPr>
        <dsp:cNvPr id="0" name=""/>
        <dsp:cNvSpPr/>
      </dsp:nvSpPr>
      <dsp:spPr>
        <a:xfrm>
          <a:off x="5669706" y="288030"/>
          <a:ext cx="2356884" cy="2239836"/>
        </a:xfrm>
        <a:prstGeom prst="roundRect">
          <a:avLst/>
        </a:prstGeom>
        <a:solidFill>
          <a:srgbClr val="C3FE58"/>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MX" sz="2400" kern="1200" dirty="0">
              <a:solidFill>
                <a:schemeClr val="tx1"/>
              </a:solidFill>
            </a:rPr>
            <a:t>Dan origen y son necesarias para la relación jurídica</a:t>
          </a:r>
          <a:endParaRPr lang="es-MX" sz="2400" kern="1200" dirty="0">
            <a:latin typeface="Arial Narrow" panose="020B0606020202030204" pitchFamily="34" charset="0"/>
          </a:endParaRPr>
        </a:p>
      </dsp:txBody>
      <dsp:txXfrm>
        <a:off x="5779046" y="397370"/>
        <a:ext cx="2138204" cy="20211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C323F-C337-4193-AC43-AA8F37AB6374}">
      <dsp:nvSpPr>
        <dsp:cNvPr id="0" name=""/>
        <dsp:cNvSpPr/>
      </dsp:nvSpPr>
      <dsp:spPr>
        <a:xfrm>
          <a:off x="0" y="2528"/>
          <a:ext cx="8228041" cy="2091100"/>
        </a:xfrm>
        <a:prstGeom prst="roundRect">
          <a:avLst>
            <a:gd name="adj" fmla="val 10000"/>
          </a:avLst>
        </a:prstGeom>
        <a:solidFill>
          <a:schemeClr val="accent4">
            <a:lumMod val="40000"/>
            <a:lumOff val="6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eaLnBrk="1" latinLnBrk="0">
            <a:lnSpc>
              <a:spcPct val="90000"/>
            </a:lnSpc>
            <a:spcBef>
              <a:spcPct val="0"/>
            </a:spcBef>
            <a:spcAft>
              <a:spcPct val="35000"/>
            </a:spcAft>
            <a:buNone/>
          </a:pPr>
          <a:r>
            <a:rPr lang="es-MX" sz="3200" b="1" kern="1200" dirty="0">
              <a:solidFill>
                <a:schemeClr val="tx2">
                  <a:lumMod val="75000"/>
                </a:schemeClr>
              </a:solidFill>
            </a:rPr>
            <a:t>Ejemplos de finalidades </a:t>
          </a:r>
        </a:p>
        <a:p>
          <a:pPr marL="0" lvl="0" indent="0" algn="ctr" defTabSz="1422400" rtl="0" eaLnBrk="1" latinLnBrk="0">
            <a:lnSpc>
              <a:spcPct val="90000"/>
            </a:lnSpc>
            <a:spcBef>
              <a:spcPct val="0"/>
            </a:spcBef>
            <a:spcAft>
              <a:spcPct val="35000"/>
            </a:spcAft>
            <a:buNone/>
          </a:pPr>
          <a:r>
            <a:rPr lang="es-MX" sz="3200" b="1" kern="1200" dirty="0">
              <a:solidFill>
                <a:schemeClr val="tx2">
                  <a:lumMod val="75000"/>
                </a:schemeClr>
              </a:solidFill>
            </a:rPr>
            <a:t>“Cuando contratamos personal en nuestras instituciones”.</a:t>
          </a:r>
        </a:p>
      </dsp:txBody>
      <dsp:txXfrm>
        <a:off x="61246" y="63774"/>
        <a:ext cx="8105549" cy="1968608"/>
      </dsp:txXfrm>
    </dsp:sp>
    <dsp:sp modelId="{88935A75-23E3-4DCD-A547-1166C03C1DA6}">
      <dsp:nvSpPr>
        <dsp:cNvPr id="0" name=""/>
        <dsp:cNvSpPr/>
      </dsp:nvSpPr>
      <dsp:spPr>
        <a:xfrm>
          <a:off x="4226486" y="2258524"/>
          <a:ext cx="3842437" cy="841144"/>
        </a:xfrm>
        <a:prstGeom prst="roundRect">
          <a:avLst>
            <a:gd name="adj" fmla="val 10000"/>
          </a:avLst>
        </a:prstGeom>
        <a:solidFill>
          <a:schemeClr val="accent3">
            <a:lumMod val="40000"/>
            <a:lumOff val="6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MX" sz="2400" b="1" kern="1200" dirty="0">
              <a:solidFill>
                <a:schemeClr val="tx1"/>
              </a:solidFill>
            </a:rPr>
            <a:t>Secundarias</a:t>
          </a:r>
          <a:endParaRPr lang="es-MX" sz="2400" b="1" kern="1200" dirty="0">
            <a:solidFill>
              <a:schemeClr val="tx1"/>
            </a:solidFill>
            <a:latin typeface="Arial Narrow" panose="020B0606020202030204" pitchFamily="34" charset="0"/>
          </a:endParaRPr>
        </a:p>
      </dsp:txBody>
      <dsp:txXfrm>
        <a:off x="4251122" y="2283160"/>
        <a:ext cx="3793165" cy="791872"/>
      </dsp:txXfrm>
    </dsp:sp>
    <dsp:sp modelId="{097392B2-D2AA-4BBE-8E25-01A8E613CDB2}">
      <dsp:nvSpPr>
        <dsp:cNvPr id="0" name=""/>
        <dsp:cNvSpPr/>
      </dsp:nvSpPr>
      <dsp:spPr>
        <a:xfrm>
          <a:off x="4239746" y="3318505"/>
          <a:ext cx="3926958" cy="2370126"/>
        </a:xfrm>
        <a:prstGeom prst="roundRect">
          <a:avLst>
            <a:gd name="adj" fmla="val 10000"/>
          </a:avLst>
        </a:prstGeom>
        <a:solidFill>
          <a:schemeClr val="accent2">
            <a:lumMod val="40000"/>
            <a:lumOff val="6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s-MX" sz="2000" kern="1200" dirty="0">
              <a:solidFill>
                <a:schemeClr val="tx1"/>
              </a:solidFill>
            </a:rPr>
            <a:t>Emitir felicitaciones de sus cumpleaños, solicitar si tienen hijos (En caso que tengan eventos, otorguen apoyos o beneficios a los hijos</a:t>
          </a:r>
          <a:r>
            <a:rPr lang="es-MX" sz="2400" kern="1200" dirty="0">
              <a:solidFill>
                <a:schemeClr val="tx1"/>
              </a:solidFill>
            </a:rPr>
            <a:t>) </a:t>
          </a:r>
          <a:endParaRPr lang="es-MX" sz="2400" kern="1200" dirty="0">
            <a:solidFill>
              <a:schemeClr val="tx1"/>
            </a:solidFill>
            <a:latin typeface="Arial Narrow" panose="020B0606020202030204" pitchFamily="34" charset="0"/>
          </a:endParaRPr>
        </a:p>
      </dsp:txBody>
      <dsp:txXfrm>
        <a:off x="4309165" y="3387924"/>
        <a:ext cx="3788120" cy="2231288"/>
      </dsp:txXfrm>
    </dsp:sp>
    <dsp:sp modelId="{84BA8E36-0348-49E0-9100-C0620B9A446B}">
      <dsp:nvSpPr>
        <dsp:cNvPr id="0" name=""/>
        <dsp:cNvSpPr/>
      </dsp:nvSpPr>
      <dsp:spPr>
        <a:xfrm>
          <a:off x="68109" y="2281660"/>
          <a:ext cx="3942336" cy="831157"/>
        </a:xfrm>
        <a:prstGeom prst="roundRect">
          <a:avLst>
            <a:gd name="adj" fmla="val 10000"/>
          </a:avLst>
        </a:prstGeom>
        <a:solidFill>
          <a:schemeClr val="accent6">
            <a:lumMod val="40000"/>
            <a:lumOff val="6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b="1" kern="1200" dirty="0">
              <a:solidFill>
                <a:schemeClr val="tx1"/>
              </a:solidFill>
            </a:rPr>
            <a:t>Primarias</a:t>
          </a:r>
          <a:endParaRPr lang="es-MX" sz="2400" b="1" kern="1200" dirty="0">
            <a:solidFill>
              <a:schemeClr val="tx1"/>
            </a:solidFill>
            <a:latin typeface="Arial Narrow" panose="020B0606020202030204" pitchFamily="34" charset="0"/>
          </a:endParaRPr>
        </a:p>
      </dsp:txBody>
      <dsp:txXfrm>
        <a:off x="92453" y="2306004"/>
        <a:ext cx="3893648" cy="782469"/>
      </dsp:txXfrm>
    </dsp:sp>
    <dsp:sp modelId="{A9F94B4B-B9F9-4B90-B271-7B02621E4724}">
      <dsp:nvSpPr>
        <dsp:cNvPr id="0" name=""/>
        <dsp:cNvSpPr/>
      </dsp:nvSpPr>
      <dsp:spPr>
        <a:xfrm>
          <a:off x="68109" y="3305973"/>
          <a:ext cx="3942336" cy="2349893"/>
        </a:xfrm>
        <a:prstGeom prst="roundRect">
          <a:avLst>
            <a:gd name="adj" fmla="val 10000"/>
          </a:avLst>
        </a:prstGeom>
        <a:solidFill>
          <a:schemeClr val="accent5">
            <a:lumMod val="40000"/>
            <a:lumOff val="6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s-MX" sz="2000" kern="1200" dirty="0">
              <a:solidFill>
                <a:schemeClr val="tx1"/>
              </a:solidFill>
            </a:rPr>
            <a:t>Llevar a cabo el proceso de reclutamiento y selección, asignarle un expediente al empleado, darlo de alta en el IMSS</a:t>
          </a:r>
          <a:r>
            <a:rPr lang="es-MX" sz="2000" kern="1200" dirty="0"/>
            <a:t>.</a:t>
          </a:r>
          <a:endParaRPr lang="es-MX" sz="2000" kern="1200" dirty="0">
            <a:latin typeface="Arial Narrow" panose="020B0606020202030204" pitchFamily="34" charset="0"/>
          </a:endParaRPr>
        </a:p>
      </dsp:txBody>
      <dsp:txXfrm>
        <a:off x="136935" y="3374799"/>
        <a:ext cx="3804684" cy="22122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93D5B-2317-44A6-B160-E518BBDC044F}">
      <dsp:nvSpPr>
        <dsp:cNvPr id="0" name=""/>
        <dsp:cNvSpPr/>
      </dsp:nvSpPr>
      <dsp:spPr>
        <a:xfrm rot="5400000">
          <a:off x="5271158" y="1289675"/>
          <a:ext cx="2537519" cy="2207641"/>
        </a:xfrm>
        <a:prstGeom prst="hexagon">
          <a:avLst>
            <a:gd name="adj" fmla="val 25000"/>
            <a:gd name="vf" fmla="val 11547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t>2.-Explicitas</a:t>
          </a:r>
        </a:p>
      </dsp:txBody>
      <dsp:txXfrm rot="-5400000">
        <a:off x="5780121" y="1520166"/>
        <a:ext cx="1519593" cy="1746659"/>
      </dsp:txXfrm>
    </dsp:sp>
    <dsp:sp modelId="{4F7C17AE-B72D-4A7C-B566-FDE3E26DF28C}">
      <dsp:nvSpPr>
        <dsp:cNvPr id="0" name=""/>
        <dsp:cNvSpPr/>
      </dsp:nvSpPr>
      <dsp:spPr>
        <a:xfrm>
          <a:off x="6307663" y="1138338"/>
          <a:ext cx="2831871" cy="1522511"/>
        </a:xfrm>
        <a:prstGeom prst="rect">
          <a:avLst/>
        </a:prstGeom>
        <a:noFill/>
        <a:ln>
          <a:noFill/>
        </a:ln>
        <a:effectLst/>
      </dsp:spPr>
      <dsp:style>
        <a:lnRef idx="0">
          <a:scrgbClr r="0" g="0" b="0"/>
        </a:lnRef>
        <a:fillRef idx="0">
          <a:scrgbClr r="0" g="0" b="0"/>
        </a:fillRef>
        <a:effectRef idx="0">
          <a:scrgbClr r="0" g="0" b="0"/>
        </a:effectRef>
        <a:fontRef idx="minor"/>
      </dsp:style>
    </dsp:sp>
    <dsp:sp modelId="{753B1C98-36ED-4FC9-9D2D-FB046BAA6455}">
      <dsp:nvSpPr>
        <dsp:cNvPr id="0" name=""/>
        <dsp:cNvSpPr/>
      </dsp:nvSpPr>
      <dsp:spPr>
        <a:xfrm rot="5400000">
          <a:off x="2888318" y="1001642"/>
          <a:ext cx="2537519" cy="2207641"/>
        </a:xfrm>
        <a:prstGeom prst="hexagon">
          <a:avLst>
            <a:gd name="adj" fmla="val 25000"/>
            <a:gd name="vf" fmla="val 115470"/>
          </a:avLst>
        </a:prstGeom>
        <a:gradFill rotWithShape="0">
          <a:gsLst>
            <a:gs pos="0">
              <a:schemeClr val="accent5">
                <a:hueOff val="-3311292"/>
                <a:satOff val="13270"/>
                <a:lumOff val="2876"/>
                <a:alphaOff val="0"/>
                <a:tint val="50000"/>
                <a:satMod val="300000"/>
              </a:schemeClr>
            </a:gs>
            <a:gs pos="35000">
              <a:schemeClr val="accent5">
                <a:hueOff val="-3311292"/>
                <a:satOff val="13270"/>
                <a:lumOff val="2876"/>
                <a:alphaOff val="0"/>
                <a:tint val="37000"/>
                <a:satMod val="300000"/>
              </a:schemeClr>
            </a:gs>
            <a:gs pos="100000">
              <a:schemeClr val="accent5">
                <a:hueOff val="-3311292"/>
                <a:satOff val="13270"/>
                <a:lumOff val="287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s-MX" sz="2600" kern="1200" dirty="0"/>
            <a:t>1.-Concretas</a:t>
          </a:r>
        </a:p>
      </dsp:txBody>
      <dsp:txXfrm rot="-5400000">
        <a:off x="3397281" y="1232133"/>
        <a:ext cx="1519593" cy="1746659"/>
      </dsp:txXfrm>
    </dsp:sp>
    <dsp:sp modelId="{3380D44D-1DFD-4756-ADD7-41A320B9D974}">
      <dsp:nvSpPr>
        <dsp:cNvPr id="0" name=""/>
        <dsp:cNvSpPr/>
      </dsp:nvSpPr>
      <dsp:spPr>
        <a:xfrm rot="5400000">
          <a:off x="3647654" y="3385019"/>
          <a:ext cx="2638639" cy="2294578"/>
        </a:xfrm>
        <a:prstGeom prst="hexagon">
          <a:avLst>
            <a:gd name="adj" fmla="val 25000"/>
            <a:gd name="vf" fmla="val 115470"/>
          </a:avLst>
        </a:prstGeom>
        <a:gradFill rotWithShape="0">
          <a:gsLst>
            <a:gs pos="0">
              <a:schemeClr val="accent5">
                <a:hueOff val="-6622584"/>
                <a:satOff val="26541"/>
                <a:lumOff val="5752"/>
                <a:alphaOff val="0"/>
                <a:tint val="50000"/>
                <a:satMod val="300000"/>
              </a:schemeClr>
            </a:gs>
            <a:gs pos="35000">
              <a:schemeClr val="accent5">
                <a:hueOff val="-6622584"/>
                <a:satOff val="26541"/>
                <a:lumOff val="5752"/>
                <a:alphaOff val="0"/>
                <a:tint val="37000"/>
                <a:satMod val="300000"/>
              </a:schemeClr>
            </a:gs>
            <a:gs pos="100000">
              <a:schemeClr val="accent5">
                <a:hueOff val="-6622584"/>
                <a:satOff val="26541"/>
                <a:lumOff val="575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t>3.- Licitas</a:t>
          </a:r>
        </a:p>
      </dsp:txBody>
      <dsp:txXfrm rot="-5400000">
        <a:off x="4177181" y="3624090"/>
        <a:ext cx="1579584" cy="1816437"/>
      </dsp:txXfrm>
    </dsp:sp>
    <dsp:sp modelId="{DC1C69B1-C74F-4319-A386-F37D824D04DE}">
      <dsp:nvSpPr>
        <dsp:cNvPr id="0" name=""/>
        <dsp:cNvSpPr/>
      </dsp:nvSpPr>
      <dsp:spPr>
        <a:xfrm>
          <a:off x="395537" y="2708923"/>
          <a:ext cx="3052940" cy="152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MX" sz="3600" b="1" kern="1200">
              <a:latin typeface="Arial" panose="020B0604020202020204" pitchFamily="34" charset="0"/>
              <a:cs typeface="Arial" panose="020B0604020202020204" pitchFamily="34" charset="0"/>
            </a:rPr>
            <a:t>Las finalidades deben ser:</a:t>
          </a:r>
          <a:endParaRPr lang="es-MX" sz="3600" b="1" kern="1200" dirty="0">
            <a:latin typeface="Arial" panose="020B0604020202020204" pitchFamily="34" charset="0"/>
            <a:cs typeface="Arial" panose="020B0604020202020204" pitchFamily="34" charset="0"/>
          </a:endParaRPr>
        </a:p>
      </dsp:txBody>
      <dsp:txXfrm>
        <a:off x="395537" y="2708923"/>
        <a:ext cx="3052940" cy="1522511"/>
      </dsp:txXfrm>
    </dsp:sp>
    <dsp:sp modelId="{8A5557D8-57DC-44DA-ACFE-E4EC9F4816C4}">
      <dsp:nvSpPr>
        <dsp:cNvPr id="0" name=""/>
        <dsp:cNvSpPr/>
      </dsp:nvSpPr>
      <dsp:spPr>
        <a:xfrm rot="5400000">
          <a:off x="6207266" y="3578962"/>
          <a:ext cx="2537519" cy="2207641"/>
        </a:xfrm>
        <a:prstGeom prst="hexagon">
          <a:avLst>
            <a:gd name="adj" fmla="val 25000"/>
            <a:gd name="vf" fmla="val 115470"/>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s-MX" sz="2700" kern="1200" dirty="0"/>
            <a:t>4.- Legitimas</a:t>
          </a:r>
        </a:p>
      </dsp:txBody>
      <dsp:txXfrm rot="-5400000">
        <a:off x="6716229" y="3809453"/>
        <a:ext cx="1519593" cy="174665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DC531-F41D-4D8A-AD58-1C46539773D3}">
      <dsp:nvSpPr>
        <dsp:cNvPr id="0" name=""/>
        <dsp:cNvSpPr/>
      </dsp:nvSpPr>
      <dsp:spPr>
        <a:xfrm>
          <a:off x="0" y="72908"/>
          <a:ext cx="8050088" cy="1042470"/>
        </a:xfrm>
        <a:prstGeom prst="round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MX" sz="2700" kern="1200" dirty="0"/>
            <a:t>Cuando se realice un trámite concreto ante una institución de gobierno y el responsable:</a:t>
          </a:r>
        </a:p>
      </dsp:txBody>
      <dsp:txXfrm>
        <a:off x="50889" y="123797"/>
        <a:ext cx="7948310" cy="940692"/>
      </dsp:txXfrm>
    </dsp:sp>
    <dsp:sp modelId="{9DA3B183-0A3A-4C8D-94FD-07A787561ADB}">
      <dsp:nvSpPr>
        <dsp:cNvPr id="0" name=""/>
        <dsp:cNvSpPr/>
      </dsp:nvSpPr>
      <dsp:spPr>
        <a:xfrm>
          <a:off x="0" y="1204021"/>
          <a:ext cx="8050088" cy="1042470"/>
        </a:xfrm>
        <a:prstGeom prst="round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MX" sz="2700" kern="1200" dirty="0">
              <a:solidFill>
                <a:schemeClr val="tx1"/>
              </a:solidFill>
            </a:rPr>
            <a:t>FORMA CORRECTA</a:t>
          </a:r>
        </a:p>
      </dsp:txBody>
      <dsp:txXfrm>
        <a:off x="50889" y="1254910"/>
        <a:ext cx="7948310" cy="940692"/>
      </dsp:txXfrm>
    </dsp:sp>
    <dsp:sp modelId="{96DD17FF-94B5-4F67-904F-A8BA7D976469}">
      <dsp:nvSpPr>
        <dsp:cNvPr id="0" name=""/>
        <dsp:cNvSpPr/>
      </dsp:nvSpPr>
      <dsp:spPr>
        <a:xfrm>
          <a:off x="0" y="2235608"/>
          <a:ext cx="8050088" cy="628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5590" tIns="34290" rIns="192024" bIns="34290" numCol="1" spcCol="1270" anchor="t" anchorCtr="0">
          <a:noAutofit/>
        </a:bodyPr>
        <a:lstStyle/>
        <a:p>
          <a:pPr marL="228600" lvl="1" indent="-228600" algn="ctr" defTabSz="933450">
            <a:lnSpc>
              <a:spcPct val="90000"/>
            </a:lnSpc>
            <a:spcBef>
              <a:spcPct val="0"/>
            </a:spcBef>
            <a:spcAft>
              <a:spcPct val="20000"/>
            </a:spcAft>
            <a:buChar char="•"/>
          </a:pPr>
          <a:r>
            <a:rPr lang="es-MX" sz="2100" kern="1200" dirty="0"/>
            <a:t>solicite exclusivamente los datos personales que la legislación aplicable así lo manifiesta para su trámite correspondiente</a:t>
          </a:r>
        </a:p>
      </dsp:txBody>
      <dsp:txXfrm>
        <a:off x="0" y="2235608"/>
        <a:ext cx="8050088" cy="628762"/>
      </dsp:txXfrm>
    </dsp:sp>
    <dsp:sp modelId="{91DE1118-8226-4920-AA1B-2EE2259F71B7}">
      <dsp:nvSpPr>
        <dsp:cNvPr id="0" name=""/>
        <dsp:cNvSpPr/>
      </dsp:nvSpPr>
      <dsp:spPr>
        <a:xfrm>
          <a:off x="0" y="2864370"/>
          <a:ext cx="8050088" cy="1042470"/>
        </a:xfrm>
        <a:prstGeom prst="round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MX" sz="2700" kern="1200" dirty="0">
              <a:solidFill>
                <a:schemeClr val="tx1"/>
              </a:solidFill>
            </a:rPr>
            <a:t>FORMA INCORRECTA</a:t>
          </a:r>
        </a:p>
      </dsp:txBody>
      <dsp:txXfrm>
        <a:off x="50889" y="2915259"/>
        <a:ext cx="7948310" cy="940692"/>
      </dsp:txXfrm>
    </dsp:sp>
    <dsp:sp modelId="{5592865A-EFC8-494A-A235-BA8EA548A1F5}">
      <dsp:nvSpPr>
        <dsp:cNvPr id="0" name=""/>
        <dsp:cNvSpPr/>
      </dsp:nvSpPr>
      <dsp:spPr>
        <a:xfrm>
          <a:off x="0" y="3906840"/>
          <a:ext cx="8050088" cy="628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5590" tIns="34290" rIns="192024" bIns="34290" numCol="1" spcCol="1270" anchor="t" anchorCtr="0">
          <a:noAutofit/>
        </a:bodyPr>
        <a:lstStyle/>
        <a:p>
          <a:pPr marL="228600" lvl="1" indent="-228600" algn="ctr" defTabSz="933450">
            <a:lnSpc>
              <a:spcPct val="90000"/>
            </a:lnSpc>
            <a:spcBef>
              <a:spcPct val="0"/>
            </a:spcBef>
            <a:spcAft>
              <a:spcPct val="20000"/>
            </a:spcAft>
            <a:buChar char="•"/>
          </a:pPr>
          <a:r>
            <a:rPr lang="es-MX" sz="2100" kern="1200" dirty="0"/>
            <a:t>solicite requisitos adicionales no estipulados en la normatividad  y estos contengan, datos personales</a:t>
          </a:r>
        </a:p>
      </dsp:txBody>
      <dsp:txXfrm>
        <a:off x="0" y="3906840"/>
        <a:ext cx="8050088" cy="6287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BC428-4A43-4041-A704-E3DDD80B26E4}">
      <dsp:nvSpPr>
        <dsp:cNvPr id="0" name=""/>
        <dsp:cNvSpPr/>
      </dsp:nvSpPr>
      <dsp:spPr>
        <a:xfrm>
          <a:off x="3911252" y="-169319"/>
          <a:ext cx="3566372" cy="2911268"/>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049536F8-6DDF-4F4E-A901-21D8D2AF9036}">
      <dsp:nvSpPr>
        <dsp:cNvPr id="0" name=""/>
        <dsp:cNvSpPr/>
      </dsp:nvSpPr>
      <dsp:spPr>
        <a:xfrm>
          <a:off x="4860815" y="829076"/>
          <a:ext cx="1617489" cy="808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lang="es-MX" sz="1800" kern="1200" dirty="0"/>
            <a:t>Identificar que datos se requieren para cada finalidad.</a:t>
          </a:r>
        </a:p>
      </dsp:txBody>
      <dsp:txXfrm>
        <a:off x="4860815" y="829076"/>
        <a:ext cx="1617489" cy="808551"/>
      </dsp:txXfrm>
    </dsp:sp>
    <dsp:sp modelId="{CB9DFEF0-EE45-4303-8EA3-775CDF91209C}">
      <dsp:nvSpPr>
        <dsp:cNvPr id="0" name=""/>
        <dsp:cNvSpPr/>
      </dsp:nvSpPr>
      <dsp:spPr>
        <a:xfrm>
          <a:off x="2050066" y="1589069"/>
          <a:ext cx="3187994" cy="2911268"/>
        </a:xfrm>
        <a:prstGeom prst="leftCircularArrow">
          <a:avLst>
            <a:gd name="adj1" fmla="val 10980"/>
            <a:gd name="adj2" fmla="val 1142322"/>
            <a:gd name="adj3" fmla="val 6300000"/>
            <a:gd name="adj4" fmla="val 18900000"/>
            <a:gd name="adj5" fmla="val 12500"/>
          </a:avLst>
        </a:prstGeom>
        <a:solidFill>
          <a:schemeClr val="accent2">
            <a:hueOff val="2340759"/>
            <a:satOff val="-2919"/>
            <a:lumOff val="68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2A169A1-F7A7-40FC-A4DF-F3541524AC48}">
      <dsp:nvSpPr>
        <dsp:cNvPr id="0" name=""/>
        <dsp:cNvSpPr/>
      </dsp:nvSpPr>
      <dsp:spPr>
        <a:xfrm>
          <a:off x="2788150" y="2625392"/>
          <a:ext cx="1963066" cy="808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just" defTabSz="711200">
            <a:lnSpc>
              <a:spcPct val="90000"/>
            </a:lnSpc>
            <a:spcBef>
              <a:spcPct val="0"/>
            </a:spcBef>
            <a:spcAft>
              <a:spcPct val="35000"/>
            </a:spcAft>
            <a:buNone/>
          </a:pPr>
          <a:r>
            <a:rPr lang="es-MX" sz="1600" kern="1200" dirty="0"/>
            <a:t>Analizar y revisar que solo se soliciten aquellos datos que resultan indispensables para cumplir con las finalidades.</a:t>
          </a:r>
        </a:p>
      </dsp:txBody>
      <dsp:txXfrm>
        <a:off x="2788150" y="2625392"/>
        <a:ext cx="1963066" cy="808551"/>
      </dsp:txXfrm>
    </dsp:sp>
    <dsp:sp modelId="{875D6080-FD48-414A-903C-B40891500409}">
      <dsp:nvSpPr>
        <dsp:cNvPr id="0" name=""/>
        <dsp:cNvSpPr/>
      </dsp:nvSpPr>
      <dsp:spPr>
        <a:xfrm>
          <a:off x="4581066" y="3466918"/>
          <a:ext cx="3101204" cy="2501852"/>
        </a:xfrm>
        <a:prstGeom prst="blockArc">
          <a:avLst>
            <a:gd name="adj1" fmla="val 13500000"/>
            <a:gd name="adj2" fmla="val 10800000"/>
            <a:gd name="adj3" fmla="val 12740"/>
          </a:avLst>
        </a:prstGeom>
        <a:solidFill>
          <a:schemeClr val="accent2">
            <a:hueOff val="4681519"/>
            <a:satOff val="-5839"/>
            <a:lumOff val="137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CA6234FB-3E4E-419B-97CE-1F0B7B1797A1}">
      <dsp:nvSpPr>
        <dsp:cNvPr id="0" name=""/>
        <dsp:cNvSpPr/>
      </dsp:nvSpPr>
      <dsp:spPr>
        <a:xfrm>
          <a:off x="5138669" y="4320479"/>
          <a:ext cx="2076905" cy="808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just" defTabSz="711200">
            <a:lnSpc>
              <a:spcPct val="90000"/>
            </a:lnSpc>
            <a:spcBef>
              <a:spcPct val="0"/>
            </a:spcBef>
            <a:spcAft>
              <a:spcPct val="35000"/>
            </a:spcAft>
            <a:buNone/>
          </a:pPr>
          <a:r>
            <a:rPr lang="es-MX" sz="1600" kern="1200" dirty="0"/>
            <a:t>Respetar cuando una normatividad establezca con precisión los datos personales que deberán obtenerse para cumplir con la finalidad.</a:t>
          </a:r>
        </a:p>
      </dsp:txBody>
      <dsp:txXfrm>
        <a:off x="5138669" y="4320479"/>
        <a:ext cx="2076905" cy="80855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D83AF2-F8A7-4A99-9DD4-3A89B7175C52}">
      <dsp:nvSpPr>
        <dsp:cNvPr id="0" name=""/>
        <dsp:cNvSpPr/>
      </dsp:nvSpPr>
      <dsp:spPr>
        <a:xfrm>
          <a:off x="574136" y="2408976"/>
          <a:ext cx="1860830" cy="93041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rtl="0" eaLnBrk="1" latinLnBrk="0">
            <a:lnSpc>
              <a:spcPct val="90000"/>
            </a:lnSpc>
            <a:spcBef>
              <a:spcPct val="0"/>
            </a:spcBef>
            <a:spcAft>
              <a:spcPct val="35000"/>
            </a:spcAft>
            <a:buNone/>
          </a:pPr>
          <a:r>
            <a:rPr lang="es-MX" sz="2000" kern="1200" dirty="0"/>
            <a:t>Consentimiento</a:t>
          </a:r>
        </a:p>
      </dsp:txBody>
      <dsp:txXfrm>
        <a:off x="601387" y="2436227"/>
        <a:ext cx="1806328" cy="875913"/>
      </dsp:txXfrm>
    </dsp:sp>
    <dsp:sp modelId="{7DF09E34-EB27-4D48-B552-3CD48BC966A4}">
      <dsp:nvSpPr>
        <dsp:cNvPr id="0" name=""/>
        <dsp:cNvSpPr/>
      </dsp:nvSpPr>
      <dsp:spPr>
        <a:xfrm rot="17945813">
          <a:off x="2041812" y="2189385"/>
          <a:ext cx="1530640" cy="32124"/>
        </a:xfrm>
        <a:custGeom>
          <a:avLst/>
          <a:gdLst/>
          <a:ahLst/>
          <a:cxnLst/>
          <a:rect l="0" t="0" r="0" b="0"/>
          <a:pathLst>
            <a:path>
              <a:moveTo>
                <a:pt x="0" y="16062"/>
              </a:moveTo>
              <a:lnTo>
                <a:pt x="1530640" y="1606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s-MX" sz="2400" kern="1200" dirty="0">
            <a:latin typeface="Arial Narrow" panose="020B0606020202030204" pitchFamily="34" charset="0"/>
          </a:endParaRPr>
        </a:p>
      </dsp:txBody>
      <dsp:txXfrm>
        <a:off x="2768866" y="2167181"/>
        <a:ext cx="76532" cy="76532"/>
      </dsp:txXfrm>
    </dsp:sp>
    <dsp:sp modelId="{B38CEBE3-8F25-470E-8DE5-C6E141305166}">
      <dsp:nvSpPr>
        <dsp:cNvPr id="0" name=""/>
        <dsp:cNvSpPr/>
      </dsp:nvSpPr>
      <dsp:spPr>
        <a:xfrm>
          <a:off x="3179298" y="1071504"/>
          <a:ext cx="1860830" cy="930415"/>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MX" sz="2400" kern="1200" dirty="0">
              <a:latin typeface="Arial Narrow" panose="020B0606020202030204" pitchFamily="34" charset="0"/>
            </a:rPr>
            <a:t> Características </a:t>
          </a:r>
        </a:p>
      </dsp:txBody>
      <dsp:txXfrm>
        <a:off x="3206549" y="1098755"/>
        <a:ext cx="1806328" cy="875913"/>
      </dsp:txXfrm>
    </dsp:sp>
    <dsp:sp modelId="{4BC58545-559B-45BF-A0D5-33C0B5ADA190}">
      <dsp:nvSpPr>
        <dsp:cNvPr id="0" name=""/>
        <dsp:cNvSpPr/>
      </dsp:nvSpPr>
      <dsp:spPr>
        <a:xfrm rot="18289469">
          <a:off x="4760588" y="985661"/>
          <a:ext cx="1303411" cy="32124"/>
        </a:xfrm>
        <a:custGeom>
          <a:avLst/>
          <a:gdLst/>
          <a:ahLst/>
          <a:cxnLst/>
          <a:rect l="0" t="0" r="0" b="0"/>
          <a:pathLst>
            <a:path>
              <a:moveTo>
                <a:pt x="0" y="16062"/>
              </a:moveTo>
              <a:lnTo>
                <a:pt x="1303411" y="1606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s-MX" sz="2400" kern="1200" dirty="0">
            <a:latin typeface="Arial Narrow" panose="020B0606020202030204" pitchFamily="34" charset="0"/>
          </a:endParaRPr>
        </a:p>
      </dsp:txBody>
      <dsp:txXfrm>
        <a:off x="5379709" y="969138"/>
        <a:ext cx="65170" cy="65170"/>
      </dsp:txXfrm>
    </dsp:sp>
    <dsp:sp modelId="{23EDFFDD-1815-4878-84FC-B1D4D3CDB002}">
      <dsp:nvSpPr>
        <dsp:cNvPr id="0" name=""/>
        <dsp:cNvSpPr/>
      </dsp:nvSpPr>
      <dsp:spPr>
        <a:xfrm>
          <a:off x="5784460" y="1527"/>
          <a:ext cx="1860830" cy="930415"/>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MX" sz="2400" kern="1200" dirty="0">
              <a:latin typeface="Arial Narrow" panose="020B0606020202030204" pitchFamily="34" charset="0"/>
            </a:rPr>
            <a:t>Libre</a:t>
          </a:r>
        </a:p>
      </dsp:txBody>
      <dsp:txXfrm>
        <a:off x="5811711" y="28778"/>
        <a:ext cx="1806328" cy="875913"/>
      </dsp:txXfrm>
    </dsp:sp>
    <dsp:sp modelId="{76618EF0-AA39-4EB6-AF29-776928B85C2D}">
      <dsp:nvSpPr>
        <dsp:cNvPr id="0" name=""/>
        <dsp:cNvSpPr/>
      </dsp:nvSpPr>
      <dsp:spPr>
        <a:xfrm>
          <a:off x="5040128" y="1520650"/>
          <a:ext cx="744332" cy="32124"/>
        </a:xfrm>
        <a:custGeom>
          <a:avLst/>
          <a:gdLst/>
          <a:ahLst/>
          <a:cxnLst/>
          <a:rect l="0" t="0" r="0" b="0"/>
          <a:pathLst>
            <a:path>
              <a:moveTo>
                <a:pt x="0" y="16062"/>
              </a:moveTo>
              <a:lnTo>
                <a:pt x="744332" y="1606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s-MX" sz="2400" kern="1200" dirty="0">
            <a:latin typeface="Arial Narrow" panose="020B0606020202030204" pitchFamily="34" charset="0"/>
          </a:endParaRPr>
        </a:p>
      </dsp:txBody>
      <dsp:txXfrm>
        <a:off x="5393686" y="1518103"/>
        <a:ext cx="37216" cy="37216"/>
      </dsp:txXfrm>
    </dsp:sp>
    <dsp:sp modelId="{54E7B781-F771-4E4B-8D1F-56976902512B}">
      <dsp:nvSpPr>
        <dsp:cNvPr id="0" name=""/>
        <dsp:cNvSpPr/>
      </dsp:nvSpPr>
      <dsp:spPr>
        <a:xfrm>
          <a:off x="5784460" y="1071504"/>
          <a:ext cx="1860830" cy="930415"/>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MX" sz="2400" kern="1200" dirty="0">
              <a:latin typeface="Arial Narrow" panose="020B0606020202030204" pitchFamily="34" charset="0"/>
            </a:rPr>
            <a:t>Específico</a:t>
          </a:r>
        </a:p>
      </dsp:txBody>
      <dsp:txXfrm>
        <a:off x="5811711" y="1098755"/>
        <a:ext cx="1806328" cy="875913"/>
      </dsp:txXfrm>
    </dsp:sp>
    <dsp:sp modelId="{1AFB8766-EF24-4721-AE66-280CD4205CE9}">
      <dsp:nvSpPr>
        <dsp:cNvPr id="0" name=""/>
        <dsp:cNvSpPr/>
      </dsp:nvSpPr>
      <dsp:spPr>
        <a:xfrm rot="3310531">
          <a:off x="4760588" y="2055638"/>
          <a:ext cx="1303411" cy="32124"/>
        </a:xfrm>
        <a:custGeom>
          <a:avLst/>
          <a:gdLst/>
          <a:ahLst/>
          <a:cxnLst/>
          <a:rect l="0" t="0" r="0" b="0"/>
          <a:pathLst>
            <a:path>
              <a:moveTo>
                <a:pt x="0" y="16062"/>
              </a:moveTo>
              <a:lnTo>
                <a:pt x="1303411" y="1606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s-MX" sz="2400" kern="1200" dirty="0">
            <a:latin typeface="Arial Narrow" panose="020B0606020202030204" pitchFamily="34" charset="0"/>
          </a:endParaRPr>
        </a:p>
      </dsp:txBody>
      <dsp:txXfrm>
        <a:off x="5379709" y="2039115"/>
        <a:ext cx="65170" cy="65170"/>
      </dsp:txXfrm>
    </dsp:sp>
    <dsp:sp modelId="{93DFE1F1-9A90-4FB8-B312-D3B0CF842B8B}">
      <dsp:nvSpPr>
        <dsp:cNvPr id="0" name=""/>
        <dsp:cNvSpPr/>
      </dsp:nvSpPr>
      <dsp:spPr>
        <a:xfrm>
          <a:off x="5784460" y="2141481"/>
          <a:ext cx="1860830" cy="930415"/>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MX" sz="2400" kern="1200" dirty="0">
              <a:latin typeface="Arial Narrow" panose="020B0606020202030204" pitchFamily="34" charset="0"/>
            </a:rPr>
            <a:t>Informado</a:t>
          </a:r>
        </a:p>
      </dsp:txBody>
      <dsp:txXfrm>
        <a:off x="5811711" y="2168732"/>
        <a:ext cx="1806328" cy="875913"/>
      </dsp:txXfrm>
    </dsp:sp>
    <dsp:sp modelId="{73F00294-FA76-4214-8D87-12925EF53F56}">
      <dsp:nvSpPr>
        <dsp:cNvPr id="0" name=""/>
        <dsp:cNvSpPr/>
      </dsp:nvSpPr>
      <dsp:spPr>
        <a:xfrm rot="3654187">
          <a:off x="2041812" y="3526857"/>
          <a:ext cx="1530640" cy="32124"/>
        </a:xfrm>
        <a:custGeom>
          <a:avLst/>
          <a:gdLst/>
          <a:ahLst/>
          <a:cxnLst/>
          <a:rect l="0" t="0" r="0" b="0"/>
          <a:pathLst>
            <a:path>
              <a:moveTo>
                <a:pt x="0" y="16062"/>
              </a:moveTo>
              <a:lnTo>
                <a:pt x="1530640" y="1606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s-MX" sz="2400" kern="1200" dirty="0">
            <a:latin typeface="Arial Narrow" panose="020B0606020202030204" pitchFamily="34" charset="0"/>
          </a:endParaRPr>
        </a:p>
      </dsp:txBody>
      <dsp:txXfrm>
        <a:off x="2768866" y="3504653"/>
        <a:ext cx="76532" cy="76532"/>
      </dsp:txXfrm>
    </dsp:sp>
    <dsp:sp modelId="{C3E0DE1B-C12A-47FC-977D-918A27AEB77F}">
      <dsp:nvSpPr>
        <dsp:cNvPr id="0" name=""/>
        <dsp:cNvSpPr/>
      </dsp:nvSpPr>
      <dsp:spPr>
        <a:xfrm>
          <a:off x="3179298" y="3746447"/>
          <a:ext cx="1860830" cy="930415"/>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MX" sz="2400" kern="1200" dirty="0">
              <a:latin typeface="Arial Narrow" panose="020B0606020202030204" pitchFamily="34" charset="0"/>
            </a:rPr>
            <a:t> Tipos </a:t>
          </a:r>
        </a:p>
      </dsp:txBody>
      <dsp:txXfrm>
        <a:off x="3206549" y="3773698"/>
        <a:ext cx="1806328" cy="875913"/>
      </dsp:txXfrm>
    </dsp:sp>
    <dsp:sp modelId="{BC87A215-299D-4452-90EF-237E7B77A8E5}">
      <dsp:nvSpPr>
        <dsp:cNvPr id="0" name=""/>
        <dsp:cNvSpPr/>
      </dsp:nvSpPr>
      <dsp:spPr>
        <a:xfrm rot="19457599">
          <a:off x="4953970" y="3928099"/>
          <a:ext cx="916647" cy="32124"/>
        </a:xfrm>
        <a:custGeom>
          <a:avLst/>
          <a:gdLst/>
          <a:ahLst/>
          <a:cxnLst/>
          <a:rect l="0" t="0" r="0" b="0"/>
          <a:pathLst>
            <a:path>
              <a:moveTo>
                <a:pt x="0" y="16062"/>
              </a:moveTo>
              <a:lnTo>
                <a:pt x="916647" y="1606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s-MX" sz="2400" kern="1200" dirty="0">
            <a:latin typeface="Arial Narrow" panose="020B0606020202030204" pitchFamily="34" charset="0"/>
          </a:endParaRPr>
        </a:p>
      </dsp:txBody>
      <dsp:txXfrm>
        <a:off x="5389378" y="3921244"/>
        <a:ext cx="45832" cy="45832"/>
      </dsp:txXfrm>
    </dsp:sp>
    <dsp:sp modelId="{DB3ABCE4-1076-4F8B-A2C0-A761C9B77B07}">
      <dsp:nvSpPr>
        <dsp:cNvPr id="0" name=""/>
        <dsp:cNvSpPr/>
      </dsp:nvSpPr>
      <dsp:spPr>
        <a:xfrm>
          <a:off x="5784460" y="3211459"/>
          <a:ext cx="1860830" cy="930415"/>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MX" sz="2400" kern="1200" dirty="0">
              <a:latin typeface="Arial Narrow" panose="020B0606020202030204" pitchFamily="34" charset="0"/>
            </a:rPr>
            <a:t>Tácito </a:t>
          </a:r>
        </a:p>
      </dsp:txBody>
      <dsp:txXfrm>
        <a:off x="5811711" y="3238710"/>
        <a:ext cx="1806328" cy="875913"/>
      </dsp:txXfrm>
    </dsp:sp>
    <dsp:sp modelId="{05D49EAC-EB3F-4724-9A35-ECE84E1BFC65}">
      <dsp:nvSpPr>
        <dsp:cNvPr id="0" name=""/>
        <dsp:cNvSpPr/>
      </dsp:nvSpPr>
      <dsp:spPr>
        <a:xfrm rot="2142401">
          <a:off x="4953970" y="4463087"/>
          <a:ext cx="916647" cy="32124"/>
        </a:xfrm>
        <a:custGeom>
          <a:avLst/>
          <a:gdLst/>
          <a:ahLst/>
          <a:cxnLst/>
          <a:rect l="0" t="0" r="0" b="0"/>
          <a:pathLst>
            <a:path>
              <a:moveTo>
                <a:pt x="0" y="16062"/>
              </a:moveTo>
              <a:lnTo>
                <a:pt x="916647" y="1606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s-MX" sz="2400" kern="1200" dirty="0">
            <a:latin typeface="Arial Narrow" panose="020B0606020202030204" pitchFamily="34" charset="0"/>
          </a:endParaRPr>
        </a:p>
      </dsp:txBody>
      <dsp:txXfrm>
        <a:off x="5389378" y="4456233"/>
        <a:ext cx="45832" cy="45832"/>
      </dsp:txXfrm>
    </dsp:sp>
    <dsp:sp modelId="{F47AB92A-CDF6-4FE3-B483-801071395CF8}">
      <dsp:nvSpPr>
        <dsp:cNvPr id="0" name=""/>
        <dsp:cNvSpPr/>
      </dsp:nvSpPr>
      <dsp:spPr>
        <a:xfrm>
          <a:off x="5784460" y="4281436"/>
          <a:ext cx="1860830" cy="930415"/>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MX" sz="2400" kern="1200" dirty="0">
              <a:latin typeface="Arial Narrow" panose="020B0606020202030204" pitchFamily="34" charset="0"/>
            </a:rPr>
            <a:t>Expreso </a:t>
          </a:r>
        </a:p>
      </dsp:txBody>
      <dsp:txXfrm>
        <a:off x="5811711" y="4308687"/>
        <a:ext cx="1806328" cy="87591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4#3">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8.xml><?xml version="1.0" encoding="utf-8"?>
<dgm:layoutDef xmlns:dgm="http://schemas.openxmlformats.org/drawingml/2006/diagram" xmlns:a="http://schemas.openxmlformats.org/drawingml/2006/main" uniqueId="urn:diagrams.loki3.com/VaryingWidthList+Icon">
  <dgm:title val="Lista de ancho variable"/>
  <dgm:desc val="Se usa para destacar elementos con diferentes importancias. Adecuado para grandes cantidades de texto de nivel 1. El ancho de cada forma se determina de forma independiente según su texto."/>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3F0F522-978E-4EBF-9C36-60F1A87C1EDE}" type="datetimeFigureOut">
              <a:rPr lang="es-MX"/>
              <a:pPr>
                <a:defRPr/>
              </a:pPr>
              <a:t>30/11/2022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s-MX"/>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287D4261-399A-44AD-B7EC-D0F3BE102D0C}" type="slidenum">
              <a:rPr lang="es-MX" altLang="es-MX"/>
              <a:pPr>
                <a:defRPr/>
              </a:pPr>
              <a:t>‹Nº›</a:t>
            </a:fld>
            <a:endParaRPr lang="es-MX" altLang="es-MX"/>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s-MX"/>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7C899B72-73F5-4A0D-91BC-F5104C7C2C22}" type="datetimeFigureOut">
              <a:rPr lang="es-MX"/>
              <a:pPr>
                <a:defRPr/>
              </a:pPr>
              <a:t>30/11/2022</a:t>
            </a:fld>
            <a:endParaRPr lang="es-MX"/>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MX"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s-MX"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s-MX"/>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A80A2DC4-55B1-472F-B9A9-0725F24024CB}" type="slidenum">
              <a:rPr lang="es-MX" altLang="es-MX"/>
              <a:pPr>
                <a:defRPr/>
              </a:pPr>
              <a:t>‹Nº›</a:t>
            </a:fld>
            <a:endParaRPr lang="es-MX" altLang="es-MX"/>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s-MX"/>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89E6106-9A99-4528-97C6-FCCB39452831}" type="slidenum">
              <a:rPr lang="es-MX" altLang="es-MX">
                <a:latin typeface="Calibri" panose="020F0502020204030204" pitchFamily="34" charset="0"/>
              </a:rPr>
              <a:pPr/>
              <a:t>1</a:t>
            </a:fld>
            <a:endParaRPr lang="es-MX" altLang="es-MX">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Marcador de imagen de diapositiva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Marcador de notas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s-MX"/>
          </a:p>
        </p:txBody>
      </p:sp>
      <p:sp>
        <p:nvSpPr>
          <p:cNvPr id="32772" name="Marcador de número de diapositiva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5C65F26-B71E-4B37-AC4B-3CAF3BC130D5}" type="slidenum">
              <a:rPr lang="es-MX" altLang="es-MX">
                <a:latin typeface="Calibri" panose="020F0502020204030204" pitchFamily="34" charset="0"/>
              </a:rPr>
              <a:pPr/>
              <a:t>14</a:t>
            </a:fld>
            <a:endParaRPr lang="es-MX" altLang="es-MX">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s-MX"/>
          </a:p>
        </p:txBody>
      </p:sp>
      <p:sp>
        <p:nvSpPr>
          <p:cNvPr id="38916"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3AF3369-476C-4F54-B974-BBB1956B754D}" type="slidenum">
              <a:rPr lang="es-MX" altLang="es-MX">
                <a:latin typeface="Calibri" panose="020F0502020204030204" pitchFamily="34" charset="0"/>
              </a:rPr>
              <a:pPr/>
              <a:t>19</a:t>
            </a:fld>
            <a:endParaRPr lang="es-MX" altLang="es-MX">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Marcador de imagen de diapositiva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Marcador de notas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s-MX"/>
          </a:p>
        </p:txBody>
      </p:sp>
      <p:sp>
        <p:nvSpPr>
          <p:cNvPr id="61444" name="Marcador de número de diapositiva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FE50CE7-EF41-4134-8EF1-0AC9630A49F9}" type="slidenum">
              <a:rPr lang="es-MX" altLang="es-MX">
                <a:latin typeface="Calibri" panose="020F0502020204030204" pitchFamily="34" charset="0"/>
              </a:rPr>
              <a:pPr/>
              <a:t>40</a:t>
            </a:fld>
            <a:endParaRPr lang="es-MX" altLang="es-MX">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MX" altLang="es-MX"/>
              <a:t>Establecer políticas internas para la gestión y tratamiento. Elaborar un inventario de datos, Realizar análisis de riesgo de los datos personales, considerando amenazas y vulnerabilidades, realizar análisis de brecha, elaborar un plan de trabajo para la implementación de las medidas de seguridad. </a:t>
            </a:r>
          </a:p>
        </p:txBody>
      </p:sp>
      <p:sp>
        <p:nvSpPr>
          <p:cNvPr id="7680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B1093F2-B997-4E5B-9E0B-6A3E8CF6D967}" type="slidenum">
              <a:rPr lang="es-MX" altLang="es-MX">
                <a:solidFill>
                  <a:srgbClr val="000000"/>
                </a:solidFill>
                <a:latin typeface="Calibri" panose="020F0502020204030204" pitchFamily="34" charset="0"/>
              </a:rPr>
              <a:pPr/>
              <a:t>54</a:t>
            </a:fld>
            <a:endParaRPr lang="es-MX" altLang="es-MX">
              <a:solidFill>
                <a:srgbClr val="000000"/>
              </a:solidFill>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Marcador de notas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MX" altLang="es-MX"/>
              <a:t>Hay que atender el perfil de los usuarios a los que va dirigido. </a:t>
            </a:r>
          </a:p>
        </p:txBody>
      </p:sp>
      <p:sp>
        <p:nvSpPr>
          <p:cNvPr id="88068" name="Marcador de número de diapositiva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0FDCF11-C187-49D7-8904-FD8FFDDA4024}" type="slidenum">
              <a:rPr lang="es-MX" altLang="es-MX">
                <a:latin typeface="Calibri" panose="020F0502020204030204" pitchFamily="34" charset="0"/>
              </a:rPr>
              <a:pPr/>
              <a:t>64</a:t>
            </a:fld>
            <a:endParaRPr lang="es-MX" altLang="es-MX">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a:defRPr/>
            </a:pPr>
            <a:fld id="{A80A2DC4-55B1-472F-B9A9-0725F24024CB}" type="slidenum">
              <a:rPr lang="es-MX" altLang="es-MX" smtClean="0"/>
              <a:pPr>
                <a:defRPr/>
              </a:pPr>
              <a:t>74</a:t>
            </a:fld>
            <a:endParaRPr lang="es-MX" altLang="es-MX"/>
          </a:p>
        </p:txBody>
      </p:sp>
    </p:spTree>
    <p:extLst>
      <p:ext uri="{BB962C8B-B14F-4D97-AF65-F5344CB8AC3E}">
        <p14:creationId xmlns:p14="http://schemas.microsoft.com/office/powerpoint/2010/main" val="1720560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Marcador de imagen de diapositiva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Marcador de notas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s-MX"/>
          </a:p>
        </p:txBody>
      </p:sp>
      <p:sp>
        <p:nvSpPr>
          <p:cNvPr id="140292" name="Marcador de número de diapositiva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B51223A-9FCD-4ABA-864A-ECA349722ADB}" type="slidenum">
              <a:rPr lang="es-MX" altLang="es-MX">
                <a:latin typeface="Calibri" panose="020F0502020204030204" pitchFamily="34" charset="0"/>
              </a:rPr>
              <a:pPr/>
              <a:t>114</a:t>
            </a:fld>
            <a:endParaRPr lang="es-MX" altLang="es-MX">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s-MX"/>
          </a:p>
        </p:txBody>
      </p:sp>
      <p:sp>
        <p:nvSpPr>
          <p:cNvPr id="14336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7F9164D-7590-4B10-9D6A-222EDB32ECEA}" type="slidenum">
              <a:rPr lang="es-MX" altLang="es-MX">
                <a:solidFill>
                  <a:srgbClr val="000000"/>
                </a:solidFill>
                <a:latin typeface="Calibri" panose="020F0502020204030204" pitchFamily="34" charset="0"/>
              </a:rPr>
              <a:pPr/>
              <a:t>116</a:t>
            </a:fld>
            <a:endParaRPr lang="es-MX" altLang="es-MX">
              <a:solidFill>
                <a:srgbClr val="000000"/>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lvl1pPr>
              <a:defRPr/>
            </a:lvl1pPr>
          </a:lstStyle>
          <a:p>
            <a:pPr>
              <a:defRPr/>
            </a:pPr>
            <a:fld id="{9B8B135D-6CC6-4977-B42D-BC14B28235E1}" type="datetime1">
              <a:rPr lang="es-ES"/>
              <a:pPr>
                <a:defRPr/>
              </a:pPr>
              <a:t>30/11/2022</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9512D346-7C9B-449E-9329-5A61A394C37E}" type="slidenum">
              <a:rPr lang="es-ES" altLang="es-MX"/>
              <a:pPr>
                <a:defRPr/>
              </a:pPr>
              <a:t>‹Nº›</a:t>
            </a:fld>
            <a:endParaRPr lang="es-ES" altLang="es-MX"/>
          </a:p>
        </p:txBody>
      </p:sp>
    </p:spTree>
    <p:extLst>
      <p:ext uri="{BB962C8B-B14F-4D97-AF65-F5344CB8AC3E}">
        <p14:creationId xmlns:p14="http://schemas.microsoft.com/office/powerpoint/2010/main" val="1463605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lvl1pPr>
              <a:defRPr/>
            </a:lvl1pPr>
          </a:lstStyle>
          <a:p>
            <a:pPr>
              <a:defRPr/>
            </a:pPr>
            <a:fld id="{82ACAD15-1F85-4793-9768-FB244899ECB1}" type="datetime1">
              <a:rPr lang="es-ES"/>
              <a:pPr>
                <a:defRPr/>
              </a:pPr>
              <a:t>30/11/2022</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71FD6E45-03B4-402B-9C1C-A0E57BAD774B}" type="slidenum">
              <a:rPr lang="es-ES" altLang="es-MX"/>
              <a:pPr>
                <a:defRPr/>
              </a:pPr>
              <a:t>‹Nº›</a:t>
            </a:fld>
            <a:endParaRPr lang="es-ES" altLang="es-MX"/>
          </a:p>
        </p:txBody>
      </p:sp>
    </p:spTree>
    <p:extLst>
      <p:ext uri="{BB962C8B-B14F-4D97-AF65-F5344CB8AC3E}">
        <p14:creationId xmlns:p14="http://schemas.microsoft.com/office/powerpoint/2010/main" val="3814862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lvl1pPr>
              <a:defRPr/>
            </a:lvl1pPr>
          </a:lstStyle>
          <a:p>
            <a:pPr>
              <a:defRPr/>
            </a:pPr>
            <a:fld id="{11108390-2753-40A9-B0E6-3CD7B3CF3021}" type="datetime1">
              <a:rPr lang="es-ES"/>
              <a:pPr>
                <a:defRPr/>
              </a:pPr>
              <a:t>30/11/2022</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57E42131-03B2-4CBB-BE84-90625F388BC2}" type="slidenum">
              <a:rPr lang="es-ES" altLang="es-MX"/>
              <a:pPr>
                <a:defRPr/>
              </a:pPr>
              <a:t>‹Nº›</a:t>
            </a:fld>
            <a:endParaRPr lang="es-ES" altLang="es-MX"/>
          </a:p>
        </p:txBody>
      </p:sp>
    </p:spTree>
    <p:extLst>
      <p:ext uri="{BB962C8B-B14F-4D97-AF65-F5344CB8AC3E}">
        <p14:creationId xmlns:p14="http://schemas.microsoft.com/office/powerpoint/2010/main" val="2878907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n-US"/>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s-E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eaLnBrk="0" hangingPunct="0">
              <a:defRPr smtClean="0"/>
            </a:lvl1pPr>
          </a:lstStyle>
          <a:p>
            <a:pPr>
              <a:defRPr/>
            </a:pPr>
            <a:fld id="{5001E9C7-7C96-4A24-A6B8-B689A16EA6F0}" type="slidenum">
              <a:rPr lang="es-ES" altLang="es-MX"/>
              <a:pPr>
                <a:defRPr/>
              </a:pPr>
              <a:t>‹Nº›</a:t>
            </a:fld>
            <a:endParaRPr lang="es-ES" altLang="es-MX"/>
          </a:p>
        </p:txBody>
      </p:sp>
    </p:spTree>
    <p:extLst>
      <p:ext uri="{BB962C8B-B14F-4D97-AF65-F5344CB8AC3E}">
        <p14:creationId xmlns:p14="http://schemas.microsoft.com/office/powerpoint/2010/main" val="862875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s-E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eaLnBrk="0" hangingPunct="0">
              <a:defRPr smtClean="0"/>
            </a:lvl1pPr>
          </a:lstStyle>
          <a:p>
            <a:pPr>
              <a:defRPr/>
            </a:pPr>
            <a:fld id="{A2DEF27A-540A-412D-8645-0E5F437F1DD5}" type="slidenum">
              <a:rPr lang="es-ES" altLang="es-MX"/>
              <a:pPr>
                <a:defRPr/>
              </a:pPr>
              <a:t>‹Nº›</a:t>
            </a:fld>
            <a:endParaRPr lang="es-ES" altLang="es-MX"/>
          </a:p>
        </p:txBody>
      </p:sp>
    </p:spTree>
    <p:extLst>
      <p:ext uri="{BB962C8B-B14F-4D97-AF65-F5344CB8AC3E}">
        <p14:creationId xmlns:p14="http://schemas.microsoft.com/office/powerpoint/2010/main" val="711642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s-E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eaLnBrk="0" hangingPunct="0">
              <a:defRPr smtClean="0"/>
            </a:lvl1pPr>
          </a:lstStyle>
          <a:p>
            <a:pPr>
              <a:defRPr/>
            </a:pPr>
            <a:fld id="{9E754B6F-78E1-442A-82DE-454B154DFCDD}" type="slidenum">
              <a:rPr lang="es-ES" altLang="es-MX"/>
              <a:pPr>
                <a:defRPr/>
              </a:pPr>
              <a:t>‹Nº›</a:t>
            </a:fld>
            <a:endParaRPr lang="es-ES" altLang="es-MX"/>
          </a:p>
        </p:txBody>
      </p:sp>
    </p:spTree>
    <p:extLst>
      <p:ext uri="{BB962C8B-B14F-4D97-AF65-F5344CB8AC3E}">
        <p14:creationId xmlns:p14="http://schemas.microsoft.com/office/powerpoint/2010/main" val="1048779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Rectangle 4"/>
          <p:cNvSpPr>
            <a:spLocks noGrp="1" noChangeArrowheads="1"/>
          </p:cNvSpPr>
          <p:nvPr>
            <p:ph type="dt" sz="half" idx="10"/>
          </p:nvPr>
        </p:nvSpPr>
        <p:spPr/>
        <p:txBody>
          <a:bodyPr/>
          <a:lstStyle>
            <a:lvl1pPr eaLnBrk="0" hangingPunct="0">
              <a:defRPr>
                <a:cs typeface="Arial" charset="0"/>
              </a:defRPr>
            </a:lvl1pPr>
          </a:lstStyle>
          <a:p>
            <a:pPr>
              <a:defRPr/>
            </a:pPr>
            <a:endParaRPr lang="es-ES"/>
          </a:p>
        </p:txBody>
      </p:sp>
      <p:sp>
        <p:nvSpPr>
          <p:cNvPr id="6"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s-ES"/>
          </a:p>
        </p:txBody>
      </p:sp>
      <p:sp>
        <p:nvSpPr>
          <p:cNvPr id="7" name="Rectangle 6"/>
          <p:cNvSpPr>
            <a:spLocks noGrp="1" noChangeArrowheads="1"/>
          </p:cNvSpPr>
          <p:nvPr>
            <p:ph type="sldNum" sz="quarter" idx="12"/>
          </p:nvPr>
        </p:nvSpPr>
        <p:spPr/>
        <p:txBody>
          <a:bodyPr/>
          <a:lstStyle>
            <a:lvl1pPr eaLnBrk="0" hangingPunct="0">
              <a:defRPr smtClean="0"/>
            </a:lvl1pPr>
          </a:lstStyle>
          <a:p>
            <a:pPr>
              <a:defRPr/>
            </a:pPr>
            <a:fld id="{5F756A09-92BB-4AD2-B910-F491E891FC2C}" type="slidenum">
              <a:rPr lang="es-ES" altLang="es-MX"/>
              <a:pPr>
                <a:defRPr/>
              </a:pPr>
              <a:t>‹Nº›</a:t>
            </a:fld>
            <a:endParaRPr lang="es-ES" altLang="es-MX"/>
          </a:p>
        </p:txBody>
      </p:sp>
    </p:spTree>
    <p:extLst>
      <p:ext uri="{BB962C8B-B14F-4D97-AF65-F5344CB8AC3E}">
        <p14:creationId xmlns:p14="http://schemas.microsoft.com/office/powerpoint/2010/main" val="2271951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Rectangle 4"/>
          <p:cNvSpPr>
            <a:spLocks noGrp="1" noChangeArrowheads="1"/>
          </p:cNvSpPr>
          <p:nvPr>
            <p:ph type="dt" sz="half" idx="10"/>
          </p:nvPr>
        </p:nvSpPr>
        <p:spPr/>
        <p:txBody>
          <a:bodyPr/>
          <a:lstStyle>
            <a:lvl1pPr eaLnBrk="0" hangingPunct="0">
              <a:defRPr>
                <a:cs typeface="Arial" charset="0"/>
              </a:defRPr>
            </a:lvl1pPr>
          </a:lstStyle>
          <a:p>
            <a:pPr>
              <a:defRPr/>
            </a:pPr>
            <a:endParaRPr lang="es-ES"/>
          </a:p>
        </p:txBody>
      </p:sp>
      <p:sp>
        <p:nvSpPr>
          <p:cNvPr id="8"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s-ES"/>
          </a:p>
        </p:txBody>
      </p:sp>
      <p:sp>
        <p:nvSpPr>
          <p:cNvPr id="9" name="Rectangle 6"/>
          <p:cNvSpPr>
            <a:spLocks noGrp="1" noChangeArrowheads="1"/>
          </p:cNvSpPr>
          <p:nvPr>
            <p:ph type="sldNum" sz="quarter" idx="12"/>
          </p:nvPr>
        </p:nvSpPr>
        <p:spPr/>
        <p:txBody>
          <a:bodyPr/>
          <a:lstStyle>
            <a:lvl1pPr eaLnBrk="0" hangingPunct="0">
              <a:defRPr smtClean="0"/>
            </a:lvl1pPr>
          </a:lstStyle>
          <a:p>
            <a:pPr>
              <a:defRPr/>
            </a:pPr>
            <a:fld id="{FE1E75B3-5E2A-4233-9831-A734D99621C3}" type="slidenum">
              <a:rPr lang="es-ES" altLang="es-MX"/>
              <a:pPr>
                <a:defRPr/>
              </a:pPr>
              <a:t>‹Nº›</a:t>
            </a:fld>
            <a:endParaRPr lang="es-ES" altLang="es-MX"/>
          </a:p>
        </p:txBody>
      </p:sp>
    </p:spTree>
    <p:extLst>
      <p:ext uri="{BB962C8B-B14F-4D97-AF65-F5344CB8AC3E}">
        <p14:creationId xmlns:p14="http://schemas.microsoft.com/office/powerpoint/2010/main" val="3305822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Rectangle 4"/>
          <p:cNvSpPr>
            <a:spLocks noGrp="1" noChangeArrowheads="1"/>
          </p:cNvSpPr>
          <p:nvPr>
            <p:ph type="dt" sz="half" idx="10"/>
          </p:nvPr>
        </p:nvSpPr>
        <p:spPr/>
        <p:txBody>
          <a:bodyPr/>
          <a:lstStyle>
            <a:lvl1pPr eaLnBrk="0" hangingPunct="0">
              <a:defRPr>
                <a:cs typeface="Arial" charset="0"/>
              </a:defRPr>
            </a:lvl1pPr>
          </a:lstStyle>
          <a:p>
            <a:pPr>
              <a:defRPr/>
            </a:pPr>
            <a:endParaRPr lang="es-ES"/>
          </a:p>
        </p:txBody>
      </p:sp>
      <p:sp>
        <p:nvSpPr>
          <p:cNvPr id="4"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s-ES"/>
          </a:p>
        </p:txBody>
      </p:sp>
      <p:sp>
        <p:nvSpPr>
          <p:cNvPr id="5" name="Rectangle 6"/>
          <p:cNvSpPr>
            <a:spLocks noGrp="1" noChangeArrowheads="1"/>
          </p:cNvSpPr>
          <p:nvPr>
            <p:ph type="sldNum" sz="quarter" idx="12"/>
          </p:nvPr>
        </p:nvSpPr>
        <p:spPr/>
        <p:txBody>
          <a:bodyPr/>
          <a:lstStyle>
            <a:lvl1pPr eaLnBrk="0" hangingPunct="0">
              <a:defRPr smtClean="0"/>
            </a:lvl1pPr>
          </a:lstStyle>
          <a:p>
            <a:pPr>
              <a:defRPr/>
            </a:pPr>
            <a:fld id="{A52F62E2-F3F7-4BB7-B29E-592AC7E3C863}" type="slidenum">
              <a:rPr lang="es-ES" altLang="es-MX"/>
              <a:pPr>
                <a:defRPr/>
              </a:pPr>
              <a:t>‹Nº›</a:t>
            </a:fld>
            <a:endParaRPr lang="es-ES" altLang="es-MX"/>
          </a:p>
        </p:txBody>
      </p:sp>
    </p:spTree>
    <p:extLst>
      <p:ext uri="{BB962C8B-B14F-4D97-AF65-F5344CB8AC3E}">
        <p14:creationId xmlns:p14="http://schemas.microsoft.com/office/powerpoint/2010/main" val="5259981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cs typeface="Arial" charset="0"/>
              </a:defRPr>
            </a:lvl1pPr>
          </a:lstStyle>
          <a:p>
            <a:pPr>
              <a:defRPr/>
            </a:pPr>
            <a:endParaRPr lang="es-ES"/>
          </a:p>
        </p:txBody>
      </p:sp>
      <p:sp>
        <p:nvSpPr>
          <p:cNvPr id="3"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s-ES"/>
          </a:p>
        </p:txBody>
      </p:sp>
      <p:sp>
        <p:nvSpPr>
          <p:cNvPr id="4" name="Rectangle 6"/>
          <p:cNvSpPr>
            <a:spLocks noGrp="1" noChangeArrowheads="1"/>
          </p:cNvSpPr>
          <p:nvPr>
            <p:ph type="sldNum" sz="quarter" idx="12"/>
          </p:nvPr>
        </p:nvSpPr>
        <p:spPr/>
        <p:txBody>
          <a:bodyPr/>
          <a:lstStyle>
            <a:lvl1pPr eaLnBrk="0" hangingPunct="0">
              <a:defRPr smtClean="0"/>
            </a:lvl1pPr>
          </a:lstStyle>
          <a:p>
            <a:pPr>
              <a:defRPr/>
            </a:pPr>
            <a:fld id="{F89CAEC5-B842-4BE3-AA68-906158E74242}" type="slidenum">
              <a:rPr lang="es-ES" altLang="es-MX"/>
              <a:pPr>
                <a:defRPr/>
              </a:pPr>
              <a:t>‹Nº›</a:t>
            </a:fld>
            <a:endParaRPr lang="es-ES" altLang="es-MX"/>
          </a:p>
        </p:txBody>
      </p:sp>
    </p:spTree>
    <p:extLst>
      <p:ext uri="{BB962C8B-B14F-4D97-AF65-F5344CB8AC3E}">
        <p14:creationId xmlns:p14="http://schemas.microsoft.com/office/powerpoint/2010/main" val="3617149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p:txBody>
          <a:bodyPr/>
          <a:lstStyle>
            <a:lvl1pPr eaLnBrk="0" hangingPunct="0">
              <a:defRPr>
                <a:cs typeface="Arial" charset="0"/>
              </a:defRPr>
            </a:lvl1pPr>
          </a:lstStyle>
          <a:p>
            <a:pPr>
              <a:defRPr/>
            </a:pPr>
            <a:endParaRPr lang="es-ES"/>
          </a:p>
        </p:txBody>
      </p:sp>
      <p:sp>
        <p:nvSpPr>
          <p:cNvPr id="6"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s-ES"/>
          </a:p>
        </p:txBody>
      </p:sp>
      <p:sp>
        <p:nvSpPr>
          <p:cNvPr id="7" name="Rectangle 6"/>
          <p:cNvSpPr>
            <a:spLocks noGrp="1" noChangeArrowheads="1"/>
          </p:cNvSpPr>
          <p:nvPr>
            <p:ph type="sldNum" sz="quarter" idx="12"/>
          </p:nvPr>
        </p:nvSpPr>
        <p:spPr/>
        <p:txBody>
          <a:bodyPr/>
          <a:lstStyle>
            <a:lvl1pPr eaLnBrk="0" hangingPunct="0">
              <a:defRPr smtClean="0"/>
            </a:lvl1pPr>
          </a:lstStyle>
          <a:p>
            <a:pPr>
              <a:defRPr/>
            </a:pPr>
            <a:fld id="{0A7AD481-9D0E-4C86-B902-D2B372AEFDE1}" type="slidenum">
              <a:rPr lang="es-ES" altLang="es-MX"/>
              <a:pPr>
                <a:defRPr/>
              </a:pPr>
              <a:t>‹Nº›</a:t>
            </a:fld>
            <a:endParaRPr lang="es-ES" altLang="es-MX"/>
          </a:p>
        </p:txBody>
      </p:sp>
    </p:spTree>
    <p:extLst>
      <p:ext uri="{BB962C8B-B14F-4D97-AF65-F5344CB8AC3E}">
        <p14:creationId xmlns:p14="http://schemas.microsoft.com/office/powerpoint/2010/main" val="584436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lvl1pPr>
              <a:defRPr/>
            </a:lvl1pPr>
          </a:lstStyle>
          <a:p>
            <a:pPr>
              <a:defRPr/>
            </a:pPr>
            <a:fld id="{8FCD2376-BC3E-432B-8984-DF998457B34E}" type="datetime1">
              <a:rPr lang="es-ES"/>
              <a:pPr>
                <a:defRPr/>
              </a:pPr>
              <a:t>30/11/2022</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CEBA2D22-3EF4-445E-831A-649419D64241}" type="slidenum">
              <a:rPr lang="es-ES" altLang="es-MX"/>
              <a:pPr>
                <a:defRPr/>
              </a:pPr>
              <a:t>‹Nº›</a:t>
            </a:fld>
            <a:endParaRPr lang="es-ES" altLang="es-MX"/>
          </a:p>
        </p:txBody>
      </p:sp>
    </p:spTree>
    <p:extLst>
      <p:ext uri="{BB962C8B-B14F-4D97-AF65-F5344CB8AC3E}">
        <p14:creationId xmlns:p14="http://schemas.microsoft.com/office/powerpoint/2010/main" val="515671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p:txBody>
          <a:bodyPr/>
          <a:lstStyle>
            <a:lvl1pPr eaLnBrk="0" hangingPunct="0">
              <a:defRPr>
                <a:cs typeface="Arial" charset="0"/>
              </a:defRPr>
            </a:lvl1pPr>
          </a:lstStyle>
          <a:p>
            <a:pPr>
              <a:defRPr/>
            </a:pPr>
            <a:endParaRPr lang="es-ES"/>
          </a:p>
        </p:txBody>
      </p:sp>
      <p:sp>
        <p:nvSpPr>
          <p:cNvPr id="6"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s-ES"/>
          </a:p>
        </p:txBody>
      </p:sp>
      <p:sp>
        <p:nvSpPr>
          <p:cNvPr id="7" name="Rectangle 6"/>
          <p:cNvSpPr>
            <a:spLocks noGrp="1" noChangeArrowheads="1"/>
          </p:cNvSpPr>
          <p:nvPr>
            <p:ph type="sldNum" sz="quarter" idx="12"/>
          </p:nvPr>
        </p:nvSpPr>
        <p:spPr/>
        <p:txBody>
          <a:bodyPr/>
          <a:lstStyle>
            <a:lvl1pPr eaLnBrk="0" hangingPunct="0">
              <a:defRPr smtClean="0"/>
            </a:lvl1pPr>
          </a:lstStyle>
          <a:p>
            <a:pPr>
              <a:defRPr/>
            </a:pPr>
            <a:fld id="{AA87D015-DED9-46FC-B811-73BE57FC91F8}" type="slidenum">
              <a:rPr lang="es-ES" altLang="es-MX"/>
              <a:pPr>
                <a:defRPr/>
              </a:pPr>
              <a:t>‹Nº›</a:t>
            </a:fld>
            <a:endParaRPr lang="es-ES" altLang="es-MX"/>
          </a:p>
        </p:txBody>
      </p:sp>
    </p:spTree>
    <p:extLst>
      <p:ext uri="{BB962C8B-B14F-4D97-AF65-F5344CB8AC3E}">
        <p14:creationId xmlns:p14="http://schemas.microsoft.com/office/powerpoint/2010/main" val="2603931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s-E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eaLnBrk="0" hangingPunct="0">
              <a:defRPr smtClean="0"/>
            </a:lvl1pPr>
          </a:lstStyle>
          <a:p>
            <a:pPr>
              <a:defRPr/>
            </a:pPr>
            <a:fld id="{16CE6279-7844-46E2-A211-62CEA0AE19F5}" type="slidenum">
              <a:rPr lang="es-ES" altLang="es-MX"/>
              <a:pPr>
                <a:defRPr/>
              </a:pPr>
              <a:t>‹Nº›</a:t>
            </a:fld>
            <a:endParaRPr lang="es-ES" altLang="es-MX"/>
          </a:p>
        </p:txBody>
      </p:sp>
    </p:spTree>
    <p:extLst>
      <p:ext uri="{BB962C8B-B14F-4D97-AF65-F5344CB8AC3E}">
        <p14:creationId xmlns:p14="http://schemas.microsoft.com/office/powerpoint/2010/main" val="2681229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s-E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eaLnBrk="0" hangingPunct="0">
              <a:defRPr smtClean="0"/>
            </a:lvl1pPr>
          </a:lstStyle>
          <a:p>
            <a:pPr>
              <a:defRPr/>
            </a:pPr>
            <a:fld id="{3A028B8F-A7EC-4AEF-9D0F-FC79684071F3}" type="slidenum">
              <a:rPr lang="es-ES" altLang="es-MX"/>
              <a:pPr>
                <a:defRPr/>
              </a:pPr>
              <a:t>‹Nº›</a:t>
            </a:fld>
            <a:endParaRPr lang="es-ES" altLang="es-MX"/>
          </a:p>
        </p:txBody>
      </p:sp>
    </p:spTree>
    <p:extLst>
      <p:ext uri="{BB962C8B-B14F-4D97-AF65-F5344CB8AC3E}">
        <p14:creationId xmlns:p14="http://schemas.microsoft.com/office/powerpoint/2010/main" val="41514078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lvl1pPr>
              <a:defRPr/>
            </a:lvl1pPr>
          </a:lstStyle>
          <a:p>
            <a:pPr>
              <a:defRPr/>
            </a:pPr>
            <a:fld id="{8BE9E3C3-A99B-4110-8F19-51D2A3B750F5}" type="datetime1">
              <a:rPr lang="es-ES"/>
              <a:pPr>
                <a:defRPr/>
              </a:pPr>
              <a:t>30/11/2022</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E951689C-F438-48ED-8870-3A2B9AC19F0B}" type="slidenum">
              <a:rPr lang="es-ES" altLang="es-MX"/>
              <a:pPr>
                <a:defRPr/>
              </a:pPr>
              <a:t>‹Nº›</a:t>
            </a:fld>
            <a:endParaRPr lang="es-ES" altLang="es-MX"/>
          </a:p>
        </p:txBody>
      </p:sp>
    </p:spTree>
    <p:extLst>
      <p:ext uri="{BB962C8B-B14F-4D97-AF65-F5344CB8AC3E}">
        <p14:creationId xmlns:p14="http://schemas.microsoft.com/office/powerpoint/2010/main" val="2756637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lvl1pPr>
              <a:defRPr/>
            </a:lvl1pPr>
          </a:lstStyle>
          <a:p>
            <a:pPr>
              <a:defRPr/>
            </a:pPr>
            <a:fld id="{9DF65C4A-8C4B-4209-8540-E1ED22308BD3}" type="datetime1">
              <a:rPr lang="es-ES"/>
              <a:pPr>
                <a:defRPr/>
              </a:pPr>
              <a:t>30/11/2022</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128AB991-37D1-4134-924A-511568A99357}" type="slidenum">
              <a:rPr lang="es-ES" altLang="es-MX"/>
              <a:pPr>
                <a:defRPr/>
              </a:pPr>
              <a:t>‹Nº›</a:t>
            </a:fld>
            <a:endParaRPr lang="es-ES" altLang="es-MX"/>
          </a:p>
        </p:txBody>
      </p:sp>
    </p:spTree>
    <p:extLst>
      <p:ext uri="{BB962C8B-B14F-4D97-AF65-F5344CB8AC3E}">
        <p14:creationId xmlns:p14="http://schemas.microsoft.com/office/powerpoint/2010/main" val="12874296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99F84F98-D1B4-40E6-B7E5-76610C495638}" type="datetime1">
              <a:rPr lang="es-ES"/>
              <a:pPr>
                <a:defRPr/>
              </a:pPr>
              <a:t>30/11/2022</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A92CEBAA-D651-4A3C-9836-707197CF1907}" type="slidenum">
              <a:rPr lang="es-ES" altLang="es-MX"/>
              <a:pPr>
                <a:defRPr/>
              </a:pPr>
              <a:t>‹Nº›</a:t>
            </a:fld>
            <a:endParaRPr lang="es-ES" altLang="es-MX"/>
          </a:p>
        </p:txBody>
      </p:sp>
    </p:spTree>
    <p:extLst>
      <p:ext uri="{BB962C8B-B14F-4D97-AF65-F5344CB8AC3E}">
        <p14:creationId xmlns:p14="http://schemas.microsoft.com/office/powerpoint/2010/main" val="38010026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3 Marcador de fecha"/>
          <p:cNvSpPr>
            <a:spLocks noGrp="1"/>
          </p:cNvSpPr>
          <p:nvPr>
            <p:ph type="dt" sz="half" idx="10"/>
          </p:nvPr>
        </p:nvSpPr>
        <p:spPr/>
        <p:txBody>
          <a:bodyPr/>
          <a:lstStyle>
            <a:lvl1pPr>
              <a:defRPr/>
            </a:lvl1pPr>
          </a:lstStyle>
          <a:p>
            <a:pPr>
              <a:defRPr/>
            </a:pPr>
            <a:fld id="{B27CB617-55DC-486A-AEA2-EF85620D9B9D}" type="datetime1">
              <a:rPr lang="es-ES"/>
              <a:pPr>
                <a:defRPr/>
              </a:pPr>
              <a:t>30/11/2022</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EA3EA72D-FD83-4E8E-933C-C22DEF70B9CA}" type="slidenum">
              <a:rPr lang="es-ES" altLang="es-MX"/>
              <a:pPr>
                <a:defRPr/>
              </a:pPr>
              <a:t>‹Nº›</a:t>
            </a:fld>
            <a:endParaRPr lang="es-ES" altLang="es-MX"/>
          </a:p>
        </p:txBody>
      </p:sp>
    </p:spTree>
    <p:extLst>
      <p:ext uri="{BB962C8B-B14F-4D97-AF65-F5344CB8AC3E}">
        <p14:creationId xmlns:p14="http://schemas.microsoft.com/office/powerpoint/2010/main" val="11687032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3 Marcador de fecha"/>
          <p:cNvSpPr>
            <a:spLocks noGrp="1"/>
          </p:cNvSpPr>
          <p:nvPr>
            <p:ph type="dt" sz="half" idx="10"/>
          </p:nvPr>
        </p:nvSpPr>
        <p:spPr/>
        <p:txBody>
          <a:bodyPr/>
          <a:lstStyle>
            <a:lvl1pPr>
              <a:defRPr/>
            </a:lvl1pPr>
          </a:lstStyle>
          <a:p>
            <a:pPr>
              <a:defRPr/>
            </a:pPr>
            <a:fld id="{86FEF74C-7F17-4305-8181-C6FB5BCC3698}" type="datetime1">
              <a:rPr lang="es-ES"/>
              <a:pPr>
                <a:defRPr/>
              </a:pPr>
              <a:t>30/11/2022</a:t>
            </a:fld>
            <a:endParaRPr lang="es-ES" dirty="0"/>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0684A48B-800C-4DCD-87DB-2216079B9ADC}" type="slidenum">
              <a:rPr lang="es-ES" altLang="es-MX"/>
              <a:pPr>
                <a:defRPr/>
              </a:pPr>
              <a:t>‹Nº›</a:t>
            </a:fld>
            <a:endParaRPr lang="es-ES" altLang="es-MX"/>
          </a:p>
        </p:txBody>
      </p:sp>
    </p:spTree>
    <p:extLst>
      <p:ext uri="{BB962C8B-B14F-4D97-AF65-F5344CB8AC3E}">
        <p14:creationId xmlns:p14="http://schemas.microsoft.com/office/powerpoint/2010/main" val="37810881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3 Marcador de fecha"/>
          <p:cNvSpPr>
            <a:spLocks noGrp="1"/>
          </p:cNvSpPr>
          <p:nvPr>
            <p:ph type="dt" sz="half" idx="10"/>
          </p:nvPr>
        </p:nvSpPr>
        <p:spPr/>
        <p:txBody>
          <a:bodyPr/>
          <a:lstStyle>
            <a:lvl1pPr>
              <a:defRPr/>
            </a:lvl1pPr>
          </a:lstStyle>
          <a:p>
            <a:pPr>
              <a:defRPr/>
            </a:pPr>
            <a:fld id="{BF35CA1F-9498-4559-8314-188E98025EBD}" type="datetime1">
              <a:rPr lang="es-ES"/>
              <a:pPr>
                <a:defRPr/>
              </a:pPr>
              <a:t>30/11/2022</a:t>
            </a:fld>
            <a:endParaRPr lang="es-ES" dirty="0"/>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3F321B16-C6C0-4F40-A3C3-07F83ABF479D}" type="slidenum">
              <a:rPr lang="es-ES" altLang="es-MX"/>
              <a:pPr>
                <a:defRPr/>
              </a:pPr>
              <a:t>‹Nº›</a:t>
            </a:fld>
            <a:endParaRPr lang="es-ES" altLang="es-MX"/>
          </a:p>
        </p:txBody>
      </p:sp>
    </p:spTree>
    <p:extLst>
      <p:ext uri="{BB962C8B-B14F-4D97-AF65-F5344CB8AC3E}">
        <p14:creationId xmlns:p14="http://schemas.microsoft.com/office/powerpoint/2010/main" val="38863754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376A67B2-9AB1-4570-8449-AFB964DA6DDA}" type="datetime1">
              <a:rPr lang="es-ES"/>
              <a:pPr>
                <a:defRPr/>
              </a:pPr>
              <a:t>30/11/2022</a:t>
            </a:fld>
            <a:endParaRPr lang="es-ES" dirty="0"/>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28BD44E8-3272-4971-B11A-E741CE38C243}" type="slidenum">
              <a:rPr lang="es-ES" altLang="es-MX"/>
              <a:pPr>
                <a:defRPr/>
              </a:pPr>
              <a:t>‹Nº›</a:t>
            </a:fld>
            <a:endParaRPr lang="es-ES" altLang="es-MX"/>
          </a:p>
        </p:txBody>
      </p:sp>
    </p:spTree>
    <p:extLst>
      <p:ext uri="{BB962C8B-B14F-4D97-AF65-F5344CB8AC3E}">
        <p14:creationId xmlns:p14="http://schemas.microsoft.com/office/powerpoint/2010/main" val="3634616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7FDDEEE0-62F4-4FCA-85D4-190C1F1C4588}" type="datetime1">
              <a:rPr lang="es-ES"/>
              <a:pPr>
                <a:defRPr/>
              </a:pPr>
              <a:t>30/11/2022</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765247C3-643C-4605-B95C-F23C3025C195}" type="slidenum">
              <a:rPr lang="es-ES" altLang="es-MX"/>
              <a:pPr>
                <a:defRPr/>
              </a:pPr>
              <a:t>‹Nº›</a:t>
            </a:fld>
            <a:endParaRPr lang="es-ES" altLang="es-MX"/>
          </a:p>
        </p:txBody>
      </p:sp>
    </p:spTree>
    <p:extLst>
      <p:ext uri="{BB962C8B-B14F-4D97-AF65-F5344CB8AC3E}">
        <p14:creationId xmlns:p14="http://schemas.microsoft.com/office/powerpoint/2010/main" val="35681271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C06C066F-1214-44FF-A2CC-44DB564FD7DA}" type="datetime1">
              <a:rPr lang="es-ES"/>
              <a:pPr>
                <a:defRPr/>
              </a:pPr>
              <a:t>30/11/2022</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D2F41E05-0AE0-44D1-8D2B-E1CFFC5551C1}" type="slidenum">
              <a:rPr lang="es-ES" altLang="es-MX"/>
              <a:pPr>
                <a:defRPr/>
              </a:pPr>
              <a:t>‹Nº›</a:t>
            </a:fld>
            <a:endParaRPr lang="es-ES" altLang="es-MX"/>
          </a:p>
        </p:txBody>
      </p:sp>
    </p:spTree>
    <p:extLst>
      <p:ext uri="{BB962C8B-B14F-4D97-AF65-F5344CB8AC3E}">
        <p14:creationId xmlns:p14="http://schemas.microsoft.com/office/powerpoint/2010/main" val="10770628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0C657D21-5891-4C43-8283-01BA7E780130}" type="datetime1">
              <a:rPr lang="es-ES"/>
              <a:pPr>
                <a:defRPr/>
              </a:pPr>
              <a:t>30/11/2022</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6BD7B853-5136-41BB-AFD9-BF0712D1AF79}" type="slidenum">
              <a:rPr lang="es-ES" altLang="es-MX"/>
              <a:pPr>
                <a:defRPr/>
              </a:pPr>
              <a:t>‹Nº›</a:t>
            </a:fld>
            <a:endParaRPr lang="es-ES" altLang="es-MX"/>
          </a:p>
        </p:txBody>
      </p:sp>
    </p:spTree>
    <p:extLst>
      <p:ext uri="{BB962C8B-B14F-4D97-AF65-F5344CB8AC3E}">
        <p14:creationId xmlns:p14="http://schemas.microsoft.com/office/powerpoint/2010/main" val="33686810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lvl1pPr>
              <a:defRPr/>
            </a:lvl1pPr>
          </a:lstStyle>
          <a:p>
            <a:pPr>
              <a:defRPr/>
            </a:pPr>
            <a:fld id="{F0814CDD-3366-442B-BC7C-2108FAE65E53}" type="datetime1">
              <a:rPr lang="es-ES"/>
              <a:pPr>
                <a:defRPr/>
              </a:pPr>
              <a:t>30/11/2022</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F53CEBC4-CBDA-4F3F-83E8-73E69B1C316B}" type="slidenum">
              <a:rPr lang="es-ES" altLang="es-MX"/>
              <a:pPr>
                <a:defRPr/>
              </a:pPr>
              <a:t>‹Nº›</a:t>
            </a:fld>
            <a:endParaRPr lang="es-ES" altLang="es-MX"/>
          </a:p>
        </p:txBody>
      </p:sp>
    </p:spTree>
    <p:extLst>
      <p:ext uri="{BB962C8B-B14F-4D97-AF65-F5344CB8AC3E}">
        <p14:creationId xmlns:p14="http://schemas.microsoft.com/office/powerpoint/2010/main" val="41787702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lvl1pPr>
              <a:defRPr/>
            </a:lvl1pPr>
          </a:lstStyle>
          <a:p>
            <a:pPr>
              <a:defRPr/>
            </a:pPr>
            <a:fld id="{3F59E7D8-4346-4A88-BB9F-353549C8E1A3}" type="datetime1">
              <a:rPr lang="es-ES"/>
              <a:pPr>
                <a:defRPr/>
              </a:pPr>
              <a:t>30/11/2022</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1462FFE1-7892-4260-87FB-786140111087}" type="slidenum">
              <a:rPr lang="es-ES" altLang="es-MX"/>
              <a:pPr>
                <a:defRPr/>
              </a:pPr>
              <a:t>‹Nº›</a:t>
            </a:fld>
            <a:endParaRPr lang="es-ES" altLang="es-MX"/>
          </a:p>
        </p:txBody>
      </p:sp>
    </p:spTree>
    <p:extLst>
      <p:ext uri="{BB962C8B-B14F-4D97-AF65-F5344CB8AC3E}">
        <p14:creationId xmlns:p14="http://schemas.microsoft.com/office/powerpoint/2010/main" val="1921359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3 Marcador de fecha"/>
          <p:cNvSpPr>
            <a:spLocks noGrp="1"/>
          </p:cNvSpPr>
          <p:nvPr>
            <p:ph type="dt" sz="half" idx="10"/>
          </p:nvPr>
        </p:nvSpPr>
        <p:spPr/>
        <p:txBody>
          <a:bodyPr/>
          <a:lstStyle>
            <a:lvl1pPr>
              <a:defRPr/>
            </a:lvl1pPr>
          </a:lstStyle>
          <a:p>
            <a:pPr>
              <a:defRPr/>
            </a:pPr>
            <a:fld id="{59CDC382-A3C5-4478-9C94-1191F47E94EA}" type="datetime1">
              <a:rPr lang="es-ES"/>
              <a:pPr>
                <a:defRPr/>
              </a:pPr>
              <a:t>30/11/2022</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2A97FE3F-E62B-4EB7-A0B4-4A806FAD64F1}" type="slidenum">
              <a:rPr lang="es-ES" altLang="es-MX"/>
              <a:pPr>
                <a:defRPr/>
              </a:pPr>
              <a:t>‹Nº›</a:t>
            </a:fld>
            <a:endParaRPr lang="es-ES" altLang="es-MX"/>
          </a:p>
        </p:txBody>
      </p:sp>
    </p:spTree>
    <p:extLst>
      <p:ext uri="{BB962C8B-B14F-4D97-AF65-F5344CB8AC3E}">
        <p14:creationId xmlns:p14="http://schemas.microsoft.com/office/powerpoint/2010/main" val="1097973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3 Marcador de fecha"/>
          <p:cNvSpPr>
            <a:spLocks noGrp="1"/>
          </p:cNvSpPr>
          <p:nvPr>
            <p:ph type="dt" sz="half" idx="10"/>
          </p:nvPr>
        </p:nvSpPr>
        <p:spPr/>
        <p:txBody>
          <a:bodyPr/>
          <a:lstStyle>
            <a:lvl1pPr>
              <a:defRPr/>
            </a:lvl1pPr>
          </a:lstStyle>
          <a:p>
            <a:pPr>
              <a:defRPr/>
            </a:pPr>
            <a:fld id="{13D5C083-7CCA-4B69-989A-35D1A470D6A6}" type="datetime1">
              <a:rPr lang="es-ES"/>
              <a:pPr>
                <a:defRPr/>
              </a:pPr>
              <a:t>30/11/2022</a:t>
            </a:fld>
            <a:endParaRPr lang="es-ES" dirty="0"/>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5D7FA482-0396-447C-906E-1970EE335BB9}" type="slidenum">
              <a:rPr lang="es-ES" altLang="es-MX"/>
              <a:pPr>
                <a:defRPr/>
              </a:pPr>
              <a:t>‹Nº›</a:t>
            </a:fld>
            <a:endParaRPr lang="es-ES" altLang="es-MX"/>
          </a:p>
        </p:txBody>
      </p:sp>
    </p:spTree>
    <p:extLst>
      <p:ext uri="{BB962C8B-B14F-4D97-AF65-F5344CB8AC3E}">
        <p14:creationId xmlns:p14="http://schemas.microsoft.com/office/powerpoint/2010/main" val="1497235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3 Marcador de fecha"/>
          <p:cNvSpPr>
            <a:spLocks noGrp="1"/>
          </p:cNvSpPr>
          <p:nvPr>
            <p:ph type="dt" sz="half" idx="10"/>
          </p:nvPr>
        </p:nvSpPr>
        <p:spPr/>
        <p:txBody>
          <a:bodyPr/>
          <a:lstStyle>
            <a:lvl1pPr>
              <a:defRPr/>
            </a:lvl1pPr>
          </a:lstStyle>
          <a:p>
            <a:pPr>
              <a:defRPr/>
            </a:pPr>
            <a:fld id="{6B676FDF-1DF1-4D5F-BF43-CD956D20C9FE}" type="datetime1">
              <a:rPr lang="es-ES"/>
              <a:pPr>
                <a:defRPr/>
              </a:pPr>
              <a:t>30/11/2022</a:t>
            </a:fld>
            <a:endParaRPr lang="es-ES" dirty="0"/>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97326B99-D79A-4E38-89B6-28F8E9C6D05D}" type="slidenum">
              <a:rPr lang="es-ES" altLang="es-MX"/>
              <a:pPr>
                <a:defRPr/>
              </a:pPr>
              <a:t>‹Nº›</a:t>
            </a:fld>
            <a:endParaRPr lang="es-ES" altLang="es-MX"/>
          </a:p>
        </p:txBody>
      </p:sp>
    </p:spTree>
    <p:extLst>
      <p:ext uri="{BB962C8B-B14F-4D97-AF65-F5344CB8AC3E}">
        <p14:creationId xmlns:p14="http://schemas.microsoft.com/office/powerpoint/2010/main" val="4007274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6FD62E3A-BB0D-40DA-B602-4DFF1D70EA62}" type="datetime1">
              <a:rPr lang="es-ES"/>
              <a:pPr>
                <a:defRPr/>
              </a:pPr>
              <a:t>30/11/2022</a:t>
            </a:fld>
            <a:endParaRPr lang="es-ES" dirty="0"/>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25B1B5E1-224E-4FC1-A120-7C8D860574C1}" type="slidenum">
              <a:rPr lang="es-ES" altLang="es-MX"/>
              <a:pPr>
                <a:defRPr/>
              </a:pPr>
              <a:t>‹Nº›</a:t>
            </a:fld>
            <a:endParaRPr lang="es-ES" altLang="es-MX"/>
          </a:p>
        </p:txBody>
      </p:sp>
    </p:spTree>
    <p:extLst>
      <p:ext uri="{BB962C8B-B14F-4D97-AF65-F5344CB8AC3E}">
        <p14:creationId xmlns:p14="http://schemas.microsoft.com/office/powerpoint/2010/main" val="4233192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9E89C94A-CC50-44CD-97B0-75225E76CB20}" type="datetime1">
              <a:rPr lang="es-ES"/>
              <a:pPr>
                <a:defRPr/>
              </a:pPr>
              <a:t>30/11/2022</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E8981EA6-408C-4D37-97FB-119281E3D174}" type="slidenum">
              <a:rPr lang="es-ES" altLang="es-MX"/>
              <a:pPr>
                <a:defRPr/>
              </a:pPr>
              <a:t>‹Nº›</a:t>
            </a:fld>
            <a:endParaRPr lang="es-ES" altLang="es-MX"/>
          </a:p>
        </p:txBody>
      </p:sp>
    </p:spTree>
    <p:extLst>
      <p:ext uri="{BB962C8B-B14F-4D97-AF65-F5344CB8AC3E}">
        <p14:creationId xmlns:p14="http://schemas.microsoft.com/office/powerpoint/2010/main" val="4176280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367843DD-6785-486A-9476-23C31D03D2F1}" type="datetime1">
              <a:rPr lang="es-ES"/>
              <a:pPr>
                <a:defRPr/>
              </a:pPr>
              <a:t>30/11/2022</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782B12E5-5980-4DF3-86BF-BCF13C84A206}" type="slidenum">
              <a:rPr lang="es-ES" altLang="es-MX"/>
              <a:pPr>
                <a:defRPr/>
              </a:pPr>
              <a:t>‹Nº›</a:t>
            </a:fld>
            <a:endParaRPr lang="es-ES" altLang="es-MX"/>
          </a:p>
        </p:txBody>
      </p:sp>
    </p:spTree>
    <p:extLst>
      <p:ext uri="{BB962C8B-B14F-4D97-AF65-F5344CB8AC3E}">
        <p14:creationId xmlns:p14="http://schemas.microsoft.com/office/powerpoint/2010/main" val="2450439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MX"/>
              <a:t>Haga clic para modificar el estilo de título del patrón</a:t>
            </a:r>
            <a:endParaRPr lang="es-MX" altLang="es-MX"/>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MX"/>
              <a:t>Haga clic para modificar el estilo de texto del patrón</a:t>
            </a:r>
          </a:p>
          <a:p>
            <a:pPr lvl="1"/>
            <a:r>
              <a:rPr lang="es-ES" altLang="es-MX"/>
              <a:t>Segundo nivel</a:t>
            </a:r>
          </a:p>
          <a:p>
            <a:pPr lvl="2"/>
            <a:r>
              <a:rPr lang="es-ES" altLang="es-MX"/>
              <a:t>Tercer nivel</a:t>
            </a:r>
          </a:p>
          <a:p>
            <a:pPr lvl="3"/>
            <a:r>
              <a:rPr lang="es-ES" altLang="es-MX"/>
              <a:t>Cuarto nivel</a:t>
            </a:r>
          </a:p>
          <a:p>
            <a:pPr lvl="4"/>
            <a:r>
              <a:rPr lang="es-ES" altLang="es-MX"/>
              <a:t>Quinto nivel</a:t>
            </a:r>
            <a:endParaRPr lang="es-MX" alt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596E7919-CC67-49F3-8A69-DFE7E5C8493E}" type="datetime1">
              <a:rPr lang="es-ES"/>
              <a:pPr>
                <a:defRPr/>
              </a:pPr>
              <a:t>30/11/2022</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62A1459B-EC59-48F3-ABDE-D245A206A8E8}" type="slidenum">
              <a:rPr lang="es-ES" altLang="es-MX"/>
              <a:pPr>
                <a:defRPr/>
              </a:pPr>
              <a:t>‹Nº›</a:t>
            </a:fld>
            <a:endParaRPr lang="es-ES" altLang="es-MX"/>
          </a:p>
        </p:txBody>
      </p:sp>
    </p:spTree>
  </p:cSld>
  <p:clrMap bg1="lt1" tx1="dk1" bg2="lt2" tx2="dk2" accent1="accent1" accent2="accent2" accent3="accent3" accent4="accent4" accent5="accent5" accent6="accent6" hlink="hlink" folHlink="folHlink"/>
  <p:sldLayoutIdLst>
    <p:sldLayoutId id="2147484907" r:id="rId1"/>
    <p:sldLayoutId id="2147484908" r:id="rId2"/>
    <p:sldLayoutId id="2147484909" r:id="rId3"/>
    <p:sldLayoutId id="2147484910" r:id="rId4"/>
    <p:sldLayoutId id="2147484911" r:id="rId5"/>
    <p:sldLayoutId id="2147484912" r:id="rId6"/>
    <p:sldLayoutId id="2147484913" r:id="rId7"/>
    <p:sldLayoutId id="2147484914" r:id="rId8"/>
    <p:sldLayoutId id="2147484915" r:id="rId9"/>
    <p:sldLayoutId id="2147484916" r:id="rId10"/>
    <p:sldLayoutId id="2147484917"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Black" panose="020B0A04020102020204" pitchFamily="34" charset="0"/>
        </a:defRPr>
      </a:lvl2pPr>
      <a:lvl3pPr algn="ctr" rtl="0" eaLnBrk="0" fontAlgn="base" hangingPunct="0">
        <a:spcBef>
          <a:spcPct val="0"/>
        </a:spcBef>
        <a:spcAft>
          <a:spcPct val="0"/>
        </a:spcAft>
        <a:defRPr sz="4400">
          <a:solidFill>
            <a:schemeClr val="tx1"/>
          </a:solidFill>
          <a:latin typeface="Arial Black" panose="020B0A04020102020204" pitchFamily="34" charset="0"/>
        </a:defRPr>
      </a:lvl3pPr>
      <a:lvl4pPr algn="ctr" rtl="0" eaLnBrk="0" fontAlgn="base" hangingPunct="0">
        <a:spcBef>
          <a:spcPct val="0"/>
        </a:spcBef>
        <a:spcAft>
          <a:spcPct val="0"/>
        </a:spcAft>
        <a:defRPr sz="4400">
          <a:solidFill>
            <a:schemeClr val="tx1"/>
          </a:solidFill>
          <a:latin typeface="Arial Black" panose="020B0A04020102020204" pitchFamily="34" charset="0"/>
        </a:defRPr>
      </a:lvl4pPr>
      <a:lvl5pPr algn="ctr" rtl="0" eaLnBrk="0" fontAlgn="base" hangingPunct="0">
        <a:spcBef>
          <a:spcPct val="0"/>
        </a:spcBef>
        <a:spcAft>
          <a:spcPct val="0"/>
        </a:spcAft>
        <a:defRPr sz="4400">
          <a:solidFill>
            <a:schemeClr val="tx1"/>
          </a:solidFill>
          <a:latin typeface="Arial Black" panose="020B0A04020102020204"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MX"/>
              <a:t>Haga clic para cambiar el estilo de título	</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MX"/>
              <a:t>Haga clic para modificar el estilo de texto del patrón</a:t>
            </a:r>
          </a:p>
          <a:p>
            <a:pPr lvl="1"/>
            <a:r>
              <a:rPr lang="es-ES" altLang="es-MX"/>
              <a:t>Segundo nivel</a:t>
            </a:r>
          </a:p>
          <a:p>
            <a:pPr lvl="2"/>
            <a:r>
              <a:rPr lang="es-ES" altLang="es-MX"/>
              <a:t>Tercer nivel</a:t>
            </a:r>
          </a:p>
          <a:p>
            <a:pPr lvl="3"/>
            <a:r>
              <a:rPr lang="es-ES" altLang="es-MX"/>
              <a:t>Cuarto nivel</a:t>
            </a:r>
          </a:p>
          <a:p>
            <a:pPr lvl="4"/>
            <a:r>
              <a:rPr lang="es-ES" altLang="es-MX"/>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mn-cs"/>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mn-cs"/>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a:defRPr/>
            </a:pPr>
            <a:fld id="{469C5ACC-1CED-4521-8648-B4BD3AE8BC59}" type="slidenum">
              <a:rPr lang="es-ES" altLang="es-MX"/>
              <a:pPr>
                <a:defRPr/>
              </a:pPr>
              <a:t>‹Nº›</a:t>
            </a:fld>
            <a:endParaRPr lang="es-ES" altLang="es-MX"/>
          </a:p>
        </p:txBody>
      </p:sp>
    </p:spTree>
  </p:cSld>
  <p:clrMap bg1="lt1" tx1="dk1" bg2="lt2" tx2="dk2" accent1="accent1" accent2="accent2" accent3="accent3" accent4="accent4" accent5="accent5" accent6="accent6" hlink="hlink" folHlink="folHlink"/>
  <p:sldLayoutIdLst>
    <p:sldLayoutId id="2147484929" r:id="rId1"/>
    <p:sldLayoutId id="2147484930" r:id="rId2"/>
    <p:sldLayoutId id="2147484931" r:id="rId3"/>
    <p:sldLayoutId id="2147484932" r:id="rId4"/>
    <p:sldLayoutId id="2147484933" r:id="rId5"/>
    <p:sldLayoutId id="2147484934" r:id="rId6"/>
    <p:sldLayoutId id="2147484935" r:id="rId7"/>
    <p:sldLayoutId id="2147484936" r:id="rId8"/>
    <p:sldLayoutId id="2147484937" r:id="rId9"/>
    <p:sldLayoutId id="2147484938" r:id="rId10"/>
    <p:sldLayoutId id="214748493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anose="020B0A04020102020204" pitchFamily="34" charset="0"/>
        </a:defRPr>
      </a:lvl2pPr>
      <a:lvl3pPr algn="ctr" rtl="0" eaLnBrk="0" fontAlgn="base" hangingPunct="0">
        <a:spcBef>
          <a:spcPct val="0"/>
        </a:spcBef>
        <a:spcAft>
          <a:spcPct val="0"/>
        </a:spcAft>
        <a:defRPr sz="4400">
          <a:solidFill>
            <a:schemeClr val="tx2"/>
          </a:solidFill>
          <a:latin typeface="Arial Black" panose="020B0A04020102020204" pitchFamily="34" charset="0"/>
        </a:defRPr>
      </a:lvl3pPr>
      <a:lvl4pPr algn="ctr" rtl="0" eaLnBrk="0" fontAlgn="base" hangingPunct="0">
        <a:spcBef>
          <a:spcPct val="0"/>
        </a:spcBef>
        <a:spcAft>
          <a:spcPct val="0"/>
        </a:spcAft>
        <a:defRPr sz="4400">
          <a:solidFill>
            <a:schemeClr val="tx2"/>
          </a:solidFill>
          <a:latin typeface="Arial Black" panose="020B0A04020102020204" pitchFamily="34" charset="0"/>
        </a:defRPr>
      </a:lvl4pPr>
      <a:lvl5pPr algn="ctr" rtl="0" eaLnBrk="0" fontAlgn="base" hangingPunct="0">
        <a:spcBef>
          <a:spcPct val="0"/>
        </a:spcBef>
        <a:spcAft>
          <a:spcPct val="0"/>
        </a:spcAft>
        <a:defRPr sz="4400">
          <a:solidFill>
            <a:schemeClr val="tx2"/>
          </a:solidFill>
          <a:latin typeface="Arial Black" panose="020B0A04020102020204"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MX"/>
              <a:t>Haga clic para modificar el estilo de título del patrón</a:t>
            </a:r>
            <a:endParaRPr lang="es-MX" altLang="es-MX"/>
          </a:p>
        </p:txBody>
      </p:sp>
      <p:sp>
        <p:nvSpPr>
          <p:cNvPr id="3075"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MX"/>
              <a:t>Haga clic para modificar el estilo de texto del patrón</a:t>
            </a:r>
          </a:p>
          <a:p>
            <a:pPr lvl="1"/>
            <a:r>
              <a:rPr lang="es-ES" altLang="es-MX"/>
              <a:t>Segundo nivel</a:t>
            </a:r>
          </a:p>
          <a:p>
            <a:pPr lvl="2"/>
            <a:r>
              <a:rPr lang="es-ES" altLang="es-MX"/>
              <a:t>Tercer nivel</a:t>
            </a:r>
          </a:p>
          <a:p>
            <a:pPr lvl="3"/>
            <a:r>
              <a:rPr lang="es-ES" altLang="es-MX"/>
              <a:t>Cuarto nivel</a:t>
            </a:r>
          </a:p>
          <a:p>
            <a:pPr lvl="4"/>
            <a:r>
              <a:rPr lang="es-ES" altLang="es-MX"/>
              <a:t>Quinto nivel</a:t>
            </a:r>
            <a:endParaRPr lang="es-MX" alt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754E97F8-D9AB-4671-8C9D-04567BED7562}" type="datetime1">
              <a:rPr lang="es-ES"/>
              <a:pPr>
                <a:defRPr/>
              </a:pPr>
              <a:t>30/11/2022</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BDE216C2-DC5F-49CF-989C-EC211532DA3D}" type="slidenum">
              <a:rPr lang="es-ES" altLang="es-MX"/>
              <a:pPr>
                <a:defRPr/>
              </a:pPr>
              <a:t>‹Nº›</a:t>
            </a:fld>
            <a:endParaRPr lang="es-ES" altLang="es-MX"/>
          </a:p>
        </p:txBody>
      </p:sp>
    </p:spTree>
  </p:cSld>
  <p:clrMap bg1="lt1" tx1="dk1" bg2="lt2" tx2="dk2" accent1="accent1" accent2="accent2" accent3="accent3" accent4="accent4" accent5="accent5" accent6="accent6" hlink="hlink" folHlink="folHlink"/>
  <p:sldLayoutIdLst>
    <p:sldLayoutId id="2147484918" r:id="rId1"/>
    <p:sldLayoutId id="2147484919" r:id="rId2"/>
    <p:sldLayoutId id="2147484920" r:id="rId3"/>
    <p:sldLayoutId id="2147484921" r:id="rId4"/>
    <p:sldLayoutId id="2147484922" r:id="rId5"/>
    <p:sldLayoutId id="2147484923" r:id="rId6"/>
    <p:sldLayoutId id="2147484924" r:id="rId7"/>
    <p:sldLayoutId id="2147484925" r:id="rId8"/>
    <p:sldLayoutId id="2147484926" r:id="rId9"/>
    <p:sldLayoutId id="2147484927" r:id="rId10"/>
    <p:sldLayoutId id="2147484928"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Black" panose="020B0A04020102020204" pitchFamily="34" charset="0"/>
        </a:defRPr>
      </a:lvl2pPr>
      <a:lvl3pPr algn="ctr" rtl="0" eaLnBrk="0" fontAlgn="base" hangingPunct="0">
        <a:spcBef>
          <a:spcPct val="0"/>
        </a:spcBef>
        <a:spcAft>
          <a:spcPct val="0"/>
        </a:spcAft>
        <a:defRPr sz="4400">
          <a:solidFill>
            <a:schemeClr val="tx1"/>
          </a:solidFill>
          <a:latin typeface="Arial Black" panose="020B0A04020102020204" pitchFamily="34" charset="0"/>
        </a:defRPr>
      </a:lvl3pPr>
      <a:lvl4pPr algn="ctr" rtl="0" eaLnBrk="0" fontAlgn="base" hangingPunct="0">
        <a:spcBef>
          <a:spcPct val="0"/>
        </a:spcBef>
        <a:spcAft>
          <a:spcPct val="0"/>
        </a:spcAft>
        <a:defRPr sz="4400">
          <a:solidFill>
            <a:schemeClr val="tx1"/>
          </a:solidFill>
          <a:latin typeface="Arial Black" panose="020B0A04020102020204" pitchFamily="34" charset="0"/>
        </a:defRPr>
      </a:lvl4pPr>
      <a:lvl5pPr algn="ctr" rtl="0" eaLnBrk="0" fontAlgn="base" hangingPunct="0">
        <a:spcBef>
          <a:spcPct val="0"/>
        </a:spcBef>
        <a:spcAft>
          <a:spcPct val="0"/>
        </a:spcAft>
        <a:defRPr sz="4400">
          <a:solidFill>
            <a:schemeClr val="tx1"/>
          </a:solidFill>
          <a:latin typeface="Arial Black" panose="020B0A04020102020204"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jpeg"/><Relationship Id="rId7" Type="http://schemas.openxmlformats.org/officeDocument/2006/relationships/diagramColors" Target="../diagrams/colors2.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113.xml.rels><?xml version="1.0" encoding="UTF-8" standalone="yes"?>
<Relationships xmlns="http://schemas.openxmlformats.org/package/2006/relationships"><Relationship Id="rId8" Type="http://schemas.microsoft.com/office/2007/relationships/diagramDrawing" Target="../diagrams/drawing28.xml"/><Relationship Id="rId3" Type="http://schemas.openxmlformats.org/officeDocument/2006/relationships/image" Target="../media/image89.png"/><Relationship Id="rId7" Type="http://schemas.openxmlformats.org/officeDocument/2006/relationships/diagramColors" Target="../diagrams/colors28.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QuickStyle" Target="../diagrams/quickStyle28.xml"/><Relationship Id="rId5" Type="http://schemas.openxmlformats.org/officeDocument/2006/relationships/diagramLayout" Target="../diagrams/layout28.xml"/><Relationship Id="rId4" Type="http://schemas.openxmlformats.org/officeDocument/2006/relationships/diagramData" Target="../diagrams/data28.xml"/></Relationships>
</file>

<file path=ppt/slides/_rels/slide1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90.jpeg"/></Relationships>
</file>

<file path=ppt/slides/_rels/slide11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3.xml"/><Relationship Id="rId5" Type="http://schemas.openxmlformats.org/officeDocument/2006/relationships/hyperlink" Target="mailto:elsa.rodriguez@cotai.org.mx" TargetMode="External"/><Relationship Id="rId4" Type="http://schemas.openxmlformats.org/officeDocument/2006/relationships/hyperlink" Target="mailto:luisa.lassodelavega@cotai.org.mx"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g"/><Relationship Id="rId7" Type="http://schemas.openxmlformats.org/officeDocument/2006/relationships/diagramColors" Target="../diagrams/colors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jp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jpg"/><Relationship Id="rId7" Type="http://schemas.openxmlformats.org/officeDocument/2006/relationships/diagramColors" Target="../diagrams/colors10.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6.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10" Type="http://schemas.openxmlformats.org/officeDocument/2006/relationships/image" Target="../media/image38.jpeg"/><Relationship Id="rId4" Type="http://schemas.openxmlformats.org/officeDocument/2006/relationships/diagramLayout" Target="../diagrams/layout13.xml"/><Relationship Id="rId9" Type="http://schemas.openxmlformats.org/officeDocument/2006/relationships/image" Target="../media/image37.jpeg"/></Relationships>
</file>

<file path=ppt/slides/_rels/slide47.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 Id="rId9" Type="http://schemas.openxmlformats.org/officeDocument/2006/relationships/image" Target="../media/image40.jpeg"/></Relationships>
</file>

<file path=ppt/slides/_rels/slide4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www.youtube.com/watch?v=2HWrEhOxPvY"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2.jpg"/><Relationship Id="rId7" Type="http://schemas.openxmlformats.org/officeDocument/2006/relationships/diagramColors" Target="../diagrams/colors1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65.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10" Type="http://schemas.openxmlformats.org/officeDocument/2006/relationships/image" Target="../media/image57.png"/><Relationship Id="rId4" Type="http://schemas.openxmlformats.org/officeDocument/2006/relationships/diagramLayout" Target="../diagrams/layout18.xml"/><Relationship Id="rId9" Type="http://schemas.openxmlformats.org/officeDocument/2006/relationships/image" Target="../media/image56.png"/></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6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7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7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9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2000" b="-2000"/>
          </a:stretch>
        </a:blipFill>
        <a:effectLst/>
      </p:bgPr>
    </p:bg>
    <p:spTree>
      <p:nvGrpSpPr>
        <p:cNvPr id="1" name=""/>
        <p:cNvGrpSpPr/>
        <p:nvPr/>
      </p:nvGrpSpPr>
      <p:grpSpPr>
        <a:xfrm>
          <a:off x="0" y="0"/>
          <a:ext cx="0" cy="0"/>
          <a:chOff x="0" y="0"/>
          <a:chExt cx="0" cy="0"/>
        </a:xfrm>
      </p:grpSpPr>
      <p:sp>
        <p:nvSpPr>
          <p:cNvPr id="3074" name="2 Subtítulo"/>
          <p:cNvSpPr txBox="1">
            <a:spLocks/>
          </p:cNvSpPr>
          <p:nvPr/>
        </p:nvSpPr>
        <p:spPr bwMode="auto">
          <a:xfrm>
            <a:off x="755576" y="2564904"/>
            <a:ext cx="7866062" cy="1512888"/>
          </a:xfrm>
          <a:prstGeom prst="rect">
            <a:avLst/>
          </a:prstGeom>
          <a:noFill/>
          <a:ln w="9525">
            <a:noFill/>
            <a:miter lim="800000"/>
            <a:headEnd/>
            <a:tailEnd/>
          </a:ln>
        </p:spPr>
        <p:txBody>
          <a:bodyPr/>
          <a:lstStyle/>
          <a:p>
            <a:pPr algn="ctr" eaLnBrk="1" hangingPunct="1">
              <a:spcBef>
                <a:spcPct val="20000"/>
              </a:spcBef>
              <a:buFont typeface="Arial" charset="0"/>
              <a:buNone/>
              <a:defRPr/>
            </a:pPr>
            <a:r>
              <a:rPr lang="es-MX" altLang="es-MX" sz="3600" b="1" dirty="0">
                <a:solidFill>
                  <a:schemeClr val="tx2">
                    <a:lumMod val="50000"/>
                  </a:schemeClr>
                </a:solidFill>
                <a:effectLst>
                  <a:outerShdw blurRad="38100" dist="38100" dir="2700000" algn="tl">
                    <a:srgbClr val="000000">
                      <a:alpha val="43137"/>
                    </a:srgbClr>
                  </a:outerShdw>
                </a:effectLst>
                <a:latin typeface="Calibri" pitchFamily="34" charset="0"/>
                <a:cs typeface="Arial" charset="0"/>
              </a:rPr>
              <a:t>“</a:t>
            </a:r>
            <a:r>
              <a:rPr lang="es-MX" altLang="es-MX" sz="4000" b="1" dirty="0">
                <a:solidFill>
                  <a:schemeClr val="tx2">
                    <a:lumMod val="50000"/>
                  </a:schemeClr>
                </a:solidFill>
                <a:effectLst>
                  <a:outerShdw blurRad="38100" dist="38100" dir="2700000" algn="tl">
                    <a:srgbClr val="000000">
                      <a:alpha val="43137"/>
                    </a:srgbClr>
                  </a:outerShdw>
                </a:effectLst>
                <a:latin typeface="Calibri" pitchFamily="34" charset="0"/>
                <a:cs typeface="Arial" charset="0"/>
              </a:rPr>
              <a:t>CUMPLIMIENTO AL PRINCIPIO DE INFORMACIÓN “</a:t>
            </a:r>
          </a:p>
        </p:txBody>
      </p:sp>
    </p:spTree>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21" name="6 CuadroTexto"/>
          <p:cNvSpPr txBox="1"/>
          <p:nvPr/>
        </p:nvSpPr>
        <p:spPr>
          <a:xfrm>
            <a:off x="899592" y="873850"/>
            <a:ext cx="7488832" cy="584775"/>
          </a:xfrm>
          <a:prstGeom prst="rect">
            <a:avLst/>
          </a:prstGeom>
          <a:noFill/>
        </p:spPr>
        <p:style>
          <a:lnRef idx="0">
            <a:schemeClr val="accent4"/>
          </a:lnRef>
          <a:fillRef idx="3">
            <a:schemeClr val="accent4"/>
          </a:fillRef>
          <a:effectRef idx="3">
            <a:schemeClr val="accent4"/>
          </a:effectRef>
          <a:fontRef idx="minor">
            <a:schemeClr val="lt1"/>
          </a:fontRef>
        </p:style>
        <p:txBody>
          <a:bodyPr wrap="square">
            <a:spAutoFit/>
          </a:bodyPr>
          <a:lstStyle/>
          <a:p>
            <a:pPr algn="just">
              <a:defRPr/>
            </a:pPr>
            <a:r>
              <a:rPr lang="es-MX" sz="3200" b="1" dirty="0">
                <a:solidFill>
                  <a:schemeClr val="tx2">
                    <a:lumMod val="75000"/>
                  </a:schemeClr>
                </a:solidFill>
              </a:rPr>
              <a:t>1.- Marco normativo sector publico</a:t>
            </a:r>
          </a:p>
        </p:txBody>
      </p:sp>
      <p:grpSp>
        <p:nvGrpSpPr>
          <p:cNvPr id="27653" name="Grupo 31"/>
          <p:cNvGrpSpPr>
            <a:grpSpLocks/>
          </p:cNvGrpSpPr>
          <p:nvPr/>
        </p:nvGrpSpPr>
        <p:grpSpPr bwMode="auto">
          <a:xfrm>
            <a:off x="755650" y="2060575"/>
            <a:ext cx="7797800" cy="3976688"/>
            <a:chOff x="2039267" y="1849385"/>
            <a:chExt cx="8688586" cy="2880320"/>
          </a:xfrm>
        </p:grpSpPr>
        <p:sp>
          <p:nvSpPr>
            <p:cNvPr id="33" name="9 Rectángulo"/>
            <p:cNvSpPr/>
            <p:nvPr/>
          </p:nvSpPr>
          <p:spPr>
            <a:xfrm>
              <a:off x="2062166" y="1849385"/>
              <a:ext cx="2256533" cy="830998"/>
            </a:xfrm>
            <a:prstGeom prst="rect">
              <a:avLst/>
            </a:prstGeom>
            <a:solidFill>
              <a:schemeClr val="accent4">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r">
                <a:rot lat="0" lon="0" rev="4800000"/>
              </a:lightRig>
            </a:scene3d>
            <a:sp3d prstMaterial="matte">
              <a:bevelT w="127000" h="6350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es-MX" sz="2400" b="1" dirty="0">
                  <a:solidFill>
                    <a:schemeClr val="bg1"/>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Segoe UI Semilight" panose="020B0402040204020203" pitchFamily="34" charset="0"/>
                </a:rPr>
                <a:t>Federación</a:t>
              </a:r>
            </a:p>
          </p:txBody>
        </p:sp>
        <p:sp>
          <p:nvSpPr>
            <p:cNvPr id="34" name="11 Rectángulo"/>
            <p:cNvSpPr/>
            <p:nvPr/>
          </p:nvSpPr>
          <p:spPr>
            <a:xfrm>
              <a:off x="4319314" y="1872382"/>
              <a:ext cx="6408539" cy="830176"/>
            </a:xfrm>
            <a:prstGeom prst="rect">
              <a:avLst/>
            </a:prstGeom>
            <a:solidFill>
              <a:srgbClr val="FFC1E0"/>
            </a:solidFill>
            <a:ln>
              <a:noFill/>
            </a:ln>
          </p:spPr>
          <p:style>
            <a:lnRef idx="1">
              <a:schemeClr val="accent4"/>
            </a:lnRef>
            <a:fillRef idx="2">
              <a:schemeClr val="accent4"/>
            </a:fillRef>
            <a:effectRef idx="1">
              <a:schemeClr val="accent4"/>
            </a:effectRef>
            <a:fontRef idx="minor">
              <a:schemeClr val="dk1"/>
            </a:fontRef>
          </p:style>
          <p:txBody>
            <a:bodyPr anchor="ctr"/>
            <a:lstStyle/>
            <a:p>
              <a:pPr algn="just">
                <a:defRPr/>
              </a:pPr>
              <a:r>
                <a:rPr lang="es-MX" sz="1400" dirty="0">
                  <a:solidFill>
                    <a:schemeClr val="tx1"/>
                  </a:solidFill>
                  <a:latin typeface="Trebuchet MS" panose="020B0603020202020204" pitchFamily="34" charset="0"/>
                  <a:ea typeface="Tahoma" panose="020B0604030504040204" pitchFamily="34" charset="0"/>
                  <a:cs typeface="Segoe UI Semilight" panose="020B0402040204020203" pitchFamily="34" charset="0"/>
                </a:rPr>
                <a:t>1.-Ley General de Protección de Datos Personales en Posesión de Sujetos Obligados.</a:t>
              </a:r>
            </a:p>
            <a:p>
              <a:pPr algn="just">
                <a:defRPr/>
              </a:pPr>
              <a:r>
                <a:rPr lang="es-MX" sz="1400" dirty="0">
                  <a:solidFill>
                    <a:schemeClr val="tx1"/>
                  </a:solidFill>
                  <a:latin typeface="Trebuchet MS" panose="020B0603020202020204" pitchFamily="34" charset="0"/>
                  <a:ea typeface="Tahoma" panose="020B0604030504040204" pitchFamily="34" charset="0"/>
                  <a:cs typeface="Segoe UI Semilight" panose="020B0402040204020203" pitchFamily="34" charset="0"/>
                </a:rPr>
                <a:t>2.-Lineamientos Generales de Protección de Datos Personales para el Sector Público.</a:t>
              </a:r>
            </a:p>
          </p:txBody>
        </p:sp>
        <p:sp>
          <p:nvSpPr>
            <p:cNvPr id="35" name="13 Rectángulo"/>
            <p:cNvSpPr/>
            <p:nvPr/>
          </p:nvSpPr>
          <p:spPr>
            <a:xfrm>
              <a:off x="2039267" y="3153826"/>
              <a:ext cx="2256533" cy="1575879"/>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r">
                <a:rot lat="0" lon="0" rev="4800000"/>
              </a:lightRig>
            </a:scene3d>
            <a:sp3d prstMaterial="matte">
              <a:bevelT w="127000" h="6350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es-MX" sz="2400" b="1" dirty="0">
                  <a:solidFill>
                    <a:schemeClr val="bg1"/>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Segoe UI Semilight" panose="020B0402040204020203" pitchFamily="34" charset="0"/>
                </a:rPr>
                <a:t>Local o Estatal</a:t>
              </a:r>
              <a:endParaRPr lang="es-MX" sz="2000" b="1" dirty="0">
                <a:solidFill>
                  <a:schemeClr val="bg1"/>
                </a:solidFill>
                <a:effectLst>
                  <a:outerShdw blurRad="38100" dist="38100" dir="2700000" algn="tl">
                    <a:srgbClr val="000000">
                      <a:alpha val="43137"/>
                    </a:srgbClr>
                  </a:outerShdw>
                </a:effectLst>
                <a:latin typeface="Trebuchet MS" panose="020B0603020202020204" pitchFamily="34" charset="0"/>
                <a:ea typeface="Tahoma" panose="020B0604030504040204" pitchFamily="34" charset="0"/>
                <a:cs typeface="Segoe UI Semilight" panose="020B0402040204020203" pitchFamily="34" charset="0"/>
              </a:endParaRPr>
            </a:p>
          </p:txBody>
        </p:sp>
        <p:sp>
          <p:nvSpPr>
            <p:cNvPr id="36" name="14 Rectángulo"/>
            <p:cNvSpPr/>
            <p:nvPr/>
          </p:nvSpPr>
          <p:spPr>
            <a:xfrm>
              <a:off x="4296318" y="3150991"/>
              <a:ext cx="6431535" cy="1578714"/>
            </a:xfrm>
            <a:prstGeom prst="rect">
              <a:avLst/>
            </a:prstGeom>
            <a:solidFill>
              <a:schemeClr val="accent3">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anchor="ctr"/>
            <a:lstStyle/>
            <a:p>
              <a:pPr algn="just">
                <a:defRPr/>
              </a:pPr>
              <a:r>
                <a:rPr lang="es-MX" sz="1400" dirty="0">
                  <a:solidFill>
                    <a:schemeClr val="tx1"/>
                  </a:solidFill>
                  <a:latin typeface="Trebuchet MS" panose="020B0603020202020204" pitchFamily="34" charset="0"/>
                  <a:ea typeface="Tahoma" panose="020B0604030504040204" pitchFamily="34" charset="0"/>
                  <a:cs typeface="Segoe UI Semilight" panose="020B0402040204020203" pitchFamily="34" charset="0"/>
                </a:rPr>
                <a:t>1.- Ley de Protección de Datos Personales en Posesión de Sujetos obligados del Estado de Nuevo León.</a:t>
              </a:r>
            </a:p>
            <a:p>
              <a:pPr algn="just">
                <a:defRPr/>
              </a:pPr>
              <a:r>
                <a:rPr lang="es-MX" sz="1400" dirty="0">
                  <a:solidFill>
                    <a:schemeClr val="tx1"/>
                  </a:solidFill>
                  <a:latin typeface="Trebuchet MS" panose="020B0603020202020204" pitchFamily="34" charset="0"/>
                  <a:ea typeface="Tahoma" panose="020B0604030504040204" pitchFamily="34" charset="0"/>
                  <a:cs typeface="Segoe UI Semilight" panose="020B0402040204020203" pitchFamily="34" charset="0"/>
                </a:rPr>
                <a:t>2.- Lineamientos de protección de datos personales para los sujetos obligados del Estado de Nuevo León</a:t>
              </a:r>
            </a:p>
          </p:txBody>
        </p:sp>
      </p:gr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124930" name="2 Marcador de contenido"/>
          <p:cNvSpPr>
            <a:spLocks noGrp="1"/>
          </p:cNvSpPr>
          <p:nvPr>
            <p:ph idx="1"/>
          </p:nvPr>
        </p:nvSpPr>
        <p:spPr>
          <a:xfrm>
            <a:off x="674979" y="1314153"/>
            <a:ext cx="7875588" cy="2519363"/>
          </a:xfrm>
        </p:spPr>
        <p:txBody>
          <a:bodyPr/>
          <a:lstStyle/>
          <a:p>
            <a:pPr algn="just"/>
            <a:r>
              <a:rPr lang="es-MX" altLang="es-MX" sz="2800" dirty="0"/>
              <a:t>El responsable deberá informar sobre aquellas transferencias de datos personales que realice, precisando los destinatarios o terceros receptores, así como las finalidades de dichas transferencias.</a:t>
            </a:r>
            <a:endParaRPr lang="es-MX" altLang="es-MX" sz="1800" dirty="0"/>
          </a:p>
        </p:txBody>
      </p:sp>
      <p:pic>
        <p:nvPicPr>
          <p:cNvPr id="124931" name="Picture 4" descr="5 dicas para transferir os dados de um celular antigo para um nov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717032"/>
            <a:ext cx="7875588" cy="294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2" name="1 Título"/>
          <p:cNvSpPr>
            <a:spLocks noGrp="1"/>
          </p:cNvSpPr>
          <p:nvPr>
            <p:ph type="title"/>
          </p:nvPr>
        </p:nvSpPr>
        <p:spPr>
          <a:xfrm>
            <a:off x="1120273" y="404664"/>
            <a:ext cx="6985000" cy="1143000"/>
          </a:xfrm>
        </p:spPr>
        <p:txBody>
          <a:bodyPr/>
          <a:lstStyle/>
          <a:p>
            <a:r>
              <a:rPr lang="es-MX" altLang="es-MX" sz="4000" b="1" dirty="0">
                <a:solidFill>
                  <a:srgbClr val="002060"/>
                </a:solidFill>
                <a:latin typeface="+mn-lt"/>
              </a:rPr>
              <a:t>“TRANSFERENCIAS”</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125954" name="1 Título"/>
          <p:cNvSpPr>
            <a:spLocks noGrp="1"/>
          </p:cNvSpPr>
          <p:nvPr>
            <p:ph type="title"/>
          </p:nvPr>
        </p:nvSpPr>
        <p:spPr>
          <a:xfrm>
            <a:off x="1115616" y="620688"/>
            <a:ext cx="7210425" cy="1012825"/>
          </a:xfrm>
        </p:spPr>
        <p:txBody>
          <a:bodyPr/>
          <a:lstStyle/>
          <a:p>
            <a:r>
              <a:rPr lang="es-MX" altLang="es-MX" sz="3200" b="1" dirty="0">
                <a:solidFill>
                  <a:srgbClr val="002060"/>
                </a:solidFill>
                <a:latin typeface="Arial" panose="020B0604020202020204" pitchFamily="34" charset="0"/>
                <a:cs typeface="Arial" panose="020B0604020202020204" pitchFamily="34" charset="0"/>
              </a:rPr>
              <a:t>Manifestación de negativa para el tratamiento de datos</a:t>
            </a:r>
          </a:p>
        </p:txBody>
      </p:sp>
      <p:sp>
        <p:nvSpPr>
          <p:cNvPr id="125955" name="2 Marcador de contenido"/>
          <p:cNvSpPr>
            <a:spLocks noGrp="1"/>
          </p:cNvSpPr>
          <p:nvPr>
            <p:ph idx="1"/>
          </p:nvPr>
        </p:nvSpPr>
        <p:spPr>
          <a:xfrm>
            <a:off x="611560" y="1916832"/>
            <a:ext cx="5339407" cy="4175993"/>
          </a:xfrm>
        </p:spPr>
        <p:txBody>
          <a:bodyPr/>
          <a:lstStyle/>
          <a:p>
            <a:pPr algn="just"/>
            <a:r>
              <a:rPr lang="es-MX" altLang="es-MX" sz="2400" dirty="0">
                <a:cs typeface="Arial" panose="020B0604020202020204" pitchFamily="34" charset="0"/>
              </a:rPr>
              <a:t>Por otra parte el responsable </a:t>
            </a:r>
            <a:r>
              <a:rPr lang="es-MX" altLang="es-MX" sz="2400" b="1" dirty="0">
                <a:solidFill>
                  <a:schemeClr val="tx2">
                    <a:lumMod val="75000"/>
                  </a:schemeClr>
                </a:solidFill>
                <a:cs typeface="Arial" panose="020B0604020202020204" pitchFamily="34" charset="0"/>
              </a:rPr>
              <a:t>deberá incluir o informar</a:t>
            </a:r>
            <a:r>
              <a:rPr lang="es-MX" altLang="es-MX" sz="2400" dirty="0">
                <a:solidFill>
                  <a:schemeClr val="tx2"/>
                </a:solidFill>
                <a:cs typeface="Arial" panose="020B0604020202020204" pitchFamily="34" charset="0"/>
              </a:rPr>
              <a:t>, </a:t>
            </a:r>
            <a:r>
              <a:rPr lang="es-MX" altLang="es-MX" sz="2400" dirty="0">
                <a:cs typeface="Arial" panose="020B0604020202020204" pitchFamily="34" charset="0"/>
              </a:rPr>
              <a:t>sobre los medios habilitados para manifestar la negativa del tratamiento para aquellas finalidades que requieran de su consentimiento expreso</a:t>
            </a:r>
          </a:p>
          <a:p>
            <a:pPr algn="just"/>
            <a:r>
              <a:rPr lang="es-MX" altLang="es-MX" sz="2400" dirty="0">
                <a:cs typeface="Arial" panose="020B0604020202020204" pitchFamily="34" charset="0"/>
              </a:rPr>
              <a:t>Pudiendo valerse de casillas u opciones de marcado en el aviso de privacidad.</a:t>
            </a:r>
          </a:p>
        </p:txBody>
      </p:sp>
      <p:sp>
        <p:nvSpPr>
          <p:cNvPr id="125956" name="3 CuadroTexto"/>
          <p:cNvSpPr txBox="1">
            <a:spLocks noChangeArrowheads="1"/>
          </p:cNvSpPr>
          <p:nvPr/>
        </p:nvSpPr>
        <p:spPr bwMode="auto">
          <a:xfrm>
            <a:off x="5724128" y="6206867"/>
            <a:ext cx="32403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r">
              <a:spcBef>
                <a:spcPct val="0"/>
              </a:spcBef>
              <a:buFontTx/>
              <a:buNone/>
            </a:pPr>
            <a:r>
              <a:rPr lang="es-MX" altLang="es-MX" sz="1600" dirty="0">
                <a:solidFill>
                  <a:schemeClr val="tx2"/>
                </a:solidFill>
              </a:rPr>
              <a:t>Artículo 29 de los Lineamientos</a:t>
            </a:r>
          </a:p>
        </p:txBody>
      </p:sp>
      <p:pic>
        <p:nvPicPr>
          <p:cNvPr id="125957" name="Picture 2" descr="Positivo y Negativo (+ -) ES ALGO MAS QUE SOLO SIGNOS — Steem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2146300"/>
            <a:ext cx="2363787"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126978" name="1 Título"/>
          <p:cNvSpPr>
            <a:spLocks noGrp="1"/>
          </p:cNvSpPr>
          <p:nvPr>
            <p:ph type="title"/>
          </p:nvPr>
        </p:nvSpPr>
        <p:spPr>
          <a:xfrm>
            <a:off x="539552" y="188640"/>
            <a:ext cx="8229600" cy="1143000"/>
          </a:xfrm>
        </p:spPr>
        <p:txBody>
          <a:bodyPr/>
          <a:lstStyle/>
          <a:p>
            <a:r>
              <a:rPr lang="es-MX" altLang="es-MX" sz="4000" b="1" dirty="0">
                <a:solidFill>
                  <a:srgbClr val="002060"/>
                </a:solidFill>
                <a:latin typeface="Arial" panose="020B0604020202020204" pitchFamily="34" charset="0"/>
                <a:cs typeface="Arial" panose="020B0604020202020204" pitchFamily="34" charset="0"/>
              </a:rPr>
              <a:t>Ejemplo de redacción</a:t>
            </a:r>
          </a:p>
        </p:txBody>
      </p:sp>
      <p:pic>
        <p:nvPicPr>
          <p:cNvPr id="3" name="Imagen 2">
            <a:extLst>
              <a:ext uri="{FF2B5EF4-FFF2-40B4-BE49-F238E27FC236}">
                <a16:creationId xmlns:a16="http://schemas.microsoft.com/office/drawing/2014/main" id="{309AE64D-4278-CB8E-6E2D-431A09E5D199}"/>
              </a:ext>
            </a:extLst>
          </p:cNvPr>
          <p:cNvPicPr>
            <a:picLocks noChangeAspect="1"/>
          </p:cNvPicPr>
          <p:nvPr/>
        </p:nvPicPr>
        <p:blipFill rotWithShape="1">
          <a:blip r:embed="rId3"/>
          <a:srcRect l="24013" t="27600" r="23225" b="43000"/>
          <a:stretch/>
        </p:blipFill>
        <p:spPr>
          <a:xfrm>
            <a:off x="432000" y="2276872"/>
            <a:ext cx="8280000" cy="2595224"/>
          </a:xfrm>
          <a:prstGeom prst="rect">
            <a:avLst/>
          </a:prstGeom>
          <a:ln>
            <a:solidFill>
              <a:schemeClr val="bg1">
                <a:lumMod val="50000"/>
              </a:schemeClr>
            </a:solidFill>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pic>
        <p:nvPicPr>
          <p:cNvPr id="128002" name="Picture 5" descr="IDA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3124200"/>
            <a:ext cx="7921625"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3" name="Marcador de contenido 2"/>
          <p:cNvSpPr>
            <a:spLocks noGrp="1"/>
          </p:cNvSpPr>
          <p:nvPr>
            <p:ph idx="1"/>
          </p:nvPr>
        </p:nvSpPr>
        <p:spPr>
          <a:xfrm>
            <a:off x="683568" y="2062163"/>
            <a:ext cx="7776220" cy="1295400"/>
          </a:xfrm>
        </p:spPr>
        <p:txBody>
          <a:bodyPr/>
          <a:lstStyle/>
          <a:p>
            <a:pPr marL="0" indent="0" algn="just">
              <a:buFont typeface="Arial" panose="020B0604020202020204" pitchFamily="34" charset="0"/>
              <a:buNone/>
            </a:pPr>
            <a:r>
              <a:rPr lang="es-MX" altLang="es-MX" sz="1800" b="1" dirty="0">
                <a:ea typeface="Calibri" panose="020F0502020204030204" pitchFamily="34" charset="0"/>
                <a:cs typeface="Arial" panose="020B0604020202020204" pitchFamily="34" charset="0"/>
              </a:rPr>
              <a:t>En el caso del procedimiento para ejercer los derechos ARCO, el </a:t>
            </a:r>
            <a:r>
              <a:rPr lang="es-MX" altLang="es-MX" sz="1800" dirty="0">
                <a:ea typeface="Calibri" panose="020F0502020204030204" pitchFamily="34" charset="0"/>
                <a:cs typeface="Arial" panose="020B0604020202020204" pitchFamily="34" charset="0"/>
              </a:rPr>
              <a:t>responsable los describirá en el aviso de privacidad integral, o remitirá a los medios disponibles para que conozca dicho procedimiento;</a:t>
            </a:r>
            <a:r>
              <a:rPr lang="es-MX" altLang="es-MX" sz="1800" dirty="0">
                <a:solidFill>
                  <a:srgbClr val="4F6228"/>
                </a:solidFill>
                <a:ea typeface="Calibri" panose="020F0502020204030204" pitchFamily="34" charset="0"/>
                <a:cs typeface="Arial" panose="020B0604020202020204" pitchFamily="34" charset="0"/>
              </a:rPr>
              <a:t> </a:t>
            </a:r>
          </a:p>
        </p:txBody>
      </p:sp>
      <p:sp>
        <p:nvSpPr>
          <p:cNvPr id="128004" name="1 Título"/>
          <p:cNvSpPr>
            <a:spLocks noGrp="1"/>
          </p:cNvSpPr>
          <p:nvPr>
            <p:ph type="title"/>
          </p:nvPr>
        </p:nvSpPr>
        <p:spPr>
          <a:xfrm>
            <a:off x="519113" y="692697"/>
            <a:ext cx="8229600" cy="1440904"/>
          </a:xfrm>
        </p:spPr>
        <p:txBody>
          <a:bodyPr/>
          <a:lstStyle/>
          <a:p>
            <a:pPr algn="just"/>
            <a:r>
              <a:rPr lang="es-MX" altLang="es-MX" sz="2000" b="1" dirty="0">
                <a:latin typeface="Arial" panose="020B0604020202020204" pitchFamily="34" charset="0"/>
                <a:cs typeface="Arial" panose="020B0604020202020204" pitchFamily="34" charset="0"/>
              </a:rPr>
              <a:t>Fracción V del Artículo 30 de la Ley de Protección de Datos Personales del Estado de Nuevo León </a:t>
            </a:r>
            <a:r>
              <a:rPr lang="es-MX" altLang="es-MX" sz="2000" b="1" dirty="0">
                <a:solidFill>
                  <a:srgbClr val="002060"/>
                </a:solidFill>
                <a:latin typeface="Arial" panose="020B0604020202020204" pitchFamily="34" charset="0"/>
                <a:cs typeface="Arial" panose="020B0604020202020204" pitchFamily="34" charset="0"/>
              </a:rPr>
              <a:t>“MECANISMOS PARA EL EJERCICIO DE LOS DERECHOS”</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pic>
        <p:nvPicPr>
          <p:cNvPr id="121858" name="Picture 4"/>
          <p:cNvPicPr>
            <a:picLocks noChangeAspect="1" noChangeArrowheads="1"/>
          </p:cNvPicPr>
          <p:nvPr/>
        </p:nvPicPr>
        <p:blipFill>
          <a:blip r:embed="rId3">
            <a:alphaModFix/>
          </a:blip>
          <a:srcRect/>
          <a:stretch>
            <a:fillRect/>
          </a:stretch>
        </p:blipFill>
        <p:spPr bwMode="auto">
          <a:xfrm>
            <a:off x="6537671" y="548680"/>
            <a:ext cx="2160241" cy="178898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 name="Marcador de contenido 2"/>
          <p:cNvSpPr>
            <a:spLocks noGrp="1"/>
          </p:cNvSpPr>
          <p:nvPr>
            <p:ph idx="1"/>
          </p:nvPr>
        </p:nvSpPr>
        <p:spPr>
          <a:xfrm>
            <a:off x="539552" y="1341438"/>
            <a:ext cx="8158361" cy="4679950"/>
          </a:xfrm>
        </p:spPr>
        <p:txBody>
          <a:bodyPr>
            <a:normAutofit fontScale="85000" lnSpcReduction="20000"/>
          </a:bodyPr>
          <a:lstStyle/>
          <a:p>
            <a:pPr marL="0" indent="0" algn="just">
              <a:buFont typeface="Arial" panose="020B0604020202020204" pitchFamily="34" charset="0"/>
              <a:buNone/>
              <a:defRPr/>
            </a:pPr>
            <a:r>
              <a:rPr lang="es-MX" sz="2800" b="1" dirty="0">
                <a:solidFill>
                  <a:schemeClr val="tx2">
                    <a:lumMod val="75000"/>
                  </a:schemeClr>
                </a:solidFill>
                <a:ea typeface="Calibri" panose="020F0502020204030204" pitchFamily="34" charset="0"/>
                <a:cs typeface="Arial" panose="020B0604020202020204" pitchFamily="34" charset="0"/>
              </a:rPr>
              <a:t>Lo que deberá informar es: </a:t>
            </a:r>
          </a:p>
          <a:p>
            <a:pPr marL="0" indent="0" algn="just">
              <a:buFont typeface="Arial" panose="020B0604020202020204" pitchFamily="34" charset="0"/>
              <a:buNone/>
              <a:defRPr/>
            </a:pPr>
            <a:endParaRPr lang="es-MX" sz="2400" b="1" dirty="0">
              <a:ea typeface="Calibri" panose="020F0502020204030204" pitchFamily="34" charset="0"/>
              <a:cs typeface="Arial" panose="020B0604020202020204" pitchFamily="34" charset="0"/>
            </a:endParaRPr>
          </a:p>
          <a:p>
            <a:pPr algn="just">
              <a:buFont typeface="+mj-lt"/>
              <a:buAutoNum type="arabicPeriod"/>
              <a:defRPr/>
            </a:pPr>
            <a:r>
              <a:rPr lang="es-MX" sz="2400" dirty="0">
                <a:ea typeface="Calibri" panose="020F0502020204030204" pitchFamily="34" charset="0"/>
                <a:cs typeface="Arial" panose="020B0604020202020204" pitchFamily="34" charset="0"/>
              </a:rPr>
              <a:t>Requisitos de la solicitud; art. 63 Ley local.</a:t>
            </a:r>
          </a:p>
          <a:p>
            <a:pPr algn="just">
              <a:buFont typeface="+mj-lt"/>
              <a:buAutoNum type="arabicPeriod"/>
              <a:defRPr/>
            </a:pPr>
            <a:r>
              <a:rPr lang="es-MX" sz="2400" dirty="0">
                <a:ea typeface="Calibri" panose="020F0502020204030204" pitchFamily="34" charset="0"/>
                <a:cs typeface="Arial" panose="020B0604020202020204" pitchFamily="34" charset="0"/>
              </a:rPr>
              <a:t>Medios para presentar solicitudes; </a:t>
            </a:r>
          </a:p>
          <a:p>
            <a:pPr algn="just">
              <a:buFont typeface="+mj-lt"/>
              <a:buAutoNum type="arabicPeriod"/>
              <a:defRPr/>
            </a:pPr>
            <a:r>
              <a:rPr lang="es-MX" sz="2400" dirty="0">
                <a:ea typeface="Calibri" panose="020F0502020204030204" pitchFamily="34" charset="0"/>
                <a:cs typeface="Arial" panose="020B0604020202020204" pitchFamily="34" charset="0"/>
              </a:rPr>
              <a:t>Formularios, sistemas o métodos para que el titular ejerza sus derechos; </a:t>
            </a:r>
          </a:p>
          <a:p>
            <a:pPr algn="just">
              <a:buFont typeface="+mj-lt"/>
              <a:buAutoNum type="arabicPeriod"/>
              <a:defRPr/>
            </a:pPr>
            <a:r>
              <a:rPr lang="es-MX" sz="2400" dirty="0">
                <a:ea typeface="Calibri" panose="020F0502020204030204" pitchFamily="34" charset="0"/>
                <a:cs typeface="Arial" panose="020B0604020202020204" pitchFamily="34" charset="0"/>
              </a:rPr>
              <a:t>Medios habilitados para dar respuesta a las solicitudes para el ejercicio de los derechos ARCO;</a:t>
            </a:r>
          </a:p>
          <a:p>
            <a:pPr algn="just">
              <a:buFont typeface="+mj-lt"/>
              <a:buAutoNum type="arabicPeriod"/>
              <a:defRPr/>
            </a:pPr>
            <a:r>
              <a:rPr lang="es-MX" sz="2400" dirty="0">
                <a:ea typeface="Calibri" panose="020F0502020204030204" pitchFamily="34" charset="0"/>
                <a:cs typeface="Arial" panose="020B0604020202020204" pitchFamily="34" charset="0"/>
              </a:rPr>
              <a:t>Modalidad o medios de reproducción de los datos; </a:t>
            </a:r>
          </a:p>
          <a:p>
            <a:pPr algn="just">
              <a:buFont typeface="+mj-lt"/>
              <a:buAutoNum type="arabicPeriod"/>
              <a:defRPr/>
            </a:pPr>
            <a:r>
              <a:rPr lang="es-MX" sz="2400" dirty="0">
                <a:ea typeface="Calibri" panose="020F0502020204030204" pitchFamily="34" charset="0"/>
                <a:cs typeface="Arial" panose="020B0604020202020204" pitchFamily="34" charset="0"/>
              </a:rPr>
              <a:t>Plazos dentro del procedimiento; y </a:t>
            </a:r>
          </a:p>
          <a:p>
            <a:pPr algn="just">
              <a:buFont typeface="+mj-lt"/>
              <a:buAutoNum type="arabicPeriod"/>
              <a:defRPr/>
            </a:pPr>
            <a:r>
              <a:rPr lang="es-MX" sz="2400" dirty="0">
                <a:ea typeface="Calibri" panose="020F0502020204030204" pitchFamily="34" charset="0"/>
                <a:cs typeface="Arial" panose="020B0604020202020204" pitchFamily="34" charset="0"/>
              </a:rPr>
              <a:t>El derecho de presentar un recurso de revisión.</a:t>
            </a:r>
          </a:p>
          <a:p>
            <a:pPr algn="just">
              <a:buFont typeface="+mj-lt"/>
              <a:buAutoNum type="arabicPeriod"/>
              <a:defRPr/>
            </a:pPr>
            <a:endParaRPr lang="es-MX" sz="2400" dirty="0">
              <a:solidFill>
                <a:schemeClr val="tx2"/>
              </a:solidFill>
              <a:cs typeface="Arial" panose="020B0604020202020204" pitchFamily="34" charset="0"/>
            </a:endParaRPr>
          </a:p>
          <a:p>
            <a:pPr marL="0" indent="0" algn="just">
              <a:buFont typeface="Arial" panose="020B0604020202020204" pitchFamily="34" charset="0"/>
              <a:buNone/>
              <a:defRPr/>
            </a:pPr>
            <a:r>
              <a:rPr lang="es-MX" sz="2400" b="1" dirty="0">
                <a:solidFill>
                  <a:schemeClr val="tx2">
                    <a:lumMod val="75000"/>
                  </a:schemeClr>
                </a:solidFill>
                <a:cs typeface="Arial" panose="020B0604020202020204" pitchFamily="34" charset="0"/>
              </a:rPr>
              <a:t>El responsable deberá </a:t>
            </a:r>
            <a:r>
              <a:rPr lang="es-MX" sz="2400" dirty="0">
                <a:cs typeface="Arial" panose="020B0604020202020204" pitchFamily="34" charset="0"/>
              </a:rPr>
              <a:t>indicar el o los medios a través de los cuales hará del conocimiento del titular los cambios o actualizaciones efectuados al aviso de privacidad simplificado e integral. </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130050" name="1 Título"/>
          <p:cNvSpPr>
            <a:spLocks noGrp="1"/>
          </p:cNvSpPr>
          <p:nvPr>
            <p:ph type="title"/>
          </p:nvPr>
        </p:nvSpPr>
        <p:spPr>
          <a:xfrm>
            <a:off x="457200" y="557213"/>
            <a:ext cx="8229600" cy="1143000"/>
          </a:xfrm>
        </p:spPr>
        <p:txBody>
          <a:bodyPr/>
          <a:lstStyle/>
          <a:p>
            <a:r>
              <a:rPr lang="es-MX" altLang="es-MX" sz="4000" b="1" dirty="0">
                <a:solidFill>
                  <a:schemeClr val="tx2">
                    <a:lumMod val="75000"/>
                  </a:schemeClr>
                </a:solidFill>
                <a:latin typeface="Arial" panose="020B0604020202020204" pitchFamily="34" charset="0"/>
                <a:cs typeface="Arial" panose="020B0604020202020204" pitchFamily="34" charset="0"/>
              </a:rPr>
              <a:t>Ejemplo de redacción</a:t>
            </a:r>
          </a:p>
        </p:txBody>
      </p:sp>
      <p:pic>
        <p:nvPicPr>
          <p:cNvPr id="3" name="Imagen 2">
            <a:extLst>
              <a:ext uri="{FF2B5EF4-FFF2-40B4-BE49-F238E27FC236}">
                <a16:creationId xmlns:a16="http://schemas.microsoft.com/office/drawing/2014/main" id="{8D49C8C8-DF60-864E-9BB0-CBBDE3C77AE6}"/>
              </a:ext>
            </a:extLst>
          </p:cNvPr>
          <p:cNvPicPr>
            <a:picLocks noChangeAspect="1"/>
          </p:cNvPicPr>
          <p:nvPr/>
        </p:nvPicPr>
        <p:blipFill rotWithShape="1">
          <a:blip r:embed="rId3"/>
          <a:srcRect l="24013" t="23400" r="23225" b="13601"/>
          <a:stretch/>
        </p:blipFill>
        <p:spPr>
          <a:xfrm>
            <a:off x="755576" y="1484784"/>
            <a:ext cx="7826471" cy="5256584"/>
          </a:xfrm>
          <a:prstGeom prst="rect">
            <a:avLst/>
          </a:prstGeom>
          <a:ln>
            <a:solidFill>
              <a:schemeClr val="bg1">
                <a:lumMod val="50000"/>
              </a:schemeClr>
            </a:solidFill>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131074" name="1 Título"/>
          <p:cNvSpPr>
            <a:spLocks noGrp="1"/>
          </p:cNvSpPr>
          <p:nvPr>
            <p:ph type="title"/>
          </p:nvPr>
        </p:nvSpPr>
        <p:spPr/>
        <p:txBody>
          <a:bodyPr/>
          <a:lstStyle/>
          <a:p>
            <a:r>
              <a:rPr lang="es-MX" altLang="es-MX" sz="4000" b="1" dirty="0">
                <a:solidFill>
                  <a:schemeClr val="tx2">
                    <a:lumMod val="75000"/>
                  </a:schemeClr>
                </a:solidFill>
                <a:latin typeface="Arial" panose="020B0604020202020204" pitchFamily="34" charset="0"/>
                <a:cs typeface="Arial" panose="020B0604020202020204" pitchFamily="34" charset="0"/>
              </a:rPr>
              <a:t>Ejemplo de redacción</a:t>
            </a:r>
          </a:p>
        </p:txBody>
      </p:sp>
      <p:pic>
        <p:nvPicPr>
          <p:cNvPr id="3" name="Imagen 2">
            <a:extLst>
              <a:ext uri="{FF2B5EF4-FFF2-40B4-BE49-F238E27FC236}">
                <a16:creationId xmlns:a16="http://schemas.microsoft.com/office/drawing/2014/main" id="{928D6A0F-8C87-4CBE-3B4D-9A48E692E477}"/>
              </a:ext>
            </a:extLst>
          </p:cNvPr>
          <p:cNvPicPr>
            <a:picLocks noChangeAspect="1"/>
          </p:cNvPicPr>
          <p:nvPr/>
        </p:nvPicPr>
        <p:blipFill rotWithShape="1">
          <a:blip r:embed="rId3"/>
          <a:srcRect l="24013" t="26200" r="23225" b="15000"/>
          <a:stretch/>
        </p:blipFill>
        <p:spPr>
          <a:xfrm>
            <a:off x="611560" y="1392914"/>
            <a:ext cx="8280000" cy="5190448"/>
          </a:xfrm>
          <a:prstGeom prst="rect">
            <a:avLst/>
          </a:prstGeom>
          <a:ln>
            <a:solidFill>
              <a:schemeClr val="bg1">
                <a:lumMod val="50000"/>
              </a:schemeClr>
            </a:solidFill>
          </a:ln>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132099" name="Marcador de contenido 2"/>
          <p:cNvSpPr>
            <a:spLocks noGrp="1"/>
          </p:cNvSpPr>
          <p:nvPr>
            <p:ph idx="1"/>
          </p:nvPr>
        </p:nvSpPr>
        <p:spPr>
          <a:xfrm>
            <a:off x="683568" y="1988840"/>
            <a:ext cx="8229600" cy="4249737"/>
          </a:xfrm>
        </p:spPr>
        <p:txBody>
          <a:bodyPr/>
          <a:lstStyle/>
          <a:p>
            <a:pPr marL="0" indent="0" algn="just">
              <a:buFont typeface="Arial" panose="020B0604020202020204" pitchFamily="34" charset="0"/>
              <a:buNone/>
            </a:pPr>
            <a:r>
              <a:rPr lang="es-MX" altLang="es-MX" sz="2100" dirty="0">
                <a:cs typeface="Arial" panose="020B0604020202020204" pitchFamily="34" charset="0"/>
              </a:rPr>
              <a:t>Para mantener actualizado el documento, el responsable está obligado a informar </a:t>
            </a:r>
            <a:r>
              <a:rPr lang="es-MX" altLang="es-MX" sz="2100" b="1" dirty="0">
                <a:solidFill>
                  <a:schemeClr val="tx2">
                    <a:lumMod val="75000"/>
                  </a:schemeClr>
                </a:solidFill>
                <a:cs typeface="Arial" panose="020B0604020202020204" pitchFamily="34" charset="0"/>
              </a:rPr>
              <a:t>los medios y el procedimiento</a:t>
            </a:r>
            <a:r>
              <a:rPr lang="es-MX" altLang="es-MX" sz="2100" dirty="0">
                <a:cs typeface="Arial" panose="020B0604020202020204" pitchFamily="34" charset="0"/>
              </a:rPr>
              <a:t> implementados para dar a conocer cualquier cambio o modificación.</a:t>
            </a:r>
          </a:p>
          <a:p>
            <a:pPr marL="0" indent="0" algn="just">
              <a:buFont typeface="Arial" panose="020B0604020202020204" pitchFamily="34" charset="0"/>
              <a:buNone/>
            </a:pPr>
            <a:r>
              <a:rPr lang="es-MX" altLang="es-MX" sz="2100" dirty="0">
                <a:cs typeface="Arial" panose="020B0604020202020204" pitchFamily="34" charset="0"/>
              </a:rPr>
              <a:t>Sólo es necesario incluir la información del procedimiento, cuando el medio para dar a conocer los cambios no se dirija directamente a cada titular, como por ejemplo: una publicación en la página de Internet.</a:t>
            </a:r>
          </a:p>
        </p:txBody>
      </p:sp>
      <p:sp>
        <p:nvSpPr>
          <p:cNvPr id="4" name="1 Título"/>
          <p:cNvSpPr>
            <a:spLocks noGrp="1"/>
          </p:cNvSpPr>
          <p:nvPr>
            <p:ph type="title"/>
          </p:nvPr>
        </p:nvSpPr>
        <p:spPr>
          <a:xfrm>
            <a:off x="683568" y="788521"/>
            <a:ext cx="8229600" cy="1092200"/>
          </a:xfrm>
          <a:noFill/>
        </p:spPr>
        <p:txBody>
          <a:bodyPr>
            <a:noAutofit/>
          </a:bodyPr>
          <a:lstStyle/>
          <a:p>
            <a:pPr>
              <a:defRPr/>
            </a:pPr>
            <a:r>
              <a:rPr lang="es-MX" sz="2400" b="1" dirty="0">
                <a:solidFill>
                  <a:schemeClr val="tx2">
                    <a:lumMod val="75000"/>
                  </a:schemeClr>
                </a:solidFill>
                <a:latin typeface="Arial" panose="020B0604020202020204" pitchFamily="34" charset="0"/>
                <a:cs typeface="Arial" panose="020B0604020202020204" pitchFamily="34" charset="0"/>
              </a:rPr>
              <a:t>Fracción VII del Artículo 30 de la Ley de Protección de Datos Personales del Estado de Nuevo León “CAMBIOS AL AVISO DE PRIVACIDAD”</a:t>
            </a:r>
          </a:p>
        </p:txBody>
      </p:sp>
      <p:pic>
        <p:nvPicPr>
          <p:cNvPr id="132102" name="Picture 6" descr="Ilustraciones gratis de Empresar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4293096"/>
            <a:ext cx="3384376" cy="26642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133123" name="Título 1"/>
          <p:cNvSpPr>
            <a:spLocks noGrp="1"/>
          </p:cNvSpPr>
          <p:nvPr>
            <p:ph type="title"/>
          </p:nvPr>
        </p:nvSpPr>
        <p:spPr/>
        <p:txBody>
          <a:bodyPr/>
          <a:lstStyle/>
          <a:p>
            <a:r>
              <a:rPr lang="es-MX" altLang="es-MX" sz="4000" b="1" dirty="0">
                <a:solidFill>
                  <a:schemeClr val="tx2">
                    <a:lumMod val="75000"/>
                  </a:schemeClr>
                </a:solidFill>
                <a:latin typeface="Arial" panose="020B0604020202020204" pitchFamily="34" charset="0"/>
                <a:cs typeface="Arial" panose="020B0604020202020204" pitchFamily="34" charset="0"/>
              </a:rPr>
              <a:t>Fecha de elaboración</a:t>
            </a:r>
          </a:p>
        </p:txBody>
      </p:sp>
      <p:sp>
        <p:nvSpPr>
          <p:cNvPr id="133124" name="CuadroTexto 7"/>
          <p:cNvSpPr txBox="1">
            <a:spLocks noChangeArrowheads="1"/>
          </p:cNvSpPr>
          <p:nvPr/>
        </p:nvSpPr>
        <p:spPr bwMode="auto">
          <a:xfrm>
            <a:off x="623256" y="2132856"/>
            <a:ext cx="3679825"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just">
              <a:spcBef>
                <a:spcPct val="0"/>
              </a:spcBef>
              <a:buFontTx/>
              <a:buNone/>
            </a:pPr>
            <a:r>
              <a:rPr lang="es-MX" altLang="es-MX" sz="2400" dirty="0"/>
              <a:t>El sujeto obligado </a:t>
            </a:r>
            <a:r>
              <a:rPr lang="es-MX" altLang="es-MX" sz="2400" b="1" dirty="0">
                <a:solidFill>
                  <a:schemeClr val="tx2">
                    <a:lumMod val="75000"/>
                  </a:schemeClr>
                </a:solidFill>
              </a:rPr>
              <a:t>deberá</a:t>
            </a:r>
            <a:r>
              <a:rPr lang="es-MX" altLang="es-MX" sz="2400" dirty="0"/>
              <a:t> incluir en el aviso de privacidad simplificado e integral, la fecha de su elaboración, o bien, la última fecha en que éstos hubieren sido actualizados, en su caso. </a:t>
            </a:r>
          </a:p>
        </p:txBody>
      </p:sp>
      <p:sp>
        <p:nvSpPr>
          <p:cNvPr id="133125" name="1 CuadroTexto"/>
          <p:cNvSpPr txBox="1">
            <a:spLocks noChangeArrowheads="1"/>
          </p:cNvSpPr>
          <p:nvPr/>
        </p:nvSpPr>
        <p:spPr bwMode="auto">
          <a:xfrm>
            <a:off x="1229758" y="6309320"/>
            <a:ext cx="79119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r">
              <a:spcBef>
                <a:spcPct val="0"/>
              </a:spcBef>
              <a:buFontTx/>
              <a:buNone/>
            </a:pPr>
            <a:r>
              <a:rPr lang="es-MX" altLang="es-MX" sz="1800" dirty="0">
                <a:solidFill>
                  <a:schemeClr val="tx2">
                    <a:lumMod val="75000"/>
                  </a:schemeClr>
                </a:solidFill>
              </a:rPr>
              <a:t>Artículo 38 ultimo párrafo de los lineamientos sobre los principios y deberes</a:t>
            </a:r>
          </a:p>
        </p:txBody>
      </p:sp>
      <p:pic>
        <p:nvPicPr>
          <p:cNvPr id="133127" name="Picture 7" descr="Gráficos vectoriales gratis de Calendar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6145" y="1417638"/>
            <a:ext cx="4150656" cy="41629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134146" name="1 Título"/>
          <p:cNvSpPr>
            <a:spLocks noGrp="1"/>
          </p:cNvSpPr>
          <p:nvPr>
            <p:ph type="title"/>
          </p:nvPr>
        </p:nvSpPr>
        <p:spPr>
          <a:xfrm>
            <a:off x="590550" y="701675"/>
            <a:ext cx="8229600" cy="1143000"/>
          </a:xfrm>
        </p:spPr>
        <p:txBody>
          <a:bodyPr/>
          <a:lstStyle/>
          <a:p>
            <a:r>
              <a:rPr lang="es-MX" altLang="es-MX" sz="4000" b="1" dirty="0">
                <a:solidFill>
                  <a:schemeClr val="tx2">
                    <a:lumMod val="75000"/>
                  </a:schemeClr>
                </a:solidFill>
                <a:latin typeface="Arial" panose="020B0604020202020204" pitchFamily="34" charset="0"/>
                <a:cs typeface="Arial" panose="020B0604020202020204" pitchFamily="34" charset="0"/>
              </a:rPr>
              <a:t>Ejemplo de redacción</a:t>
            </a:r>
          </a:p>
        </p:txBody>
      </p:sp>
      <p:pic>
        <p:nvPicPr>
          <p:cNvPr id="3" name="Imagen 2">
            <a:extLst>
              <a:ext uri="{FF2B5EF4-FFF2-40B4-BE49-F238E27FC236}">
                <a16:creationId xmlns:a16="http://schemas.microsoft.com/office/drawing/2014/main" id="{368B12AE-777D-8EE4-D211-FFE1740A18B1}"/>
              </a:ext>
            </a:extLst>
          </p:cNvPr>
          <p:cNvPicPr>
            <a:picLocks noChangeAspect="1"/>
          </p:cNvPicPr>
          <p:nvPr/>
        </p:nvPicPr>
        <p:blipFill rotWithShape="1">
          <a:blip r:embed="rId3"/>
          <a:srcRect l="24013" t="44400" r="23226" b="31800"/>
          <a:stretch/>
        </p:blipFill>
        <p:spPr>
          <a:xfrm>
            <a:off x="683568" y="2708920"/>
            <a:ext cx="8280000" cy="2100896"/>
          </a:xfrm>
          <a:prstGeom prst="rect">
            <a:avLst/>
          </a:prstGeom>
          <a:ln>
            <a:solidFill>
              <a:schemeClr val="bg1">
                <a:lumMod val="50000"/>
              </a:schemeClr>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pic>
        <p:nvPicPr>
          <p:cNvPr id="28674" name="Picture 2" descr="Finalidad de los Sindicatos – Economia labor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6208" y="1268760"/>
            <a:ext cx="2137792" cy="234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2051720" y="476672"/>
            <a:ext cx="5224462" cy="647700"/>
          </a:xfrm>
        </p:spPr>
        <p:txBody>
          <a:bodyPr/>
          <a:lstStyle/>
          <a:p>
            <a:pPr>
              <a:defRPr/>
            </a:pPr>
            <a:r>
              <a:rPr lang="es-MX" sz="4000" b="1" dirty="0">
                <a:solidFill>
                  <a:schemeClr val="tx2">
                    <a:lumMod val="75000"/>
                  </a:schemeClr>
                </a:solidFill>
                <a:latin typeface="Arial" panose="020B0604020202020204" pitchFamily="34" charset="0"/>
                <a:cs typeface="Arial" panose="020B0604020202020204" pitchFamily="34" charset="0"/>
              </a:rPr>
              <a:t>¿</a:t>
            </a:r>
            <a:r>
              <a:rPr lang="es-MX" sz="3600" b="1" dirty="0">
                <a:solidFill>
                  <a:schemeClr val="tx2">
                    <a:lumMod val="75000"/>
                  </a:schemeClr>
                </a:solidFill>
                <a:latin typeface="Arial" panose="020B0604020202020204" pitchFamily="34" charset="0"/>
                <a:cs typeface="Arial" panose="020B0604020202020204" pitchFamily="34" charset="0"/>
              </a:rPr>
              <a:t>A quien no le aplica? </a:t>
            </a:r>
          </a:p>
        </p:txBody>
      </p:sp>
      <p:graphicFrame>
        <p:nvGraphicFramePr>
          <p:cNvPr id="4" name="Marcador de contenido 5"/>
          <p:cNvGraphicFramePr>
            <a:graphicFrameLocks noGrp="1"/>
          </p:cNvGraphicFramePr>
          <p:nvPr>
            <p:ph idx="1"/>
            <p:extLst>
              <p:ext uri="{D42A27DB-BD31-4B8C-83A1-F6EECF244321}">
                <p14:modId xmlns:p14="http://schemas.microsoft.com/office/powerpoint/2010/main" val="2328834226"/>
              </p:ext>
            </p:extLst>
          </p:nvPr>
        </p:nvGraphicFramePr>
        <p:xfrm>
          <a:off x="251520" y="1268760"/>
          <a:ext cx="8229600" cy="44253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135171" name="1 Título"/>
          <p:cNvSpPr>
            <a:spLocks noGrp="1"/>
          </p:cNvSpPr>
          <p:nvPr>
            <p:ph type="title"/>
          </p:nvPr>
        </p:nvSpPr>
        <p:spPr>
          <a:xfrm>
            <a:off x="755576" y="764704"/>
            <a:ext cx="7777163" cy="1143000"/>
          </a:xfrm>
        </p:spPr>
        <p:txBody>
          <a:bodyPr/>
          <a:lstStyle/>
          <a:p>
            <a:r>
              <a:rPr lang="es-MX" altLang="es-MX" sz="2800" b="1" dirty="0">
                <a:solidFill>
                  <a:schemeClr val="tx2">
                    <a:lumMod val="75000"/>
                  </a:schemeClr>
                </a:solidFill>
                <a:latin typeface="Arial" panose="020B0604020202020204" pitchFamily="34" charset="0"/>
                <a:cs typeface="Arial" panose="020B0604020202020204" pitchFamily="34" charset="0"/>
              </a:rPr>
              <a:t>¿Qué pasa si incumplo con los principios y deberes en materia de datos personales</a:t>
            </a:r>
          </a:p>
        </p:txBody>
      </p:sp>
      <p:sp>
        <p:nvSpPr>
          <p:cNvPr id="135172" name="2 Marcador de contenido"/>
          <p:cNvSpPr>
            <a:spLocks noGrp="1"/>
          </p:cNvSpPr>
          <p:nvPr>
            <p:ph idx="1"/>
          </p:nvPr>
        </p:nvSpPr>
        <p:spPr>
          <a:xfrm>
            <a:off x="755575" y="2074627"/>
            <a:ext cx="7777163" cy="2663825"/>
          </a:xfrm>
        </p:spPr>
        <p:txBody>
          <a:bodyPr/>
          <a:lstStyle/>
          <a:p>
            <a:pPr marL="0" indent="0" algn="just">
              <a:buNone/>
            </a:pPr>
            <a:r>
              <a:rPr lang="es-MX" altLang="es-MX" sz="2400" dirty="0">
                <a:cs typeface="Arial" panose="020B0604020202020204" pitchFamily="34" charset="0"/>
              </a:rPr>
              <a:t>Si el sujeto obligado no cumple con sus obligaciones al tratar datos personales,  estarían vulnerando este derecho, por consecuencia se haría acreedor a una medida de apremio.</a:t>
            </a: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3082863"/>
            <a:ext cx="3645024" cy="3645024"/>
          </a:xfrm>
          <a:prstGeom prst="rect">
            <a:avLst/>
          </a:prstGeom>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11559" y="836712"/>
            <a:ext cx="7921253" cy="1143000"/>
          </a:xfrm>
        </p:spPr>
        <p:txBody>
          <a:bodyPr>
            <a:normAutofit fontScale="90000"/>
          </a:bodyPr>
          <a:lstStyle/>
          <a:p>
            <a:pPr>
              <a:defRPr/>
            </a:pPr>
            <a:r>
              <a:rPr lang="es-MX" sz="2800" b="1" dirty="0">
                <a:solidFill>
                  <a:schemeClr val="tx2">
                    <a:lumMod val="75000"/>
                  </a:schemeClr>
                </a:solidFill>
                <a:latin typeface="Arial" panose="020B0604020202020204" pitchFamily="34" charset="0"/>
                <a:cs typeface="Arial" panose="020B0604020202020204" pitchFamily="34" charset="0"/>
              </a:rPr>
              <a:t>Medidas de supervisión prevista por la Ley de Datos Personales en Posesión de los Sujetos Obligados del Estado de  Nuevo León.</a:t>
            </a:r>
          </a:p>
        </p:txBody>
      </p:sp>
      <p:pic>
        <p:nvPicPr>
          <p:cNvPr id="13619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4800386"/>
            <a:ext cx="2444246" cy="202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contenido 2"/>
          <p:cNvSpPr>
            <a:spLocks noGrp="1"/>
          </p:cNvSpPr>
          <p:nvPr>
            <p:ph idx="1"/>
          </p:nvPr>
        </p:nvSpPr>
        <p:spPr>
          <a:xfrm>
            <a:off x="755835" y="2276872"/>
            <a:ext cx="7632700" cy="4210050"/>
          </a:xfrm>
        </p:spPr>
        <p:txBody>
          <a:bodyPr/>
          <a:lstStyle/>
          <a:p>
            <a:pPr marL="0" indent="0" algn="just">
              <a:buNone/>
              <a:defRPr/>
            </a:pPr>
            <a:r>
              <a:rPr lang="es-MX" sz="2400" dirty="0">
                <a:cs typeface="Arial" panose="020B0604020202020204" pitchFamily="34" charset="0"/>
              </a:rPr>
              <a:t>El INFO NL tiene la función de vigilar, evaluar y verificar el cumplimiento de la ley de la materia y demás disposiciones aplicables. Para cumplir con esta responsabilidad, puede hacer uso de la </a:t>
            </a:r>
            <a:r>
              <a:rPr lang="es-MX" sz="2400" b="1" dirty="0">
                <a:solidFill>
                  <a:schemeClr val="tx2">
                    <a:lumMod val="75000"/>
                  </a:schemeClr>
                </a:solidFill>
                <a:cs typeface="Arial" panose="020B0604020202020204" pitchFamily="34" charset="0"/>
              </a:rPr>
              <a:t>facultad de verificación, </a:t>
            </a:r>
            <a:r>
              <a:rPr lang="es-MX" sz="2400" dirty="0">
                <a:solidFill>
                  <a:schemeClr val="tx2">
                    <a:lumMod val="75000"/>
                  </a:schemeClr>
                </a:solidFill>
                <a:cs typeface="Arial" panose="020B0604020202020204" pitchFamily="34" charset="0"/>
              </a:rPr>
              <a:t>así como</a:t>
            </a:r>
            <a:r>
              <a:rPr lang="es-MX" sz="2400" b="1" dirty="0">
                <a:solidFill>
                  <a:schemeClr val="tx2">
                    <a:lumMod val="75000"/>
                  </a:schemeClr>
                </a:solidFill>
                <a:cs typeface="Arial" panose="020B0604020202020204" pitchFamily="34" charset="0"/>
              </a:rPr>
              <a:t> desarrollar evaluaciones a los sujetos obligados en el ámbito estatal</a:t>
            </a:r>
            <a:r>
              <a:rPr lang="es-MX" sz="2400" dirty="0">
                <a:solidFill>
                  <a:schemeClr val="tx2">
                    <a:lumMod val="75000"/>
                  </a:schemeClr>
                </a:solidFill>
                <a:cs typeface="Arial" panose="020B0604020202020204" pitchFamily="34" charset="0"/>
              </a:rPr>
              <a:t>.</a:t>
            </a:r>
          </a:p>
          <a:p>
            <a:pPr algn="just">
              <a:defRPr/>
            </a:pPr>
            <a:endParaRPr lang="es-MX" sz="2000" b="1" u="sng" dirty="0">
              <a:cs typeface="Arial" panose="020B0604020202020204" pitchFamily="34" charset="0"/>
            </a:endParaRPr>
          </a:p>
          <a:p>
            <a:pPr marL="0" indent="0">
              <a:buFont typeface="Arial" panose="020B0604020202020204" pitchFamily="34" charset="0"/>
              <a:buNone/>
              <a:defRPr/>
            </a:pPr>
            <a:endParaRPr lang="es-MX" sz="2000" dirty="0">
              <a:solidFill>
                <a:schemeClr val="accent3">
                  <a:lumMod val="50000"/>
                </a:schemeClr>
              </a:solidFill>
              <a:cs typeface="Arial" panose="020B0604020202020204" pitchFamily="34"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479958779"/>
              </p:ext>
            </p:extLst>
          </p:nvPr>
        </p:nvGraphicFramePr>
        <p:xfrm>
          <a:off x="0" y="260648"/>
          <a:ext cx="9036496" cy="6741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138242" name="Título 1"/>
          <p:cNvSpPr>
            <a:spLocks noGrp="1"/>
          </p:cNvSpPr>
          <p:nvPr>
            <p:ph type="title"/>
          </p:nvPr>
        </p:nvSpPr>
        <p:spPr>
          <a:xfrm>
            <a:off x="2700338" y="-28575"/>
            <a:ext cx="5988050" cy="1143000"/>
          </a:xfrm>
        </p:spPr>
        <p:txBody>
          <a:bodyPr/>
          <a:lstStyle/>
          <a:p>
            <a:r>
              <a:rPr lang="es-MX" altLang="es-MX" sz="3600" b="1">
                <a:solidFill>
                  <a:schemeClr val="bg1"/>
                </a:solidFill>
                <a:latin typeface="Arial" panose="020B0604020202020204" pitchFamily="34" charset="0"/>
                <a:cs typeface="Arial" panose="020B0604020202020204" pitchFamily="34" charset="0"/>
              </a:rPr>
              <a:t>Medidas de apremio</a:t>
            </a:r>
          </a:p>
        </p:txBody>
      </p:sp>
      <p:sp>
        <p:nvSpPr>
          <p:cNvPr id="3" name="Marcador de contenido 2"/>
          <p:cNvSpPr>
            <a:spLocks noGrp="1"/>
          </p:cNvSpPr>
          <p:nvPr>
            <p:ph idx="1"/>
          </p:nvPr>
        </p:nvSpPr>
        <p:spPr>
          <a:xfrm>
            <a:off x="458788" y="764704"/>
            <a:ext cx="8229600" cy="4525963"/>
          </a:xfrm>
        </p:spPr>
        <p:txBody>
          <a:bodyPr/>
          <a:lstStyle/>
          <a:p>
            <a:pPr algn="just">
              <a:defRPr/>
            </a:pPr>
            <a:r>
              <a:rPr lang="es-MX" sz="2400" b="1" dirty="0">
                <a:solidFill>
                  <a:srgbClr val="002060"/>
                </a:solidFill>
                <a:cs typeface="Arial" panose="020B0604020202020204" pitchFamily="34" charset="0"/>
              </a:rPr>
              <a:t>Para asegurar el cumplimiento de sus resoluciones el INFO NL puede imponer las siguientes medidas de apremio:</a:t>
            </a:r>
          </a:p>
          <a:p>
            <a:pPr marL="0" indent="0" algn="just">
              <a:buFont typeface="Arial" panose="020B0604020202020204" pitchFamily="34" charset="0"/>
              <a:buNone/>
              <a:defRPr/>
            </a:pPr>
            <a:endParaRPr lang="es-MX" sz="2400" b="1" dirty="0">
              <a:solidFill>
                <a:schemeClr val="tx2">
                  <a:lumMod val="75000"/>
                </a:schemeClr>
              </a:solidFill>
              <a:cs typeface="Arial" panose="020B0604020202020204" pitchFamily="34" charset="0"/>
            </a:endParaRPr>
          </a:p>
        </p:txBody>
      </p:sp>
      <p:pic>
        <p:nvPicPr>
          <p:cNvPr id="138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7925" y="5074173"/>
            <a:ext cx="1711325"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3 Diagrama"/>
          <p:cNvGraphicFramePr/>
          <p:nvPr>
            <p:extLst>
              <p:ext uri="{D42A27DB-BD31-4B8C-83A1-F6EECF244321}">
                <p14:modId xmlns:p14="http://schemas.microsoft.com/office/powerpoint/2010/main" val="4206476616"/>
              </p:ext>
            </p:extLst>
          </p:nvPr>
        </p:nvGraphicFramePr>
        <p:xfrm>
          <a:off x="262659" y="2084510"/>
          <a:ext cx="6971996" cy="29896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4 Llamada con línea 1"/>
          <p:cNvSpPr/>
          <p:nvPr/>
        </p:nvSpPr>
        <p:spPr>
          <a:xfrm>
            <a:off x="7430784" y="2595885"/>
            <a:ext cx="1605712" cy="863600"/>
          </a:xfrm>
          <a:prstGeom prst="borderCallout1">
            <a:avLst>
              <a:gd name="adj1" fmla="val 52260"/>
              <a:gd name="adj2" fmla="val -396"/>
              <a:gd name="adj3" fmla="val 95825"/>
              <a:gd name="adj4" fmla="val -11519"/>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MX" dirty="0">
                <a:solidFill>
                  <a:schemeClr val="tx1"/>
                </a:solidFill>
              </a:rPr>
              <a:t>$13,032.00 a</a:t>
            </a:r>
          </a:p>
          <a:p>
            <a:pPr algn="just">
              <a:defRPr/>
            </a:pPr>
            <a:r>
              <a:rPr lang="es-MX" dirty="0">
                <a:solidFill>
                  <a:schemeClr val="tx1"/>
                </a:solidFill>
              </a:rPr>
              <a:t> $130,320.00</a:t>
            </a:r>
          </a:p>
        </p:txBody>
      </p:sp>
      <p:sp>
        <p:nvSpPr>
          <p:cNvPr id="138247" name="5 CuadroTexto"/>
          <p:cNvSpPr txBox="1">
            <a:spLocks noChangeArrowheads="1"/>
          </p:cNvSpPr>
          <p:nvPr/>
        </p:nvSpPr>
        <p:spPr bwMode="auto">
          <a:xfrm>
            <a:off x="6156920" y="6284774"/>
            <a:ext cx="35833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1800" dirty="0">
                <a:solidFill>
                  <a:schemeClr val="tx2">
                    <a:lumMod val="75000"/>
                  </a:schemeClr>
                </a:solidFill>
              </a:rPr>
              <a:t>Artículo 158 de la Ley local.</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2000" b="-2000"/>
          </a:stretch>
        </a:blipFill>
        <a:effectLst/>
      </p:bgPr>
    </p:bg>
    <p:spTree>
      <p:nvGrpSpPr>
        <p:cNvPr id="1" name=""/>
        <p:cNvGrpSpPr/>
        <p:nvPr/>
      </p:nvGrpSpPr>
      <p:grpSpPr>
        <a:xfrm>
          <a:off x="0" y="0"/>
          <a:ext cx="0" cy="0"/>
          <a:chOff x="0" y="0"/>
          <a:chExt cx="0" cy="0"/>
        </a:xfrm>
      </p:grpSpPr>
      <p:sp>
        <p:nvSpPr>
          <p:cNvPr id="139266" name="1 Título"/>
          <p:cNvSpPr>
            <a:spLocks noGrp="1" noChangeArrowheads="1"/>
          </p:cNvSpPr>
          <p:nvPr>
            <p:ph type="title"/>
          </p:nvPr>
        </p:nvSpPr>
        <p:spPr>
          <a:xfrm>
            <a:off x="391851" y="332656"/>
            <a:ext cx="8440489" cy="1584475"/>
          </a:xfrm>
        </p:spPr>
        <p:txBody>
          <a:bodyPr/>
          <a:lstStyle/>
          <a:p>
            <a:pPr algn="just"/>
            <a:r>
              <a:rPr lang="es-MX" altLang="es-MX" sz="1600" b="1" dirty="0">
                <a:solidFill>
                  <a:schemeClr val="tx1"/>
                </a:solidFill>
                <a:latin typeface="+mn-lt"/>
                <a:cs typeface="Arial" panose="020B0604020202020204" pitchFamily="34" charset="0"/>
              </a:rPr>
              <a:t>Serán causa de sanción el actuar o la omisión de los responsables de conformidad con el artículo 170 de la Ley de Protección de Datos Personales en Posesión de Sujetos Obligados del Estado de Nuevo León , lo siguiente:</a:t>
            </a:r>
          </a:p>
        </p:txBody>
      </p:sp>
      <p:grpSp>
        <p:nvGrpSpPr>
          <p:cNvPr id="139267" name="Grupo 1"/>
          <p:cNvGrpSpPr>
            <a:grpSpLocks/>
          </p:cNvGrpSpPr>
          <p:nvPr/>
        </p:nvGrpSpPr>
        <p:grpSpPr bwMode="auto">
          <a:xfrm>
            <a:off x="1331640" y="1772816"/>
            <a:ext cx="7344048" cy="4927575"/>
            <a:chOff x="2751763" y="1789417"/>
            <a:chExt cx="3449420" cy="4648988"/>
          </a:xfrm>
        </p:grpSpPr>
        <p:sp>
          <p:nvSpPr>
            <p:cNvPr id="5" name="Forma libre: forma 4"/>
            <p:cNvSpPr/>
            <p:nvPr/>
          </p:nvSpPr>
          <p:spPr>
            <a:xfrm>
              <a:off x="2751763" y="1789417"/>
              <a:ext cx="3435054" cy="693618"/>
            </a:xfrm>
            <a:custGeom>
              <a:avLst/>
              <a:gdLst>
                <a:gd name="connsiteX0" fmla="*/ 0 w 3435369"/>
                <a:gd name="connsiteY0" fmla="*/ 115652 h 693900"/>
                <a:gd name="connsiteX1" fmla="*/ 115652 w 3435369"/>
                <a:gd name="connsiteY1" fmla="*/ 0 h 693900"/>
                <a:gd name="connsiteX2" fmla="*/ 3319717 w 3435369"/>
                <a:gd name="connsiteY2" fmla="*/ 0 h 693900"/>
                <a:gd name="connsiteX3" fmla="*/ 3435369 w 3435369"/>
                <a:gd name="connsiteY3" fmla="*/ 115652 h 693900"/>
                <a:gd name="connsiteX4" fmla="*/ 3435369 w 3435369"/>
                <a:gd name="connsiteY4" fmla="*/ 578248 h 693900"/>
                <a:gd name="connsiteX5" fmla="*/ 3319717 w 3435369"/>
                <a:gd name="connsiteY5" fmla="*/ 693900 h 693900"/>
                <a:gd name="connsiteX6" fmla="*/ 115652 w 3435369"/>
                <a:gd name="connsiteY6" fmla="*/ 693900 h 693900"/>
                <a:gd name="connsiteX7" fmla="*/ 0 w 3435369"/>
                <a:gd name="connsiteY7" fmla="*/ 578248 h 693900"/>
                <a:gd name="connsiteX8" fmla="*/ 0 w 3435369"/>
                <a:gd name="connsiteY8" fmla="*/ 115652 h 69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5369" h="693900">
                  <a:moveTo>
                    <a:pt x="0" y="115652"/>
                  </a:moveTo>
                  <a:cubicBezTo>
                    <a:pt x="0" y="51779"/>
                    <a:pt x="51779" y="0"/>
                    <a:pt x="115652" y="0"/>
                  </a:cubicBezTo>
                  <a:lnTo>
                    <a:pt x="3319717" y="0"/>
                  </a:lnTo>
                  <a:cubicBezTo>
                    <a:pt x="3383590" y="0"/>
                    <a:pt x="3435369" y="51779"/>
                    <a:pt x="3435369" y="115652"/>
                  </a:cubicBezTo>
                  <a:lnTo>
                    <a:pt x="3435369" y="578248"/>
                  </a:lnTo>
                  <a:cubicBezTo>
                    <a:pt x="3435369" y="642121"/>
                    <a:pt x="3383590" y="693900"/>
                    <a:pt x="3319717" y="693900"/>
                  </a:cubicBezTo>
                  <a:lnTo>
                    <a:pt x="115652" y="693900"/>
                  </a:lnTo>
                  <a:cubicBezTo>
                    <a:pt x="51779" y="693900"/>
                    <a:pt x="0" y="642121"/>
                    <a:pt x="0" y="578248"/>
                  </a:cubicBezTo>
                  <a:lnTo>
                    <a:pt x="0" y="115652"/>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lIns="79593" tIns="79593" rIns="79593" bIns="79593" spcCol="1270" anchor="ctr"/>
            <a:lstStyle/>
            <a:p>
              <a:pPr algn="just" defTabSz="533400">
                <a:lnSpc>
                  <a:spcPct val="90000"/>
                </a:lnSpc>
                <a:spcAft>
                  <a:spcPct val="35000"/>
                </a:spcAft>
                <a:defRPr/>
              </a:pPr>
              <a:r>
                <a:rPr lang="es-MX" sz="1400" dirty="0"/>
                <a:t>Por omitir publicar o poner a disposición de los titulares, el aviso de privacidad, ya sea total o parcialmente, tanto el integral como el simplificado;</a:t>
              </a:r>
            </a:p>
          </p:txBody>
        </p:sp>
        <p:sp>
          <p:nvSpPr>
            <p:cNvPr id="6" name="Forma libre: forma 5"/>
            <p:cNvSpPr/>
            <p:nvPr/>
          </p:nvSpPr>
          <p:spPr>
            <a:xfrm>
              <a:off x="2751763" y="2625885"/>
              <a:ext cx="3435054" cy="699968"/>
            </a:xfrm>
            <a:custGeom>
              <a:avLst/>
              <a:gdLst>
                <a:gd name="connsiteX0" fmla="*/ 0 w 3435369"/>
                <a:gd name="connsiteY0" fmla="*/ 116687 h 700110"/>
                <a:gd name="connsiteX1" fmla="*/ 116687 w 3435369"/>
                <a:gd name="connsiteY1" fmla="*/ 0 h 700110"/>
                <a:gd name="connsiteX2" fmla="*/ 3318682 w 3435369"/>
                <a:gd name="connsiteY2" fmla="*/ 0 h 700110"/>
                <a:gd name="connsiteX3" fmla="*/ 3435369 w 3435369"/>
                <a:gd name="connsiteY3" fmla="*/ 116687 h 700110"/>
                <a:gd name="connsiteX4" fmla="*/ 3435369 w 3435369"/>
                <a:gd name="connsiteY4" fmla="*/ 583423 h 700110"/>
                <a:gd name="connsiteX5" fmla="*/ 3318682 w 3435369"/>
                <a:gd name="connsiteY5" fmla="*/ 700110 h 700110"/>
                <a:gd name="connsiteX6" fmla="*/ 116687 w 3435369"/>
                <a:gd name="connsiteY6" fmla="*/ 700110 h 700110"/>
                <a:gd name="connsiteX7" fmla="*/ 0 w 3435369"/>
                <a:gd name="connsiteY7" fmla="*/ 583423 h 700110"/>
                <a:gd name="connsiteX8" fmla="*/ 0 w 3435369"/>
                <a:gd name="connsiteY8" fmla="*/ 116687 h 7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5369" h="700110">
                  <a:moveTo>
                    <a:pt x="0" y="116687"/>
                  </a:moveTo>
                  <a:cubicBezTo>
                    <a:pt x="0" y="52243"/>
                    <a:pt x="52243" y="0"/>
                    <a:pt x="116687" y="0"/>
                  </a:cubicBezTo>
                  <a:lnTo>
                    <a:pt x="3318682" y="0"/>
                  </a:lnTo>
                  <a:cubicBezTo>
                    <a:pt x="3383126" y="0"/>
                    <a:pt x="3435369" y="52243"/>
                    <a:pt x="3435369" y="116687"/>
                  </a:cubicBezTo>
                  <a:lnTo>
                    <a:pt x="3435369" y="583423"/>
                  </a:lnTo>
                  <a:cubicBezTo>
                    <a:pt x="3435369" y="647867"/>
                    <a:pt x="3383126" y="700110"/>
                    <a:pt x="3318682" y="700110"/>
                  </a:cubicBezTo>
                  <a:lnTo>
                    <a:pt x="116687" y="700110"/>
                  </a:lnTo>
                  <a:cubicBezTo>
                    <a:pt x="52243" y="700110"/>
                    <a:pt x="0" y="647867"/>
                    <a:pt x="0" y="583423"/>
                  </a:cubicBezTo>
                  <a:lnTo>
                    <a:pt x="0" y="116687"/>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lIns="79897" tIns="79897" rIns="79897" bIns="79897" spcCol="1270" anchor="ctr"/>
            <a:lstStyle/>
            <a:p>
              <a:pPr algn="just" defTabSz="533400">
                <a:lnSpc>
                  <a:spcPct val="90000"/>
                </a:lnSpc>
                <a:spcAft>
                  <a:spcPct val="35000"/>
                </a:spcAft>
                <a:defRPr/>
              </a:pPr>
              <a:r>
                <a:rPr lang="es-MX" sz="1400" dirty="0"/>
                <a:t>Por declarar con dolo, negligencia o mala fe, la inexistencia de datos personales, cuando éstos existan total o parcialmente en sus archivos</a:t>
              </a:r>
            </a:p>
          </p:txBody>
        </p:sp>
        <p:sp>
          <p:nvSpPr>
            <p:cNvPr id="7" name="Forma libre: forma 6"/>
            <p:cNvSpPr/>
            <p:nvPr/>
          </p:nvSpPr>
          <p:spPr>
            <a:xfrm>
              <a:off x="2751763" y="3462354"/>
              <a:ext cx="3435054" cy="776154"/>
            </a:xfrm>
            <a:custGeom>
              <a:avLst/>
              <a:gdLst>
                <a:gd name="connsiteX0" fmla="*/ 0 w 3435369"/>
                <a:gd name="connsiteY0" fmla="*/ 129460 h 776744"/>
                <a:gd name="connsiteX1" fmla="*/ 129460 w 3435369"/>
                <a:gd name="connsiteY1" fmla="*/ 0 h 776744"/>
                <a:gd name="connsiteX2" fmla="*/ 3305909 w 3435369"/>
                <a:gd name="connsiteY2" fmla="*/ 0 h 776744"/>
                <a:gd name="connsiteX3" fmla="*/ 3435369 w 3435369"/>
                <a:gd name="connsiteY3" fmla="*/ 129460 h 776744"/>
                <a:gd name="connsiteX4" fmla="*/ 3435369 w 3435369"/>
                <a:gd name="connsiteY4" fmla="*/ 647284 h 776744"/>
                <a:gd name="connsiteX5" fmla="*/ 3305909 w 3435369"/>
                <a:gd name="connsiteY5" fmla="*/ 776744 h 776744"/>
                <a:gd name="connsiteX6" fmla="*/ 129460 w 3435369"/>
                <a:gd name="connsiteY6" fmla="*/ 776744 h 776744"/>
                <a:gd name="connsiteX7" fmla="*/ 0 w 3435369"/>
                <a:gd name="connsiteY7" fmla="*/ 647284 h 776744"/>
                <a:gd name="connsiteX8" fmla="*/ 0 w 3435369"/>
                <a:gd name="connsiteY8" fmla="*/ 129460 h 77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5369" h="776744">
                  <a:moveTo>
                    <a:pt x="0" y="129460"/>
                  </a:moveTo>
                  <a:cubicBezTo>
                    <a:pt x="0" y="57961"/>
                    <a:pt x="57961" y="0"/>
                    <a:pt x="129460" y="0"/>
                  </a:cubicBezTo>
                  <a:lnTo>
                    <a:pt x="3305909" y="0"/>
                  </a:lnTo>
                  <a:cubicBezTo>
                    <a:pt x="3377408" y="0"/>
                    <a:pt x="3435369" y="57961"/>
                    <a:pt x="3435369" y="129460"/>
                  </a:cubicBezTo>
                  <a:lnTo>
                    <a:pt x="3435369" y="647284"/>
                  </a:lnTo>
                  <a:cubicBezTo>
                    <a:pt x="3435369" y="718783"/>
                    <a:pt x="3377408" y="776744"/>
                    <a:pt x="3305909" y="776744"/>
                  </a:cubicBezTo>
                  <a:lnTo>
                    <a:pt x="129460" y="776744"/>
                  </a:lnTo>
                  <a:cubicBezTo>
                    <a:pt x="57961" y="776744"/>
                    <a:pt x="0" y="718783"/>
                    <a:pt x="0" y="647284"/>
                  </a:cubicBezTo>
                  <a:lnTo>
                    <a:pt x="0" y="129460"/>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lIns="83638" tIns="83638" rIns="83638" bIns="83638" spcCol="1270" anchor="ctr"/>
            <a:lstStyle/>
            <a:p>
              <a:pPr algn="just" defTabSz="533400">
                <a:lnSpc>
                  <a:spcPct val="90000"/>
                </a:lnSpc>
                <a:spcAft>
                  <a:spcPct val="35000"/>
                </a:spcAft>
                <a:defRPr/>
              </a:pPr>
              <a:r>
                <a:rPr lang="es-MX" sz="1400" dirty="0"/>
                <a:t>Por no dar respuesta oportuna a las solicitudes de ejercicios de derechos ARCO, o bien, por no comunicar al titular del dato la falta de competencia del sujeto obligado;</a:t>
              </a:r>
            </a:p>
          </p:txBody>
        </p:sp>
        <p:sp>
          <p:nvSpPr>
            <p:cNvPr id="8" name="Forma libre: forma 7"/>
            <p:cNvSpPr/>
            <p:nvPr/>
          </p:nvSpPr>
          <p:spPr>
            <a:xfrm>
              <a:off x="2758523" y="4376597"/>
              <a:ext cx="3435899" cy="504738"/>
            </a:xfrm>
            <a:custGeom>
              <a:avLst/>
              <a:gdLst>
                <a:gd name="connsiteX0" fmla="*/ 0 w 3435369"/>
                <a:gd name="connsiteY0" fmla="*/ 84253 h 505510"/>
                <a:gd name="connsiteX1" fmla="*/ 84253 w 3435369"/>
                <a:gd name="connsiteY1" fmla="*/ 0 h 505510"/>
                <a:gd name="connsiteX2" fmla="*/ 3351116 w 3435369"/>
                <a:gd name="connsiteY2" fmla="*/ 0 h 505510"/>
                <a:gd name="connsiteX3" fmla="*/ 3435369 w 3435369"/>
                <a:gd name="connsiteY3" fmla="*/ 84253 h 505510"/>
                <a:gd name="connsiteX4" fmla="*/ 3435369 w 3435369"/>
                <a:gd name="connsiteY4" fmla="*/ 421257 h 505510"/>
                <a:gd name="connsiteX5" fmla="*/ 3351116 w 3435369"/>
                <a:gd name="connsiteY5" fmla="*/ 505510 h 505510"/>
                <a:gd name="connsiteX6" fmla="*/ 84253 w 3435369"/>
                <a:gd name="connsiteY6" fmla="*/ 505510 h 505510"/>
                <a:gd name="connsiteX7" fmla="*/ 0 w 3435369"/>
                <a:gd name="connsiteY7" fmla="*/ 421257 h 505510"/>
                <a:gd name="connsiteX8" fmla="*/ 0 w 3435369"/>
                <a:gd name="connsiteY8" fmla="*/ 84253 h 505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5369" h="505510">
                  <a:moveTo>
                    <a:pt x="0" y="84253"/>
                  </a:moveTo>
                  <a:cubicBezTo>
                    <a:pt x="0" y="37721"/>
                    <a:pt x="37721" y="0"/>
                    <a:pt x="84253" y="0"/>
                  </a:cubicBezTo>
                  <a:lnTo>
                    <a:pt x="3351116" y="0"/>
                  </a:lnTo>
                  <a:cubicBezTo>
                    <a:pt x="3397648" y="0"/>
                    <a:pt x="3435369" y="37721"/>
                    <a:pt x="3435369" y="84253"/>
                  </a:cubicBezTo>
                  <a:lnTo>
                    <a:pt x="3435369" y="421257"/>
                  </a:lnTo>
                  <a:cubicBezTo>
                    <a:pt x="3435369" y="467789"/>
                    <a:pt x="3397648" y="505510"/>
                    <a:pt x="3351116" y="505510"/>
                  </a:cubicBezTo>
                  <a:lnTo>
                    <a:pt x="84253" y="505510"/>
                  </a:lnTo>
                  <a:cubicBezTo>
                    <a:pt x="37721" y="505510"/>
                    <a:pt x="0" y="467789"/>
                    <a:pt x="0" y="421257"/>
                  </a:cubicBezTo>
                  <a:lnTo>
                    <a:pt x="0" y="84253"/>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lIns="70397" tIns="70397" rIns="70397" bIns="70397" spcCol="1270" anchor="ctr"/>
            <a:lstStyle/>
            <a:p>
              <a:pPr algn="just" defTabSz="533400">
                <a:lnSpc>
                  <a:spcPct val="90000"/>
                </a:lnSpc>
                <a:spcAft>
                  <a:spcPct val="35000"/>
                </a:spcAft>
                <a:defRPr/>
              </a:pPr>
              <a:r>
                <a:rPr lang="es-MX" sz="1400" dirty="0"/>
                <a:t>Por el incumplimiento a los principios previstos en esta Ley</a:t>
              </a:r>
            </a:p>
          </p:txBody>
        </p:sp>
        <p:sp>
          <p:nvSpPr>
            <p:cNvPr id="9" name="Forma libre: forma 8"/>
            <p:cNvSpPr/>
            <p:nvPr/>
          </p:nvSpPr>
          <p:spPr>
            <a:xfrm>
              <a:off x="2758523" y="5025773"/>
              <a:ext cx="3435899" cy="630130"/>
            </a:xfrm>
            <a:custGeom>
              <a:avLst/>
              <a:gdLst>
                <a:gd name="connsiteX0" fmla="*/ 0 w 3435369"/>
                <a:gd name="connsiteY0" fmla="*/ 105046 h 630265"/>
                <a:gd name="connsiteX1" fmla="*/ 105046 w 3435369"/>
                <a:gd name="connsiteY1" fmla="*/ 0 h 630265"/>
                <a:gd name="connsiteX2" fmla="*/ 3330323 w 3435369"/>
                <a:gd name="connsiteY2" fmla="*/ 0 h 630265"/>
                <a:gd name="connsiteX3" fmla="*/ 3435369 w 3435369"/>
                <a:gd name="connsiteY3" fmla="*/ 105046 h 630265"/>
                <a:gd name="connsiteX4" fmla="*/ 3435369 w 3435369"/>
                <a:gd name="connsiteY4" fmla="*/ 525219 h 630265"/>
                <a:gd name="connsiteX5" fmla="*/ 3330323 w 3435369"/>
                <a:gd name="connsiteY5" fmla="*/ 630265 h 630265"/>
                <a:gd name="connsiteX6" fmla="*/ 105046 w 3435369"/>
                <a:gd name="connsiteY6" fmla="*/ 630265 h 630265"/>
                <a:gd name="connsiteX7" fmla="*/ 0 w 3435369"/>
                <a:gd name="connsiteY7" fmla="*/ 525219 h 630265"/>
                <a:gd name="connsiteX8" fmla="*/ 0 w 3435369"/>
                <a:gd name="connsiteY8" fmla="*/ 105046 h 630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5369" h="630265">
                  <a:moveTo>
                    <a:pt x="0" y="105046"/>
                  </a:moveTo>
                  <a:cubicBezTo>
                    <a:pt x="0" y="47031"/>
                    <a:pt x="47031" y="0"/>
                    <a:pt x="105046" y="0"/>
                  </a:cubicBezTo>
                  <a:lnTo>
                    <a:pt x="3330323" y="0"/>
                  </a:lnTo>
                  <a:cubicBezTo>
                    <a:pt x="3388338" y="0"/>
                    <a:pt x="3435369" y="47031"/>
                    <a:pt x="3435369" y="105046"/>
                  </a:cubicBezTo>
                  <a:lnTo>
                    <a:pt x="3435369" y="525219"/>
                  </a:lnTo>
                  <a:cubicBezTo>
                    <a:pt x="3435369" y="583234"/>
                    <a:pt x="3388338" y="630265"/>
                    <a:pt x="3330323" y="630265"/>
                  </a:cubicBezTo>
                  <a:lnTo>
                    <a:pt x="105046" y="630265"/>
                  </a:lnTo>
                  <a:cubicBezTo>
                    <a:pt x="47031" y="630265"/>
                    <a:pt x="0" y="583234"/>
                    <a:pt x="0" y="525219"/>
                  </a:cubicBezTo>
                  <a:lnTo>
                    <a:pt x="0" y="105046"/>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lIns="76487" tIns="76487" rIns="76487" bIns="76487" spcCol="1270" anchor="ctr"/>
            <a:lstStyle/>
            <a:p>
              <a:pPr algn="just" defTabSz="533400">
                <a:lnSpc>
                  <a:spcPct val="90000"/>
                </a:lnSpc>
                <a:spcAft>
                  <a:spcPct val="35000"/>
                </a:spcAft>
                <a:defRPr/>
              </a:pPr>
              <a:r>
                <a:rPr lang="es-MX" sz="1400" dirty="0"/>
                <a:t>Por incumplir con el deber de secreto y confidencialidad a que está obligado</a:t>
              </a:r>
            </a:p>
          </p:txBody>
        </p:sp>
        <p:sp>
          <p:nvSpPr>
            <p:cNvPr id="10" name="Forma libre: forma 9"/>
            <p:cNvSpPr/>
            <p:nvPr/>
          </p:nvSpPr>
          <p:spPr>
            <a:xfrm>
              <a:off x="2766128" y="5798753"/>
              <a:ext cx="3435055" cy="639652"/>
            </a:xfrm>
            <a:custGeom>
              <a:avLst/>
              <a:gdLst>
                <a:gd name="connsiteX0" fmla="*/ 0 w 3435369"/>
                <a:gd name="connsiteY0" fmla="*/ 106560 h 639347"/>
                <a:gd name="connsiteX1" fmla="*/ 106560 w 3435369"/>
                <a:gd name="connsiteY1" fmla="*/ 0 h 639347"/>
                <a:gd name="connsiteX2" fmla="*/ 3328809 w 3435369"/>
                <a:gd name="connsiteY2" fmla="*/ 0 h 639347"/>
                <a:gd name="connsiteX3" fmla="*/ 3435369 w 3435369"/>
                <a:gd name="connsiteY3" fmla="*/ 106560 h 639347"/>
                <a:gd name="connsiteX4" fmla="*/ 3435369 w 3435369"/>
                <a:gd name="connsiteY4" fmla="*/ 532787 h 639347"/>
                <a:gd name="connsiteX5" fmla="*/ 3328809 w 3435369"/>
                <a:gd name="connsiteY5" fmla="*/ 639347 h 639347"/>
                <a:gd name="connsiteX6" fmla="*/ 106560 w 3435369"/>
                <a:gd name="connsiteY6" fmla="*/ 639347 h 639347"/>
                <a:gd name="connsiteX7" fmla="*/ 0 w 3435369"/>
                <a:gd name="connsiteY7" fmla="*/ 532787 h 639347"/>
                <a:gd name="connsiteX8" fmla="*/ 0 w 3435369"/>
                <a:gd name="connsiteY8" fmla="*/ 106560 h 639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5369" h="639347">
                  <a:moveTo>
                    <a:pt x="0" y="106560"/>
                  </a:moveTo>
                  <a:cubicBezTo>
                    <a:pt x="0" y="47709"/>
                    <a:pt x="47709" y="0"/>
                    <a:pt x="106560" y="0"/>
                  </a:cubicBezTo>
                  <a:lnTo>
                    <a:pt x="3328809" y="0"/>
                  </a:lnTo>
                  <a:cubicBezTo>
                    <a:pt x="3387660" y="0"/>
                    <a:pt x="3435369" y="47709"/>
                    <a:pt x="3435369" y="106560"/>
                  </a:cubicBezTo>
                  <a:lnTo>
                    <a:pt x="3435369" y="532787"/>
                  </a:lnTo>
                  <a:cubicBezTo>
                    <a:pt x="3435369" y="591638"/>
                    <a:pt x="3387660" y="639347"/>
                    <a:pt x="3328809" y="639347"/>
                  </a:cubicBezTo>
                  <a:lnTo>
                    <a:pt x="106560" y="639347"/>
                  </a:lnTo>
                  <a:cubicBezTo>
                    <a:pt x="47709" y="639347"/>
                    <a:pt x="0" y="591638"/>
                    <a:pt x="0" y="532787"/>
                  </a:cubicBezTo>
                  <a:lnTo>
                    <a:pt x="0" y="106560"/>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lIns="76930" tIns="76930" rIns="76930" bIns="76930" spcCol="1270" anchor="ctr"/>
            <a:lstStyle/>
            <a:p>
              <a:pPr algn="just" defTabSz="533400">
                <a:lnSpc>
                  <a:spcPct val="90000"/>
                </a:lnSpc>
                <a:spcAft>
                  <a:spcPct val="35000"/>
                </a:spcAft>
                <a:defRPr/>
              </a:pPr>
              <a:r>
                <a:rPr lang="es-MX" sz="1400" dirty="0"/>
                <a:t>Por impedir u obstaculizar de cualquier forma, el ejercicio de las facultades de protección de datos personales de la Comisión;</a:t>
              </a:r>
            </a:p>
          </p:txBody>
        </p:sp>
      </p:grpSp>
      <p:pic>
        <p:nvPicPr>
          <p:cNvPr id="139268" name="Picture 5" descr="LV SEMINARIO DE DERECHO ADUANE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4999839"/>
            <a:ext cx="1044575"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141314" name="Título 3"/>
          <p:cNvSpPr>
            <a:spLocks noGrp="1"/>
          </p:cNvSpPr>
          <p:nvPr>
            <p:ph type="ctrTitle"/>
          </p:nvPr>
        </p:nvSpPr>
        <p:spPr>
          <a:xfrm>
            <a:off x="611560" y="2203029"/>
            <a:ext cx="6048672" cy="2808288"/>
          </a:xfrm>
        </p:spPr>
        <p:txBody>
          <a:bodyPr/>
          <a:lstStyle/>
          <a:p>
            <a:pPr algn="just"/>
            <a:r>
              <a:rPr lang="es-MX" altLang="es-MX" sz="4000" b="1" dirty="0">
                <a:solidFill>
                  <a:srgbClr val="002060"/>
                </a:solidFill>
                <a:latin typeface="Arial" panose="020B0604020202020204" pitchFamily="34" charset="0"/>
                <a:cs typeface="Arial" panose="020B0604020202020204" pitchFamily="34" charset="0"/>
              </a:rPr>
              <a:t>El aviso de privacidad </a:t>
            </a:r>
            <a:r>
              <a:rPr lang="es-MX" altLang="es-MX" sz="4000" b="1" u="sng" dirty="0">
                <a:solidFill>
                  <a:srgbClr val="002060"/>
                </a:solidFill>
                <a:latin typeface="Arial" panose="020B0604020202020204" pitchFamily="34" charset="0"/>
                <a:cs typeface="Arial" panose="020B0604020202020204" pitchFamily="34" charset="0"/>
              </a:rPr>
              <a:t>garantiza</a:t>
            </a:r>
            <a:r>
              <a:rPr lang="es-MX" altLang="es-MX" sz="4000" b="1" dirty="0">
                <a:solidFill>
                  <a:srgbClr val="002060"/>
                </a:solidFill>
                <a:latin typeface="Arial" panose="020B0604020202020204" pitchFamily="34" charset="0"/>
                <a:cs typeface="Arial" panose="020B0604020202020204" pitchFamily="34" charset="0"/>
              </a:rPr>
              <a:t> un respeto adecuado a la autonomía de los individuos respecto a sus datos personales.</a:t>
            </a:r>
          </a:p>
        </p:txBody>
      </p:sp>
      <p:pic>
        <p:nvPicPr>
          <p:cNvPr id="141316" name="Picture 4" descr="Ilustraciones gratis de Signo de exclamació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772816"/>
            <a:ext cx="3238500" cy="32385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2000" b="-2000"/>
          </a:stretch>
        </a:blipFill>
        <a:effectLst/>
      </p:bgPr>
    </p:bg>
    <p:spTree>
      <p:nvGrpSpPr>
        <p:cNvPr id="1" name=""/>
        <p:cNvGrpSpPr/>
        <p:nvPr/>
      </p:nvGrpSpPr>
      <p:grpSpPr>
        <a:xfrm>
          <a:off x="0" y="0"/>
          <a:ext cx="0" cy="0"/>
          <a:chOff x="0" y="0"/>
          <a:chExt cx="0" cy="0"/>
        </a:xfrm>
      </p:grpSpPr>
      <p:sp>
        <p:nvSpPr>
          <p:cNvPr id="142338" name="2 Subtítulo"/>
          <p:cNvSpPr txBox="1">
            <a:spLocks/>
          </p:cNvSpPr>
          <p:nvPr/>
        </p:nvSpPr>
        <p:spPr bwMode="auto">
          <a:xfrm>
            <a:off x="179388" y="4508500"/>
            <a:ext cx="8820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s-MX" altLang="es-MX" sz="2000" b="1" u="sng" dirty="0">
                <a:solidFill>
                  <a:srgbClr val="4A6300"/>
                </a:solidFill>
                <a:latin typeface="Calibri" panose="020F0502020204030204" pitchFamily="34" charset="0"/>
                <a:hlinkClick r:id="rId4"/>
              </a:rPr>
              <a:t>luisa.lassodelavega@cotai.org.mx</a:t>
            </a:r>
            <a:endParaRPr lang="es-MX" altLang="es-MX" sz="2000" b="1" u="sng" dirty="0">
              <a:solidFill>
                <a:srgbClr val="4A6300"/>
              </a:solidFill>
              <a:latin typeface="Calibri" panose="020F0502020204030204" pitchFamily="34" charset="0"/>
            </a:endParaRPr>
          </a:p>
          <a:p>
            <a:pPr algn="ctr" eaLnBrk="1" hangingPunct="1">
              <a:spcBef>
                <a:spcPct val="0"/>
              </a:spcBef>
              <a:buFontTx/>
              <a:buNone/>
            </a:pPr>
            <a:r>
              <a:rPr lang="es-MX" altLang="es-MX" sz="2000" b="1" u="sng" dirty="0">
                <a:solidFill>
                  <a:srgbClr val="4A6300"/>
                </a:solidFill>
                <a:latin typeface="Calibri" panose="020F0502020204030204" pitchFamily="34" charset="0"/>
                <a:hlinkClick r:id="rId5"/>
              </a:rPr>
              <a:t>elsa.rodriguez@cotai.org.mx</a:t>
            </a:r>
            <a:endParaRPr lang="es-MX" altLang="es-MX" sz="2000" b="1" u="sng" dirty="0">
              <a:solidFill>
                <a:srgbClr val="4A6300"/>
              </a:solidFill>
              <a:latin typeface="Calibri" panose="020F0502020204030204" pitchFamily="34" charset="0"/>
            </a:endParaRPr>
          </a:p>
          <a:p>
            <a:pPr algn="ctr" eaLnBrk="1" hangingPunct="1">
              <a:spcBef>
                <a:spcPct val="0"/>
              </a:spcBef>
              <a:buFontTx/>
              <a:buNone/>
            </a:pPr>
            <a:endParaRPr lang="es-MX" altLang="es-MX" sz="2000" b="1" u="sng" dirty="0">
              <a:solidFill>
                <a:srgbClr val="4A6300"/>
              </a:solidFill>
              <a:latin typeface="Calibri" panose="020F0502020204030204" pitchFamily="34" charset="0"/>
            </a:endParaRPr>
          </a:p>
          <a:p>
            <a:pPr algn="ctr" eaLnBrk="1" hangingPunct="1">
              <a:spcBef>
                <a:spcPct val="0"/>
              </a:spcBef>
              <a:buFontTx/>
              <a:buNone/>
            </a:pPr>
            <a:endParaRPr lang="es-MX" altLang="es-MX" sz="2000" b="1" u="sng" dirty="0">
              <a:solidFill>
                <a:srgbClr val="4A6300"/>
              </a:solidFill>
              <a:latin typeface="Calibri" panose="020F0502020204030204" pitchFamily="34" charset="0"/>
            </a:endParaRPr>
          </a:p>
          <a:p>
            <a:pPr algn="ctr" eaLnBrk="1" hangingPunct="1">
              <a:spcBef>
                <a:spcPct val="0"/>
              </a:spcBef>
              <a:buFontTx/>
              <a:buNone/>
            </a:pPr>
            <a:r>
              <a:rPr lang="es-MX" altLang="es-MX" sz="2000" b="1" dirty="0">
                <a:solidFill>
                  <a:schemeClr val="tx2">
                    <a:lumMod val="75000"/>
                  </a:schemeClr>
                </a:solidFill>
                <a:latin typeface="Calibri" panose="020F0502020204030204" pitchFamily="34" charset="0"/>
              </a:rPr>
              <a:t>Ave. Constitución Pte. 1465-1 Edificio Maldonado</a:t>
            </a:r>
          </a:p>
          <a:p>
            <a:pPr algn="ctr" eaLnBrk="1" hangingPunct="1">
              <a:spcBef>
                <a:spcPct val="0"/>
              </a:spcBef>
              <a:buFontTx/>
              <a:buNone/>
            </a:pPr>
            <a:r>
              <a:rPr lang="es-MX" altLang="es-MX" sz="2000" b="1" dirty="0">
                <a:solidFill>
                  <a:schemeClr val="tx2">
                    <a:lumMod val="75000"/>
                  </a:schemeClr>
                </a:solidFill>
                <a:latin typeface="Calibri" panose="020F0502020204030204" pitchFamily="34" charset="0"/>
              </a:rPr>
              <a:t>Centro, Monterrey, N.L.</a:t>
            </a:r>
          </a:p>
          <a:p>
            <a:pPr algn="ctr" eaLnBrk="1" hangingPunct="1">
              <a:spcBef>
                <a:spcPct val="0"/>
              </a:spcBef>
              <a:buFontTx/>
              <a:buNone/>
            </a:pPr>
            <a:r>
              <a:rPr lang="es-MX" altLang="es-MX" sz="2000" b="1" dirty="0">
                <a:solidFill>
                  <a:schemeClr val="tx2">
                    <a:lumMod val="75000"/>
                  </a:schemeClr>
                </a:solidFill>
                <a:latin typeface="Calibri" panose="020F0502020204030204" pitchFamily="34" charset="0"/>
              </a:rPr>
              <a:t>Tel.- 1001-7800 ext. 7847</a:t>
            </a:r>
          </a:p>
        </p:txBody>
      </p:sp>
      <p:sp>
        <p:nvSpPr>
          <p:cNvPr id="142339" name="Título 1"/>
          <p:cNvSpPr txBox="1">
            <a:spLocks/>
          </p:cNvSpPr>
          <p:nvPr/>
        </p:nvSpPr>
        <p:spPr bwMode="auto">
          <a:xfrm>
            <a:off x="449003" y="1988840"/>
            <a:ext cx="8280920"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r>
              <a:rPr lang="es-MX" altLang="es-MX" sz="4800" b="1">
                <a:solidFill>
                  <a:srgbClr val="14223C"/>
                </a:solidFill>
                <a:latin typeface="Century Gothic" panose="020B0502020202020204" pitchFamily="34" charset="0"/>
              </a:rPr>
              <a:t>“</a:t>
            </a:r>
            <a:r>
              <a:rPr lang="es-MX" altLang="es-MX" sz="4800" b="1">
                <a:solidFill>
                  <a:srgbClr val="14223C"/>
                </a:solidFill>
                <a:latin typeface="Calibri" panose="020F0502020204030204" pitchFamily="34" charset="0"/>
              </a:rPr>
              <a:t>GRACIAS</a:t>
            </a:r>
            <a:r>
              <a:rPr lang="es-MX" altLang="es-MX" sz="4800" b="1">
                <a:solidFill>
                  <a:srgbClr val="14223C"/>
                </a:solidFill>
                <a:latin typeface="Century Gothic" panose="020B0502020202020204" pitchFamily="34" charset="0"/>
              </a:rPr>
              <a:t>”</a:t>
            </a:r>
            <a:endParaRPr lang="es-MX" altLang="es-MX" sz="2800">
              <a:solidFill>
                <a:srgbClr val="14223C"/>
              </a:solidFill>
              <a:latin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5" name="4 Rectángulo"/>
          <p:cNvSpPr/>
          <p:nvPr/>
        </p:nvSpPr>
        <p:spPr>
          <a:xfrm>
            <a:off x="1115616" y="4581128"/>
            <a:ext cx="7776864" cy="923330"/>
          </a:xfrm>
          <a:prstGeom prst="rect">
            <a:avLst/>
          </a:prstGeom>
          <a:noFill/>
        </p:spPr>
        <p:style>
          <a:lnRef idx="0">
            <a:schemeClr val="accent3"/>
          </a:lnRef>
          <a:fillRef idx="3">
            <a:schemeClr val="accent3"/>
          </a:fillRef>
          <a:effectRef idx="3">
            <a:schemeClr val="accent3"/>
          </a:effectRef>
          <a:fontRef idx="minor">
            <a:schemeClr val="lt1"/>
          </a:fontRef>
        </p:style>
        <p:txBody>
          <a:bodyPr>
            <a:spAutoFit/>
          </a:bodyPr>
          <a:lstStyle/>
          <a:p>
            <a:pPr algn="just">
              <a:defRPr/>
            </a:pPr>
            <a:r>
              <a:rPr lang="es-MX" b="1" dirty="0">
                <a:solidFill>
                  <a:schemeClr val="tx1"/>
                </a:solidFill>
              </a:rPr>
              <a:t>Objetivo particular : </a:t>
            </a:r>
            <a:r>
              <a:rPr lang="es-MX" dirty="0">
                <a:solidFill>
                  <a:schemeClr val="tx1"/>
                </a:solidFill>
              </a:rPr>
              <a:t> Al finalizar el tema, las personas participantes identificarán a los sujetos que intervienen en el manejo de los datos personales a fin de conocer su actuar y particularidades.</a:t>
            </a:r>
            <a:endParaRPr lang="es-ES" b="1" dirty="0">
              <a:ln w="31550" cmpd="sng">
                <a:solidFill>
                  <a:schemeClr val="accent3">
                    <a:lumMod val="75000"/>
                  </a:schemeClr>
                </a:solidFill>
                <a:prstDash val="solid"/>
              </a:ln>
              <a:solidFill>
                <a:schemeClr val="tx1"/>
              </a:solidFill>
              <a:effectLst>
                <a:outerShdw blurRad="50800" dist="40000" dir="5400000" algn="tl" rotWithShape="0">
                  <a:srgbClr val="000000">
                    <a:shade val="5000"/>
                    <a:satMod val="120000"/>
                    <a:alpha val="33000"/>
                  </a:srgbClr>
                </a:outerShdw>
              </a:effectLst>
            </a:endParaRPr>
          </a:p>
        </p:txBody>
      </p:sp>
      <p:sp>
        <p:nvSpPr>
          <p:cNvPr id="29699" name="Título 1"/>
          <p:cNvSpPr>
            <a:spLocks noGrp="1"/>
          </p:cNvSpPr>
          <p:nvPr>
            <p:ph type="ctrTitle"/>
          </p:nvPr>
        </p:nvSpPr>
        <p:spPr>
          <a:xfrm>
            <a:off x="831850" y="2679700"/>
            <a:ext cx="7772400" cy="1470025"/>
          </a:xfrm>
        </p:spPr>
        <p:txBody>
          <a:bodyPr/>
          <a:lstStyle/>
          <a:p>
            <a:r>
              <a:rPr lang="es-ES" altLang="es-MX" sz="3600" dirty="0">
                <a:solidFill>
                  <a:schemeClr val="tx2">
                    <a:lumMod val="75000"/>
                  </a:schemeClr>
                </a:solidFill>
              </a:rPr>
              <a:t>Tema 2.- CONCEPTOS Y FIGURAS FUNDAMENTALES EN MATERIA DE PROTECCIÓN DE DATOS PERSONALES</a:t>
            </a:r>
            <a:br>
              <a:rPr lang="es-ES" altLang="es-MX" sz="3600" dirty="0"/>
            </a:br>
            <a:br>
              <a:rPr lang="es-ES" altLang="es-MX" sz="3600" dirty="0"/>
            </a:br>
            <a:endParaRPr lang="es-MX" altLang="es-MX" sz="3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0825" y="2133600"/>
            <a:ext cx="8435975" cy="4535488"/>
          </a:xfrm>
        </p:spPr>
        <p:txBody>
          <a:bodyPr>
            <a:normAutofit fontScale="85000" lnSpcReduction="10000"/>
          </a:bodyPr>
          <a:lstStyle/>
          <a:p>
            <a:pPr marL="0" indent="0" algn="just">
              <a:buFont typeface="Arial" charset="0"/>
              <a:buNone/>
              <a:defRPr/>
            </a:pPr>
            <a:r>
              <a:rPr lang="es-MX" sz="2400" b="1" dirty="0">
                <a:cs typeface="Arial" panose="020B0604020202020204" pitchFamily="34" charset="0"/>
              </a:rPr>
              <a:t>SUJETOS OBLIGADOS: </a:t>
            </a:r>
            <a:r>
              <a:rPr lang="es-MX" sz="2400" dirty="0">
                <a:cs typeface="Arial" panose="020B0604020202020204" pitchFamily="34" charset="0"/>
              </a:rPr>
              <a:t>Cualquier autoridad, entidad, órgano y organismo de los Poderes Ejecutivo, Legislativo y Judicial, órganos autónomos, partidos políticos, fideicomisos y fondos públicos.</a:t>
            </a:r>
          </a:p>
          <a:p>
            <a:pPr marL="0" indent="0" algn="just">
              <a:buFont typeface="Arial" charset="0"/>
              <a:buNone/>
              <a:defRPr/>
            </a:pPr>
            <a:endParaRPr lang="es-MX" sz="2400" b="1" dirty="0">
              <a:cs typeface="Arial" panose="020B0604020202020204" pitchFamily="34" charset="0"/>
            </a:endParaRPr>
          </a:p>
          <a:p>
            <a:pPr marL="0" indent="0" algn="just">
              <a:buFont typeface="Arial" charset="0"/>
              <a:buNone/>
              <a:defRPr/>
            </a:pPr>
            <a:r>
              <a:rPr lang="es-MX" sz="2400" b="1" dirty="0">
                <a:cs typeface="Arial" panose="020B0604020202020204" pitchFamily="34" charset="0"/>
              </a:rPr>
              <a:t>TITULAR: </a:t>
            </a:r>
            <a:r>
              <a:rPr lang="es-MX" sz="2400" dirty="0">
                <a:cs typeface="Arial" panose="020B0604020202020204" pitchFamily="34" charset="0"/>
              </a:rPr>
              <a:t>Persona física a quien le pertenece aquella información que lo identifica o la hace identificable.</a:t>
            </a:r>
          </a:p>
          <a:p>
            <a:pPr marL="0" indent="0" algn="just">
              <a:buFont typeface="Arial" charset="0"/>
              <a:buNone/>
              <a:defRPr/>
            </a:pPr>
            <a:endParaRPr lang="es-MX" sz="2400" b="1" dirty="0">
              <a:cs typeface="Arial" panose="020B0604020202020204" pitchFamily="34" charset="0"/>
            </a:endParaRPr>
          </a:p>
          <a:p>
            <a:pPr marL="0" indent="0" algn="just">
              <a:buFont typeface="Arial" charset="0"/>
              <a:buNone/>
              <a:defRPr/>
            </a:pPr>
            <a:r>
              <a:rPr lang="es-MX" sz="2400" b="1" dirty="0">
                <a:cs typeface="Arial" panose="020B0604020202020204" pitchFamily="34" charset="0"/>
              </a:rPr>
              <a:t>RESPONSABLE: </a:t>
            </a:r>
            <a:r>
              <a:rPr lang="es-MX" sz="2400" dirty="0">
                <a:cs typeface="Arial" panose="020B0604020202020204" pitchFamily="34" charset="0"/>
              </a:rPr>
              <a:t>Los sujetos obligados  a que se refiere el artículo 1º de la Ley Estatal que deciden sobre el tratamiento de datos personales. Aquellos que deciden sobre el tratamiento de los  datos personales </a:t>
            </a:r>
          </a:p>
          <a:p>
            <a:pPr marL="0" indent="0" algn="just">
              <a:buFont typeface="Arial" charset="0"/>
              <a:buNone/>
              <a:defRPr/>
            </a:pPr>
            <a:endParaRPr lang="es-MX" sz="2400" dirty="0">
              <a:cs typeface="Arial" panose="020B0604020202020204" pitchFamily="34" charset="0"/>
            </a:endParaRPr>
          </a:p>
          <a:p>
            <a:pPr marL="0" indent="0" algn="just">
              <a:buFont typeface="Arial" charset="0"/>
              <a:buNone/>
              <a:defRPr/>
            </a:pPr>
            <a:r>
              <a:rPr lang="es-MX" sz="2400" b="1" dirty="0">
                <a:cs typeface="Arial" panose="020B0604020202020204" pitchFamily="34" charset="0"/>
              </a:rPr>
              <a:t>ENCARGADO: </a:t>
            </a:r>
            <a:r>
              <a:rPr lang="es-MX" sz="2400" dirty="0">
                <a:cs typeface="Arial" panose="020B0604020202020204" pitchFamily="34" charset="0"/>
              </a:rPr>
              <a:t>La persona física o jurídica, pública o privada, ajena a la organización del responsable, que sola o conjuntamente con otras trate datos personales a nombre y por cuenta del responsable;</a:t>
            </a:r>
          </a:p>
          <a:p>
            <a:pPr marL="0" indent="0" algn="just">
              <a:buFont typeface="Arial" charset="0"/>
              <a:buNone/>
              <a:defRPr/>
            </a:pPr>
            <a:endParaRPr lang="es-MX" sz="2400" dirty="0">
              <a:solidFill>
                <a:schemeClr val="accent3">
                  <a:lumMod val="75000"/>
                </a:schemeClr>
              </a:solidFill>
              <a:cs typeface="Arial" panose="020B0604020202020204" pitchFamily="34" charset="0"/>
            </a:endParaRPr>
          </a:p>
        </p:txBody>
      </p:sp>
      <p:sp>
        <p:nvSpPr>
          <p:cNvPr id="30723" name="1 Título"/>
          <p:cNvSpPr>
            <a:spLocks noGrp="1"/>
          </p:cNvSpPr>
          <p:nvPr>
            <p:ph type="title"/>
          </p:nvPr>
        </p:nvSpPr>
        <p:spPr>
          <a:xfrm>
            <a:off x="611188" y="908050"/>
            <a:ext cx="8281987" cy="936625"/>
          </a:xfrm>
          <a:solidFill>
            <a:schemeClr val="bg1"/>
          </a:solidFill>
        </p:spPr>
        <p:txBody>
          <a:bodyPr/>
          <a:lstStyle/>
          <a:p>
            <a:pPr algn="just"/>
            <a:br>
              <a:rPr lang="es-MX" altLang="es-MX" sz="2400" b="1" dirty="0">
                <a:latin typeface="Arial" panose="020B0604020202020204" pitchFamily="34" charset="0"/>
                <a:cs typeface="Arial" panose="020B0604020202020204" pitchFamily="34" charset="0"/>
              </a:rPr>
            </a:br>
            <a:r>
              <a:rPr lang="es-MX" altLang="es-MX" sz="2400" b="1" dirty="0">
                <a:solidFill>
                  <a:schemeClr val="tx2">
                    <a:lumMod val="75000"/>
                  </a:schemeClr>
                </a:solidFill>
                <a:latin typeface="Arial" panose="020B0604020202020204" pitchFamily="34" charset="0"/>
                <a:cs typeface="Arial" panose="020B0604020202020204" pitchFamily="34" charset="0"/>
              </a:rPr>
              <a:t>2.- CONCEPTOS Y FIGURAS FUNDAMENTALES EN MATERIA DE PROTECCIÓN DE DATOS PERSONALES</a:t>
            </a:r>
            <a:br>
              <a:rPr lang="es-MX" altLang="es-MX" sz="2400" b="1" dirty="0">
                <a:solidFill>
                  <a:schemeClr val="tx2">
                    <a:lumMod val="75000"/>
                  </a:schemeClr>
                </a:solidFill>
                <a:latin typeface="Arial" panose="020B0604020202020204" pitchFamily="34" charset="0"/>
                <a:cs typeface="Arial" panose="020B0604020202020204" pitchFamily="34" charset="0"/>
              </a:rPr>
            </a:br>
            <a:endParaRPr lang="es-MX" altLang="es-MX" sz="2400" b="1" dirty="0">
              <a:solidFill>
                <a:schemeClr val="tx2">
                  <a:lumMod val="75000"/>
                </a:schemeClr>
              </a:solidFill>
              <a:latin typeface="Arial" panose="020B0604020202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2000" b="-2000"/>
          </a:stretch>
        </a:blipFill>
        <a:effectLst/>
      </p:bgPr>
    </p:bg>
    <p:spTree>
      <p:nvGrpSpPr>
        <p:cNvPr id="1" name=""/>
        <p:cNvGrpSpPr/>
        <p:nvPr/>
      </p:nvGrpSpPr>
      <p:grpSpPr>
        <a:xfrm>
          <a:off x="0" y="0"/>
          <a:ext cx="0" cy="0"/>
          <a:chOff x="0" y="0"/>
          <a:chExt cx="0" cy="0"/>
        </a:xfrm>
      </p:grpSpPr>
      <p:sp>
        <p:nvSpPr>
          <p:cNvPr id="5" name="4 Marcador de contenido"/>
          <p:cNvSpPr>
            <a:spLocks noGrp="1"/>
          </p:cNvSpPr>
          <p:nvPr>
            <p:ph idx="1"/>
          </p:nvPr>
        </p:nvSpPr>
        <p:spPr>
          <a:xfrm>
            <a:off x="251520" y="764704"/>
            <a:ext cx="8784976" cy="5576888"/>
          </a:xfrm>
        </p:spPr>
        <p:txBody>
          <a:bodyPr/>
          <a:lstStyle/>
          <a:p>
            <a:pPr marL="0" indent="0" algn="ctr">
              <a:buFont typeface="Arial" charset="0"/>
              <a:buNone/>
              <a:defRPr/>
            </a:pPr>
            <a:r>
              <a:rPr lang="es-MX" b="1" dirty="0">
                <a:solidFill>
                  <a:schemeClr val="tx2">
                    <a:lumMod val="75000"/>
                  </a:schemeClr>
                </a:solidFill>
                <a:cs typeface="Arial" panose="020B0604020202020204" pitchFamily="34" charset="0"/>
              </a:rPr>
              <a:t>Datos personales</a:t>
            </a:r>
            <a:endParaRPr lang="es-MX" sz="2400" b="1" dirty="0">
              <a:solidFill>
                <a:schemeClr val="tx2">
                  <a:lumMod val="75000"/>
                </a:schemeClr>
              </a:solidFill>
              <a:cs typeface="Arial" panose="020B0604020202020204" pitchFamily="34" charset="0"/>
            </a:endParaRPr>
          </a:p>
          <a:p>
            <a:pPr marL="0" indent="0" algn="just">
              <a:buFont typeface="Arial" charset="0"/>
              <a:buNone/>
              <a:defRPr/>
            </a:pPr>
            <a:r>
              <a:rPr lang="es-MX" sz="2000" dirty="0">
                <a:cs typeface="Arial" panose="020B0604020202020204" pitchFamily="34" charset="0"/>
              </a:rPr>
              <a:t>Cualquier información concerniente a personas físicas identificadas o identificables. </a:t>
            </a:r>
          </a:p>
          <a:p>
            <a:pPr marL="0" indent="0" algn="just">
              <a:buFont typeface="Arial" charset="0"/>
              <a:buNone/>
              <a:defRPr/>
            </a:pPr>
            <a:r>
              <a:rPr lang="es-MX" sz="2000" dirty="0">
                <a:cs typeface="Arial" panose="020B0604020202020204" pitchFamily="34" charset="0"/>
              </a:rPr>
              <a:t>Se considera que una persona es identificable cuando su identidad pueda determinarse directa o indirectamente a través de cualquier información</a:t>
            </a:r>
          </a:p>
          <a:p>
            <a:pPr marL="0" indent="0" algn="just">
              <a:buFont typeface="Arial" charset="0"/>
              <a:buNone/>
              <a:defRPr/>
            </a:pPr>
            <a:endParaRPr lang="es-MX" sz="2000" dirty="0">
              <a:cs typeface="Arial" panose="020B0604020202020204" pitchFamily="34" charset="0"/>
            </a:endParaRPr>
          </a:p>
          <a:p>
            <a:pPr marL="0" indent="0" algn="just">
              <a:buFont typeface="Arial" charset="0"/>
              <a:buNone/>
              <a:defRPr/>
            </a:pPr>
            <a:endParaRPr lang="es-MX" sz="2000" dirty="0">
              <a:cs typeface="Arial" panose="020B0604020202020204" pitchFamily="34" charset="0"/>
            </a:endParaRPr>
          </a:p>
          <a:p>
            <a:pPr>
              <a:buFont typeface="Arial" charset="0"/>
              <a:buChar char="•"/>
              <a:defRPr/>
            </a:pPr>
            <a:endParaRPr lang="es-MX" sz="2000" dirty="0">
              <a:cs typeface="Arial" panose="020B0604020202020204" pitchFamily="34" charset="0"/>
            </a:endParaRPr>
          </a:p>
        </p:txBody>
      </p:sp>
      <p:graphicFrame>
        <p:nvGraphicFramePr>
          <p:cNvPr id="6" name="5 Diagrama"/>
          <p:cNvGraphicFramePr/>
          <p:nvPr>
            <p:extLst>
              <p:ext uri="{D42A27DB-BD31-4B8C-83A1-F6EECF244321}">
                <p14:modId xmlns:p14="http://schemas.microsoft.com/office/powerpoint/2010/main" val="2962540003"/>
              </p:ext>
            </p:extLst>
          </p:nvPr>
        </p:nvGraphicFramePr>
        <p:xfrm>
          <a:off x="899592" y="2636912"/>
          <a:ext cx="7776864" cy="4392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pic>
        <p:nvPicPr>
          <p:cNvPr id="33794" name="Imagen 1"/>
          <p:cNvPicPr>
            <a:picLocks noChangeAspect="1"/>
          </p:cNvPicPr>
          <p:nvPr/>
        </p:nvPicPr>
        <p:blipFill>
          <a:blip r:embed="rId3">
            <a:extLst>
              <a:ext uri="{28A0092B-C50C-407E-A947-70E740481C1C}">
                <a14:useLocalDpi xmlns:a14="http://schemas.microsoft.com/office/drawing/2010/main" val="0"/>
              </a:ext>
            </a:extLst>
          </a:blip>
          <a:srcRect l="57088" t="42650" r="12646" b="25917"/>
          <a:stretch>
            <a:fillRect/>
          </a:stretch>
        </p:blipFill>
        <p:spPr bwMode="auto">
          <a:xfrm>
            <a:off x="1331913" y="2565400"/>
            <a:ext cx="6624637"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2 Marcador de contenido"/>
          <p:cNvSpPr>
            <a:spLocks noGrp="1"/>
          </p:cNvSpPr>
          <p:nvPr>
            <p:ph idx="1"/>
          </p:nvPr>
        </p:nvSpPr>
        <p:spPr>
          <a:xfrm>
            <a:off x="534603" y="1124744"/>
            <a:ext cx="8219256" cy="5360565"/>
          </a:xfrm>
        </p:spPr>
        <p:txBody>
          <a:bodyPr/>
          <a:lstStyle/>
          <a:p>
            <a:pPr marL="0" indent="0" algn="just">
              <a:buNone/>
              <a:defRPr/>
            </a:pPr>
            <a:r>
              <a:rPr lang="es-MX" sz="2000" b="1" dirty="0">
                <a:solidFill>
                  <a:srgbClr val="002060"/>
                </a:solidFill>
                <a:cs typeface="Arial" panose="020B0604020202020204" pitchFamily="34" charset="0"/>
              </a:rPr>
              <a:t>Tratamiento</a:t>
            </a:r>
            <a:r>
              <a:rPr lang="es-MX" sz="2000" dirty="0">
                <a:solidFill>
                  <a:srgbClr val="002060"/>
                </a:solidFill>
                <a:cs typeface="Arial" panose="020B0604020202020204" pitchFamily="34" charset="0"/>
              </a:rPr>
              <a:t>: </a:t>
            </a:r>
            <a:r>
              <a:rPr lang="es-MX" sz="2000" dirty="0">
                <a:cs typeface="Arial" panose="020B0604020202020204" pitchFamily="34" charset="0"/>
              </a:rPr>
              <a:t>Es toda operación o conjunto de operaciones, efectuadas automatizada o físicamente, aplicadas a datos personales. </a:t>
            </a:r>
          </a:p>
          <a:p>
            <a:pPr marL="0" indent="0">
              <a:buFontTx/>
              <a:buNone/>
              <a:defRPr/>
            </a:pPr>
            <a:r>
              <a:rPr lang="es-MX" sz="2000" dirty="0">
                <a:cs typeface="Arial" panose="020B0604020202020204" pitchFamily="34" charset="0"/>
              </a:rPr>
              <a:t>    </a:t>
            </a:r>
          </a:p>
          <a:p>
            <a:pPr marL="0" indent="0">
              <a:buFontTx/>
              <a:buNone/>
              <a:defRPr/>
            </a:pPr>
            <a:r>
              <a:rPr lang="es-MX" sz="2000" dirty="0">
                <a:cs typeface="Arial" panose="020B0604020202020204" pitchFamily="34" charset="0"/>
              </a:rPr>
              <a:t>       </a:t>
            </a:r>
          </a:p>
          <a:p>
            <a:pPr marL="0" indent="0">
              <a:buFontTx/>
              <a:buNone/>
              <a:defRPr/>
            </a:pPr>
            <a:endParaRPr lang="es-MX" sz="2000" dirty="0">
              <a:cs typeface="Arial" panose="020B0604020202020204" pitchFamily="34" charset="0"/>
            </a:endParaRPr>
          </a:p>
          <a:p>
            <a:pPr marL="0" indent="0">
              <a:buFontTx/>
              <a:buNone/>
              <a:defRPr/>
            </a:pPr>
            <a:endParaRPr lang="es-MX" sz="2000" dirty="0">
              <a:cs typeface="Arial" panose="020B0604020202020204" pitchFamily="34" charset="0"/>
            </a:endParaRPr>
          </a:p>
          <a:p>
            <a:pPr marL="0" indent="0">
              <a:buFontTx/>
              <a:buNone/>
              <a:defRPr/>
            </a:pPr>
            <a:endParaRPr lang="es-MX" sz="2000" dirty="0">
              <a:cs typeface="Arial" panose="020B0604020202020204" pitchFamily="34" charset="0"/>
            </a:endParaRPr>
          </a:p>
          <a:p>
            <a:pPr marL="0" indent="0">
              <a:buFontTx/>
              <a:buNone/>
              <a:defRPr/>
            </a:pPr>
            <a:endParaRPr lang="es-MX" sz="2000" dirty="0">
              <a:cs typeface="Arial" panose="020B0604020202020204" pitchFamily="34" charset="0"/>
            </a:endParaRPr>
          </a:p>
          <a:p>
            <a:pPr marL="0" indent="0">
              <a:buFontTx/>
              <a:buNone/>
              <a:defRPr/>
            </a:pPr>
            <a:endParaRPr lang="es-MX" sz="2000" dirty="0">
              <a:cs typeface="Arial" panose="020B0604020202020204" pitchFamily="34" charset="0"/>
            </a:endParaRPr>
          </a:p>
          <a:p>
            <a:pPr marL="0" indent="0">
              <a:buFontTx/>
              <a:buNone/>
              <a:defRPr/>
            </a:pPr>
            <a:endParaRPr lang="es-MX" sz="2000" dirty="0">
              <a:cs typeface="Arial" panose="020B0604020202020204" pitchFamily="34" charset="0"/>
            </a:endParaRPr>
          </a:p>
          <a:p>
            <a:pPr marL="0" indent="0">
              <a:buFontTx/>
              <a:buNone/>
              <a:defRPr/>
            </a:pPr>
            <a:endParaRPr lang="es-MX" sz="2000" dirty="0">
              <a:cs typeface="Arial" panose="020B0604020202020204" pitchFamily="34" charset="0"/>
            </a:endParaRPr>
          </a:p>
          <a:p>
            <a:pPr marL="0" indent="0" algn="just">
              <a:buFontTx/>
              <a:buNone/>
              <a:defRPr/>
            </a:pPr>
            <a:endParaRPr lang="es-MX" sz="2000" dirty="0">
              <a:cs typeface="Arial" panose="020B0604020202020204" pitchFamily="34" charset="0"/>
            </a:endParaRPr>
          </a:p>
          <a:p>
            <a:pPr marL="0" indent="0" algn="just">
              <a:buFontTx/>
              <a:buNone/>
              <a:defRPr/>
            </a:pPr>
            <a:endParaRPr lang="es-MX" sz="2000" dirty="0">
              <a:cs typeface="Arial" panose="020B0604020202020204" pitchFamily="34" charset="0"/>
            </a:endParaRPr>
          </a:p>
          <a:p>
            <a:pPr marL="0" indent="0" algn="just">
              <a:buFontTx/>
              <a:buNone/>
              <a:defRPr/>
            </a:pPr>
            <a:r>
              <a:rPr lang="es-MX" sz="2000" dirty="0">
                <a:cs typeface="Arial" panose="020B0604020202020204" pitchFamily="34" charset="0"/>
              </a:rPr>
              <a:t>O cualquier otra forma que facilite el acceso a los datos, cotejo o interconexión, así como su bloqueo, supresión o destrucción.</a:t>
            </a:r>
          </a:p>
          <a:p>
            <a:pPr marL="0" indent="0">
              <a:buFontTx/>
              <a:buNone/>
              <a:defRPr/>
            </a:pPr>
            <a:endParaRPr lang="es-MX" sz="2000" b="1" dirty="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pic>
        <p:nvPicPr>
          <p:cNvPr id="34818" name="3 Marcador de contenido" descr="edificios-de-la-ciudad-silueta_318-41430.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58750" y="2565400"/>
            <a:ext cx="2352675" cy="2536825"/>
          </a:xfrm>
        </p:spPr>
      </p:pic>
      <p:pic>
        <p:nvPicPr>
          <p:cNvPr id="34819" name="4 Imagen" descr="silueta.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4005064"/>
            <a:ext cx="213995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5 Imagen" descr="Hombre1302.gif"/>
          <p:cNvPicPr>
            <a:picLocks noChangeAspect="1"/>
          </p:cNvPicPr>
          <p:nvPr/>
        </p:nvPicPr>
        <p:blipFill>
          <a:blip r:embed="rId5">
            <a:extLst>
              <a:ext uri="{28A0092B-C50C-407E-A947-70E740481C1C}">
                <a14:useLocalDpi xmlns:a14="http://schemas.microsoft.com/office/drawing/2010/main" val="0"/>
              </a:ext>
            </a:extLst>
          </a:blip>
          <a:srcRect l="31612" r="32692"/>
          <a:stretch>
            <a:fillRect/>
          </a:stretch>
        </p:blipFill>
        <p:spPr bwMode="auto">
          <a:xfrm>
            <a:off x="2301082" y="3251867"/>
            <a:ext cx="1943100" cy="311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7 CuadroTexto"/>
          <p:cNvSpPr txBox="1">
            <a:spLocks noChangeArrowheads="1"/>
          </p:cNvSpPr>
          <p:nvPr/>
        </p:nvSpPr>
        <p:spPr bwMode="auto">
          <a:xfrm>
            <a:off x="395288" y="1773238"/>
            <a:ext cx="2089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endParaRPr lang="es-MX" altLang="es-MX" sz="1800"/>
          </a:p>
        </p:txBody>
      </p:sp>
      <p:sp>
        <p:nvSpPr>
          <p:cNvPr id="34822" name="8 CuadroTexto"/>
          <p:cNvSpPr txBox="1">
            <a:spLocks noChangeArrowheads="1"/>
          </p:cNvSpPr>
          <p:nvPr/>
        </p:nvSpPr>
        <p:spPr bwMode="auto">
          <a:xfrm>
            <a:off x="283368" y="1153319"/>
            <a:ext cx="2087563" cy="1200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just">
              <a:spcBef>
                <a:spcPct val="0"/>
              </a:spcBef>
              <a:buFontTx/>
              <a:buNone/>
            </a:pPr>
            <a:r>
              <a:rPr lang="es-MX" altLang="es-MX" sz="1800" b="1" u="sng" dirty="0"/>
              <a:t>Responsable: </a:t>
            </a:r>
            <a:r>
              <a:rPr lang="es-MX" altLang="es-MX" sz="1800" dirty="0"/>
              <a:t>Decide sobre el tratamiento de los datos personales. </a:t>
            </a:r>
          </a:p>
        </p:txBody>
      </p:sp>
      <p:sp>
        <p:nvSpPr>
          <p:cNvPr id="10" name="9 CuadroTexto"/>
          <p:cNvSpPr txBox="1"/>
          <p:nvPr/>
        </p:nvSpPr>
        <p:spPr>
          <a:xfrm>
            <a:off x="2017713" y="2846388"/>
            <a:ext cx="2016125" cy="369887"/>
          </a:xfrm>
          <a:prstGeom prst="rect">
            <a:avLst/>
          </a:prstGeom>
          <a:noFill/>
          <a:ln>
            <a:solidFill>
              <a:schemeClr val="tx1"/>
            </a:solidFill>
          </a:ln>
        </p:spPr>
        <p:txBody>
          <a:bodyPr>
            <a:spAutoFit/>
          </a:bodyPr>
          <a:lstStyle/>
          <a:p>
            <a:pPr algn="ctr">
              <a:defRPr/>
            </a:pPr>
            <a:r>
              <a:rPr lang="es-MX" b="1" u="sng" dirty="0">
                <a:latin typeface="Arial" charset="0"/>
                <a:cs typeface="Arial" charset="0"/>
              </a:rPr>
              <a:t>Titular</a:t>
            </a:r>
            <a:r>
              <a:rPr lang="es-MX" b="1" dirty="0">
                <a:solidFill>
                  <a:schemeClr val="accent3">
                    <a:lumMod val="50000"/>
                  </a:schemeClr>
                </a:solidFill>
                <a:latin typeface="Arial" charset="0"/>
                <a:cs typeface="Arial" charset="0"/>
              </a:rPr>
              <a:t> </a:t>
            </a:r>
          </a:p>
        </p:txBody>
      </p:sp>
      <p:sp>
        <p:nvSpPr>
          <p:cNvPr id="34824" name="10 CuadroTexto"/>
          <p:cNvSpPr txBox="1">
            <a:spLocks noChangeArrowheads="1"/>
          </p:cNvSpPr>
          <p:nvPr/>
        </p:nvSpPr>
        <p:spPr bwMode="auto">
          <a:xfrm>
            <a:off x="6648450" y="1125538"/>
            <a:ext cx="2339975" cy="2032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just">
              <a:spcBef>
                <a:spcPct val="0"/>
              </a:spcBef>
              <a:buFontTx/>
              <a:buNone/>
            </a:pPr>
            <a:r>
              <a:rPr lang="es-MX" altLang="es-MX" sz="1800" b="1" u="sng" dirty="0"/>
              <a:t>3ro cualquiera </a:t>
            </a:r>
            <a:r>
              <a:rPr lang="es-MX" altLang="es-MX" sz="1800" dirty="0"/>
              <a:t>a quien se comuniquen datos, ya sea responsable (transferencia) o encargado (remisión)</a:t>
            </a:r>
          </a:p>
        </p:txBody>
      </p:sp>
      <p:pic>
        <p:nvPicPr>
          <p:cNvPr id="34825" name="11 Imagen" descr="silueta.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66406" y="3113088"/>
            <a:ext cx="1758950"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6" name="12 CuadroTexto"/>
          <p:cNvSpPr txBox="1">
            <a:spLocks noChangeArrowheads="1"/>
          </p:cNvSpPr>
          <p:nvPr/>
        </p:nvSpPr>
        <p:spPr bwMode="auto">
          <a:xfrm>
            <a:off x="3743325" y="1125538"/>
            <a:ext cx="2736850" cy="14763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just">
              <a:spcBef>
                <a:spcPct val="0"/>
              </a:spcBef>
              <a:buFontTx/>
              <a:buNone/>
            </a:pPr>
            <a:r>
              <a:rPr lang="es-MX" altLang="es-MX" sz="1800" b="1" u="sng" dirty="0"/>
              <a:t>Encargado</a:t>
            </a:r>
            <a:r>
              <a:rPr lang="es-MX" altLang="es-MX" sz="1800" b="1" dirty="0"/>
              <a:t>: </a:t>
            </a:r>
            <a:r>
              <a:rPr lang="es-MX" altLang="es-MX" sz="1800" dirty="0"/>
              <a:t>realiza una prestación de servicios sobre los datos, un tratamiento por cuenta del responsable. </a:t>
            </a:r>
          </a:p>
        </p:txBody>
      </p:sp>
      <p:cxnSp>
        <p:nvCxnSpPr>
          <p:cNvPr id="15" name="14 Conector recto de flecha"/>
          <p:cNvCxnSpPr/>
          <p:nvPr/>
        </p:nvCxnSpPr>
        <p:spPr>
          <a:xfrm flipH="1">
            <a:off x="5649913" y="2473325"/>
            <a:ext cx="96837" cy="546100"/>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cxnSp>
        <p:nvCxnSpPr>
          <p:cNvPr id="17" name="16 Conector recto de flecha"/>
          <p:cNvCxnSpPr/>
          <p:nvPr/>
        </p:nvCxnSpPr>
        <p:spPr>
          <a:xfrm>
            <a:off x="7764463" y="3113088"/>
            <a:ext cx="107950" cy="760412"/>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34829" name="1 Título"/>
          <p:cNvSpPr>
            <a:spLocks noGrp="1"/>
          </p:cNvSpPr>
          <p:nvPr>
            <p:ph type="title"/>
          </p:nvPr>
        </p:nvSpPr>
        <p:spPr>
          <a:xfrm>
            <a:off x="2243137" y="255588"/>
            <a:ext cx="6118225" cy="792163"/>
          </a:xfrm>
          <a:extLst>
            <a:ext uri="{91240B29-F687-4F45-9708-019B960494DF}">
              <a14:hiddenLine xmlns:a14="http://schemas.microsoft.com/office/drawing/2010/main" w="9525" cap="rnd">
                <a:solidFill>
                  <a:srgbClr val="000000"/>
                </a:solidFill>
                <a:round/>
                <a:headEnd/>
                <a:tailEnd/>
              </a14:hiddenLine>
            </a:ext>
          </a:extLst>
        </p:spPr>
        <p:txBody>
          <a:bodyPr/>
          <a:lstStyle/>
          <a:p>
            <a:pPr algn="just"/>
            <a:r>
              <a:rPr lang="es-MX" altLang="es-MX" sz="2600" b="1" dirty="0">
                <a:solidFill>
                  <a:schemeClr val="tx2">
                    <a:lumMod val="75000"/>
                  </a:schemeClr>
                </a:solidFill>
                <a:latin typeface="Arial" panose="020B0604020202020204" pitchFamily="34" charset="0"/>
                <a:cs typeface="Arial" panose="020B0604020202020204" pitchFamily="34" charset="0"/>
              </a:rPr>
              <a:t>Sujetos implicados en el tratamiento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5" name="4 Rectángulo"/>
          <p:cNvSpPr/>
          <p:nvPr/>
        </p:nvSpPr>
        <p:spPr>
          <a:xfrm>
            <a:off x="755576" y="4653136"/>
            <a:ext cx="7776864" cy="1477328"/>
          </a:xfrm>
          <a:prstGeom prst="rect">
            <a:avLst/>
          </a:prstGeom>
          <a:noFill/>
        </p:spPr>
        <p:style>
          <a:lnRef idx="0">
            <a:schemeClr val="accent3"/>
          </a:lnRef>
          <a:fillRef idx="3">
            <a:schemeClr val="accent3"/>
          </a:fillRef>
          <a:effectRef idx="3">
            <a:schemeClr val="accent3"/>
          </a:effectRef>
          <a:fontRef idx="minor">
            <a:schemeClr val="lt1"/>
          </a:fontRef>
        </p:style>
        <p:txBody>
          <a:bodyPr>
            <a:spAutoFit/>
          </a:bodyPr>
          <a:lstStyle/>
          <a:p>
            <a:pPr algn="just">
              <a:defRPr/>
            </a:pPr>
            <a:r>
              <a:rPr lang="es-MX" b="1" dirty="0">
                <a:solidFill>
                  <a:schemeClr val="tx1"/>
                </a:solidFill>
              </a:rPr>
              <a:t>Objetivo particular: </a:t>
            </a:r>
            <a:r>
              <a:rPr lang="es-MX" dirty="0">
                <a:solidFill>
                  <a:schemeClr val="tx1"/>
                </a:solidFill>
              </a:rPr>
              <a:t>  Al concluir el tema, las personas participantes, analizaran la trascendencia y relevancia de cumplir con todos y cada uno de los principios y deberes en materia de protección de datos personales, a fin de garantizar su cumplimiento al interior de sus instalaciones con efectividad</a:t>
            </a:r>
            <a:endParaRPr lang="es-ES" b="1" dirty="0">
              <a:ln w="31550" cmpd="sng">
                <a:solidFill>
                  <a:schemeClr val="accent3">
                    <a:lumMod val="75000"/>
                  </a:schemeClr>
                </a:solidFill>
                <a:prstDash val="solid"/>
              </a:ln>
              <a:solidFill>
                <a:schemeClr val="tx1"/>
              </a:solidFill>
              <a:effectLst>
                <a:outerShdw blurRad="50800" dist="40000" dir="5400000" algn="tl" rotWithShape="0">
                  <a:srgbClr val="000000">
                    <a:shade val="5000"/>
                    <a:satMod val="120000"/>
                    <a:alpha val="33000"/>
                  </a:srgbClr>
                </a:outerShdw>
              </a:effectLst>
            </a:endParaRPr>
          </a:p>
        </p:txBody>
      </p:sp>
      <p:sp>
        <p:nvSpPr>
          <p:cNvPr id="2" name="CuadroTexto 1"/>
          <p:cNvSpPr txBox="1"/>
          <p:nvPr/>
        </p:nvSpPr>
        <p:spPr>
          <a:xfrm>
            <a:off x="1259632" y="1484784"/>
            <a:ext cx="6480720" cy="2554545"/>
          </a:xfrm>
          <a:prstGeom prst="rect">
            <a:avLst/>
          </a:prstGeom>
          <a:noFill/>
        </p:spPr>
        <p:txBody>
          <a:bodyPr wrap="square" rtlCol="0">
            <a:spAutoFit/>
          </a:bodyPr>
          <a:lstStyle/>
          <a:p>
            <a:pPr algn="ctr"/>
            <a:r>
              <a:rPr lang="es-MX" sz="3200" dirty="0">
                <a:solidFill>
                  <a:schemeClr val="tx2">
                    <a:lumMod val="75000"/>
                  </a:schemeClr>
                </a:solidFill>
                <a:latin typeface="+mj-lt"/>
              </a:rPr>
              <a:t>Tema 3.- PRINCIPIOS Y DEBERES QUE RIGEN EL DERECHO A LA PROTECCIÓN DEL DATO PERSONAL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2195736" y="2253681"/>
            <a:ext cx="4752528" cy="4058166"/>
          </a:xfrm>
          <a:prstGeom prst="rect">
            <a:avLst/>
          </a:prstGeom>
          <a:noFill/>
          <a:ln>
            <a:noFill/>
          </a:ln>
          <a:effectLst/>
        </p:spPr>
      </p:pic>
      <p:sp>
        <p:nvSpPr>
          <p:cNvPr id="5" name="1 Título"/>
          <p:cNvSpPr txBox="1">
            <a:spLocks/>
          </p:cNvSpPr>
          <p:nvPr/>
        </p:nvSpPr>
        <p:spPr bwMode="auto">
          <a:xfrm>
            <a:off x="1150938" y="1112838"/>
            <a:ext cx="6734175" cy="1584325"/>
          </a:xfrm>
          <a:prstGeom prst="rect">
            <a:avLst/>
          </a:prstGeom>
          <a:noFill/>
          <a:ln>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a:defRPr/>
            </a:pPr>
            <a:r>
              <a:rPr lang="es-MX" sz="2800" b="1" dirty="0">
                <a:solidFill>
                  <a:schemeClr val="tx2">
                    <a:lumMod val="75000"/>
                  </a:schemeClr>
                </a:solidFill>
                <a:latin typeface="+mn-lt"/>
              </a:rPr>
              <a:t>3.- PRINCIPIOS Y DEBERES QUE RIGEN EL DERECHO A LA PROTECCIÓN DEL DATO PERSONAL</a:t>
            </a:r>
          </a:p>
        </p:txBody>
      </p:sp>
      <p:sp>
        <p:nvSpPr>
          <p:cNvPr id="36868" name="2 Marcador de contenido"/>
          <p:cNvSpPr txBox="1">
            <a:spLocks/>
          </p:cNvSpPr>
          <p:nvPr/>
        </p:nvSpPr>
        <p:spPr bwMode="auto">
          <a:xfrm>
            <a:off x="684213" y="3141663"/>
            <a:ext cx="7488237" cy="334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just">
              <a:buFont typeface="Arial" panose="020B0604020202020204" pitchFamily="34" charset="0"/>
              <a:buNone/>
            </a:pPr>
            <a:r>
              <a:rPr lang="es-MX" altLang="es-MX" dirty="0">
                <a:latin typeface="Calibri" panose="020F0502020204030204" pitchFamily="34" charset="0"/>
              </a:rPr>
              <a:t>El  derecho a la protección de los datos personales se regula a través de ocho principios y dos deberes, los cuales se traducen en obligaciones concretas para los responsables del tratamiento</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2000" b="-2000"/>
          </a:stretch>
        </a:blipFill>
        <a:effectLst/>
      </p:bgPr>
    </p:bg>
    <p:spTree>
      <p:nvGrpSpPr>
        <p:cNvPr id="1" name=""/>
        <p:cNvGrpSpPr/>
        <p:nvPr/>
      </p:nvGrpSpPr>
      <p:grpSpPr>
        <a:xfrm>
          <a:off x="0" y="0"/>
          <a:ext cx="0" cy="0"/>
          <a:chOff x="0" y="0"/>
          <a:chExt cx="0" cy="0"/>
        </a:xfrm>
      </p:grpSpPr>
      <p:sp>
        <p:nvSpPr>
          <p:cNvPr id="61" name="60 Rectángulo redondeado"/>
          <p:cNvSpPr/>
          <p:nvPr/>
        </p:nvSpPr>
        <p:spPr>
          <a:xfrm>
            <a:off x="1071538" y="2071678"/>
            <a:ext cx="1258345" cy="788445"/>
          </a:xfrm>
          <a:prstGeom prst="roundRect">
            <a:avLst>
              <a:gd name="adj" fmla="val 10000"/>
            </a:avLst>
          </a:prstGeom>
          <a:blipFill>
            <a:blip r:embed="rId4" cstate="print"/>
            <a:srcRect/>
            <a:stretch>
              <a:fillRect t="-29000" b="-29000"/>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3">
              <a:tint val="50000"/>
              <a:hueOff val="0"/>
              <a:satOff val="0"/>
              <a:lumOff val="0"/>
              <a:alphaOff val="0"/>
            </a:schemeClr>
          </a:effectRef>
          <a:fontRef idx="minor">
            <a:schemeClr val="lt1">
              <a:hueOff val="0"/>
              <a:satOff val="0"/>
              <a:lumOff val="0"/>
              <a:alphaOff val="0"/>
            </a:schemeClr>
          </a:fontRef>
        </p:style>
      </p:sp>
      <p:pic>
        <p:nvPicPr>
          <p:cNvPr id="37893" name="10 Imagen"/>
          <p:cNvPicPr>
            <a:picLocks noChangeAspect="1" noChangeArrowheads="1"/>
          </p:cNvPicPr>
          <p:nvPr/>
        </p:nvPicPr>
        <p:blipFill>
          <a:blip r:embed="rId5">
            <a:extLst>
              <a:ext uri="{28A0092B-C50C-407E-A947-70E740481C1C}">
                <a14:useLocalDpi xmlns:a14="http://schemas.microsoft.com/office/drawing/2010/main" val="0"/>
              </a:ext>
            </a:extLst>
          </a:blip>
          <a:srcRect l="23950" t="24168" r="39531" b="29002"/>
          <a:stretch>
            <a:fillRect/>
          </a:stretch>
        </p:blipFill>
        <p:spPr bwMode="auto">
          <a:xfrm>
            <a:off x="785813" y="3929063"/>
            <a:ext cx="174307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2" descr="C:\Users\capacitacion.siete\Pictures\archives.jpg"/>
          <p:cNvPicPr>
            <a:picLocks noChangeAspect="1" noChangeArrowheads="1"/>
          </p:cNvPicPr>
          <p:nvPr/>
        </p:nvPicPr>
        <p:blipFill>
          <a:blip r:embed="rId6">
            <a:extLst>
              <a:ext uri="{28A0092B-C50C-407E-A947-70E740481C1C}">
                <a14:useLocalDpi xmlns:a14="http://schemas.microsoft.com/office/drawing/2010/main" val="0"/>
              </a:ext>
            </a:extLst>
          </a:blip>
          <a:srcRect t="9375" b="11874"/>
          <a:stretch>
            <a:fillRect/>
          </a:stretch>
        </p:blipFill>
        <p:spPr bwMode="auto">
          <a:xfrm>
            <a:off x="5103813" y="4891088"/>
            <a:ext cx="1455737"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Imagen 6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273925" y="4025900"/>
            <a:ext cx="795338"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Imagen 62"/>
          <p:cNvPicPr>
            <a:picLocks noChangeAspect="1"/>
          </p:cNvPicPr>
          <p:nvPr/>
        </p:nvPicPr>
        <p:blipFill>
          <a:blip r:embed="rId8">
            <a:extLst>
              <a:ext uri="{28A0092B-C50C-407E-A947-70E740481C1C}">
                <a14:useLocalDpi xmlns:a14="http://schemas.microsoft.com/office/drawing/2010/main" val="0"/>
              </a:ext>
            </a:extLst>
          </a:blip>
          <a:srcRect l="14563" t="45618" r="78532" b="43787"/>
          <a:stretch>
            <a:fillRect/>
          </a:stretch>
        </p:blipFill>
        <p:spPr bwMode="auto">
          <a:xfrm>
            <a:off x="3173413" y="1544638"/>
            <a:ext cx="1466850"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897" name="Grupo 20"/>
          <p:cNvGrpSpPr>
            <a:grpSpLocks/>
          </p:cNvGrpSpPr>
          <p:nvPr/>
        </p:nvGrpSpPr>
        <p:grpSpPr bwMode="auto">
          <a:xfrm>
            <a:off x="428625" y="1214438"/>
            <a:ext cx="1905000" cy="1939925"/>
            <a:chOff x="1593867" y="1029109"/>
            <a:chExt cx="2687322" cy="1538354"/>
          </a:xfrm>
        </p:grpSpPr>
        <p:grpSp>
          <p:nvGrpSpPr>
            <p:cNvPr id="37940" name="Grupo 21"/>
            <p:cNvGrpSpPr>
              <a:grpSpLocks/>
            </p:cNvGrpSpPr>
            <p:nvPr/>
          </p:nvGrpSpPr>
          <p:grpSpPr bwMode="auto">
            <a:xfrm>
              <a:off x="1593867" y="1029109"/>
              <a:ext cx="2687322" cy="1538354"/>
              <a:chOff x="3708400" y="1516774"/>
              <a:chExt cx="1944216" cy="1656184"/>
            </a:xfrm>
          </p:grpSpPr>
          <p:sp>
            <p:nvSpPr>
              <p:cNvPr id="24" name="Rectángulo: esquinas redondeadas 23"/>
              <p:cNvSpPr/>
              <p:nvPr/>
            </p:nvSpPr>
            <p:spPr>
              <a:xfrm>
                <a:off x="3708400" y="1516774"/>
                <a:ext cx="1944216" cy="1656184"/>
              </a:xfrm>
              <a:prstGeom prst="round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7943" name="CuadroTexto 24"/>
              <p:cNvSpPr txBox="1">
                <a:spLocks noChangeArrowheads="1"/>
              </p:cNvSpPr>
              <p:nvPr/>
            </p:nvSpPr>
            <p:spPr bwMode="auto">
              <a:xfrm>
                <a:off x="3728358" y="2033227"/>
                <a:ext cx="720576" cy="92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6000">
                    <a:solidFill>
                      <a:srgbClr val="008272"/>
                    </a:solidFill>
                    <a:latin typeface="Trebuchet MS" panose="020B0603020202020204" pitchFamily="34" charset="0"/>
                  </a:rPr>
                  <a:t>1</a:t>
                </a:r>
                <a:endParaRPr lang="es-ES" altLang="es-MX" sz="6000">
                  <a:solidFill>
                    <a:srgbClr val="008272"/>
                  </a:solidFill>
                  <a:latin typeface="Trebuchet MS" panose="020B0603020202020204" pitchFamily="34" charset="0"/>
                </a:endParaRPr>
              </a:p>
            </p:txBody>
          </p:sp>
        </p:grpSp>
        <p:sp>
          <p:nvSpPr>
            <p:cNvPr id="37941" name="CuadroTexto 22"/>
            <p:cNvSpPr txBox="1">
              <a:spLocks noChangeArrowheads="1"/>
            </p:cNvSpPr>
            <p:nvPr/>
          </p:nvSpPr>
          <p:spPr bwMode="auto">
            <a:xfrm>
              <a:off x="2053245" y="1289442"/>
              <a:ext cx="1938999" cy="310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1800" b="1">
                  <a:latin typeface="Trebuchet MS" panose="020B0603020202020204" pitchFamily="34" charset="0"/>
                </a:rPr>
                <a:t>Licitud</a:t>
              </a:r>
              <a:endParaRPr lang="es-ES" altLang="es-MX" sz="1800">
                <a:latin typeface="Trebuchet MS" panose="020B0603020202020204" pitchFamily="34" charset="0"/>
              </a:endParaRPr>
            </a:p>
          </p:txBody>
        </p:sp>
      </p:grpSp>
      <p:grpSp>
        <p:nvGrpSpPr>
          <p:cNvPr id="37898" name="Grupo 25"/>
          <p:cNvGrpSpPr>
            <a:grpSpLocks/>
          </p:cNvGrpSpPr>
          <p:nvPr/>
        </p:nvGrpSpPr>
        <p:grpSpPr bwMode="auto">
          <a:xfrm>
            <a:off x="2633663" y="1087438"/>
            <a:ext cx="2068512" cy="2055812"/>
            <a:chOff x="597877" y="1200050"/>
            <a:chExt cx="2687322" cy="1538354"/>
          </a:xfrm>
        </p:grpSpPr>
        <p:grpSp>
          <p:nvGrpSpPr>
            <p:cNvPr id="37936" name="Grupo 26"/>
            <p:cNvGrpSpPr>
              <a:grpSpLocks/>
            </p:cNvGrpSpPr>
            <p:nvPr/>
          </p:nvGrpSpPr>
          <p:grpSpPr bwMode="auto">
            <a:xfrm>
              <a:off x="597877" y="1200050"/>
              <a:ext cx="2687322" cy="1538354"/>
              <a:chOff x="2987824" y="1700808"/>
              <a:chExt cx="1944216" cy="1656184"/>
            </a:xfrm>
          </p:grpSpPr>
          <p:sp>
            <p:nvSpPr>
              <p:cNvPr id="29" name="Rectángulo: esquinas redondeadas 28"/>
              <p:cNvSpPr/>
              <p:nvPr/>
            </p:nvSpPr>
            <p:spPr>
              <a:xfrm>
                <a:off x="2987824" y="1700808"/>
                <a:ext cx="1944216" cy="1656184"/>
              </a:xfrm>
              <a:prstGeom prst="roundRect">
                <a:avLst/>
              </a:prstGeom>
              <a:noFill/>
              <a:ln>
                <a:solidFill>
                  <a:srgbClr val="00827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7939" name="CuadroTexto 29"/>
              <p:cNvSpPr txBox="1">
                <a:spLocks noChangeArrowheads="1"/>
              </p:cNvSpPr>
              <p:nvPr/>
            </p:nvSpPr>
            <p:spPr bwMode="auto">
              <a:xfrm>
                <a:off x="2987824" y="2060848"/>
                <a:ext cx="720576" cy="1093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6000">
                    <a:solidFill>
                      <a:srgbClr val="008272"/>
                    </a:solidFill>
                    <a:latin typeface="Trebuchet MS" panose="020B0603020202020204" pitchFamily="34" charset="0"/>
                  </a:rPr>
                  <a:t>2</a:t>
                </a:r>
                <a:endParaRPr lang="es-ES" altLang="es-MX" sz="6000">
                  <a:solidFill>
                    <a:srgbClr val="008272"/>
                  </a:solidFill>
                  <a:latin typeface="Trebuchet MS" panose="020B0603020202020204" pitchFamily="34" charset="0"/>
                </a:endParaRPr>
              </a:p>
            </p:txBody>
          </p:sp>
        </p:grpSp>
        <p:sp>
          <p:nvSpPr>
            <p:cNvPr id="37937" name="CuadroTexto 27"/>
            <p:cNvSpPr txBox="1">
              <a:spLocks noChangeArrowheads="1"/>
            </p:cNvSpPr>
            <p:nvPr/>
          </p:nvSpPr>
          <p:spPr bwMode="auto">
            <a:xfrm>
              <a:off x="1160584" y="1371597"/>
              <a:ext cx="19389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1800" b="1">
                  <a:latin typeface="Trebuchet MS" panose="020B0603020202020204" pitchFamily="34" charset="0"/>
                </a:rPr>
                <a:t>Lealtad</a:t>
              </a:r>
              <a:endParaRPr lang="es-ES" altLang="es-MX" sz="1800">
                <a:latin typeface="Trebuchet MS" panose="020B0603020202020204" pitchFamily="34" charset="0"/>
              </a:endParaRPr>
            </a:p>
          </p:txBody>
        </p:sp>
      </p:grpSp>
      <p:grpSp>
        <p:nvGrpSpPr>
          <p:cNvPr id="37899" name="Grupo 30"/>
          <p:cNvGrpSpPr>
            <a:grpSpLocks/>
          </p:cNvGrpSpPr>
          <p:nvPr/>
        </p:nvGrpSpPr>
        <p:grpSpPr bwMode="auto">
          <a:xfrm>
            <a:off x="5214938" y="1071563"/>
            <a:ext cx="2643187" cy="1643062"/>
            <a:chOff x="597877" y="1200050"/>
            <a:chExt cx="2687322" cy="1711951"/>
          </a:xfrm>
        </p:grpSpPr>
        <p:grpSp>
          <p:nvGrpSpPr>
            <p:cNvPr id="37932" name="Grupo 31"/>
            <p:cNvGrpSpPr>
              <a:grpSpLocks/>
            </p:cNvGrpSpPr>
            <p:nvPr/>
          </p:nvGrpSpPr>
          <p:grpSpPr bwMode="auto">
            <a:xfrm>
              <a:off x="597877" y="1200050"/>
              <a:ext cx="2687322" cy="1711951"/>
              <a:chOff x="2987824" y="1700808"/>
              <a:chExt cx="1944216" cy="1843078"/>
            </a:xfrm>
          </p:grpSpPr>
          <p:sp>
            <p:nvSpPr>
              <p:cNvPr id="34" name="Rectángulo: esquinas redondeadas 33"/>
              <p:cNvSpPr/>
              <p:nvPr/>
            </p:nvSpPr>
            <p:spPr>
              <a:xfrm>
                <a:off x="2987824" y="1700808"/>
                <a:ext cx="1944216" cy="1656100"/>
              </a:xfrm>
              <a:prstGeom prst="roundRect">
                <a:avLst/>
              </a:prstGeom>
              <a:noFill/>
              <a:ln>
                <a:solidFill>
                  <a:srgbClr val="00827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7935" name="CuadroTexto 34"/>
              <p:cNvSpPr txBox="1">
                <a:spLocks noChangeArrowheads="1"/>
              </p:cNvSpPr>
              <p:nvPr/>
            </p:nvSpPr>
            <p:spPr bwMode="auto">
              <a:xfrm>
                <a:off x="2987824" y="2060849"/>
                <a:ext cx="720576" cy="148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6000">
                    <a:solidFill>
                      <a:srgbClr val="008272"/>
                    </a:solidFill>
                    <a:latin typeface="Trebuchet MS" panose="020B0603020202020204" pitchFamily="34" charset="0"/>
                  </a:rPr>
                  <a:t>3</a:t>
                </a:r>
                <a:endParaRPr lang="es-ES" altLang="es-MX" sz="6000">
                  <a:solidFill>
                    <a:srgbClr val="008272"/>
                  </a:solidFill>
                  <a:latin typeface="Trebuchet MS" panose="020B0603020202020204" pitchFamily="34" charset="0"/>
                </a:endParaRPr>
              </a:p>
            </p:txBody>
          </p:sp>
        </p:grpSp>
        <p:sp>
          <p:nvSpPr>
            <p:cNvPr id="37933" name="CuadroTexto 32"/>
            <p:cNvSpPr txBox="1">
              <a:spLocks noChangeArrowheads="1"/>
            </p:cNvSpPr>
            <p:nvPr/>
          </p:nvSpPr>
          <p:spPr bwMode="auto">
            <a:xfrm>
              <a:off x="1160584" y="1371597"/>
              <a:ext cx="1939000" cy="50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1800" b="1">
                  <a:latin typeface="Trebuchet MS" panose="020B0603020202020204" pitchFamily="34" charset="0"/>
                </a:rPr>
                <a:t>Finalidad</a:t>
              </a:r>
              <a:endParaRPr lang="es-ES" altLang="es-MX" sz="1800">
                <a:latin typeface="Trebuchet MS" panose="020B0603020202020204" pitchFamily="34" charset="0"/>
              </a:endParaRPr>
            </a:p>
          </p:txBody>
        </p:sp>
      </p:grpSp>
      <p:grpSp>
        <p:nvGrpSpPr>
          <p:cNvPr id="37900" name="Grupo 40"/>
          <p:cNvGrpSpPr>
            <a:grpSpLocks/>
          </p:cNvGrpSpPr>
          <p:nvPr/>
        </p:nvGrpSpPr>
        <p:grpSpPr bwMode="auto">
          <a:xfrm>
            <a:off x="6572250" y="3643313"/>
            <a:ext cx="2014538" cy="1500187"/>
            <a:chOff x="597877" y="1200050"/>
            <a:chExt cx="2687322" cy="1538354"/>
          </a:xfrm>
        </p:grpSpPr>
        <p:grpSp>
          <p:nvGrpSpPr>
            <p:cNvPr id="37928" name="Grupo 41"/>
            <p:cNvGrpSpPr>
              <a:grpSpLocks/>
            </p:cNvGrpSpPr>
            <p:nvPr/>
          </p:nvGrpSpPr>
          <p:grpSpPr bwMode="auto">
            <a:xfrm>
              <a:off x="597877" y="1200050"/>
              <a:ext cx="2687322" cy="1538354"/>
              <a:chOff x="2987824" y="1700808"/>
              <a:chExt cx="1944216" cy="1656184"/>
            </a:xfrm>
          </p:grpSpPr>
          <p:sp>
            <p:nvSpPr>
              <p:cNvPr id="44" name="Rectángulo: esquinas redondeadas 43"/>
              <p:cNvSpPr/>
              <p:nvPr/>
            </p:nvSpPr>
            <p:spPr>
              <a:xfrm>
                <a:off x="2987824" y="1700808"/>
                <a:ext cx="1944216" cy="1656184"/>
              </a:xfrm>
              <a:prstGeom prst="roundRect">
                <a:avLst/>
              </a:prstGeom>
              <a:noFill/>
              <a:ln>
                <a:solidFill>
                  <a:srgbClr val="00827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7931" name="CuadroTexto 44"/>
              <p:cNvSpPr txBox="1">
                <a:spLocks noChangeArrowheads="1"/>
              </p:cNvSpPr>
              <p:nvPr/>
            </p:nvSpPr>
            <p:spPr bwMode="auto">
              <a:xfrm>
                <a:off x="2987824" y="2060848"/>
                <a:ext cx="720576" cy="1093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6000">
                    <a:solidFill>
                      <a:srgbClr val="008272"/>
                    </a:solidFill>
                    <a:latin typeface="Trebuchet MS" panose="020B0603020202020204" pitchFamily="34" charset="0"/>
                  </a:rPr>
                  <a:t>5</a:t>
                </a:r>
                <a:endParaRPr lang="es-ES" altLang="es-MX" sz="6000">
                  <a:solidFill>
                    <a:srgbClr val="008272"/>
                  </a:solidFill>
                  <a:latin typeface="Trebuchet MS" panose="020B0603020202020204" pitchFamily="34" charset="0"/>
                </a:endParaRPr>
              </a:p>
            </p:txBody>
          </p:sp>
        </p:grpSp>
        <p:sp>
          <p:nvSpPr>
            <p:cNvPr id="37929" name="CuadroTexto 42"/>
            <p:cNvSpPr txBox="1">
              <a:spLocks noChangeArrowheads="1"/>
            </p:cNvSpPr>
            <p:nvPr/>
          </p:nvSpPr>
          <p:spPr bwMode="auto">
            <a:xfrm>
              <a:off x="715490" y="1292562"/>
              <a:ext cx="2492328" cy="430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1800" b="1">
                  <a:latin typeface="Trebuchet MS" panose="020B0603020202020204" pitchFamily="34" charset="0"/>
                </a:rPr>
                <a:t>Consentimiento</a:t>
              </a:r>
              <a:endParaRPr lang="es-ES" altLang="es-MX" sz="1800">
                <a:latin typeface="Trebuchet MS" panose="020B0603020202020204" pitchFamily="34" charset="0"/>
              </a:endParaRPr>
            </a:p>
          </p:txBody>
        </p:sp>
      </p:grpSp>
      <p:grpSp>
        <p:nvGrpSpPr>
          <p:cNvPr id="37901" name="Grupo 45"/>
          <p:cNvGrpSpPr>
            <a:grpSpLocks/>
          </p:cNvGrpSpPr>
          <p:nvPr/>
        </p:nvGrpSpPr>
        <p:grpSpPr bwMode="auto">
          <a:xfrm>
            <a:off x="4613275" y="4872038"/>
            <a:ext cx="2014538" cy="1538287"/>
            <a:chOff x="597877" y="1200050"/>
            <a:chExt cx="2687322" cy="1538354"/>
          </a:xfrm>
        </p:grpSpPr>
        <p:grpSp>
          <p:nvGrpSpPr>
            <p:cNvPr id="37924" name="Grupo 46"/>
            <p:cNvGrpSpPr>
              <a:grpSpLocks/>
            </p:cNvGrpSpPr>
            <p:nvPr/>
          </p:nvGrpSpPr>
          <p:grpSpPr bwMode="auto">
            <a:xfrm>
              <a:off x="597877" y="1200050"/>
              <a:ext cx="2687322" cy="1538354"/>
              <a:chOff x="2987824" y="1700808"/>
              <a:chExt cx="1944216" cy="1656184"/>
            </a:xfrm>
          </p:grpSpPr>
          <p:sp>
            <p:nvSpPr>
              <p:cNvPr id="49" name="Rectángulo: esquinas redondeadas 48"/>
              <p:cNvSpPr/>
              <p:nvPr/>
            </p:nvSpPr>
            <p:spPr>
              <a:xfrm>
                <a:off x="2987824" y="1700808"/>
                <a:ext cx="1944216" cy="1656184"/>
              </a:xfrm>
              <a:prstGeom prst="roundRect">
                <a:avLst/>
              </a:prstGeom>
              <a:noFill/>
              <a:ln>
                <a:solidFill>
                  <a:srgbClr val="00827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7927" name="CuadroTexto 49"/>
              <p:cNvSpPr txBox="1">
                <a:spLocks noChangeArrowheads="1"/>
              </p:cNvSpPr>
              <p:nvPr/>
            </p:nvSpPr>
            <p:spPr bwMode="auto">
              <a:xfrm>
                <a:off x="2987824" y="2060848"/>
                <a:ext cx="720576" cy="1093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6000">
                    <a:solidFill>
                      <a:srgbClr val="008272"/>
                    </a:solidFill>
                    <a:latin typeface="Trebuchet MS" panose="020B0603020202020204" pitchFamily="34" charset="0"/>
                  </a:rPr>
                  <a:t>6</a:t>
                </a:r>
                <a:endParaRPr lang="es-ES" altLang="es-MX" sz="6000">
                  <a:solidFill>
                    <a:srgbClr val="008272"/>
                  </a:solidFill>
                  <a:latin typeface="Trebuchet MS" panose="020B0603020202020204" pitchFamily="34" charset="0"/>
                </a:endParaRPr>
              </a:p>
            </p:txBody>
          </p:sp>
        </p:grpSp>
        <p:sp>
          <p:nvSpPr>
            <p:cNvPr id="37925" name="CuadroTexto 47"/>
            <p:cNvSpPr txBox="1">
              <a:spLocks noChangeArrowheads="1"/>
            </p:cNvSpPr>
            <p:nvPr/>
          </p:nvSpPr>
          <p:spPr bwMode="auto">
            <a:xfrm>
              <a:off x="883764" y="1342932"/>
              <a:ext cx="1939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1800" b="1">
                  <a:latin typeface="Trebuchet MS" panose="020B0603020202020204" pitchFamily="34" charset="0"/>
                </a:rPr>
                <a:t>Calidad</a:t>
              </a:r>
              <a:endParaRPr lang="es-ES" altLang="es-MX" sz="1800">
                <a:latin typeface="Trebuchet MS" panose="020B0603020202020204" pitchFamily="34" charset="0"/>
              </a:endParaRPr>
            </a:p>
          </p:txBody>
        </p:sp>
      </p:grpSp>
      <p:grpSp>
        <p:nvGrpSpPr>
          <p:cNvPr id="37902" name="Grupo 50"/>
          <p:cNvGrpSpPr>
            <a:grpSpLocks/>
          </p:cNvGrpSpPr>
          <p:nvPr/>
        </p:nvGrpSpPr>
        <p:grpSpPr bwMode="auto">
          <a:xfrm>
            <a:off x="2428875" y="4857750"/>
            <a:ext cx="1979613" cy="1487488"/>
            <a:chOff x="597877" y="1200050"/>
            <a:chExt cx="2687322" cy="1538354"/>
          </a:xfrm>
        </p:grpSpPr>
        <p:grpSp>
          <p:nvGrpSpPr>
            <p:cNvPr id="37920" name="Grupo 51"/>
            <p:cNvGrpSpPr>
              <a:grpSpLocks/>
            </p:cNvGrpSpPr>
            <p:nvPr/>
          </p:nvGrpSpPr>
          <p:grpSpPr bwMode="auto">
            <a:xfrm>
              <a:off x="597877" y="1200050"/>
              <a:ext cx="2687322" cy="1538354"/>
              <a:chOff x="2987824" y="1700808"/>
              <a:chExt cx="1944216" cy="1656184"/>
            </a:xfrm>
          </p:grpSpPr>
          <p:sp>
            <p:nvSpPr>
              <p:cNvPr id="54" name="Rectángulo: esquinas redondeadas 53"/>
              <p:cNvSpPr/>
              <p:nvPr/>
            </p:nvSpPr>
            <p:spPr>
              <a:xfrm>
                <a:off x="2987824" y="1700808"/>
                <a:ext cx="1944216" cy="1656184"/>
              </a:xfrm>
              <a:prstGeom prst="roundRect">
                <a:avLst/>
              </a:prstGeom>
              <a:noFill/>
              <a:ln>
                <a:solidFill>
                  <a:srgbClr val="00827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7923" name="CuadroTexto 54"/>
              <p:cNvSpPr txBox="1">
                <a:spLocks noChangeArrowheads="1"/>
              </p:cNvSpPr>
              <p:nvPr/>
            </p:nvSpPr>
            <p:spPr bwMode="auto">
              <a:xfrm>
                <a:off x="2987824" y="2060848"/>
                <a:ext cx="720576" cy="1093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6000">
                    <a:solidFill>
                      <a:srgbClr val="008272"/>
                    </a:solidFill>
                    <a:latin typeface="Trebuchet MS" panose="020B0603020202020204" pitchFamily="34" charset="0"/>
                  </a:rPr>
                  <a:t>7</a:t>
                </a:r>
                <a:endParaRPr lang="es-ES" altLang="es-MX" sz="6000">
                  <a:solidFill>
                    <a:srgbClr val="008272"/>
                  </a:solidFill>
                  <a:latin typeface="Trebuchet MS" panose="020B0603020202020204" pitchFamily="34" charset="0"/>
                </a:endParaRPr>
              </a:p>
            </p:txBody>
          </p:sp>
        </p:grpSp>
        <p:sp>
          <p:nvSpPr>
            <p:cNvPr id="37921" name="CuadroTexto 52"/>
            <p:cNvSpPr txBox="1">
              <a:spLocks noChangeArrowheads="1"/>
            </p:cNvSpPr>
            <p:nvPr/>
          </p:nvSpPr>
          <p:spPr bwMode="auto">
            <a:xfrm>
              <a:off x="919964" y="1392632"/>
              <a:ext cx="21149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1800" b="1">
                  <a:latin typeface="Trebuchet MS" panose="020B0603020202020204" pitchFamily="34" charset="0"/>
                </a:rPr>
                <a:t>Información</a:t>
              </a:r>
              <a:endParaRPr lang="es-ES" altLang="es-MX" sz="1800">
                <a:latin typeface="Trebuchet MS" panose="020B0603020202020204" pitchFamily="34" charset="0"/>
              </a:endParaRPr>
            </a:p>
          </p:txBody>
        </p:sp>
      </p:grpSp>
      <p:grpSp>
        <p:nvGrpSpPr>
          <p:cNvPr id="37903" name="Grupo 55"/>
          <p:cNvGrpSpPr>
            <a:grpSpLocks/>
          </p:cNvGrpSpPr>
          <p:nvPr/>
        </p:nvGrpSpPr>
        <p:grpSpPr bwMode="auto">
          <a:xfrm>
            <a:off x="285750" y="3357563"/>
            <a:ext cx="2214563" cy="1784350"/>
            <a:chOff x="859897" y="797914"/>
            <a:chExt cx="2808867" cy="1538396"/>
          </a:xfrm>
        </p:grpSpPr>
        <p:grpSp>
          <p:nvGrpSpPr>
            <p:cNvPr id="37916" name="Grupo 56"/>
            <p:cNvGrpSpPr>
              <a:grpSpLocks/>
            </p:cNvGrpSpPr>
            <p:nvPr/>
          </p:nvGrpSpPr>
          <p:grpSpPr bwMode="auto">
            <a:xfrm>
              <a:off x="859897" y="797914"/>
              <a:ext cx="2808867" cy="1538396"/>
              <a:chOff x="3177389" y="1267870"/>
              <a:chExt cx="2032151" cy="1656230"/>
            </a:xfrm>
          </p:grpSpPr>
          <p:sp>
            <p:nvSpPr>
              <p:cNvPr id="59" name="Rectángulo: esquinas redondeadas 58"/>
              <p:cNvSpPr/>
              <p:nvPr/>
            </p:nvSpPr>
            <p:spPr>
              <a:xfrm>
                <a:off x="3264793" y="1267870"/>
                <a:ext cx="1944747" cy="1656230"/>
              </a:xfrm>
              <a:prstGeom prst="roundRect">
                <a:avLst/>
              </a:prstGeom>
              <a:noFill/>
              <a:ln>
                <a:solidFill>
                  <a:srgbClr val="00827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7919" name="CuadroTexto 59"/>
              <p:cNvSpPr txBox="1">
                <a:spLocks noChangeArrowheads="1"/>
              </p:cNvSpPr>
              <p:nvPr/>
            </p:nvSpPr>
            <p:spPr bwMode="auto">
              <a:xfrm>
                <a:off x="3177389" y="1830595"/>
                <a:ext cx="552374" cy="1093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6000">
                    <a:solidFill>
                      <a:srgbClr val="008272"/>
                    </a:solidFill>
                    <a:latin typeface="Trebuchet MS" panose="020B0603020202020204" pitchFamily="34" charset="0"/>
                  </a:rPr>
                  <a:t>8</a:t>
                </a:r>
                <a:endParaRPr lang="es-ES" altLang="es-MX" sz="6000">
                  <a:solidFill>
                    <a:srgbClr val="008272"/>
                  </a:solidFill>
                  <a:latin typeface="Trebuchet MS" panose="020B0603020202020204" pitchFamily="34" charset="0"/>
                </a:endParaRPr>
              </a:p>
            </p:txBody>
          </p:sp>
        </p:grpSp>
        <p:sp>
          <p:nvSpPr>
            <p:cNvPr id="37917" name="CuadroTexto 57"/>
            <p:cNvSpPr txBox="1">
              <a:spLocks noChangeArrowheads="1"/>
            </p:cNvSpPr>
            <p:nvPr/>
          </p:nvSpPr>
          <p:spPr bwMode="auto">
            <a:xfrm>
              <a:off x="961536" y="847163"/>
              <a:ext cx="26285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1800" b="1">
                  <a:latin typeface="Trebuchet MS" panose="020B0603020202020204" pitchFamily="34" charset="0"/>
                </a:rPr>
                <a:t>Responsabilidad</a:t>
              </a:r>
              <a:endParaRPr lang="es-ES" altLang="es-MX" sz="1800">
                <a:latin typeface="Trebuchet MS" panose="020B0603020202020204" pitchFamily="34" charset="0"/>
              </a:endParaRPr>
            </a:p>
          </p:txBody>
        </p:sp>
      </p:grpSp>
      <p:pic>
        <p:nvPicPr>
          <p:cNvPr id="37904" name="3 Imagen"/>
          <p:cNvPicPr>
            <a:picLocks noChangeAspect="1" noChangeArrowheads="1"/>
          </p:cNvPicPr>
          <p:nvPr/>
        </p:nvPicPr>
        <p:blipFill>
          <a:blip r:embed="rId9" cstate="print">
            <a:extLst>
              <a:ext uri="{28A0092B-C50C-407E-A947-70E740481C1C}">
                <a14:useLocalDpi xmlns:a14="http://schemas.microsoft.com/office/drawing/2010/main" val="0"/>
              </a:ext>
            </a:extLst>
          </a:blip>
          <a:srcRect l="7643" t="26888" r="69257" b="16919"/>
          <a:stretch>
            <a:fillRect/>
          </a:stretch>
        </p:blipFill>
        <p:spPr bwMode="auto">
          <a:xfrm>
            <a:off x="7786688" y="2143125"/>
            <a:ext cx="1093787"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905" name="Grupo 35"/>
          <p:cNvGrpSpPr>
            <a:grpSpLocks/>
          </p:cNvGrpSpPr>
          <p:nvPr/>
        </p:nvGrpSpPr>
        <p:grpSpPr bwMode="auto">
          <a:xfrm>
            <a:off x="5214938" y="2643188"/>
            <a:ext cx="2727325" cy="1073150"/>
            <a:chOff x="545728" y="1200050"/>
            <a:chExt cx="2739472" cy="1726636"/>
          </a:xfrm>
        </p:grpSpPr>
        <p:grpSp>
          <p:nvGrpSpPr>
            <p:cNvPr id="37912" name="Grupo 36"/>
            <p:cNvGrpSpPr>
              <a:grpSpLocks/>
            </p:cNvGrpSpPr>
            <p:nvPr/>
          </p:nvGrpSpPr>
          <p:grpSpPr bwMode="auto">
            <a:xfrm>
              <a:off x="545728" y="1200050"/>
              <a:ext cx="2739472" cy="1726636"/>
              <a:chOff x="2950095" y="1700808"/>
              <a:chExt cx="1981945" cy="1858887"/>
            </a:xfrm>
          </p:grpSpPr>
          <p:sp>
            <p:nvSpPr>
              <p:cNvPr id="39" name="Rectángulo: esquinas redondeadas 38"/>
              <p:cNvSpPr/>
              <p:nvPr/>
            </p:nvSpPr>
            <p:spPr>
              <a:xfrm>
                <a:off x="2988165" y="1700808"/>
                <a:ext cx="1943875" cy="1655399"/>
              </a:xfrm>
              <a:prstGeom prst="roundRect">
                <a:avLst/>
              </a:prstGeom>
              <a:noFill/>
              <a:ln>
                <a:solidFill>
                  <a:srgbClr val="00827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7915" name="CuadroTexto 39"/>
              <p:cNvSpPr txBox="1">
                <a:spLocks noChangeArrowheads="1"/>
              </p:cNvSpPr>
              <p:nvPr/>
            </p:nvSpPr>
            <p:spPr bwMode="auto">
              <a:xfrm>
                <a:off x="2950095" y="1799641"/>
                <a:ext cx="455914" cy="176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6000">
                    <a:solidFill>
                      <a:srgbClr val="008272"/>
                    </a:solidFill>
                    <a:latin typeface="Trebuchet MS" panose="020B0603020202020204" pitchFamily="34" charset="0"/>
                  </a:rPr>
                  <a:t>4</a:t>
                </a:r>
                <a:endParaRPr lang="es-ES" altLang="es-MX" sz="6000">
                  <a:solidFill>
                    <a:srgbClr val="008272"/>
                  </a:solidFill>
                  <a:latin typeface="Trebuchet MS" panose="020B0603020202020204" pitchFamily="34" charset="0"/>
                </a:endParaRPr>
              </a:p>
            </p:txBody>
          </p:sp>
        </p:grpSp>
        <p:sp>
          <p:nvSpPr>
            <p:cNvPr id="37913" name="CuadroTexto 37"/>
            <p:cNvSpPr txBox="1">
              <a:spLocks noChangeArrowheads="1"/>
            </p:cNvSpPr>
            <p:nvPr/>
          </p:nvSpPr>
          <p:spPr bwMode="auto">
            <a:xfrm>
              <a:off x="987958" y="1681847"/>
              <a:ext cx="2118132" cy="594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1800" b="1">
                  <a:latin typeface="Trebuchet MS" panose="020B0603020202020204" pitchFamily="34" charset="0"/>
                </a:rPr>
                <a:t>Proporcionalidad</a:t>
              </a:r>
              <a:endParaRPr lang="es-ES" altLang="es-MX" sz="1800">
                <a:latin typeface="Trebuchet MS" panose="020B0603020202020204" pitchFamily="34" charset="0"/>
              </a:endParaRPr>
            </a:p>
          </p:txBody>
        </p:sp>
      </p:grpSp>
      <p:pic>
        <p:nvPicPr>
          <p:cNvPr id="66" name="Picture 4" descr="http://blog.wardelldesign.com/wp-content/uploads/2010/08/checklist.png"/>
          <p:cNvPicPr>
            <a:picLocks noChangeAspect="1" noChangeArrowheads="1"/>
          </p:cNvPicPr>
          <p:nvPr/>
        </p:nvPicPr>
        <p:blipFill>
          <a:blip r:embed="rId10" cstate="print"/>
          <a:srcRect l="15000" r="14999"/>
          <a:stretch>
            <a:fillRect/>
          </a:stretch>
        </p:blipFill>
        <p:spPr bwMode="auto">
          <a:xfrm>
            <a:off x="6786578" y="1142984"/>
            <a:ext cx="776629" cy="1296427"/>
          </a:xfrm>
          <a:prstGeom prst="roundRect">
            <a:avLst>
              <a:gd name="adj" fmla="val 16667"/>
            </a:avLst>
          </a:prstGeom>
          <a:ln>
            <a:noFill/>
          </a:ln>
          <a:effectLst>
            <a:glow rad="228600">
              <a:srgbClr val="4BACC6">
                <a:satMod val="175000"/>
                <a:alpha val="40000"/>
              </a:srgbClr>
            </a:glow>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4" name="Imagen 73"/>
          <p:cNvPicPr/>
          <p:nvPr/>
        </p:nvPicPr>
        <p:blipFill rotWithShape="1">
          <a:blip r:embed="rId11"/>
          <a:srcRect l="68996" t="31964" r="16806" b="50463"/>
          <a:stretch/>
        </p:blipFill>
        <p:spPr bwMode="auto">
          <a:xfrm>
            <a:off x="2817991" y="5388152"/>
            <a:ext cx="1476239" cy="1022640"/>
          </a:xfrm>
          <a:prstGeom prst="ellipse">
            <a:avLst/>
          </a:prstGeom>
          <a:ln>
            <a:noFill/>
          </a:ln>
          <a:effectLst>
            <a:softEdge rad="112500"/>
          </a:effectLst>
        </p:spPr>
      </p:pic>
      <p:sp>
        <p:nvSpPr>
          <p:cNvPr id="69" name="6 CuadroTexto"/>
          <p:cNvSpPr txBox="1"/>
          <p:nvPr/>
        </p:nvSpPr>
        <p:spPr>
          <a:xfrm>
            <a:off x="2500313" y="229049"/>
            <a:ext cx="5886654" cy="461665"/>
          </a:xfrm>
          <a:prstGeom prst="rect">
            <a:avLst/>
          </a:prstGeom>
          <a:noFill/>
        </p:spPr>
        <p:style>
          <a:lnRef idx="0">
            <a:schemeClr val="accent4"/>
          </a:lnRef>
          <a:fillRef idx="3">
            <a:schemeClr val="accent4"/>
          </a:fillRef>
          <a:effectRef idx="3">
            <a:schemeClr val="accent4"/>
          </a:effectRef>
          <a:fontRef idx="minor">
            <a:schemeClr val="lt1"/>
          </a:fontRef>
        </p:style>
        <p:txBody>
          <a:bodyPr>
            <a:spAutoFit/>
          </a:bodyPr>
          <a:lstStyle/>
          <a:p>
            <a:pPr algn="just">
              <a:defRPr/>
            </a:pPr>
            <a:r>
              <a:rPr lang="es-MX" sz="2400" b="1" dirty="0">
                <a:solidFill>
                  <a:schemeClr val="tx2"/>
                </a:solidFill>
              </a:rPr>
              <a:t>Dichos principios son los siguientes:</a:t>
            </a:r>
          </a:p>
        </p:txBody>
      </p:sp>
      <p:sp>
        <p:nvSpPr>
          <p:cNvPr id="37911" name="CuadroTexto 2"/>
          <p:cNvSpPr txBox="1">
            <a:spLocks noChangeArrowheads="1"/>
          </p:cNvSpPr>
          <p:nvPr/>
        </p:nvSpPr>
        <p:spPr bwMode="auto">
          <a:xfrm>
            <a:off x="222250" y="6161088"/>
            <a:ext cx="2276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defRPr/>
            </a:pPr>
            <a:r>
              <a:rPr lang="es-MX" altLang="es-MX" sz="2000" b="1" dirty="0">
                <a:solidFill>
                  <a:schemeClr val="tx2">
                    <a:lumMod val="75000"/>
                  </a:schemeClr>
                </a:solidFill>
              </a:rPr>
              <a:t>Ley Local: art. 16</a:t>
            </a:r>
            <a:endParaRPr lang="es-ES" altLang="es-MX" sz="2000" b="1" dirty="0">
              <a:solidFill>
                <a:schemeClr val="tx2">
                  <a:lumMod val="7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19458" name="1 Título"/>
          <p:cNvSpPr>
            <a:spLocks noGrp="1"/>
          </p:cNvSpPr>
          <p:nvPr>
            <p:ph type="title"/>
          </p:nvPr>
        </p:nvSpPr>
        <p:spPr>
          <a:xfrm>
            <a:off x="2123728" y="1268760"/>
            <a:ext cx="4679950" cy="436563"/>
          </a:xfrm>
        </p:spPr>
        <p:txBody>
          <a:bodyPr/>
          <a:lstStyle/>
          <a:p>
            <a:r>
              <a:rPr lang="es-MX" altLang="es-MX" sz="3200" b="1">
                <a:solidFill>
                  <a:schemeClr val="tx2">
                    <a:lumMod val="75000"/>
                  </a:schemeClr>
                </a:solidFill>
                <a:latin typeface="Arial" panose="020B0604020202020204" pitchFamily="34" charset="0"/>
                <a:cs typeface="Arial" panose="020B0604020202020204" pitchFamily="34" charset="0"/>
              </a:rPr>
              <a:t>OBJETIVO GENERAL</a:t>
            </a:r>
          </a:p>
        </p:txBody>
      </p:sp>
      <p:sp>
        <p:nvSpPr>
          <p:cNvPr id="19459" name="2 Marcador de contenido"/>
          <p:cNvSpPr>
            <a:spLocks noGrp="1"/>
          </p:cNvSpPr>
          <p:nvPr>
            <p:ph idx="1"/>
          </p:nvPr>
        </p:nvSpPr>
        <p:spPr>
          <a:xfrm>
            <a:off x="611188" y="2133600"/>
            <a:ext cx="8229600" cy="4352925"/>
          </a:xfrm>
        </p:spPr>
        <p:txBody>
          <a:bodyPr/>
          <a:lstStyle/>
          <a:p>
            <a:pPr algn="just"/>
            <a:r>
              <a:rPr lang="es-MX" altLang="es-MX" sz="2800">
                <a:cs typeface="Arial" panose="020B0604020202020204" pitchFamily="34" charset="0"/>
              </a:rPr>
              <a:t>Al término del curso “Cumplimiento del Principio de Información”, las personas participantes, identificarán los requisitos que marca la normatividad de la materia, al elaborar el aviso de privacidad proporcionando herramientas con los elementos informativos que debe contener el documento, y así puedan implementarlo con efectividad al interior de sus instalaciones.</a:t>
            </a:r>
            <a:endParaRPr lang="es-MX" altLang="es-MX">
              <a:cs typeface="Arial" panose="020B0604020202020204" pitchFamily="34" charset="0"/>
            </a:endParaRPr>
          </a:p>
        </p:txBody>
      </p:sp>
    </p:spTree>
  </p:cSld>
  <p:clrMapOvr>
    <a:masterClrMapping/>
  </p:clrMapOvr>
  <p:transition>
    <p:cut/>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50875" y="692696"/>
            <a:ext cx="6191250" cy="1163638"/>
          </a:xfrm>
          <a:ln cap="rnd">
            <a:round/>
          </a:ln>
        </p:spPr>
        <p:txBody>
          <a:bodyPr/>
          <a:lstStyle/>
          <a:p>
            <a:pPr>
              <a:defRPr/>
            </a:pPr>
            <a:r>
              <a:rPr lang="es-MX" sz="3600" b="1" dirty="0">
                <a:solidFill>
                  <a:srgbClr val="002060"/>
                </a:solidFill>
                <a:latin typeface="Arial" panose="020B0604020202020204" pitchFamily="34" charset="0"/>
                <a:cs typeface="Arial" panose="020B0604020202020204" pitchFamily="34" charset="0"/>
              </a:rPr>
              <a:t>1.PRINCIPIO DE LICITUD</a:t>
            </a:r>
          </a:p>
        </p:txBody>
      </p:sp>
      <p:sp>
        <p:nvSpPr>
          <p:cNvPr id="39939" name="2 Marcador de contenido"/>
          <p:cNvSpPr>
            <a:spLocks noGrp="1"/>
          </p:cNvSpPr>
          <p:nvPr>
            <p:ph idx="1"/>
          </p:nvPr>
        </p:nvSpPr>
        <p:spPr>
          <a:xfrm>
            <a:off x="428625" y="1928813"/>
            <a:ext cx="6635750" cy="4060825"/>
          </a:xfrm>
        </p:spPr>
        <p:txBody>
          <a:bodyPr/>
          <a:lstStyle/>
          <a:p>
            <a:pPr algn="just"/>
            <a:r>
              <a:rPr lang="es-MX" altLang="es-MX" sz="2800">
                <a:cs typeface="Arial" panose="020B0604020202020204" pitchFamily="34" charset="0"/>
              </a:rPr>
              <a:t>Se concreta en que el responsable realice su actuar respecto al tratamiento de los datos personales, sujetándose a las </a:t>
            </a:r>
            <a:r>
              <a:rPr lang="es-MX" altLang="es-MX" sz="2800" b="1">
                <a:cs typeface="Arial" panose="020B0604020202020204" pitchFamily="34" charset="0"/>
              </a:rPr>
              <a:t>facultades</a:t>
            </a:r>
            <a:r>
              <a:rPr lang="es-MX" altLang="es-MX" sz="2800">
                <a:cs typeface="Arial" panose="020B0604020202020204" pitchFamily="34" charset="0"/>
              </a:rPr>
              <a:t> o </a:t>
            </a:r>
            <a:r>
              <a:rPr lang="es-MX" altLang="es-MX" sz="2800" b="1">
                <a:cs typeface="Arial" panose="020B0604020202020204" pitchFamily="34" charset="0"/>
              </a:rPr>
              <a:t>atribuciones</a:t>
            </a:r>
            <a:r>
              <a:rPr lang="es-MX" altLang="es-MX" sz="2800">
                <a:cs typeface="Arial" panose="020B0604020202020204" pitchFamily="34" charset="0"/>
              </a:rPr>
              <a:t> que la normatividad aplicable le confiera.</a:t>
            </a:r>
          </a:p>
          <a:p>
            <a:pPr algn="just"/>
            <a:endParaRPr lang="es-MX" altLang="es-MX" sz="2800">
              <a:cs typeface="Arial" panose="020B0604020202020204" pitchFamily="34" charset="0"/>
            </a:endParaRPr>
          </a:p>
          <a:p>
            <a:pPr algn="just"/>
            <a:r>
              <a:rPr lang="es-MX" altLang="es-MX" sz="2800">
                <a:cs typeface="Arial" panose="020B0604020202020204" pitchFamily="34" charset="0"/>
              </a:rPr>
              <a:t>Es decir, el responsable podrá hacer con los datos personales, aquello que le este </a:t>
            </a:r>
            <a:r>
              <a:rPr lang="es-MX" altLang="es-MX" sz="2800" b="1">
                <a:cs typeface="Arial" panose="020B0604020202020204" pitchFamily="34" charset="0"/>
              </a:rPr>
              <a:t>legalmente permitido</a:t>
            </a:r>
            <a:r>
              <a:rPr lang="es-MX" altLang="es-MX" sz="2800">
                <a:cs typeface="Arial" panose="020B0604020202020204" pitchFamily="34" charset="0"/>
              </a:rPr>
              <a:t>.</a:t>
            </a:r>
          </a:p>
        </p:txBody>
      </p:sp>
      <p:pic>
        <p:nvPicPr>
          <p:cNvPr id="39940" name="Marcador de contenido 7" descr="Imagen que contiene silueta&#10;&#10;Descripción generada automáticamen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3775" y="2071688"/>
            <a:ext cx="1800225"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40962" name="2 Marcador de contenido"/>
          <p:cNvSpPr>
            <a:spLocks noGrp="1"/>
          </p:cNvSpPr>
          <p:nvPr>
            <p:ph idx="1"/>
          </p:nvPr>
        </p:nvSpPr>
        <p:spPr>
          <a:xfrm>
            <a:off x="611188" y="1423988"/>
            <a:ext cx="4608512" cy="4525962"/>
          </a:xfrm>
        </p:spPr>
        <p:txBody>
          <a:bodyPr/>
          <a:lstStyle/>
          <a:p>
            <a:pPr algn="just"/>
            <a:r>
              <a:rPr lang="es-MX" altLang="es-MX" sz="2400" dirty="0">
                <a:cs typeface="Arial" panose="020B0604020202020204" pitchFamily="34" charset="0"/>
              </a:rPr>
              <a:t>El principio de licitud significa que el tratamiento de datos personales es una actividad que </a:t>
            </a:r>
            <a:r>
              <a:rPr lang="es-MX" altLang="es-MX" sz="2400" b="1" dirty="0">
                <a:cs typeface="Arial" panose="020B0604020202020204" pitchFamily="34" charset="0"/>
              </a:rPr>
              <a:t>depende de las atribuciones o facultades que previamente le otorga la ley a los Sujetos Obligados</a:t>
            </a:r>
            <a:r>
              <a:rPr lang="es-MX" altLang="es-MX" sz="2400" dirty="0">
                <a:cs typeface="Arial" panose="020B0604020202020204" pitchFamily="34" charset="0"/>
              </a:rPr>
              <a:t>, en consecuencia, no deben tratarse datos personales si no se tienen facultades previamente otorgadas</a:t>
            </a:r>
            <a:r>
              <a:rPr lang="es-MX" altLang="es-MX" sz="2600" dirty="0">
                <a:cs typeface="Arial" panose="020B0604020202020204" pitchFamily="34" charset="0"/>
              </a:rPr>
              <a:t>.</a:t>
            </a:r>
          </a:p>
        </p:txBody>
      </p:sp>
      <p:sp>
        <p:nvSpPr>
          <p:cNvPr id="40963" name="1 Título"/>
          <p:cNvSpPr>
            <a:spLocks noGrp="1"/>
          </p:cNvSpPr>
          <p:nvPr>
            <p:ph type="title"/>
          </p:nvPr>
        </p:nvSpPr>
        <p:spPr>
          <a:xfrm>
            <a:off x="2365375" y="556543"/>
            <a:ext cx="4679950" cy="784225"/>
          </a:xfrm>
          <a:extLst>
            <a:ext uri="{91240B29-F687-4F45-9708-019B960494DF}">
              <a14:hiddenLine xmlns:a14="http://schemas.microsoft.com/office/drawing/2010/main" w="9525" cap="rnd">
                <a:solidFill>
                  <a:srgbClr val="000000"/>
                </a:solidFill>
                <a:round/>
                <a:headEnd/>
                <a:tailEnd/>
              </a14:hiddenLine>
            </a:ext>
          </a:extLst>
        </p:spPr>
        <p:txBody>
          <a:bodyPr/>
          <a:lstStyle/>
          <a:p>
            <a:r>
              <a:rPr lang="es-MX" altLang="es-MX" b="1" dirty="0">
                <a:solidFill>
                  <a:srgbClr val="002060"/>
                </a:solidFill>
                <a:latin typeface="Arial" panose="020B0604020202020204" pitchFamily="34" charset="0"/>
                <a:cs typeface="Arial" panose="020B0604020202020204" pitchFamily="34" charset="0"/>
              </a:rPr>
              <a:t>LICITUD</a:t>
            </a:r>
          </a:p>
        </p:txBody>
      </p:sp>
      <p:pic>
        <p:nvPicPr>
          <p:cNvPr id="40964" name="Picture 6" descr="Balanza De La Justicia Símbolo Ilustraciones Vectoriales, Clip Ar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1556792"/>
            <a:ext cx="3179856" cy="388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41986" name="2 Marcador de contenido"/>
          <p:cNvSpPr>
            <a:spLocks noGrp="1"/>
          </p:cNvSpPr>
          <p:nvPr>
            <p:ph idx="1"/>
          </p:nvPr>
        </p:nvSpPr>
        <p:spPr>
          <a:xfrm>
            <a:off x="684213" y="2205038"/>
            <a:ext cx="4608512" cy="3600450"/>
          </a:xfrm>
        </p:spPr>
        <p:txBody>
          <a:bodyPr/>
          <a:lstStyle/>
          <a:p>
            <a:pPr algn="just"/>
            <a:r>
              <a:rPr lang="es-MX" altLang="es-MX" dirty="0">
                <a:cs typeface="Arial" panose="020B0604020202020204" pitchFamily="34" charset="0"/>
              </a:rPr>
              <a:t>El responsable, solo puede realizar tratamiento de los datos personales, con base a lo que esta legalmente permitido.</a:t>
            </a:r>
          </a:p>
        </p:txBody>
      </p:sp>
      <p:sp>
        <p:nvSpPr>
          <p:cNvPr id="41987" name="1 Título"/>
          <p:cNvSpPr>
            <a:spLocks noGrp="1"/>
          </p:cNvSpPr>
          <p:nvPr>
            <p:ph type="title"/>
          </p:nvPr>
        </p:nvSpPr>
        <p:spPr>
          <a:xfrm>
            <a:off x="2346399" y="642938"/>
            <a:ext cx="4679950" cy="784225"/>
          </a:xfrm>
          <a:extLst>
            <a:ext uri="{91240B29-F687-4F45-9708-019B960494DF}">
              <a14:hiddenLine xmlns:a14="http://schemas.microsoft.com/office/drawing/2010/main" w="9525" cap="rnd">
                <a:solidFill>
                  <a:srgbClr val="000000"/>
                </a:solidFill>
                <a:round/>
                <a:headEnd/>
                <a:tailEnd/>
              </a14:hiddenLine>
            </a:ext>
          </a:extLst>
        </p:spPr>
        <p:txBody>
          <a:bodyPr/>
          <a:lstStyle/>
          <a:p>
            <a:r>
              <a:rPr lang="es-MX" altLang="es-MX" b="1">
                <a:solidFill>
                  <a:srgbClr val="002060"/>
                </a:solidFill>
                <a:latin typeface="Arial" panose="020B0604020202020204" pitchFamily="34" charset="0"/>
                <a:cs typeface="Arial" panose="020B0604020202020204" pitchFamily="34" charset="0"/>
              </a:rPr>
              <a:t>LICITUD</a:t>
            </a:r>
          </a:p>
        </p:txBody>
      </p:sp>
      <p:pic>
        <p:nvPicPr>
          <p:cNvPr id="41990" name="Picture 6" descr="protección de datos y pagos en línea seguros. tecnologías de seguridad cibernética de internet y cifrado de datos. vista de primer plano de la mano del hombre usando el ordenador portátil con pantalla digital virtual con el icono de bloqueo en él. - licitud fotografías e imágenes de 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2636912"/>
            <a:ext cx="3545817" cy="23638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pic>
        <p:nvPicPr>
          <p:cNvPr id="43010" name="Picture 2" descr="recursos humanos y atribuciones – Veritas On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15082">
            <a:off x="156294" y="2143728"/>
            <a:ext cx="2938463"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1 Título"/>
          <p:cNvSpPr>
            <a:spLocks noGrp="1"/>
          </p:cNvSpPr>
          <p:nvPr>
            <p:ph type="title"/>
          </p:nvPr>
        </p:nvSpPr>
        <p:spPr>
          <a:xfrm>
            <a:off x="1259632" y="476672"/>
            <a:ext cx="7451303" cy="984250"/>
          </a:xfrm>
          <a:extLst>
            <a:ext uri="{91240B29-F687-4F45-9708-019B960494DF}">
              <a14:hiddenLine xmlns:a14="http://schemas.microsoft.com/office/drawing/2010/main" w="9525" cap="rnd">
                <a:solidFill>
                  <a:srgbClr val="000000"/>
                </a:solidFill>
                <a:round/>
                <a:headEnd/>
                <a:tailEnd/>
              </a14:hiddenLine>
            </a:ext>
          </a:extLst>
        </p:spPr>
        <p:txBody>
          <a:bodyPr/>
          <a:lstStyle/>
          <a:p>
            <a:r>
              <a:rPr lang="es-MX" altLang="es-MX" sz="3200" b="1" dirty="0">
                <a:solidFill>
                  <a:srgbClr val="002060"/>
                </a:solidFill>
                <a:latin typeface="Arial" panose="020B0604020202020204" pitchFamily="34" charset="0"/>
                <a:cs typeface="Arial" panose="020B0604020202020204" pitchFamily="34" charset="0"/>
              </a:rPr>
              <a:t>¿Cómo cumplir con este principio?</a:t>
            </a:r>
          </a:p>
        </p:txBody>
      </p:sp>
      <p:sp>
        <p:nvSpPr>
          <p:cNvPr id="6" name="5 Marcador de contenido"/>
          <p:cNvSpPr>
            <a:spLocks noGrp="1"/>
          </p:cNvSpPr>
          <p:nvPr>
            <p:ph idx="1"/>
          </p:nvPr>
        </p:nvSpPr>
        <p:spPr>
          <a:xfrm>
            <a:off x="3362416" y="1628800"/>
            <a:ext cx="5362575" cy="4525962"/>
          </a:xfrm>
        </p:spPr>
        <p:txBody>
          <a:bodyPr>
            <a:normAutofit fontScale="92500"/>
          </a:bodyPr>
          <a:lstStyle/>
          <a:p>
            <a:pPr algn="just">
              <a:buFont typeface="Arial" charset="0"/>
              <a:buChar char="•"/>
              <a:defRPr/>
            </a:pPr>
            <a:r>
              <a:rPr lang="es-MX" sz="2800" dirty="0">
                <a:cs typeface="Arial" panose="020B0604020202020204" pitchFamily="34" charset="0"/>
              </a:rPr>
              <a:t>La unidad administrativa que realice el tratamiento, </a:t>
            </a:r>
            <a:r>
              <a:rPr lang="es-MX" sz="2800" b="1" dirty="0">
                <a:cs typeface="Arial" panose="020B0604020202020204" pitchFamily="34" charset="0"/>
              </a:rPr>
              <a:t>deberá identificar</a:t>
            </a:r>
            <a:r>
              <a:rPr lang="es-MX" sz="2800" dirty="0">
                <a:cs typeface="Arial" panose="020B0604020202020204" pitchFamily="34" charset="0"/>
              </a:rPr>
              <a:t> el marco normativo (leyes, tratados o acuerdos internacionales, reglamentos, lineamientos, entre otros, con sus respectivos artículos) que faculta a la misma para tratar los datos personales para cada una de las finalidades, y aquél que regula el tratamiento respectivo.</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44034" name="1 Título"/>
          <p:cNvSpPr>
            <a:spLocks noGrp="1"/>
          </p:cNvSpPr>
          <p:nvPr>
            <p:ph type="title"/>
          </p:nvPr>
        </p:nvSpPr>
        <p:spPr>
          <a:xfrm>
            <a:off x="2555776" y="404664"/>
            <a:ext cx="3970338" cy="652462"/>
          </a:xfrm>
        </p:spPr>
        <p:txBody>
          <a:bodyPr/>
          <a:lstStyle/>
          <a:p>
            <a:r>
              <a:rPr lang="es-MX" altLang="es-MX" b="1" dirty="0">
                <a:solidFill>
                  <a:srgbClr val="002060"/>
                </a:solidFill>
                <a:latin typeface="Arial" panose="020B0604020202020204" pitchFamily="34" charset="0"/>
                <a:cs typeface="Arial" panose="020B0604020202020204" pitchFamily="34" charset="0"/>
              </a:rPr>
              <a:t>2.LEALTAD</a:t>
            </a:r>
          </a:p>
        </p:txBody>
      </p:sp>
      <p:sp>
        <p:nvSpPr>
          <p:cNvPr id="3" name="2 Marcador de contenido"/>
          <p:cNvSpPr>
            <a:spLocks noGrp="1"/>
          </p:cNvSpPr>
          <p:nvPr>
            <p:ph idx="1"/>
          </p:nvPr>
        </p:nvSpPr>
        <p:spPr>
          <a:xfrm>
            <a:off x="564987" y="1268760"/>
            <a:ext cx="6491288" cy="4525963"/>
          </a:xfrm>
        </p:spPr>
        <p:txBody>
          <a:bodyPr>
            <a:normAutofit fontScale="92500" lnSpcReduction="20000"/>
          </a:bodyPr>
          <a:lstStyle/>
          <a:p>
            <a:pPr algn="just">
              <a:buFont typeface="Arial" charset="0"/>
              <a:buChar char="•"/>
              <a:defRPr/>
            </a:pPr>
            <a:r>
              <a:rPr lang="es-MX" dirty="0">
                <a:cs typeface="Arial" panose="020B0604020202020204" pitchFamily="34" charset="0"/>
              </a:rPr>
              <a:t>No tratar datos personales a través de medios fraudulentos o engañosos</a:t>
            </a:r>
          </a:p>
          <a:p>
            <a:pPr algn="just">
              <a:buFont typeface="Arial" charset="0"/>
              <a:buChar char="•"/>
              <a:defRPr/>
            </a:pPr>
            <a:endParaRPr lang="es-MX" dirty="0">
              <a:cs typeface="Arial" panose="020B0604020202020204" pitchFamily="34" charset="0"/>
            </a:endParaRPr>
          </a:p>
          <a:p>
            <a:pPr algn="just">
              <a:buFont typeface="Arial" charset="0"/>
              <a:buChar char="•"/>
              <a:defRPr/>
            </a:pPr>
            <a:r>
              <a:rPr lang="es-MX" dirty="0">
                <a:cs typeface="Arial" panose="020B0604020202020204" pitchFamily="34" charset="0"/>
              </a:rPr>
              <a:t>Es decir, respetar la confianza depositada por el titular de los datos al proporcionarlos para un determinado tratamiento. </a:t>
            </a:r>
          </a:p>
          <a:p>
            <a:pPr marL="0" indent="0">
              <a:buFont typeface="Arial" charset="0"/>
              <a:buNone/>
              <a:defRPr/>
            </a:pPr>
            <a:endParaRPr lang="es-MX" dirty="0">
              <a:cs typeface="Arial" panose="020B0604020202020204" pitchFamily="34" charset="0"/>
            </a:endParaRPr>
          </a:p>
          <a:p>
            <a:pPr marL="0" indent="0">
              <a:buFont typeface="Arial" charset="0"/>
              <a:buNone/>
              <a:defRPr/>
            </a:pPr>
            <a:r>
              <a:rPr lang="es-MX" sz="1800" dirty="0">
                <a:cs typeface="Arial" panose="020B0604020202020204" pitchFamily="34" charset="0"/>
              </a:rPr>
              <a:t>Artículo 19 de la Ley Local</a:t>
            </a:r>
          </a:p>
          <a:p>
            <a:pPr marL="0" indent="0">
              <a:buFont typeface="Arial" charset="0"/>
              <a:buNone/>
              <a:defRPr/>
            </a:pPr>
            <a:r>
              <a:rPr lang="es-MX" sz="1800" u="sng" dirty="0">
                <a:cs typeface="Arial" panose="020B0604020202020204" pitchFamily="34" charset="0"/>
              </a:rPr>
              <a:t>Articulo 10 de los Lineamientos</a:t>
            </a:r>
          </a:p>
        </p:txBody>
      </p:sp>
      <p:pic>
        <p:nvPicPr>
          <p:cNvPr id="44040" name="Picture 8" descr="ilustraciones, imágenes clip art, dibujos animados e iconos de stock de vector de apretón de manos icono - vector icono del diseño - lealt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4047097"/>
            <a:ext cx="2814424" cy="2814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pic>
        <p:nvPicPr>
          <p:cNvPr id="45058" name="Picture 2" descr="GreysiGuerra-Obligaciones by greisyggg18 on ema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4538" y="4005263"/>
            <a:ext cx="1763712"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059" name="Grupo 1"/>
          <p:cNvGrpSpPr>
            <a:grpSpLocks/>
          </p:cNvGrpSpPr>
          <p:nvPr/>
        </p:nvGrpSpPr>
        <p:grpSpPr bwMode="auto">
          <a:xfrm>
            <a:off x="900113" y="320675"/>
            <a:ext cx="7316787" cy="6421438"/>
            <a:chOff x="900604" y="320980"/>
            <a:chExt cx="7316417" cy="6420631"/>
          </a:xfrm>
        </p:grpSpPr>
        <p:sp>
          <p:nvSpPr>
            <p:cNvPr id="3" name="Forma libre 2"/>
            <p:cNvSpPr/>
            <p:nvPr/>
          </p:nvSpPr>
          <p:spPr>
            <a:xfrm>
              <a:off x="3583343" y="2333677"/>
              <a:ext cx="2068407" cy="2084126"/>
            </a:xfrm>
            <a:custGeom>
              <a:avLst/>
              <a:gdLst>
                <a:gd name="connsiteX0" fmla="*/ 0 w 2485238"/>
                <a:gd name="connsiteY0" fmla="*/ 1314322 h 2628643"/>
                <a:gd name="connsiteX1" fmla="*/ 1242619 w 2485238"/>
                <a:gd name="connsiteY1" fmla="*/ 0 h 2628643"/>
                <a:gd name="connsiteX2" fmla="*/ 2485238 w 2485238"/>
                <a:gd name="connsiteY2" fmla="*/ 1314322 h 2628643"/>
                <a:gd name="connsiteX3" fmla="*/ 1242619 w 2485238"/>
                <a:gd name="connsiteY3" fmla="*/ 2628644 h 2628643"/>
                <a:gd name="connsiteX4" fmla="*/ 0 w 2485238"/>
                <a:gd name="connsiteY4" fmla="*/ 1314322 h 262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238" h="2628643">
                  <a:moveTo>
                    <a:pt x="0" y="1314322"/>
                  </a:moveTo>
                  <a:cubicBezTo>
                    <a:pt x="0" y="588442"/>
                    <a:pt x="556339" y="0"/>
                    <a:pt x="1242619" y="0"/>
                  </a:cubicBezTo>
                  <a:cubicBezTo>
                    <a:pt x="1928899" y="0"/>
                    <a:pt x="2485238" y="588442"/>
                    <a:pt x="2485238" y="1314322"/>
                  </a:cubicBezTo>
                  <a:cubicBezTo>
                    <a:pt x="2485238" y="2040202"/>
                    <a:pt x="1928899" y="2628644"/>
                    <a:pt x="1242619" y="2628644"/>
                  </a:cubicBezTo>
                  <a:cubicBezTo>
                    <a:pt x="556339" y="2628644"/>
                    <a:pt x="0" y="2040202"/>
                    <a:pt x="0" y="1314322"/>
                  </a:cubicBezTo>
                  <a:close/>
                </a:path>
              </a:pathLst>
            </a:custGeom>
          </p:spPr>
          <p:style>
            <a:lnRef idx="0">
              <a:schemeClr val="lt1">
                <a:hueOff val="0"/>
                <a:satOff val="0"/>
                <a:lumOff val="0"/>
                <a:alphaOff val="0"/>
              </a:schemeClr>
            </a:lnRef>
            <a:fillRef idx="3">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lIns="416025" tIns="437026" rIns="416025" bIns="437026" spcCol="1270" anchor="ctr"/>
            <a:lstStyle/>
            <a:p>
              <a:pPr algn="ctr" defTabSz="1822450">
                <a:lnSpc>
                  <a:spcPct val="90000"/>
                </a:lnSpc>
                <a:spcAft>
                  <a:spcPct val="35000"/>
                </a:spcAft>
                <a:defRPr/>
              </a:pPr>
              <a:r>
                <a:rPr lang="es-MX" sz="2800" dirty="0"/>
                <a:t>Esto implica</a:t>
              </a:r>
            </a:p>
          </p:txBody>
        </p:sp>
        <p:sp>
          <p:nvSpPr>
            <p:cNvPr id="5" name="Forma libre 4"/>
            <p:cNvSpPr/>
            <p:nvPr/>
          </p:nvSpPr>
          <p:spPr>
            <a:xfrm>
              <a:off x="3550007" y="320980"/>
              <a:ext cx="2171590" cy="1915872"/>
            </a:xfrm>
            <a:custGeom>
              <a:avLst/>
              <a:gdLst>
                <a:gd name="connsiteX0" fmla="*/ 0 w 2352583"/>
                <a:gd name="connsiteY0" fmla="*/ 957943 h 1915885"/>
                <a:gd name="connsiteX1" fmla="*/ 1176292 w 2352583"/>
                <a:gd name="connsiteY1" fmla="*/ 0 h 1915885"/>
                <a:gd name="connsiteX2" fmla="*/ 2352584 w 2352583"/>
                <a:gd name="connsiteY2" fmla="*/ 957943 h 1915885"/>
                <a:gd name="connsiteX3" fmla="*/ 1176292 w 2352583"/>
                <a:gd name="connsiteY3" fmla="*/ 1915886 h 1915885"/>
                <a:gd name="connsiteX4" fmla="*/ 0 w 2352583"/>
                <a:gd name="connsiteY4" fmla="*/ 957943 h 191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2583" h="1915885">
                  <a:moveTo>
                    <a:pt x="0" y="957943"/>
                  </a:moveTo>
                  <a:cubicBezTo>
                    <a:pt x="0" y="428886"/>
                    <a:pt x="526644" y="0"/>
                    <a:pt x="1176292" y="0"/>
                  </a:cubicBezTo>
                  <a:cubicBezTo>
                    <a:pt x="1825940" y="0"/>
                    <a:pt x="2352584" y="428886"/>
                    <a:pt x="2352584" y="957943"/>
                  </a:cubicBezTo>
                  <a:cubicBezTo>
                    <a:pt x="2352584" y="1487000"/>
                    <a:pt x="1825940" y="1915886"/>
                    <a:pt x="1176292" y="1915886"/>
                  </a:cubicBezTo>
                  <a:cubicBezTo>
                    <a:pt x="526644" y="1915886"/>
                    <a:pt x="0" y="1487000"/>
                    <a:pt x="0" y="957943"/>
                  </a:cubicBezTo>
                  <a:close/>
                </a:path>
              </a:pathLst>
            </a:custGeom>
          </p:spPr>
          <p:style>
            <a:lnRef idx="0">
              <a:schemeClr val="lt1">
                <a:hueOff val="0"/>
                <a:satOff val="0"/>
                <a:lumOff val="0"/>
                <a:alphaOff val="0"/>
              </a:schemeClr>
            </a:lnRef>
            <a:fillRef idx="3">
              <a:schemeClr val="accent5">
                <a:alpha val="50000"/>
                <a:hueOff val="-2483469"/>
                <a:satOff val="9953"/>
                <a:lumOff val="2157"/>
                <a:alphaOff val="0"/>
              </a:schemeClr>
            </a:fillRef>
            <a:effectRef idx="0">
              <a:schemeClr val="accent5">
                <a:alpha val="50000"/>
                <a:hueOff val="-2483469"/>
                <a:satOff val="9953"/>
                <a:lumOff val="2157"/>
                <a:alphaOff val="0"/>
              </a:schemeClr>
            </a:effectRef>
            <a:fontRef idx="minor">
              <a:schemeClr val="tx1"/>
            </a:fontRef>
          </p:style>
          <p:txBody>
            <a:bodyPr lIns="364848" tIns="300895" rIns="364848" bIns="300895" spcCol="1270" anchor="ctr"/>
            <a:lstStyle/>
            <a:p>
              <a:pPr algn="ctr" defTabSz="711200">
                <a:lnSpc>
                  <a:spcPct val="90000"/>
                </a:lnSpc>
                <a:spcAft>
                  <a:spcPct val="35000"/>
                </a:spcAft>
                <a:defRPr/>
              </a:pPr>
              <a:r>
                <a:rPr lang="es-MX" sz="1600" dirty="0"/>
                <a:t>No recabar datos con dolo, mala fe o negligencia</a:t>
              </a:r>
            </a:p>
          </p:txBody>
        </p:sp>
        <p:sp>
          <p:nvSpPr>
            <p:cNvPr id="6" name="Forma libre 5"/>
            <p:cNvSpPr/>
            <p:nvPr/>
          </p:nvSpPr>
          <p:spPr>
            <a:xfrm>
              <a:off x="6008921" y="2236852"/>
              <a:ext cx="2208100" cy="2084125"/>
            </a:xfrm>
            <a:custGeom>
              <a:avLst/>
              <a:gdLst>
                <a:gd name="connsiteX0" fmla="*/ 0 w 2208572"/>
                <a:gd name="connsiteY0" fmla="*/ 1041931 h 2083861"/>
                <a:gd name="connsiteX1" fmla="*/ 1104286 w 2208572"/>
                <a:gd name="connsiteY1" fmla="*/ 0 h 2083861"/>
                <a:gd name="connsiteX2" fmla="*/ 2208572 w 2208572"/>
                <a:gd name="connsiteY2" fmla="*/ 1041931 h 2083861"/>
                <a:gd name="connsiteX3" fmla="*/ 1104286 w 2208572"/>
                <a:gd name="connsiteY3" fmla="*/ 2083862 h 2083861"/>
                <a:gd name="connsiteX4" fmla="*/ 0 w 2208572"/>
                <a:gd name="connsiteY4" fmla="*/ 1041931 h 2083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8572" h="2083861">
                  <a:moveTo>
                    <a:pt x="0" y="1041931"/>
                  </a:moveTo>
                  <a:cubicBezTo>
                    <a:pt x="0" y="466488"/>
                    <a:pt x="494406" y="0"/>
                    <a:pt x="1104286" y="0"/>
                  </a:cubicBezTo>
                  <a:cubicBezTo>
                    <a:pt x="1714166" y="0"/>
                    <a:pt x="2208572" y="466488"/>
                    <a:pt x="2208572" y="1041931"/>
                  </a:cubicBezTo>
                  <a:cubicBezTo>
                    <a:pt x="2208572" y="1617374"/>
                    <a:pt x="1714166" y="2083862"/>
                    <a:pt x="1104286" y="2083862"/>
                  </a:cubicBezTo>
                  <a:cubicBezTo>
                    <a:pt x="494406" y="2083862"/>
                    <a:pt x="0" y="1617374"/>
                    <a:pt x="0" y="1041931"/>
                  </a:cubicBezTo>
                  <a:close/>
                </a:path>
              </a:pathLst>
            </a:custGeom>
          </p:spPr>
          <p:style>
            <a:lnRef idx="0">
              <a:schemeClr val="lt1">
                <a:hueOff val="0"/>
                <a:satOff val="0"/>
                <a:lumOff val="0"/>
                <a:alphaOff val="0"/>
              </a:schemeClr>
            </a:lnRef>
            <a:fillRef idx="3">
              <a:schemeClr val="accent5">
                <a:alpha val="50000"/>
                <a:hueOff val="-4966938"/>
                <a:satOff val="19906"/>
                <a:lumOff val="4314"/>
                <a:alphaOff val="0"/>
              </a:schemeClr>
            </a:fillRef>
            <a:effectRef idx="0">
              <a:schemeClr val="accent5">
                <a:alpha val="50000"/>
                <a:hueOff val="-4966938"/>
                <a:satOff val="19906"/>
                <a:lumOff val="4314"/>
                <a:alphaOff val="0"/>
              </a:schemeClr>
            </a:effectRef>
            <a:fontRef idx="minor">
              <a:schemeClr val="tx1"/>
            </a:fontRef>
          </p:style>
          <p:txBody>
            <a:bodyPr lIns="343758" tIns="325494" rIns="343758" bIns="325494" spcCol="1270" anchor="ctr"/>
            <a:lstStyle/>
            <a:p>
              <a:pPr algn="ctr" defTabSz="711200">
                <a:lnSpc>
                  <a:spcPct val="90000"/>
                </a:lnSpc>
                <a:spcAft>
                  <a:spcPct val="35000"/>
                </a:spcAft>
                <a:defRPr/>
              </a:pPr>
              <a:r>
                <a:rPr lang="es-MX" sz="1600" dirty="0"/>
                <a:t>No tratar datos de manera que genere discriminación o un trato injusto</a:t>
              </a:r>
            </a:p>
          </p:txBody>
        </p:sp>
        <p:sp>
          <p:nvSpPr>
            <p:cNvPr id="7" name="Forma libre 6"/>
            <p:cNvSpPr/>
            <p:nvPr/>
          </p:nvSpPr>
          <p:spPr>
            <a:xfrm>
              <a:off x="3424601" y="4516216"/>
              <a:ext cx="2423989" cy="2225395"/>
            </a:xfrm>
            <a:custGeom>
              <a:avLst/>
              <a:gdLst>
                <a:gd name="connsiteX0" fmla="*/ 0 w 2424608"/>
                <a:gd name="connsiteY0" fmla="*/ 1112903 h 2225805"/>
                <a:gd name="connsiteX1" fmla="*/ 1212304 w 2424608"/>
                <a:gd name="connsiteY1" fmla="*/ 0 h 2225805"/>
                <a:gd name="connsiteX2" fmla="*/ 2424608 w 2424608"/>
                <a:gd name="connsiteY2" fmla="*/ 1112903 h 2225805"/>
                <a:gd name="connsiteX3" fmla="*/ 1212304 w 2424608"/>
                <a:gd name="connsiteY3" fmla="*/ 2225806 h 2225805"/>
                <a:gd name="connsiteX4" fmla="*/ 0 w 2424608"/>
                <a:gd name="connsiteY4" fmla="*/ 1112903 h 222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608" h="2225805">
                  <a:moveTo>
                    <a:pt x="0" y="1112903"/>
                  </a:moveTo>
                  <a:cubicBezTo>
                    <a:pt x="0" y="498264"/>
                    <a:pt x="542767" y="0"/>
                    <a:pt x="1212304" y="0"/>
                  </a:cubicBezTo>
                  <a:cubicBezTo>
                    <a:pt x="1881841" y="0"/>
                    <a:pt x="2424608" y="498264"/>
                    <a:pt x="2424608" y="1112903"/>
                  </a:cubicBezTo>
                  <a:cubicBezTo>
                    <a:pt x="2424608" y="1727542"/>
                    <a:pt x="1881841" y="2225806"/>
                    <a:pt x="1212304" y="2225806"/>
                  </a:cubicBezTo>
                  <a:cubicBezTo>
                    <a:pt x="542767" y="2225806"/>
                    <a:pt x="0" y="1727542"/>
                    <a:pt x="0" y="1112903"/>
                  </a:cubicBezTo>
                  <a:close/>
                </a:path>
              </a:pathLst>
            </a:custGeom>
          </p:spPr>
          <p:style>
            <a:lnRef idx="0">
              <a:schemeClr val="lt1">
                <a:hueOff val="0"/>
                <a:satOff val="0"/>
                <a:lumOff val="0"/>
                <a:alphaOff val="0"/>
              </a:schemeClr>
            </a:lnRef>
            <a:fillRef idx="3">
              <a:schemeClr val="accent5">
                <a:alpha val="50000"/>
                <a:hueOff val="-7450407"/>
                <a:satOff val="29858"/>
                <a:lumOff val="6471"/>
                <a:alphaOff val="0"/>
              </a:schemeClr>
            </a:fillRef>
            <a:effectRef idx="0">
              <a:schemeClr val="accent5">
                <a:alpha val="50000"/>
                <a:hueOff val="-7450407"/>
                <a:satOff val="29858"/>
                <a:lumOff val="6471"/>
                <a:alphaOff val="0"/>
              </a:schemeClr>
            </a:effectRef>
            <a:fontRef idx="minor">
              <a:schemeClr val="tx1"/>
            </a:fontRef>
          </p:style>
          <p:txBody>
            <a:bodyPr lIns="375396" tIns="346282" rIns="375396" bIns="346282" spcCol="1270" anchor="ctr"/>
            <a:lstStyle/>
            <a:p>
              <a:pPr algn="ctr" defTabSz="711200">
                <a:lnSpc>
                  <a:spcPct val="90000"/>
                </a:lnSpc>
                <a:spcAft>
                  <a:spcPct val="35000"/>
                </a:spcAft>
                <a:defRPr/>
              </a:pPr>
              <a:r>
                <a:rPr lang="es-MX" sz="1600" dirty="0"/>
                <a:t>No vulnerar la confianza del titular con relación a los datos que serán tratados conforme la lo acordado</a:t>
              </a:r>
            </a:p>
          </p:txBody>
        </p:sp>
        <p:sp>
          <p:nvSpPr>
            <p:cNvPr id="8" name="Forma libre 7"/>
            <p:cNvSpPr/>
            <p:nvPr/>
          </p:nvSpPr>
          <p:spPr>
            <a:xfrm>
              <a:off x="900604" y="2293995"/>
              <a:ext cx="2327157" cy="2184125"/>
            </a:xfrm>
            <a:custGeom>
              <a:avLst/>
              <a:gdLst>
                <a:gd name="connsiteX0" fmla="*/ 0 w 2327937"/>
                <a:gd name="connsiteY0" fmla="*/ 1091972 h 2183944"/>
                <a:gd name="connsiteX1" fmla="*/ 1163969 w 2327937"/>
                <a:gd name="connsiteY1" fmla="*/ 0 h 2183944"/>
                <a:gd name="connsiteX2" fmla="*/ 2327938 w 2327937"/>
                <a:gd name="connsiteY2" fmla="*/ 1091972 h 2183944"/>
                <a:gd name="connsiteX3" fmla="*/ 1163969 w 2327937"/>
                <a:gd name="connsiteY3" fmla="*/ 2183944 h 2183944"/>
                <a:gd name="connsiteX4" fmla="*/ 0 w 2327937"/>
                <a:gd name="connsiteY4" fmla="*/ 1091972 h 2183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7937" h="2183944">
                  <a:moveTo>
                    <a:pt x="0" y="1091972"/>
                  </a:moveTo>
                  <a:cubicBezTo>
                    <a:pt x="0" y="488893"/>
                    <a:pt x="521127" y="0"/>
                    <a:pt x="1163969" y="0"/>
                  </a:cubicBezTo>
                  <a:cubicBezTo>
                    <a:pt x="1806811" y="0"/>
                    <a:pt x="2327938" y="488893"/>
                    <a:pt x="2327938" y="1091972"/>
                  </a:cubicBezTo>
                  <a:cubicBezTo>
                    <a:pt x="2327938" y="1695051"/>
                    <a:pt x="1806811" y="2183944"/>
                    <a:pt x="1163969" y="2183944"/>
                  </a:cubicBezTo>
                  <a:cubicBezTo>
                    <a:pt x="521127" y="2183944"/>
                    <a:pt x="0" y="1695051"/>
                    <a:pt x="0" y="1091972"/>
                  </a:cubicBezTo>
                  <a:close/>
                </a:path>
              </a:pathLst>
            </a:custGeom>
          </p:spPr>
          <p:style>
            <a:lnRef idx="0">
              <a:schemeClr val="lt1">
                <a:hueOff val="0"/>
                <a:satOff val="0"/>
                <a:lumOff val="0"/>
                <a:alphaOff val="0"/>
              </a:schemeClr>
            </a:lnRef>
            <a:fillRef idx="3">
              <a:schemeClr val="accent5">
                <a:alpha val="50000"/>
                <a:hueOff val="-9933876"/>
                <a:satOff val="39811"/>
                <a:lumOff val="8628"/>
                <a:alphaOff val="0"/>
              </a:schemeClr>
            </a:fillRef>
            <a:effectRef idx="0">
              <a:schemeClr val="accent5">
                <a:alpha val="50000"/>
                <a:hueOff val="-9933876"/>
                <a:satOff val="39811"/>
                <a:lumOff val="8628"/>
                <a:alphaOff val="0"/>
              </a:schemeClr>
            </a:effectRef>
            <a:fontRef idx="minor">
              <a:schemeClr val="tx1"/>
            </a:fontRef>
          </p:style>
          <p:txBody>
            <a:bodyPr lIns="361238" tIns="340151" rIns="361238" bIns="340151" spcCol="1270" anchor="ctr"/>
            <a:lstStyle/>
            <a:p>
              <a:pPr algn="ctr" defTabSz="711200">
                <a:lnSpc>
                  <a:spcPct val="90000"/>
                </a:lnSpc>
                <a:spcAft>
                  <a:spcPct val="35000"/>
                </a:spcAft>
                <a:defRPr/>
              </a:pPr>
              <a:r>
                <a:rPr lang="es-MX" sz="1600" dirty="0"/>
                <a:t>Se informen todas las finalidades del tratamiento en el aviso de privacidad</a:t>
              </a: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pic>
        <p:nvPicPr>
          <p:cNvPr id="46082" name="Picture 2" descr="Finalidad - casausados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84943">
            <a:off x="4232275" y="3281363"/>
            <a:ext cx="474345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1 Título"/>
          <p:cNvSpPr>
            <a:spLocks noGrp="1"/>
          </p:cNvSpPr>
          <p:nvPr>
            <p:ph type="title"/>
          </p:nvPr>
        </p:nvSpPr>
        <p:spPr>
          <a:xfrm>
            <a:off x="2599735" y="688305"/>
            <a:ext cx="3970337" cy="652463"/>
          </a:xfrm>
        </p:spPr>
        <p:txBody>
          <a:bodyPr/>
          <a:lstStyle/>
          <a:p>
            <a:r>
              <a:rPr lang="es-MX" altLang="es-MX" b="1">
                <a:solidFill>
                  <a:srgbClr val="002060"/>
                </a:solidFill>
                <a:latin typeface="Arial" panose="020B0604020202020204" pitchFamily="34" charset="0"/>
                <a:cs typeface="Arial" panose="020B0604020202020204" pitchFamily="34" charset="0"/>
              </a:rPr>
              <a:t>3.FINALIDAD</a:t>
            </a:r>
          </a:p>
        </p:txBody>
      </p:sp>
      <p:sp>
        <p:nvSpPr>
          <p:cNvPr id="3" name="2 Marcador de contenido"/>
          <p:cNvSpPr>
            <a:spLocks noGrp="1"/>
          </p:cNvSpPr>
          <p:nvPr>
            <p:ph idx="1"/>
          </p:nvPr>
        </p:nvSpPr>
        <p:spPr>
          <a:xfrm>
            <a:off x="539750" y="1268413"/>
            <a:ext cx="6634163" cy="4845050"/>
          </a:xfrm>
        </p:spPr>
        <p:txBody>
          <a:bodyPr>
            <a:normAutofit fontScale="92500" lnSpcReduction="20000"/>
          </a:bodyPr>
          <a:lstStyle/>
          <a:p>
            <a:pPr>
              <a:buFont typeface="Arial" charset="0"/>
              <a:buChar char="•"/>
              <a:defRPr/>
            </a:pPr>
            <a:endParaRPr lang="es-MX" dirty="0">
              <a:cs typeface="Arial" panose="020B0604020202020204" pitchFamily="34" charset="0"/>
            </a:endParaRPr>
          </a:p>
          <a:p>
            <a:pPr algn="just">
              <a:buFont typeface="Arial" charset="0"/>
              <a:buChar char="•"/>
              <a:defRPr/>
            </a:pPr>
            <a:r>
              <a:rPr lang="es-MX" dirty="0">
                <a:cs typeface="Arial" panose="020B0604020202020204" pitchFamily="34" charset="0"/>
              </a:rPr>
              <a:t>Obligación legal a cargo del responsable de tratar los datos personales del titular exclusivamente para dar cumplimiento a las finalidades que le fueron informadas al titular a mediante el aviso de privacidad del responsable. </a:t>
            </a:r>
          </a:p>
          <a:p>
            <a:pPr>
              <a:buFont typeface="Arial" charset="0"/>
              <a:buChar char="•"/>
              <a:defRPr/>
            </a:pPr>
            <a:endParaRPr lang="es-MX" dirty="0">
              <a:solidFill>
                <a:srgbClr val="002060"/>
              </a:solidFill>
              <a:cs typeface="Arial" panose="020B0604020202020204" pitchFamily="34" charset="0"/>
            </a:endParaRPr>
          </a:p>
          <a:p>
            <a:pPr marL="0" indent="0">
              <a:buFont typeface="Arial" charset="0"/>
              <a:buNone/>
              <a:defRPr/>
            </a:pPr>
            <a:r>
              <a:rPr lang="es-MX" sz="1800" dirty="0">
                <a:solidFill>
                  <a:srgbClr val="002060"/>
                </a:solidFill>
                <a:cs typeface="Arial" panose="020B0604020202020204" pitchFamily="34" charset="0"/>
              </a:rPr>
              <a:t>Artículo 18 de la Ley Local</a:t>
            </a:r>
          </a:p>
          <a:p>
            <a:pPr marL="0" indent="0">
              <a:buFont typeface="Arial" charset="0"/>
              <a:buNone/>
              <a:defRPr/>
            </a:pPr>
            <a:r>
              <a:rPr lang="es-MX" sz="1800" dirty="0">
                <a:solidFill>
                  <a:srgbClr val="002060"/>
                </a:solidFill>
                <a:cs typeface="Arial" panose="020B0604020202020204" pitchFamily="34" charset="0"/>
              </a:rPr>
              <a:t>Artículo 8 de </a:t>
            </a:r>
            <a:r>
              <a:rPr lang="es-MX" sz="1800" u="sng" dirty="0">
                <a:solidFill>
                  <a:srgbClr val="002060"/>
                </a:solidFill>
                <a:cs typeface="Arial" panose="020B0604020202020204" pitchFamily="34" charset="0"/>
              </a:rPr>
              <a:t>los Lineamientos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graphicFrame>
        <p:nvGraphicFramePr>
          <p:cNvPr id="4" name="Diagrama 24"/>
          <p:cNvGraphicFramePr>
            <a:graphicFrameLocks noGrp="1"/>
          </p:cNvGraphicFramePr>
          <p:nvPr>
            <p:ph idx="1"/>
          </p:nvPr>
        </p:nvGraphicFramePr>
        <p:xfrm>
          <a:off x="899592" y="1268760"/>
          <a:ext cx="8363272" cy="48574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7107" name="1 Título"/>
          <p:cNvSpPr>
            <a:spLocks noGrp="1"/>
          </p:cNvSpPr>
          <p:nvPr>
            <p:ph type="title"/>
          </p:nvPr>
        </p:nvSpPr>
        <p:spPr>
          <a:xfrm>
            <a:off x="1835696" y="396351"/>
            <a:ext cx="5843588" cy="868362"/>
          </a:xfrm>
        </p:spPr>
        <p:txBody>
          <a:bodyPr/>
          <a:lstStyle/>
          <a:p>
            <a:r>
              <a:rPr lang="es-MX" altLang="es-MX" b="1" dirty="0">
                <a:solidFill>
                  <a:srgbClr val="002060"/>
                </a:solidFill>
                <a:latin typeface="Arial" panose="020B0604020202020204" pitchFamily="34" charset="0"/>
                <a:cs typeface="Arial" panose="020B0604020202020204" pitchFamily="34" charset="0"/>
              </a:rPr>
              <a:t>FINALIDAD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graphicFrame>
        <p:nvGraphicFramePr>
          <p:cNvPr id="4" name="Diagrama 24"/>
          <p:cNvGraphicFramePr>
            <a:graphicFrameLocks noGrp="1"/>
          </p:cNvGraphicFramePr>
          <p:nvPr>
            <p:ph idx="1"/>
          </p:nvPr>
        </p:nvGraphicFramePr>
        <p:xfrm>
          <a:off x="890832" y="908720"/>
          <a:ext cx="8229600"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graphicFrame>
        <p:nvGraphicFramePr>
          <p:cNvPr id="3" name="2 Marcador de contenido"/>
          <p:cNvGraphicFramePr>
            <a:graphicFrameLocks noGrp="1"/>
          </p:cNvGraphicFramePr>
          <p:nvPr>
            <p:ph idx="1"/>
            <p:extLst>
              <p:ext uri="{D42A27DB-BD31-4B8C-83A1-F6EECF244321}">
                <p14:modId xmlns:p14="http://schemas.microsoft.com/office/powerpoint/2010/main" val="3268010901"/>
              </p:ext>
            </p:extLst>
          </p:nvPr>
        </p:nvGraphicFramePr>
        <p:xfrm>
          <a:off x="36512" y="255165"/>
          <a:ext cx="9144000" cy="6054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9155" name="3 Título"/>
          <p:cNvSpPr>
            <a:spLocks noGrp="1"/>
          </p:cNvSpPr>
          <p:nvPr>
            <p:ph type="title"/>
          </p:nvPr>
        </p:nvSpPr>
        <p:spPr>
          <a:xfrm>
            <a:off x="4211960" y="6093296"/>
            <a:ext cx="6059487" cy="941387"/>
          </a:xfrm>
        </p:spPr>
        <p:txBody>
          <a:bodyPr/>
          <a:lstStyle/>
          <a:p>
            <a:r>
              <a:rPr lang="es-MX" altLang="es-MX" sz="2000">
                <a:solidFill>
                  <a:srgbClr val="002060"/>
                </a:solidFill>
                <a:latin typeface="Arial" panose="020B0604020202020204" pitchFamily="34" charset="0"/>
                <a:cs typeface="Arial" panose="020B0604020202020204" pitchFamily="34" charset="0"/>
              </a:rPr>
              <a:t>Artículo 8 de los </a:t>
            </a:r>
            <a:r>
              <a:rPr lang="es-MX" altLang="es-MX" sz="2000" u="sng">
                <a:solidFill>
                  <a:srgbClr val="002060"/>
                </a:solidFill>
                <a:latin typeface="Arial" panose="020B0604020202020204" pitchFamily="34" charset="0"/>
                <a:cs typeface="Arial" panose="020B0604020202020204" pitchFamily="34" charset="0"/>
              </a:rPr>
              <a:t>Lineamiento</a:t>
            </a:r>
            <a:r>
              <a:rPr lang="es-MX" altLang="es-MX" sz="2000">
                <a:solidFill>
                  <a:srgbClr val="002060"/>
                </a:solidFill>
                <a:latin typeface="Arial" panose="020B0604020202020204" pitchFamily="34" charset="0"/>
                <a:cs typeface="Arial" panose="020B0604020202020204" pitchFamily="34" charset="0"/>
              </a:rPr>
              <a: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20482" name="1 Título"/>
          <p:cNvSpPr>
            <a:spLocks noGrp="1"/>
          </p:cNvSpPr>
          <p:nvPr>
            <p:ph type="title"/>
          </p:nvPr>
        </p:nvSpPr>
        <p:spPr>
          <a:xfrm>
            <a:off x="1475656" y="220795"/>
            <a:ext cx="6481763" cy="792162"/>
          </a:xfrm>
        </p:spPr>
        <p:txBody>
          <a:bodyPr/>
          <a:lstStyle/>
          <a:p>
            <a:r>
              <a:rPr lang="es-MX" altLang="es-MX" sz="3200" b="1" dirty="0">
                <a:solidFill>
                  <a:schemeClr val="tx2">
                    <a:lumMod val="75000"/>
                  </a:schemeClr>
                </a:solidFill>
                <a:latin typeface="Arial" panose="020B0604020202020204" pitchFamily="34" charset="0"/>
                <a:cs typeface="Arial" panose="020B0604020202020204" pitchFamily="34" charset="0"/>
              </a:rPr>
              <a:t>OBJETIVOS PARTICULARES</a:t>
            </a:r>
          </a:p>
        </p:txBody>
      </p:sp>
      <p:sp>
        <p:nvSpPr>
          <p:cNvPr id="3" name="2 Marcador de contenido"/>
          <p:cNvSpPr>
            <a:spLocks noGrp="1"/>
          </p:cNvSpPr>
          <p:nvPr>
            <p:ph idx="1"/>
          </p:nvPr>
        </p:nvSpPr>
        <p:spPr>
          <a:xfrm>
            <a:off x="457200" y="1773238"/>
            <a:ext cx="8229600" cy="4352925"/>
          </a:xfrm>
        </p:spPr>
        <p:txBody>
          <a:bodyPr>
            <a:normAutofit/>
          </a:bodyPr>
          <a:lstStyle/>
          <a:p>
            <a:pPr marL="0" indent="0" algn="just" eaLnBrk="1" fontAlgn="auto" hangingPunct="1">
              <a:spcBef>
                <a:spcPts val="0"/>
              </a:spcBef>
              <a:spcAft>
                <a:spcPts val="0"/>
              </a:spcAft>
              <a:buFont typeface="Arial" charset="0"/>
              <a:buNone/>
              <a:defRPr/>
            </a:pPr>
            <a:endParaRPr lang="es-MX" sz="2400" dirty="0">
              <a:solidFill>
                <a:prstClr val="black"/>
              </a:solidFill>
              <a:cs typeface="Arial" panose="020B0604020202020204" pitchFamily="34" charset="0"/>
            </a:endParaRPr>
          </a:p>
          <a:p>
            <a:pPr algn="just">
              <a:buFont typeface="Arial" charset="0"/>
              <a:buChar char="•"/>
              <a:defRPr/>
            </a:pPr>
            <a:endParaRPr lang="es-MX" dirty="0">
              <a:cs typeface="Arial" panose="020B0604020202020204" pitchFamily="34" charset="0"/>
            </a:endParaRPr>
          </a:p>
        </p:txBody>
      </p:sp>
      <p:graphicFrame>
        <p:nvGraphicFramePr>
          <p:cNvPr id="4" name="3 Diagrama"/>
          <p:cNvGraphicFramePr/>
          <p:nvPr>
            <p:extLst>
              <p:ext uri="{D42A27DB-BD31-4B8C-83A1-F6EECF244321}">
                <p14:modId xmlns:p14="http://schemas.microsoft.com/office/powerpoint/2010/main" val="245741508"/>
              </p:ext>
            </p:extLst>
          </p:nvPr>
        </p:nvGraphicFramePr>
        <p:xfrm>
          <a:off x="288032" y="936104"/>
          <a:ext cx="8676456" cy="5877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cut/>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 name="4 Grupo"/>
          <p:cNvGrpSpPr/>
          <p:nvPr/>
        </p:nvGrpSpPr>
        <p:grpSpPr>
          <a:xfrm>
            <a:off x="-108520" y="1213374"/>
            <a:ext cx="3528392" cy="4968552"/>
            <a:chOff x="1908087" y="904957"/>
            <a:chExt cx="2062469" cy="2537519"/>
          </a:xfrm>
          <a:solidFill>
            <a:schemeClr val="accent5">
              <a:lumMod val="60000"/>
              <a:lumOff val="40000"/>
            </a:schemeClr>
          </a:solidFill>
          <a:scene3d>
            <a:camera prst="orthographicFront"/>
            <a:lightRig rig="flat" dir="t"/>
          </a:scene3d>
        </p:grpSpPr>
        <p:sp>
          <p:nvSpPr>
            <p:cNvPr id="6" name="5 Hexágono"/>
            <p:cNvSpPr/>
            <p:nvPr/>
          </p:nvSpPr>
          <p:spPr>
            <a:xfrm rot="5400000">
              <a:off x="1712674" y="1184595"/>
              <a:ext cx="2537519" cy="1978244"/>
            </a:xfrm>
            <a:prstGeom prst="round2SameRect">
              <a:avLst/>
            </a:prstGeom>
            <a:grpFill/>
            <a:sp3d prstMaterial="plastic">
              <a:bevelT w="120900" h="88900"/>
              <a:bevelB w="88900" h="31750" prst="angle"/>
            </a:sp3d>
          </p:spPr>
          <p:style>
            <a:lnRef idx="0">
              <a:schemeClr val="lt1">
                <a:hueOff val="0"/>
                <a:satOff val="0"/>
                <a:lumOff val="0"/>
                <a:alphaOff val="0"/>
              </a:schemeClr>
            </a:lnRef>
            <a:fillRef idx="3">
              <a:schemeClr val="accent5">
                <a:hueOff val="-3311292"/>
                <a:satOff val="13270"/>
                <a:lumOff val="2876"/>
                <a:alphaOff val="0"/>
              </a:schemeClr>
            </a:fillRef>
            <a:effectRef idx="2">
              <a:schemeClr val="accent5">
                <a:hueOff val="-3311292"/>
                <a:satOff val="13270"/>
                <a:lumOff val="2876"/>
                <a:alphaOff val="0"/>
              </a:schemeClr>
            </a:effectRef>
            <a:fontRef idx="minor">
              <a:schemeClr val="lt1"/>
            </a:fontRef>
          </p:style>
        </p:sp>
        <p:sp>
          <p:nvSpPr>
            <p:cNvPr id="7" name="Hexágono 4"/>
            <p:cNvSpPr/>
            <p:nvPr/>
          </p:nvSpPr>
          <p:spPr>
            <a:xfrm>
              <a:off x="1908087" y="1092256"/>
              <a:ext cx="1883122" cy="2022660"/>
            </a:xfrm>
            <a:prstGeom prst="round2SameRect">
              <a:avLst/>
            </a:prstGeom>
            <a:noFill/>
            <a:sp3d/>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1289050">
                <a:lnSpc>
                  <a:spcPct val="90000"/>
                </a:lnSpc>
                <a:spcAft>
                  <a:spcPct val="35000"/>
                </a:spcAft>
                <a:defRPr/>
              </a:pPr>
              <a:r>
                <a:rPr lang="es-MX" sz="4000" b="1" dirty="0">
                  <a:cs typeface="Arial" panose="020B0604020202020204" pitchFamily="34" charset="0"/>
                </a:rPr>
                <a:t>Concretas</a:t>
              </a:r>
            </a:p>
          </p:txBody>
        </p:sp>
      </p:grpSp>
      <p:sp>
        <p:nvSpPr>
          <p:cNvPr id="50179" name="3 Título"/>
          <p:cNvSpPr>
            <a:spLocks noGrp="1"/>
          </p:cNvSpPr>
          <p:nvPr>
            <p:ph type="title"/>
          </p:nvPr>
        </p:nvSpPr>
        <p:spPr>
          <a:xfrm>
            <a:off x="3836987" y="5916613"/>
            <a:ext cx="6059487" cy="941387"/>
          </a:xfrm>
        </p:spPr>
        <p:txBody>
          <a:bodyPr/>
          <a:lstStyle/>
          <a:p>
            <a:r>
              <a:rPr lang="es-MX" altLang="es-MX" sz="2000">
                <a:solidFill>
                  <a:srgbClr val="002060"/>
                </a:solidFill>
                <a:latin typeface="Arial" panose="020B0604020202020204" pitchFamily="34" charset="0"/>
                <a:cs typeface="Arial" panose="020B0604020202020204" pitchFamily="34" charset="0"/>
              </a:rPr>
              <a:t>Artículo 8 Frac I de los </a:t>
            </a:r>
            <a:r>
              <a:rPr lang="es-MX" altLang="es-MX" sz="2000" u="sng">
                <a:solidFill>
                  <a:srgbClr val="002060"/>
                </a:solidFill>
                <a:latin typeface="Arial" panose="020B0604020202020204" pitchFamily="34" charset="0"/>
                <a:cs typeface="Arial" panose="020B0604020202020204" pitchFamily="34" charset="0"/>
              </a:rPr>
              <a:t>Lineamiento</a:t>
            </a:r>
            <a:r>
              <a:rPr lang="es-MX" altLang="es-MX" sz="2000">
                <a:solidFill>
                  <a:srgbClr val="002060"/>
                </a:solidFill>
                <a:latin typeface="Arial" panose="020B0604020202020204" pitchFamily="34" charset="0"/>
                <a:cs typeface="Arial" panose="020B0604020202020204" pitchFamily="34" charset="0"/>
              </a:rPr>
              <a:t>s</a:t>
            </a:r>
          </a:p>
        </p:txBody>
      </p:sp>
      <p:sp>
        <p:nvSpPr>
          <p:cNvPr id="50180" name="1 Marcador de contenido"/>
          <p:cNvSpPr>
            <a:spLocks noGrp="1"/>
          </p:cNvSpPr>
          <p:nvPr>
            <p:ph idx="1"/>
          </p:nvPr>
        </p:nvSpPr>
        <p:spPr>
          <a:xfrm>
            <a:off x="3836987" y="1213374"/>
            <a:ext cx="4554537" cy="4525962"/>
          </a:xfrm>
        </p:spPr>
        <p:txBody>
          <a:bodyPr/>
          <a:lstStyle/>
          <a:p>
            <a:pPr algn="just"/>
            <a:r>
              <a:rPr lang="es-MX" altLang="es-MX" sz="2800" dirty="0">
                <a:cs typeface="Arial" panose="020B0604020202020204" pitchFamily="34" charset="0"/>
              </a:rPr>
              <a:t>Cuando el tratamiento de los datos personales atiende a la consecución de los fines específicos o determinados, sin que admitan errores, distintas interpretaciones o provoque incertidumbre.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 name="4 Grupo"/>
          <p:cNvGrpSpPr/>
          <p:nvPr/>
        </p:nvGrpSpPr>
        <p:grpSpPr>
          <a:xfrm>
            <a:off x="0" y="1268760"/>
            <a:ext cx="3528392" cy="4968552"/>
            <a:chOff x="1771699" y="864463"/>
            <a:chExt cx="2207641" cy="2537519"/>
          </a:xfrm>
          <a:solidFill>
            <a:schemeClr val="accent5">
              <a:lumMod val="60000"/>
              <a:lumOff val="40000"/>
            </a:schemeClr>
          </a:solidFill>
          <a:scene3d>
            <a:camera prst="orthographicFront"/>
            <a:lightRig rig="flat" dir="t"/>
          </a:scene3d>
        </p:grpSpPr>
        <p:sp>
          <p:nvSpPr>
            <p:cNvPr id="6" name="5 Hexágono"/>
            <p:cNvSpPr/>
            <p:nvPr/>
          </p:nvSpPr>
          <p:spPr>
            <a:xfrm rot="5400000">
              <a:off x="1606760" y="1029402"/>
              <a:ext cx="2537519" cy="2207641"/>
            </a:xfrm>
            <a:prstGeom prst="round2SameRect">
              <a:avLst/>
            </a:prstGeom>
            <a:grpFill/>
            <a:sp3d prstMaterial="plastic">
              <a:bevelT w="120900" h="88900"/>
              <a:bevelB w="88900" h="31750" prst="angle"/>
            </a:sp3d>
          </p:spPr>
          <p:style>
            <a:lnRef idx="0">
              <a:schemeClr val="lt1">
                <a:hueOff val="0"/>
                <a:satOff val="0"/>
                <a:lumOff val="0"/>
                <a:alphaOff val="0"/>
              </a:schemeClr>
            </a:lnRef>
            <a:fillRef idx="3">
              <a:schemeClr val="accent5">
                <a:hueOff val="-3311292"/>
                <a:satOff val="13270"/>
                <a:lumOff val="2876"/>
                <a:alphaOff val="0"/>
              </a:schemeClr>
            </a:fillRef>
            <a:effectRef idx="2">
              <a:schemeClr val="accent5">
                <a:hueOff val="-3311292"/>
                <a:satOff val="13270"/>
                <a:lumOff val="2876"/>
                <a:alphaOff val="0"/>
              </a:schemeClr>
            </a:effectRef>
            <a:fontRef idx="minor">
              <a:schemeClr val="lt1"/>
            </a:fontRef>
          </p:style>
        </p:sp>
        <p:sp>
          <p:nvSpPr>
            <p:cNvPr id="7" name="Hexágono 4"/>
            <p:cNvSpPr/>
            <p:nvPr/>
          </p:nvSpPr>
          <p:spPr>
            <a:xfrm>
              <a:off x="1936162" y="1057443"/>
              <a:ext cx="1862961" cy="2022660"/>
            </a:xfrm>
            <a:prstGeom prst="round2SameRect">
              <a:avLst/>
            </a:prstGeom>
            <a:noFill/>
            <a:sp3d/>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1289050">
                <a:lnSpc>
                  <a:spcPct val="90000"/>
                </a:lnSpc>
                <a:spcAft>
                  <a:spcPct val="35000"/>
                </a:spcAft>
                <a:defRPr/>
              </a:pPr>
              <a:r>
                <a:rPr lang="es-MX" sz="4400" b="1" dirty="0">
                  <a:cs typeface="Arial" panose="020B0604020202020204" pitchFamily="34" charset="0"/>
                </a:rPr>
                <a:t>Explicitas</a:t>
              </a:r>
            </a:p>
          </p:txBody>
        </p:sp>
      </p:grpSp>
      <p:sp>
        <p:nvSpPr>
          <p:cNvPr id="51203" name="3 Título"/>
          <p:cNvSpPr>
            <a:spLocks noGrp="1"/>
          </p:cNvSpPr>
          <p:nvPr>
            <p:ph type="title"/>
          </p:nvPr>
        </p:nvSpPr>
        <p:spPr>
          <a:xfrm>
            <a:off x="3707904" y="5916613"/>
            <a:ext cx="6059487" cy="941387"/>
          </a:xfrm>
        </p:spPr>
        <p:txBody>
          <a:bodyPr/>
          <a:lstStyle/>
          <a:p>
            <a:r>
              <a:rPr lang="es-MX" altLang="es-MX" sz="2000" dirty="0">
                <a:solidFill>
                  <a:srgbClr val="002060"/>
                </a:solidFill>
                <a:latin typeface="Arial" panose="020B0604020202020204" pitchFamily="34" charset="0"/>
                <a:cs typeface="Arial" panose="020B0604020202020204" pitchFamily="34" charset="0"/>
              </a:rPr>
              <a:t>Artículo 8 Frac II de los </a:t>
            </a:r>
            <a:r>
              <a:rPr lang="es-MX" altLang="es-MX" sz="2000" u="sng" dirty="0">
                <a:solidFill>
                  <a:srgbClr val="002060"/>
                </a:solidFill>
                <a:latin typeface="Arial" panose="020B0604020202020204" pitchFamily="34" charset="0"/>
                <a:cs typeface="Arial" panose="020B0604020202020204" pitchFamily="34" charset="0"/>
              </a:rPr>
              <a:t>Lineamiento</a:t>
            </a:r>
            <a:r>
              <a:rPr lang="es-MX" altLang="es-MX" sz="2000" dirty="0">
                <a:solidFill>
                  <a:srgbClr val="002060"/>
                </a:solidFill>
                <a:latin typeface="Arial" panose="020B0604020202020204" pitchFamily="34" charset="0"/>
                <a:cs typeface="Arial" panose="020B0604020202020204" pitchFamily="34" charset="0"/>
              </a:rPr>
              <a:t>s</a:t>
            </a:r>
          </a:p>
        </p:txBody>
      </p:sp>
      <p:sp>
        <p:nvSpPr>
          <p:cNvPr id="51204" name="1 Marcador de contenido"/>
          <p:cNvSpPr>
            <a:spLocks noGrp="1"/>
          </p:cNvSpPr>
          <p:nvPr>
            <p:ph idx="1"/>
          </p:nvPr>
        </p:nvSpPr>
        <p:spPr>
          <a:xfrm>
            <a:off x="3792537" y="1646622"/>
            <a:ext cx="4643437" cy="3524250"/>
          </a:xfrm>
        </p:spPr>
        <p:txBody>
          <a:bodyPr/>
          <a:lstStyle/>
          <a:p>
            <a:pPr algn="just"/>
            <a:r>
              <a:rPr lang="es-MX" altLang="es-MX" dirty="0">
                <a:cs typeface="Arial" panose="020B0604020202020204" pitchFamily="34" charset="0"/>
              </a:rPr>
              <a:t>Cuando las finalidades se expresan de manera clara, y estas se dan a conocer en el aviso de privacidad.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 name="4 Grupo"/>
          <p:cNvGrpSpPr/>
          <p:nvPr/>
        </p:nvGrpSpPr>
        <p:grpSpPr>
          <a:xfrm flipH="1">
            <a:off x="5652118" y="1268760"/>
            <a:ext cx="3491881" cy="4824536"/>
            <a:chOff x="1742004" y="843753"/>
            <a:chExt cx="1916529" cy="2537519"/>
          </a:xfrm>
          <a:solidFill>
            <a:schemeClr val="accent5">
              <a:lumMod val="60000"/>
              <a:lumOff val="40000"/>
            </a:schemeClr>
          </a:solidFill>
          <a:scene3d>
            <a:camera prst="orthographicFront"/>
            <a:lightRig rig="flat" dir="t"/>
          </a:scene3d>
        </p:grpSpPr>
        <p:sp>
          <p:nvSpPr>
            <p:cNvPr id="6" name="5 Hexágono"/>
            <p:cNvSpPr/>
            <p:nvPr/>
          </p:nvSpPr>
          <p:spPr>
            <a:xfrm rot="5400000">
              <a:off x="1431509" y="1154248"/>
              <a:ext cx="2537519" cy="1916529"/>
            </a:xfrm>
            <a:prstGeom prst="round2SameRect">
              <a:avLst/>
            </a:prstGeom>
            <a:grpFill/>
            <a:sp3d prstMaterial="plastic">
              <a:bevelT w="120900" h="88900"/>
              <a:bevelB w="88900" h="31750" prst="angle"/>
            </a:sp3d>
          </p:spPr>
          <p:style>
            <a:lnRef idx="0">
              <a:schemeClr val="lt1">
                <a:hueOff val="0"/>
                <a:satOff val="0"/>
                <a:lumOff val="0"/>
                <a:alphaOff val="0"/>
              </a:schemeClr>
            </a:lnRef>
            <a:fillRef idx="3">
              <a:schemeClr val="accent5">
                <a:hueOff val="-3311292"/>
                <a:satOff val="13270"/>
                <a:lumOff val="2876"/>
                <a:alphaOff val="0"/>
              </a:schemeClr>
            </a:fillRef>
            <a:effectRef idx="2">
              <a:schemeClr val="accent5">
                <a:hueOff val="-3311292"/>
                <a:satOff val="13270"/>
                <a:lumOff val="2876"/>
                <a:alphaOff val="0"/>
              </a:schemeClr>
            </a:effectRef>
            <a:fontRef idx="minor">
              <a:schemeClr val="lt1"/>
            </a:fontRef>
          </p:style>
        </p:sp>
        <p:sp>
          <p:nvSpPr>
            <p:cNvPr id="7" name="Hexágono 4"/>
            <p:cNvSpPr/>
            <p:nvPr/>
          </p:nvSpPr>
          <p:spPr>
            <a:xfrm>
              <a:off x="1936163" y="1057443"/>
              <a:ext cx="1673339" cy="2022660"/>
            </a:xfrm>
            <a:prstGeom prst="round2SameRect">
              <a:avLst/>
            </a:prstGeom>
            <a:noFill/>
            <a:sp3d/>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1289050">
                <a:lnSpc>
                  <a:spcPct val="90000"/>
                </a:lnSpc>
                <a:spcAft>
                  <a:spcPct val="35000"/>
                </a:spcAft>
                <a:defRPr/>
              </a:pPr>
              <a:r>
                <a:rPr lang="es-MX" sz="5400" b="1" dirty="0">
                  <a:cs typeface="Arial" panose="020B0604020202020204" pitchFamily="34" charset="0"/>
                </a:rPr>
                <a:t>Lícitas</a:t>
              </a:r>
            </a:p>
          </p:txBody>
        </p:sp>
      </p:grpSp>
      <p:sp>
        <p:nvSpPr>
          <p:cNvPr id="52227" name="3 Título"/>
          <p:cNvSpPr>
            <a:spLocks noGrp="1"/>
          </p:cNvSpPr>
          <p:nvPr>
            <p:ph type="title"/>
          </p:nvPr>
        </p:nvSpPr>
        <p:spPr>
          <a:xfrm>
            <a:off x="-756592" y="6086945"/>
            <a:ext cx="6059487" cy="941387"/>
          </a:xfrm>
        </p:spPr>
        <p:txBody>
          <a:bodyPr/>
          <a:lstStyle/>
          <a:p>
            <a:r>
              <a:rPr lang="es-MX" altLang="es-MX" sz="2000" dirty="0">
                <a:solidFill>
                  <a:srgbClr val="002060"/>
                </a:solidFill>
                <a:latin typeface="Arial" panose="020B0604020202020204" pitchFamily="34" charset="0"/>
                <a:cs typeface="Arial" panose="020B0604020202020204" pitchFamily="34" charset="0"/>
              </a:rPr>
              <a:t>Artículo 8 Frac III de los </a:t>
            </a:r>
            <a:r>
              <a:rPr lang="es-MX" altLang="es-MX" sz="2000" u="sng" dirty="0">
                <a:solidFill>
                  <a:srgbClr val="002060"/>
                </a:solidFill>
                <a:latin typeface="Arial" panose="020B0604020202020204" pitchFamily="34" charset="0"/>
                <a:cs typeface="Arial" panose="020B0604020202020204" pitchFamily="34" charset="0"/>
              </a:rPr>
              <a:t>Lineamiento</a:t>
            </a:r>
            <a:r>
              <a:rPr lang="es-MX" altLang="es-MX" sz="2000" dirty="0">
                <a:solidFill>
                  <a:srgbClr val="002060"/>
                </a:solidFill>
                <a:latin typeface="Arial" panose="020B0604020202020204" pitchFamily="34" charset="0"/>
                <a:cs typeface="Arial" panose="020B0604020202020204" pitchFamily="34" charset="0"/>
              </a:rPr>
              <a:t>s</a:t>
            </a:r>
          </a:p>
        </p:txBody>
      </p:sp>
      <p:sp>
        <p:nvSpPr>
          <p:cNvPr id="52228" name="1 Marcador de contenido"/>
          <p:cNvSpPr>
            <a:spLocks noGrp="1"/>
          </p:cNvSpPr>
          <p:nvPr>
            <p:ph idx="1"/>
          </p:nvPr>
        </p:nvSpPr>
        <p:spPr>
          <a:xfrm>
            <a:off x="458040" y="1675045"/>
            <a:ext cx="4806950" cy="3525837"/>
          </a:xfrm>
        </p:spPr>
        <p:txBody>
          <a:bodyPr/>
          <a:lstStyle/>
          <a:p>
            <a:pPr algn="just"/>
            <a:r>
              <a:rPr lang="es-MX" altLang="es-MX" sz="2800" dirty="0">
                <a:cs typeface="Arial" panose="020B0604020202020204" pitchFamily="34" charset="0"/>
              </a:rPr>
              <a:t>Cuando las finalidades que justifican el tratamiento de los datos personales son acordes con las atribuciones o facultades que la normatividad aplicable les confiera.</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 name="4 Grupo"/>
          <p:cNvGrpSpPr/>
          <p:nvPr/>
        </p:nvGrpSpPr>
        <p:grpSpPr>
          <a:xfrm flipH="1">
            <a:off x="5724128" y="855599"/>
            <a:ext cx="3419872" cy="5067771"/>
            <a:chOff x="1882691" y="955155"/>
            <a:chExt cx="2119825" cy="2742010"/>
          </a:xfrm>
          <a:solidFill>
            <a:schemeClr val="accent5">
              <a:lumMod val="60000"/>
              <a:lumOff val="40000"/>
            </a:schemeClr>
          </a:solidFill>
          <a:scene3d>
            <a:camera prst="orthographicFront"/>
            <a:lightRig rig="flat" dir="t"/>
          </a:scene3d>
        </p:grpSpPr>
        <p:sp>
          <p:nvSpPr>
            <p:cNvPr id="6" name="5 Hexágono"/>
            <p:cNvSpPr/>
            <p:nvPr/>
          </p:nvSpPr>
          <p:spPr>
            <a:xfrm rot="5400000">
              <a:off x="1729008" y="1423656"/>
              <a:ext cx="2427192" cy="2119825"/>
            </a:xfrm>
            <a:prstGeom prst="round2SameRect">
              <a:avLst/>
            </a:prstGeom>
            <a:grpFill/>
            <a:sp3d prstMaterial="plastic">
              <a:bevelT w="120900" h="88900"/>
              <a:bevelB w="88900" h="31750" prst="angle"/>
            </a:sp3d>
          </p:spPr>
          <p:style>
            <a:lnRef idx="0">
              <a:schemeClr val="lt1">
                <a:hueOff val="0"/>
                <a:satOff val="0"/>
                <a:lumOff val="0"/>
                <a:alphaOff val="0"/>
              </a:schemeClr>
            </a:lnRef>
            <a:fillRef idx="3">
              <a:schemeClr val="accent5">
                <a:hueOff val="-3311292"/>
                <a:satOff val="13270"/>
                <a:lumOff val="2876"/>
                <a:alphaOff val="0"/>
              </a:schemeClr>
            </a:fillRef>
            <a:effectRef idx="2">
              <a:schemeClr val="accent5">
                <a:hueOff val="-3311292"/>
                <a:satOff val="13270"/>
                <a:lumOff val="2876"/>
                <a:alphaOff val="0"/>
              </a:schemeClr>
            </a:effectRef>
            <a:fontRef idx="minor">
              <a:schemeClr val="lt1"/>
            </a:fontRef>
          </p:style>
        </p:sp>
        <p:sp>
          <p:nvSpPr>
            <p:cNvPr id="7" name="Hexágono 4"/>
            <p:cNvSpPr/>
            <p:nvPr/>
          </p:nvSpPr>
          <p:spPr>
            <a:xfrm>
              <a:off x="1882691" y="955155"/>
              <a:ext cx="1797111" cy="2022660"/>
            </a:xfrm>
            <a:prstGeom prst="round2SameRect">
              <a:avLst/>
            </a:prstGeom>
            <a:noFill/>
            <a:sp3d/>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1289050">
                <a:lnSpc>
                  <a:spcPct val="90000"/>
                </a:lnSpc>
                <a:spcAft>
                  <a:spcPct val="35000"/>
                </a:spcAft>
                <a:defRPr/>
              </a:pPr>
              <a:endParaRPr lang="es-MX" sz="3600" b="1" dirty="0">
                <a:cs typeface="Arial" panose="020B0604020202020204" pitchFamily="34" charset="0"/>
              </a:endParaRPr>
            </a:p>
            <a:p>
              <a:pPr algn="ctr" defTabSz="1289050">
                <a:lnSpc>
                  <a:spcPct val="90000"/>
                </a:lnSpc>
                <a:spcAft>
                  <a:spcPct val="35000"/>
                </a:spcAft>
                <a:defRPr/>
              </a:pPr>
              <a:endParaRPr lang="es-MX" sz="3600" b="1" dirty="0">
                <a:cs typeface="Arial" panose="020B0604020202020204" pitchFamily="34" charset="0"/>
              </a:endParaRPr>
            </a:p>
            <a:p>
              <a:pPr algn="ctr" defTabSz="1289050">
                <a:lnSpc>
                  <a:spcPct val="90000"/>
                </a:lnSpc>
                <a:spcAft>
                  <a:spcPct val="35000"/>
                </a:spcAft>
                <a:defRPr/>
              </a:pPr>
              <a:r>
                <a:rPr lang="es-MX" sz="4000" b="1" dirty="0">
                  <a:cs typeface="Arial" panose="020B0604020202020204" pitchFamily="34" charset="0"/>
                </a:rPr>
                <a:t>Legitimas</a:t>
              </a:r>
            </a:p>
          </p:txBody>
        </p:sp>
      </p:grpSp>
      <p:sp>
        <p:nvSpPr>
          <p:cNvPr id="53251" name="3 Título"/>
          <p:cNvSpPr>
            <a:spLocks noGrp="1"/>
          </p:cNvSpPr>
          <p:nvPr>
            <p:ph type="title"/>
          </p:nvPr>
        </p:nvSpPr>
        <p:spPr>
          <a:xfrm>
            <a:off x="-623887" y="6021288"/>
            <a:ext cx="6059487" cy="941387"/>
          </a:xfrm>
        </p:spPr>
        <p:txBody>
          <a:bodyPr/>
          <a:lstStyle/>
          <a:p>
            <a:r>
              <a:rPr lang="es-MX" altLang="es-MX" sz="2000" dirty="0">
                <a:solidFill>
                  <a:srgbClr val="002060"/>
                </a:solidFill>
                <a:latin typeface="Arial" panose="020B0604020202020204" pitchFamily="34" charset="0"/>
                <a:cs typeface="Arial" panose="020B0604020202020204" pitchFamily="34" charset="0"/>
              </a:rPr>
              <a:t>Artículo 8 Frac IV de los </a:t>
            </a:r>
            <a:r>
              <a:rPr lang="es-MX" altLang="es-MX" sz="2000" u="sng" dirty="0">
                <a:solidFill>
                  <a:srgbClr val="002060"/>
                </a:solidFill>
                <a:latin typeface="Arial" panose="020B0604020202020204" pitchFamily="34" charset="0"/>
                <a:cs typeface="Arial" panose="020B0604020202020204" pitchFamily="34" charset="0"/>
              </a:rPr>
              <a:t>Lineamiento</a:t>
            </a:r>
            <a:r>
              <a:rPr lang="es-MX" altLang="es-MX" sz="2000" dirty="0">
                <a:solidFill>
                  <a:srgbClr val="002060"/>
                </a:solidFill>
                <a:latin typeface="Arial" panose="020B0604020202020204" pitchFamily="34" charset="0"/>
                <a:cs typeface="Arial" panose="020B0604020202020204" pitchFamily="34" charset="0"/>
              </a:rPr>
              <a:t>s</a:t>
            </a:r>
          </a:p>
        </p:txBody>
      </p:sp>
      <p:sp>
        <p:nvSpPr>
          <p:cNvPr id="53252" name="1 Marcador de contenido"/>
          <p:cNvSpPr>
            <a:spLocks noGrp="1"/>
          </p:cNvSpPr>
          <p:nvPr>
            <p:ph idx="1"/>
          </p:nvPr>
        </p:nvSpPr>
        <p:spPr>
          <a:xfrm>
            <a:off x="467544" y="1437442"/>
            <a:ext cx="4464050" cy="3787775"/>
          </a:xfrm>
        </p:spPr>
        <p:txBody>
          <a:bodyPr/>
          <a:lstStyle/>
          <a:p>
            <a:pPr algn="just"/>
            <a:r>
              <a:rPr lang="es-MX" altLang="es-MX" sz="2800" dirty="0">
                <a:cs typeface="Arial" panose="020B0604020202020204" pitchFamily="34" charset="0"/>
              </a:rPr>
              <a:t>Cuando las finalidades que motivan el tratamiento de los datos personales se encuentran habilitadas por el consentimiento del titular.</a:t>
            </a:r>
          </a:p>
          <a:p>
            <a:pPr algn="just"/>
            <a:r>
              <a:rPr lang="es-MX" altLang="es-MX" sz="2800" dirty="0">
                <a:cs typeface="Arial" panose="020B0604020202020204" pitchFamily="34" charset="0"/>
              </a:rPr>
              <a:t>Salvo alguna de las excepciones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33795" name="Marcador de contenido 2"/>
          <p:cNvSpPr>
            <a:spLocks noGrp="1"/>
          </p:cNvSpPr>
          <p:nvPr>
            <p:ph idx="1"/>
          </p:nvPr>
        </p:nvSpPr>
        <p:spPr>
          <a:xfrm>
            <a:off x="457200" y="1844675"/>
            <a:ext cx="8229600" cy="4281488"/>
          </a:xfrm>
        </p:spPr>
        <p:txBody>
          <a:bodyPr/>
          <a:lstStyle/>
          <a:p>
            <a:pPr>
              <a:buFont typeface="Arial" charset="0"/>
              <a:buChar char="•"/>
              <a:defRPr/>
            </a:pPr>
            <a:endParaRPr lang="es-MX" altLang="es-MX" dirty="0">
              <a:solidFill>
                <a:schemeClr val="accent1">
                  <a:lumMod val="50000"/>
                </a:schemeClr>
              </a:solidFill>
              <a:cs typeface="Arial" panose="020B0604020202020204" pitchFamily="34" charset="0"/>
            </a:endParaRPr>
          </a:p>
          <a:p>
            <a:pPr algn="just">
              <a:defRPr/>
            </a:pPr>
            <a:r>
              <a:rPr lang="es-MX" sz="2800" dirty="0">
                <a:ea typeface="Tahoma" pitchFamily="34" charset="0"/>
                <a:cs typeface="Arial" pitchFamily="34" charset="0"/>
              </a:rPr>
              <a:t>El responsable podrá tratar datos personales para finalidades distintas a aquéllas establecidas en el aviso de privacidad, siempre y cuando </a:t>
            </a:r>
            <a:r>
              <a:rPr lang="es-MX" sz="2800" b="1" u="sng" dirty="0">
                <a:ea typeface="Tahoma" pitchFamily="34" charset="0"/>
                <a:cs typeface="Arial" pitchFamily="34" charset="0"/>
              </a:rPr>
              <a:t>cuente con atribuciones conferidas en la ley y medie el consentimiento del titular</a:t>
            </a:r>
            <a:r>
              <a:rPr lang="es-MX" sz="2800" u="sng" dirty="0">
                <a:ea typeface="Tahoma" pitchFamily="34" charset="0"/>
                <a:cs typeface="Arial" pitchFamily="34" charset="0"/>
              </a:rPr>
              <a:t>,</a:t>
            </a:r>
            <a:r>
              <a:rPr lang="es-MX" sz="2800" dirty="0">
                <a:ea typeface="Tahoma" pitchFamily="34" charset="0"/>
                <a:cs typeface="Arial" pitchFamily="34" charset="0"/>
              </a:rPr>
              <a:t> salvo que sea una persona reportada como desaparecida, en los términos previstos en la presente Ley y demás disposiciones que resulten aplicables en la materia. </a:t>
            </a:r>
            <a:endParaRPr lang="es-MX" sz="2800" dirty="0">
              <a:cs typeface="Arial" panose="020B0604020202020204" pitchFamily="34" charset="0"/>
            </a:endParaRPr>
          </a:p>
          <a:p>
            <a:pPr algn="just">
              <a:buFont typeface="Arial" charset="0"/>
              <a:buChar char="•"/>
              <a:defRPr/>
            </a:pPr>
            <a:endParaRPr lang="es-MX" altLang="es-MX" sz="2800" dirty="0">
              <a:solidFill>
                <a:schemeClr val="accent1">
                  <a:lumMod val="50000"/>
                </a:schemeClr>
              </a:solidFill>
              <a:cs typeface="Arial" panose="020B0604020202020204" pitchFamily="34" charset="0"/>
            </a:endParaRPr>
          </a:p>
        </p:txBody>
      </p:sp>
      <p:sp>
        <p:nvSpPr>
          <p:cNvPr id="4" name="1 Título"/>
          <p:cNvSpPr>
            <a:spLocks noGrp="1"/>
          </p:cNvSpPr>
          <p:nvPr>
            <p:ph type="title"/>
          </p:nvPr>
        </p:nvSpPr>
        <p:spPr>
          <a:xfrm>
            <a:off x="1979612" y="836712"/>
            <a:ext cx="5184775" cy="1152525"/>
          </a:xfrm>
        </p:spPr>
        <p:txBody>
          <a:bodyPr/>
          <a:lstStyle/>
          <a:p>
            <a:pPr>
              <a:defRPr/>
            </a:pPr>
            <a:r>
              <a:rPr lang="es-MX" b="1" dirty="0">
                <a:solidFill>
                  <a:schemeClr val="tx2">
                    <a:lumMod val="75000"/>
                  </a:schemeClr>
                </a:solidFill>
                <a:latin typeface="Arial" panose="020B0604020202020204" pitchFamily="34" charset="0"/>
                <a:cs typeface="Arial" panose="020B0604020202020204" pitchFamily="34" charset="0"/>
              </a:rPr>
              <a:t>FINALIDAD EXCEPCIONES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55299" name="1 Título"/>
          <p:cNvSpPr>
            <a:spLocks noGrp="1"/>
          </p:cNvSpPr>
          <p:nvPr>
            <p:ph type="title"/>
          </p:nvPr>
        </p:nvSpPr>
        <p:spPr>
          <a:xfrm>
            <a:off x="1619672" y="548680"/>
            <a:ext cx="6572250" cy="917575"/>
          </a:xfrm>
        </p:spPr>
        <p:txBody>
          <a:bodyPr/>
          <a:lstStyle/>
          <a:p>
            <a:r>
              <a:rPr lang="es-MX" altLang="es-MX" sz="4000" b="1" dirty="0">
                <a:solidFill>
                  <a:srgbClr val="002060"/>
                </a:solidFill>
                <a:latin typeface="Arial" panose="020B0604020202020204" pitchFamily="34" charset="0"/>
                <a:cs typeface="Arial" panose="020B0604020202020204" pitchFamily="34" charset="0"/>
              </a:rPr>
              <a:t>4.PROPORCIONALIDAD</a:t>
            </a:r>
            <a:endParaRPr lang="es-MX" altLang="es-MX" b="1" dirty="0">
              <a:solidFill>
                <a:srgbClr val="002060"/>
              </a:solidFill>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a:xfrm>
            <a:off x="437135" y="1628800"/>
            <a:ext cx="4748213" cy="4525963"/>
          </a:xfrm>
        </p:spPr>
        <p:txBody>
          <a:bodyPr>
            <a:normAutofit fontScale="77500" lnSpcReduction="20000"/>
          </a:bodyPr>
          <a:lstStyle/>
          <a:p>
            <a:pPr algn="just">
              <a:buFont typeface="Arial" charset="0"/>
              <a:buChar char="•"/>
              <a:defRPr/>
            </a:pPr>
            <a:r>
              <a:rPr lang="es-MX" dirty="0">
                <a:cs typeface="Arial" panose="020B0604020202020204" pitchFamily="34" charset="0"/>
              </a:rPr>
              <a:t>Este principio establece la obligación del responsable de solo tratar exclusivamente aquellos datos personales que resulten </a:t>
            </a:r>
            <a:r>
              <a:rPr lang="es-MX" b="1" dirty="0">
                <a:cs typeface="Arial" panose="020B0604020202020204" pitchFamily="34" charset="0"/>
              </a:rPr>
              <a:t>necesarios, adecuados, relevantes y no excesivos</a:t>
            </a:r>
            <a:r>
              <a:rPr lang="es-MX" dirty="0">
                <a:cs typeface="Arial" panose="020B0604020202020204" pitchFamily="34" charset="0"/>
              </a:rPr>
              <a:t> en relación con las finalidades para las cuales se obtuvieron del titular.</a:t>
            </a:r>
          </a:p>
          <a:p>
            <a:pPr>
              <a:buFont typeface="Arial" charset="0"/>
              <a:buChar char="•"/>
              <a:defRPr/>
            </a:pPr>
            <a:endParaRPr lang="es-MX" dirty="0">
              <a:cs typeface="Arial" panose="020B0604020202020204" pitchFamily="34" charset="0"/>
            </a:endParaRPr>
          </a:p>
          <a:p>
            <a:pPr marL="0" indent="0">
              <a:buFont typeface="Arial" charset="0"/>
              <a:buNone/>
              <a:defRPr/>
            </a:pPr>
            <a:endParaRPr lang="es-MX" sz="1800" dirty="0">
              <a:solidFill>
                <a:schemeClr val="tx2"/>
              </a:solidFill>
              <a:cs typeface="Arial" panose="020B0604020202020204" pitchFamily="34" charset="0"/>
            </a:endParaRPr>
          </a:p>
          <a:p>
            <a:pPr marL="0" indent="0">
              <a:buFont typeface="Arial" charset="0"/>
              <a:buNone/>
              <a:defRPr/>
            </a:pPr>
            <a:endParaRPr lang="es-MX" sz="1800" dirty="0">
              <a:solidFill>
                <a:schemeClr val="tx2"/>
              </a:solidFill>
              <a:cs typeface="Arial" panose="020B0604020202020204" pitchFamily="34" charset="0"/>
            </a:endParaRPr>
          </a:p>
          <a:p>
            <a:pPr marL="0" indent="0">
              <a:buFont typeface="Arial" charset="0"/>
              <a:buNone/>
              <a:defRPr/>
            </a:pPr>
            <a:r>
              <a:rPr lang="es-MX" sz="1800" dirty="0">
                <a:solidFill>
                  <a:schemeClr val="tx2"/>
                </a:solidFill>
                <a:cs typeface="Arial" panose="020B0604020202020204" pitchFamily="34" charset="0"/>
              </a:rPr>
              <a:t>Artículo 26 de la Ley Local</a:t>
            </a:r>
          </a:p>
          <a:p>
            <a:pPr marL="0" indent="0">
              <a:buFont typeface="Arial" charset="0"/>
              <a:buNone/>
              <a:defRPr/>
            </a:pPr>
            <a:r>
              <a:rPr lang="es-MX" sz="1800" dirty="0">
                <a:solidFill>
                  <a:schemeClr val="tx2"/>
                </a:solidFill>
                <a:cs typeface="Arial" panose="020B0604020202020204" pitchFamily="34" charset="0"/>
              </a:rPr>
              <a:t>Artículo 22 de los </a:t>
            </a:r>
            <a:r>
              <a:rPr lang="es-MX" sz="1800" u="sng" dirty="0">
                <a:solidFill>
                  <a:schemeClr val="tx2"/>
                </a:solidFill>
                <a:cs typeface="Arial" panose="020B0604020202020204" pitchFamily="34" charset="0"/>
              </a:rPr>
              <a:t>Lineamiento</a:t>
            </a:r>
            <a:r>
              <a:rPr lang="es-MX" sz="1800" dirty="0">
                <a:solidFill>
                  <a:schemeClr val="tx2"/>
                </a:solidFill>
                <a:cs typeface="Arial" panose="020B0604020202020204" pitchFamily="34" charset="0"/>
              </a:rPr>
              <a:t>s </a:t>
            </a:r>
          </a:p>
        </p:txBody>
      </p:sp>
      <p:sp>
        <p:nvSpPr>
          <p:cNvPr id="55301" name="AutoShape 2" descr="Riesgos del trabajo excesivo: ¿cómo pueden afectarte? - AMEDIRH"/>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endParaRPr lang="es-MX" altLang="es-MX" sz="1800"/>
          </a:p>
        </p:txBody>
      </p:sp>
      <p:pic>
        <p:nvPicPr>
          <p:cNvPr id="55303" name="Picture 7" descr="ilustraciones, imágenes clip art, dibujos animados e iconos de stock de principios y ética empresarial para hacer las cosas correctas, responsabilidad social o integridad para ganar confianza, equilibrio y justicia para el concepto de liderazgo, confidente líder empresarial levantar equilibrio escala ética. - proporc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788" y="2596752"/>
            <a:ext cx="3885084" cy="25900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6 CuadroTexto"/>
          <p:cNvSpPr txBox="1">
            <a:spLocks noGrp="1"/>
          </p:cNvSpPr>
          <p:nvPr>
            <p:ph type="title"/>
          </p:nvPr>
        </p:nvSpPr>
        <p:spPr>
          <a:xfrm>
            <a:off x="2195736" y="529516"/>
            <a:ext cx="5266928" cy="523220"/>
          </a:xfrm>
          <a:noFill/>
          <a:ln>
            <a:miter lim="800000"/>
            <a:headEnd/>
            <a:tailEnd/>
          </a:ln>
          <a:extLst>
            <a:ext uri="{909E8E84-426E-40DD-AFC4-6F175D3DCCD1}">
              <a14:hiddenFill xmlns:a14="http://schemas.microsoft.com/office/drawing/2010/main">
                <a:solidFill>
                  <a:srgbClr val="FFFFFF"/>
                </a:solidFill>
              </a14:hiddenFill>
            </a:ext>
          </a:extLst>
        </p:spPr>
        <p:style>
          <a:lnRef idx="0">
            <a:schemeClr val="accent4"/>
          </a:lnRef>
          <a:fillRef idx="3">
            <a:schemeClr val="accent4"/>
          </a:fillRef>
          <a:effectRef idx="3">
            <a:schemeClr val="accent4"/>
          </a:effectRef>
          <a:fontRef idx="minor">
            <a:schemeClr val="lt1"/>
          </a:fontRef>
        </p:style>
        <p:txBody>
          <a:bodyPr>
            <a:spAutoFit/>
          </a:bodyPr>
          <a:lstStyle/>
          <a:p>
            <a:pPr algn="just">
              <a:defRPr/>
            </a:pPr>
            <a:r>
              <a:rPr lang="es-MX" sz="2800" b="1" dirty="0">
                <a:solidFill>
                  <a:srgbClr val="002060"/>
                </a:solidFill>
                <a:cs typeface="Arial" panose="020B0604020202020204" pitchFamily="34" charset="0"/>
              </a:rPr>
              <a:t>Ejemplo de proporcionalidad</a:t>
            </a:r>
          </a:p>
        </p:txBody>
      </p:sp>
      <p:graphicFrame>
        <p:nvGraphicFramePr>
          <p:cNvPr id="11" name="10 Marcador de contenido"/>
          <p:cNvGraphicFramePr>
            <a:graphicFrameLocks noGrp="1"/>
          </p:cNvGraphicFramePr>
          <p:nvPr>
            <p:ph idx="1"/>
            <p:extLst>
              <p:ext uri="{D42A27DB-BD31-4B8C-83A1-F6EECF244321}">
                <p14:modId xmlns:p14="http://schemas.microsoft.com/office/powerpoint/2010/main" val="3229926994"/>
              </p:ext>
            </p:extLst>
          </p:nvPr>
        </p:nvGraphicFramePr>
        <p:xfrm>
          <a:off x="611560" y="1412776"/>
          <a:ext cx="8050088" cy="46085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111543240"/>
              </p:ext>
            </p:extLst>
          </p:nvPr>
        </p:nvGraphicFramePr>
        <p:xfrm>
          <a:off x="1043608" y="980728"/>
          <a:ext cx="9289032" cy="6047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CuadroTexto"/>
          <p:cNvSpPr txBox="1"/>
          <p:nvPr/>
        </p:nvSpPr>
        <p:spPr>
          <a:xfrm>
            <a:off x="358974" y="1484784"/>
            <a:ext cx="2665412" cy="4154488"/>
          </a:xfrm>
          <a:prstGeom prst="rect">
            <a:avLst/>
          </a:prstGeom>
          <a:solidFill>
            <a:schemeClr val="accent5">
              <a:lumMod val="40000"/>
              <a:lumOff val="60000"/>
            </a:schemeClr>
          </a:solidFill>
          <a:ln>
            <a:solidFill>
              <a:schemeClr val="tx1"/>
            </a:solidFill>
          </a:ln>
        </p:spPr>
        <p:txBody>
          <a:bodyPr>
            <a:spAutoFit/>
          </a:bodyPr>
          <a:lstStyle/>
          <a:p>
            <a:pPr algn="just">
              <a:defRPr/>
            </a:pPr>
            <a:r>
              <a:rPr lang="es-MX" sz="2400" dirty="0">
                <a:latin typeface="Arial" charset="0"/>
                <a:cs typeface="Arial" charset="0"/>
              </a:rPr>
              <a:t>Para cumplir con este principio todas las unidades administrativas adscritas al sujeto obligado, las cuales realizan tratamiento de datos personales deberán: </a:t>
            </a:r>
          </a:p>
        </p:txBody>
      </p:sp>
      <p:sp>
        <p:nvSpPr>
          <p:cNvPr id="57348" name="1 Título"/>
          <p:cNvSpPr>
            <a:spLocks noGrp="1"/>
          </p:cNvSpPr>
          <p:nvPr>
            <p:ph type="title"/>
          </p:nvPr>
        </p:nvSpPr>
        <p:spPr>
          <a:xfrm>
            <a:off x="1691680" y="332656"/>
            <a:ext cx="6875462" cy="882650"/>
          </a:xfrm>
          <a:extLst>
            <a:ext uri="{91240B29-F687-4F45-9708-019B960494DF}">
              <a14:hiddenLine xmlns:a14="http://schemas.microsoft.com/office/drawing/2010/main" w="9525" cap="rnd">
                <a:solidFill>
                  <a:srgbClr val="000000"/>
                </a:solidFill>
                <a:round/>
                <a:headEnd/>
                <a:tailEnd/>
              </a14:hiddenLine>
            </a:ext>
          </a:extLst>
        </p:spPr>
        <p:txBody>
          <a:bodyPr/>
          <a:lstStyle/>
          <a:p>
            <a:pPr algn="just"/>
            <a:r>
              <a:rPr lang="es-MX" altLang="es-MX" sz="2800" b="1" dirty="0">
                <a:solidFill>
                  <a:srgbClr val="002060"/>
                </a:solidFill>
                <a:latin typeface="Arial" panose="020B0604020202020204" pitchFamily="34" charset="0"/>
                <a:cs typeface="Arial" panose="020B0604020202020204" pitchFamily="34" charset="0"/>
              </a:rPr>
              <a:t>¿Cómo cumplir con este principio?</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58371" name="1 Título"/>
          <p:cNvSpPr>
            <a:spLocks noGrp="1"/>
          </p:cNvSpPr>
          <p:nvPr>
            <p:ph type="title"/>
          </p:nvPr>
        </p:nvSpPr>
        <p:spPr>
          <a:xfrm>
            <a:off x="1619672" y="548680"/>
            <a:ext cx="6326188" cy="652463"/>
          </a:xfrm>
        </p:spPr>
        <p:txBody>
          <a:bodyPr/>
          <a:lstStyle/>
          <a:p>
            <a:r>
              <a:rPr lang="es-MX" altLang="es-MX" b="1" dirty="0">
                <a:solidFill>
                  <a:srgbClr val="002060"/>
                </a:solidFill>
                <a:latin typeface="Arial" panose="020B0604020202020204" pitchFamily="34" charset="0"/>
                <a:cs typeface="Arial" panose="020B0604020202020204" pitchFamily="34" charset="0"/>
              </a:rPr>
              <a:t>5.CONSENTIMIENTO</a:t>
            </a:r>
          </a:p>
        </p:txBody>
      </p:sp>
      <p:sp>
        <p:nvSpPr>
          <p:cNvPr id="3" name="2 Marcador de contenido"/>
          <p:cNvSpPr>
            <a:spLocks noGrp="1"/>
          </p:cNvSpPr>
          <p:nvPr>
            <p:ph idx="1"/>
          </p:nvPr>
        </p:nvSpPr>
        <p:spPr>
          <a:xfrm>
            <a:off x="900112" y="1538288"/>
            <a:ext cx="7344296" cy="4525962"/>
          </a:xfrm>
        </p:spPr>
        <p:txBody>
          <a:bodyPr>
            <a:normAutofit/>
          </a:bodyPr>
          <a:lstStyle/>
          <a:p>
            <a:pPr marL="0" indent="0" algn="just">
              <a:buNone/>
              <a:defRPr/>
            </a:pPr>
            <a:r>
              <a:rPr lang="es-MX" sz="2000" dirty="0">
                <a:cs typeface="Arial" panose="020B0604020202020204" pitchFamily="34" charset="0"/>
              </a:rPr>
              <a:t>Establece la obligación del responsable de obtener el consentimiento del titular de los datos personales de manera </a:t>
            </a:r>
            <a:r>
              <a:rPr lang="es-MX" sz="2000" b="1" dirty="0">
                <a:cs typeface="Arial" panose="020B0604020202020204" pitchFamily="34" charset="0"/>
              </a:rPr>
              <a:t>libre, específica, inequívoca</a:t>
            </a:r>
            <a:r>
              <a:rPr lang="es-MX" sz="2000" dirty="0">
                <a:cs typeface="Arial" panose="020B0604020202020204" pitchFamily="34" charset="0"/>
              </a:rPr>
              <a:t> </a:t>
            </a:r>
            <a:r>
              <a:rPr lang="es-MX" sz="2000" b="1" dirty="0">
                <a:cs typeface="Arial" panose="020B0604020202020204" pitchFamily="34" charset="0"/>
              </a:rPr>
              <a:t>e informada</a:t>
            </a:r>
            <a:r>
              <a:rPr lang="es-MX" sz="2000" dirty="0">
                <a:cs typeface="Arial" panose="020B0604020202020204" pitchFamily="34" charset="0"/>
              </a:rPr>
              <a:t> para la realización del tratamiento de los datos personales, salvo que no sea requerido en virtud de las causales de excepción previstas en la normatividad.</a:t>
            </a:r>
          </a:p>
          <a:p>
            <a:pPr algn="just">
              <a:buFont typeface="Arial" charset="0"/>
              <a:buChar char="•"/>
              <a:defRPr/>
            </a:pPr>
            <a:endParaRPr lang="es-MX" sz="2000" dirty="0">
              <a:cs typeface="Arial" panose="020B0604020202020204" pitchFamily="34" charset="0"/>
            </a:endParaRPr>
          </a:p>
        </p:txBody>
      </p:sp>
      <p:sp>
        <p:nvSpPr>
          <p:cNvPr id="58373" name="AutoShape 2" descr="Riesgos del trabajo excesivo: ¿cómo pueden afectarte? - AMEDIRH"/>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endParaRPr lang="es-MX" altLang="es-MX" sz="1800"/>
          </a:p>
        </p:txBody>
      </p:sp>
      <p:pic>
        <p:nvPicPr>
          <p:cNvPr id="58375" name="Picture 7" descr="ilustraciones, imágenes clip art, dibujos animados e iconos de stock de firma del documento de negocio - consentimien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8570" y="3573016"/>
            <a:ext cx="3528392" cy="2352262"/>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4572000" y="6064250"/>
            <a:ext cx="4572000" cy="584775"/>
          </a:xfrm>
          <a:prstGeom prst="rect">
            <a:avLst/>
          </a:prstGeom>
        </p:spPr>
        <p:txBody>
          <a:bodyPr>
            <a:spAutoFit/>
          </a:bodyPr>
          <a:lstStyle/>
          <a:p>
            <a:pPr marL="0" indent="0" algn="r">
              <a:buFont typeface="Arial" charset="0"/>
              <a:buNone/>
              <a:defRPr/>
            </a:pPr>
            <a:r>
              <a:rPr lang="es-MX" sz="1600" dirty="0">
                <a:solidFill>
                  <a:srgbClr val="002060"/>
                </a:solidFill>
              </a:rPr>
              <a:t>Artículo 21 y 22 de la Ley Local</a:t>
            </a:r>
          </a:p>
          <a:p>
            <a:pPr marL="0" indent="0" algn="r">
              <a:buFont typeface="Arial" charset="0"/>
              <a:buNone/>
              <a:defRPr/>
            </a:pPr>
            <a:r>
              <a:rPr lang="es-MX" sz="1600" dirty="0">
                <a:solidFill>
                  <a:srgbClr val="002060"/>
                </a:solidFill>
              </a:rPr>
              <a:t>Artículo 11 al 16 de los </a:t>
            </a:r>
            <a:r>
              <a:rPr lang="es-MX" sz="1600" u="sng" dirty="0">
                <a:solidFill>
                  <a:srgbClr val="002060"/>
                </a:solidFill>
              </a:rPr>
              <a:t>Lineamiento</a:t>
            </a:r>
            <a:r>
              <a:rPr lang="es-MX" sz="1600" dirty="0">
                <a:solidFill>
                  <a:srgbClr val="002060"/>
                </a:solidFill>
              </a:rPr>
              <a:t>s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21" name="6 CuadroTexto"/>
          <p:cNvSpPr txBox="1"/>
          <p:nvPr/>
        </p:nvSpPr>
        <p:spPr>
          <a:xfrm>
            <a:off x="1979712" y="470088"/>
            <a:ext cx="5886654" cy="523220"/>
          </a:xfrm>
          <a:prstGeom prst="rect">
            <a:avLst/>
          </a:prstGeom>
          <a:noFill/>
        </p:spPr>
        <p:style>
          <a:lnRef idx="0">
            <a:schemeClr val="accent4"/>
          </a:lnRef>
          <a:fillRef idx="3">
            <a:schemeClr val="accent4"/>
          </a:fillRef>
          <a:effectRef idx="3">
            <a:schemeClr val="accent4"/>
          </a:effectRef>
          <a:fontRef idx="minor">
            <a:schemeClr val="lt1"/>
          </a:fontRef>
        </p:style>
        <p:txBody>
          <a:bodyPr>
            <a:spAutoFit/>
          </a:bodyPr>
          <a:lstStyle/>
          <a:p>
            <a:pPr algn="ctr">
              <a:defRPr/>
            </a:pPr>
            <a:r>
              <a:rPr lang="es-MX" sz="2800" b="1" dirty="0">
                <a:solidFill>
                  <a:srgbClr val="002060"/>
                </a:solidFill>
              </a:rPr>
              <a:t>Principio de consentimiento</a:t>
            </a:r>
          </a:p>
        </p:txBody>
      </p:sp>
      <p:graphicFrame>
        <p:nvGraphicFramePr>
          <p:cNvPr id="25" name="Diagrama 24"/>
          <p:cNvGraphicFramePr/>
          <p:nvPr/>
        </p:nvGraphicFramePr>
        <p:xfrm>
          <a:off x="457029" y="1186517"/>
          <a:ext cx="8219427" cy="52133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9399" name="CuadroTexto 21"/>
          <p:cNvSpPr txBox="1">
            <a:spLocks noChangeArrowheads="1"/>
          </p:cNvSpPr>
          <p:nvPr/>
        </p:nvSpPr>
        <p:spPr bwMode="auto">
          <a:xfrm>
            <a:off x="552450" y="5943600"/>
            <a:ext cx="40147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1800" dirty="0">
                <a:solidFill>
                  <a:srgbClr val="002060"/>
                </a:solidFill>
              </a:rPr>
              <a:t>Artículo 21 y 22 de la Ley Local</a:t>
            </a:r>
          </a:p>
          <a:p>
            <a:pPr>
              <a:spcBef>
                <a:spcPct val="0"/>
              </a:spcBef>
              <a:buFontTx/>
              <a:buNone/>
            </a:pPr>
            <a:r>
              <a:rPr lang="es-MX" altLang="es-MX" sz="1800" dirty="0">
                <a:solidFill>
                  <a:srgbClr val="002060"/>
                </a:solidFill>
              </a:rPr>
              <a:t>Artículo 11 al 16 de los Lineamientos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28675" name="4 Marcador de contenido"/>
          <p:cNvSpPr>
            <a:spLocks noGrp="1"/>
          </p:cNvSpPr>
          <p:nvPr>
            <p:ph idx="1"/>
          </p:nvPr>
        </p:nvSpPr>
        <p:spPr>
          <a:xfrm>
            <a:off x="611560" y="1052736"/>
            <a:ext cx="8208590" cy="5400600"/>
          </a:xfrm>
        </p:spPr>
        <p:txBody>
          <a:bodyPr>
            <a:normAutofit/>
          </a:bodyPr>
          <a:lstStyle/>
          <a:p>
            <a:pPr marL="0" indent="0" algn="just">
              <a:buFont typeface="Arial" charset="0"/>
              <a:buNone/>
              <a:defRPr/>
            </a:pPr>
            <a:r>
              <a:rPr lang="es-MX" altLang="es-MX" sz="1600" b="1" dirty="0">
                <a:solidFill>
                  <a:schemeClr val="tx2">
                    <a:lumMod val="75000"/>
                  </a:schemeClr>
                </a:solidFill>
                <a:cs typeface="Arial" panose="020B0604020202020204" pitchFamily="34" charset="0"/>
              </a:rPr>
              <a:t>1.- MARCO NORMATIVO EN MATERIA DE PROTECCIÒN DE DATOS PERSONALES EN EL SECTOR PÚBLICO</a:t>
            </a:r>
          </a:p>
          <a:p>
            <a:pPr marL="0" indent="0" algn="just">
              <a:buFont typeface="Arial" charset="0"/>
              <a:buNone/>
              <a:defRPr/>
            </a:pPr>
            <a:endParaRPr lang="es-MX" altLang="es-MX" sz="1600" b="1" dirty="0">
              <a:solidFill>
                <a:schemeClr val="tx2">
                  <a:lumMod val="75000"/>
                </a:schemeClr>
              </a:solidFill>
              <a:cs typeface="Arial" panose="020B0604020202020204" pitchFamily="34" charset="0"/>
            </a:endParaRPr>
          </a:p>
          <a:p>
            <a:pPr marL="0" indent="0" algn="just">
              <a:buFont typeface="Arial" charset="0"/>
              <a:buNone/>
              <a:defRPr/>
            </a:pPr>
            <a:r>
              <a:rPr lang="es-ES" altLang="es-MX" sz="1600" b="1" dirty="0">
                <a:solidFill>
                  <a:schemeClr val="tx2">
                    <a:lumMod val="75000"/>
                  </a:schemeClr>
                </a:solidFill>
                <a:cs typeface="Arial" panose="020B0604020202020204" pitchFamily="34" charset="0"/>
              </a:rPr>
              <a:t>2.- </a:t>
            </a:r>
            <a:r>
              <a:rPr lang="es-MX" altLang="es-MX" sz="1600" b="1" dirty="0">
                <a:solidFill>
                  <a:schemeClr val="tx2">
                    <a:lumMod val="75000"/>
                  </a:schemeClr>
                </a:solidFill>
                <a:cs typeface="Arial" panose="020B0604020202020204" pitchFamily="34" charset="0"/>
              </a:rPr>
              <a:t>CONCEPTOS Y FIGURAS FUNDAMENTALES EN MATERIA DE PROTECCIÓN DE DATOS PERSONALES</a:t>
            </a:r>
          </a:p>
          <a:p>
            <a:pPr marL="0" indent="0" algn="just">
              <a:buFont typeface="Arial" charset="0"/>
              <a:buNone/>
              <a:defRPr/>
            </a:pPr>
            <a:br>
              <a:rPr lang="es-MX" altLang="es-MX" sz="1600" b="1" dirty="0">
                <a:solidFill>
                  <a:schemeClr val="tx2">
                    <a:lumMod val="75000"/>
                  </a:schemeClr>
                </a:solidFill>
                <a:cs typeface="Arial" panose="020B0604020202020204" pitchFamily="34" charset="0"/>
              </a:rPr>
            </a:br>
            <a:r>
              <a:rPr lang="es-ES" altLang="es-MX" sz="1600" b="1" dirty="0">
                <a:solidFill>
                  <a:schemeClr val="tx2">
                    <a:lumMod val="75000"/>
                  </a:schemeClr>
                </a:solidFill>
                <a:cs typeface="Arial" panose="020B0604020202020204" pitchFamily="34" charset="0"/>
              </a:rPr>
              <a:t>3.- </a:t>
            </a:r>
            <a:r>
              <a:rPr lang="es-MX" altLang="es-MX" sz="1600" b="1" dirty="0">
                <a:solidFill>
                  <a:schemeClr val="tx2">
                    <a:lumMod val="75000"/>
                  </a:schemeClr>
                </a:solidFill>
                <a:cs typeface="Arial" panose="020B0604020202020204" pitchFamily="34" charset="0"/>
              </a:rPr>
              <a:t>PRINCIPIOS Y DEBERES QUE RIGEN EL DERECHO A LA PROTECCIÓN DEL DATO PERSONAL</a:t>
            </a:r>
            <a:r>
              <a:rPr lang="es-ES" altLang="es-MX" sz="1600" b="1" dirty="0">
                <a:solidFill>
                  <a:schemeClr val="tx2">
                    <a:lumMod val="75000"/>
                  </a:schemeClr>
                </a:solidFill>
                <a:cs typeface="Arial" panose="020B0604020202020204" pitchFamily="34" charset="0"/>
              </a:rPr>
              <a:t>.</a:t>
            </a:r>
          </a:p>
          <a:p>
            <a:pPr marL="0" indent="0" algn="just">
              <a:buFont typeface="Arial" charset="0"/>
              <a:buNone/>
              <a:defRPr/>
            </a:pPr>
            <a:endParaRPr lang="es-ES" altLang="es-MX" sz="1600" b="1" dirty="0">
              <a:solidFill>
                <a:schemeClr val="tx2">
                  <a:lumMod val="75000"/>
                </a:schemeClr>
              </a:solidFill>
              <a:cs typeface="Arial" panose="020B0604020202020204" pitchFamily="34" charset="0"/>
            </a:endParaRPr>
          </a:p>
          <a:p>
            <a:pPr marL="0" indent="0" algn="just">
              <a:buFont typeface="Arial" charset="0"/>
              <a:buNone/>
              <a:defRPr/>
            </a:pPr>
            <a:r>
              <a:rPr lang="es-ES" altLang="es-MX" sz="1600" b="1" dirty="0">
                <a:solidFill>
                  <a:schemeClr val="tx2">
                    <a:lumMod val="75000"/>
                  </a:schemeClr>
                </a:solidFill>
                <a:cs typeface="Arial" panose="020B0604020202020204" pitchFamily="34" charset="0"/>
              </a:rPr>
              <a:t>4.- PRINCIPIO DE INFORMACIÓN.</a:t>
            </a:r>
          </a:p>
          <a:p>
            <a:pPr marL="400050" lvl="1" indent="0" algn="just">
              <a:buFont typeface="Arial" charset="0"/>
              <a:buNone/>
              <a:defRPr/>
            </a:pPr>
            <a:r>
              <a:rPr lang="es-ES" altLang="es-MX" sz="1600" dirty="0">
                <a:cs typeface="Arial" panose="020B0604020202020204" pitchFamily="34" charset="0"/>
              </a:rPr>
              <a:t>• CONCEPTO</a:t>
            </a:r>
          </a:p>
          <a:p>
            <a:pPr marL="400050" lvl="1" indent="0">
              <a:buFont typeface="Arial" charset="0"/>
              <a:buNone/>
              <a:defRPr/>
            </a:pPr>
            <a:r>
              <a:rPr lang="es-ES" altLang="es-MX" sz="1600" dirty="0">
                <a:cs typeface="Arial" panose="020B0604020202020204" pitchFamily="34" charset="0"/>
              </a:rPr>
              <a:t>•AVISO DE PRIVACIDAD</a:t>
            </a:r>
          </a:p>
          <a:p>
            <a:pPr marL="400050" lvl="1" indent="0">
              <a:buFont typeface="Arial" charset="0"/>
              <a:buNone/>
              <a:defRPr/>
            </a:pPr>
            <a:r>
              <a:rPr lang="es-ES" altLang="es-MX" sz="1600" dirty="0">
                <a:cs typeface="Arial" panose="020B0604020202020204" pitchFamily="34" charset="0"/>
              </a:rPr>
              <a:t>•MOMENTOS PARA LA PUESTA A DISPOSICIÒN</a:t>
            </a:r>
          </a:p>
          <a:p>
            <a:pPr marL="400050" lvl="1" indent="0">
              <a:buFont typeface="Arial" charset="0"/>
              <a:buNone/>
              <a:defRPr/>
            </a:pPr>
            <a:r>
              <a:rPr lang="es-ES" altLang="es-MX" sz="1600" dirty="0">
                <a:cs typeface="Arial" panose="020B0604020202020204" pitchFamily="34" charset="0"/>
              </a:rPr>
              <a:t>•ESTRUCTURA Y DISEÑO DEL AVISO DE PRIVACIDAD “ELEMENTOS INFORMATIVOS”</a:t>
            </a:r>
          </a:p>
          <a:p>
            <a:pPr marL="400050" lvl="1" indent="0">
              <a:buFont typeface="Arial" charset="0"/>
              <a:buNone/>
              <a:defRPr/>
            </a:pPr>
            <a:r>
              <a:rPr lang="es-ES" altLang="es-MX" sz="1600" dirty="0">
                <a:cs typeface="Arial" panose="020B0604020202020204" pitchFamily="34" charset="0"/>
              </a:rPr>
              <a:t>•INCUMPLIMIENTO A LA PROTECCIÒN DE DATOS PERSONALES</a:t>
            </a:r>
          </a:p>
          <a:p>
            <a:pPr marL="400050" lvl="1" indent="0">
              <a:buFont typeface="Arial" charset="0"/>
              <a:buNone/>
              <a:defRPr/>
            </a:pPr>
            <a:endParaRPr lang="es-ES" altLang="es-MX" sz="1600" b="1" dirty="0">
              <a:solidFill>
                <a:schemeClr val="tx2">
                  <a:lumMod val="75000"/>
                </a:schemeClr>
              </a:solidFill>
              <a:cs typeface="Arial" panose="020B0604020202020204" pitchFamily="34" charset="0"/>
            </a:endParaRPr>
          </a:p>
          <a:p>
            <a:pPr marL="0" lvl="1" indent="0" algn="just">
              <a:buFont typeface="Arial" charset="0"/>
              <a:buNone/>
              <a:defRPr/>
            </a:pPr>
            <a:r>
              <a:rPr lang="es-ES" altLang="es-MX" sz="1600" b="1" dirty="0">
                <a:solidFill>
                  <a:schemeClr val="tx2">
                    <a:lumMod val="75000"/>
                  </a:schemeClr>
                </a:solidFill>
                <a:cs typeface="Arial" panose="020B0604020202020204" pitchFamily="34" charset="0"/>
              </a:rPr>
              <a:t>5. EVALUACIÓN DEL TALLER.</a:t>
            </a:r>
          </a:p>
        </p:txBody>
      </p:sp>
      <p:sp>
        <p:nvSpPr>
          <p:cNvPr id="21507" name="1 Título"/>
          <p:cNvSpPr>
            <a:spLocks noGrp="1"/>
          </p:cNvSpPr>
          <p:nvPr>
            <p:ph type="title"/>
          </p:nvPr>
        </p:nvSpPr>
        <p:spPr>
          <a:xfrm>
            <a:off x="1475656" y="347886"/>
            <a:ext cx="5256212" cy="704850"/>
          </a:xfrm>
        </p:spPr>
        <p:txBody>
          <a:bodyPr/>
          <a:lstStyle/>
          <a:p>
            <a:r>
              <a:rPr lang="es-MX" altLang="es-MX" sz="3200" b="1">
                <a:solidFill>
                  <a:schemeClr val="tx2">
                    <a:lumMod val="75000"/>
                  </a:schemeClr>
                </a:solidFill>
                <a:latin typeface="Arial" panose="020B0604020202020204" pitchFamily="34" charset="0"/>
                <a:cs typeface="Arial" panose="020B0604020202020204" pitchFamily="34" charset="0"/>
              </a:rPr>
              <a:t>TEMARIO</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2000" b="-2000"/>
          </a:stretch>
        </a:blipFill>
        <a:effectLst/>
      </p:bgPr>
    </p:bg>
    <p:spTree>
      <p:nvGrpSpPr>
        <p:cNvPr id="1" name=""/>
        <p:cNvGrpSpPr/>
        <p:nvPr/>
      </p:nvGrpSpPr>
      <p:grpSpPr>
        <a:xfrm>
          <a:off x="0" y="0"/>
          <a:ext cx="0" cy="0"/>
          <a:chOff x="0" y="0"/>
          <a:chExt cx="0" cy="0"/>
        </a:xfrm>
      </p:grpSpPr>
      <p:graphicFrame>
        <p:nvGraphicFramePr>
          <p:cNvPr id="3" name="2 Marcador de contenido"/>
          <p:cNvGraphicFramePr>
            <a:graphicFrameLocks noGrp="1"/>
          </p:cNvGraphicFramePr>
          <p:nvPr>
            <p:ph idx="1"/>
            <p:extLst>
              <p:ext uri="{D42A27DB-BD31-4B8C-83A1-F6EECF244321}">
                <p14:modId xmlns:p14="http://schemas.microsoft.com/office/powerpoint/2010/main" val="3144606173"/>
              </p:ext>
            </p:extLst>
          </p:nvPr>
        </p:nvGraphicFramePr>
        <p:xfrm>
          <a:off x="971600" y="188640"/>
          <a:ext cx="7992888" cy="66827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0419" name="1 CuadroTexto"/>
          <p:cNvSpPr txBox="1">
            <a:spLocks noChangeArrowheads="1"/>
          </p:cNvSpPr>
          <p:nvPr/>
        </p:nvSpPr>
        <p:spPr bwMode="auto">
          <a:xfrm>
            <a:off x="179512" y="6309320"/>
            <a:ext cx="33126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1600" dirty="0">
                <a:solidFill>
                  <a:srgbClr val="002060"/>
                </a:solidFill>
              </a:rPr>
              <a:t>Artículo 13 de los lineamientos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62466" name="Título 1"/>
          <p:cNvSpPr>
            <a:spLocks noGrp="1"/>
          </p:cNvSpPr>
          <p:nvPr>
            <p:ph type="title"/>
          </p:nvPr>
        </p:nvSpPr>
        <p:spPr>
          <a:xfrm>
            <a:off x="1652266" y="373857"/>
            <a:ext cx="6664325" cy="792162"/>
          </a:xfrm>
        </p:spPr>
        <p:txBody>
          <a:bodyPr/>
          <a:lstStyle/>
          <a:p>
            <a:r>
              <a:rPr lang="es-MX" altLang="es-MX" sz="3600" b="1" dirty="0">
                <a:solidFill>
                  <a:srgbClr val="002060"/>
                </a:solidFill>
                <a:latin typeface="Arial" panose="020B0604020202020204" pitchFamily="34" charset="0"/>
                <a:cs typeface="Arial" panose="020B0604020202020204" pitchFamily="34" charset="0"/>
              </a:rPr>
              <a:t>Consentimiento expreso</a:t>
            </a:r>
          </a:p>
        </p:txBody>
      </p:sp>
      <p:sp>
        <p:nvSpPr>
          <p:cNvPr id="3" name="Marcador de contenido 2"/>
          <p:cNvSpPr>
            <a:spLocks noGrp="1"/>
          </p:cNvSpPr>
          <p:nvPr>
            <p:ph idx="1"/>
          </p:nvPr>
        </p:nvSpPr>
        <p:spPr>
          <a:xfrm>
            <a:off x="971550" y="1268413"/>
            <a:ext cx="5699125" cy="5241925"/>
          </a:xfrm>
        </p:spPr>
        <p:txBody>
          <a:bodyPr/>
          <a:lstStyle/>
          <a:p>
            <a:pPr marL="0" indent="0" algn="just">
              <a:buFont typeface="Arial" panose="020B0604020202020204" pitchFamily="34" charset="0"/>
              <a:buNone/>
              <a:defRPr/>
            </a:pPr>
            <a:r>
              <a:rPr lang="es-MX" sz="2400" dirty="0">
                <a:cs typeface="Arial" panose="020B0604020202020204" pitchFamily="34" charset="0"/>
              </a:rPr>
              <a:t>El responsable deberá obtener el consentimiento expreso del titular cuando:</a:t>
            </a:r>
          </a:p>
          <a:p>
            <a:pPr>
              <a:defRPr/>
            </a:pPr>
            <a:endParaRPr lang="es-MX" sz="2400" dirty="0">
              <a:cs typeface="Arial" panose="020B0604020202020204" pitchFamily="34" charset="0"/>
            </a:endParaRPr>
          </a:p>
          <a:p>
            <a:pPr>
              <a:defRPr/>
            </a:pPr>
            <a:r>
              <a:rPr lang="es-MX" sz="2400" dirty="0">
                <a:cs typeface="Arial" panose="020B0604020202020204" pitchFamily="34" charset="0"/>
              </a:rPr>
              <a:t>Lo exija la ley.</a:t>
            </a:r>
          </a:p>
          <a:p>
            <a:pPr>
              <a:defRPr/>
            </a:pPr>
            <a:r>
              <a:rPr lang="es-MX" sz="2400" dirty="0">
                <a:cs typeface="Arial" panose="020B0604020202020204" pitchFamily="34" charset="0"/>
              </a:rPr>
              <a:t>Se trate de datos sensibles.</a:t>
            </a:r>
          </a:p>
          <a:p>
            <a:pPr>
              <a:defRPr/>
            </a:pPr>
            <a:r>
              <a:rPr lang="es-MX" sz="2400" dirty="0">
                <a:cs typeface="Arial" panose="020B0604020202020204" pitchFamily="34" charset="0"/>
              </a:rPr>
              <a:t>Se trate de datos financieros o patrimoniales</a:t>
            </a:r>
          </a:p>
          <a:p>
            <a:pPr>
              <a:defRPr/>
            </a:pPr>
            <a:r>
              <a:rPr lang="es-MX" sz="2400" dirty="0">
                <a:cs typeface="Arial" panose="020B0604020202020204" pitchFamily="34" charset="0"/>
              </a:rPr>
              <a:t>Lo solicite el responsable para acreditar el mismo.</a:t>
            </a:r>
          </a:p>
          <a:p>
            <a:pPr>
              <a:defRPr/>
            </a:pPr>
            <a:r>
              <a:rPr lang="es-MX" sz="2400" dirty="0">
                <a:cs typeface="Arial" panose="020B0604020202020204" pitchFamily="34" charset="0"/>
              </a:rPr>
              <a:t>Lo acuerden el titular y responsable. </a:t>
            </a:r>
          </a:p>
        </p:txBody>
      </p:sp>
      <p:pic>
        <p:nvPicPr>
          <p:cNvPr id="62468" name="Imagen 4" descr="Imagen que contiene silueta&#10;&#10;Descripción generada automáticamen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3950" y="3429000"/>
            <a:ext cx="167005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Bocadillo: ovalado 5"/>
          <p:cNvSpPr/>
          <p:nvPr/>
        </p:nvSpPr>
        <p:spPr>
          <a:xfrm>
            <a:off x="5543550" y="3068638"/>
            <a:ext cx="1930400" cy="1143000"/>
          </a:xfrm>
          <a:prstGeom prst="wedgeEllipseCallout">
            <a:avLst>
              <a:gd name="adj1" fmla="val 44896"/>
              <a:gd name="adj2" fmla="val 91158"/>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4400" b="1" dirty="0">
                <a:solidFill>
                  <a:srgbClr val="002060"/>
                </a:solidFill>
              </a:rPr>
              <a:t>SÍ</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331640" y="1614489"/>
            <a:ext cx="6768802" cy="2318568"/>
          </a:xfrm>
        </p:spPr>
        <p:txBody>
          <a:bodyPr>
            <a:normAutofit/>
          </a:bodyPr>
          <a:lstStyle/>
          <a:p>
            <a:pPr marL="0" indent="0" algn="just">
              <a:buNone/>
              <a:defRPr/>
            </a:pPr>
            <a:r>
              <a:rPr lang="es-MX" sz="2800" dirty="0">
                <a:cs typeface="Arial" panose="020B0604020202020204" pitchFamily="34" charset="0"/>
              </a:rPr>
              <a:t>Por regla general, el consentimiento se deberá solicitar para tratar los datos personales para finalidades </a:t>
            </a:r>
            <a:r>
              <a:rPr lang="es-MX" sz="2800" b="1" dirty="0">
                <a:cs typeface="Arial" panose="020B0604020202020204" pitchFamily="34" charset="0"/>
              </a:rPr>
              <a:t>específicas,</a:t>
            </a:r>
            <a:r>
              <a:rPr lang="es-MX" sz="2800" dirty="0">
                <a:cs typeface="Arial" panose="020B0604020202020204" pitchFamily="34" charset="0"/>
              </a:rPr>
              <a:t> </a:t>
            </a:r>
            <a:r>
              <a:rPr lang="es-MX" sz="2800" b="1" dirty="0">
                <a:cs typeface="Arial" panose="020B0604020202020204" pitchFamily="34" charset="0"/>
              </a:rPr>
              <a:t>no en lo general.</a:t>
            </a:r>
            <a:r>
              <a:rPr lang="es-MX" sz="2800" dirty="0">
                <a:cs typeface="Arial" panose="020B0604020202020204" pitchFamily="34" charset="0"/>
              </a:rPr>
              <a:t> </a:t>
            </a:r>
          </a:p>
        </p:txBody>
      </p:sp>
      <p:sp>
        <p:nvSpPr>
          <p:cNvPr id="5" name="6 CuadroTexto"/>
          <p:cNvSpPr txBox="1"/>
          <p:nvPr/>
        </p:nvSpPr>
        <p:spPr>
          <a:xfrm>
            <a:off x="1772714" y="620688"/>
            <a:ext cx="5886654" cy="584775"/>
          </a:xfrm>
          <a:prstGeom prst="rect">
            <a:avLst/>
          </a:prstGeom>
          <a:noFill/>
        </p:spPr>
        <p:style>
          <a:lnRef idx="0">
            <a:schemeClr val="accent4"/>
          </a:lnRef>
          <a:fillRef idx="3">
            <a:schemeClr val="accent4"/>
          </a:fillRef>
          <a:effectRef idx="3">
            <a:schemeClr val="accent4"/>
          </a:effectRef>
          <a:fontRef idx="minor">
            <a:schemeClr val="lt1"/>
          </a:fontRef>
        </p:style>
        <p:txBody>
          <a:bodyPr>
            <a:spAutoFit/>
          </a:bodyPr>
          <a:lstStyle/>
          <a:p>
            <a:pPr algn="ctr">
              <a:defRPr/>
            </a:pPr>
            <a:r>
              <a:rPr lang="es-MX" sz="3200" b="1" dirty="0">
                <a:solidFill>
                  <a:srgbClr val="002060"/>
                </a:solidFill>
              </a:rPr>
              <a:t>Principio de consentimiento</a:t>
            </a:r>
          </a:p>
        </p:txBody>
      </p:sp>
      <p:pic>
        <p:nvPicPr>
          <p:cNvPr id="63496" name="Picture 8" descr="mujer firmando documento y mano sosteniendo la pluma poniendo la firma en papel, orden para autorizar sus derechos. - consentimientp fotografías e imágenes de 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7311" y="3717032"/>
            <a:ext cx="3957460" cy="25202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graphicFrame>
        <p:nvGraphicFramePr>
          <p:cNvPr id="4" name="Diagrama 24"/>
          <p:cNvGraphicFramePr>
            <a:graphicFrameLocks noGrp="1"/>
          </p:cNvGraphicFramePr>
          <p:nvPr>
            <p:ph idx="1"/>
          </p:nvPr>
        </p:nvGraphicFramePr>
        <p:xfrm>
          <a:off x="1403648" y="980728"/>
          <a:ext cx="7128792" cy="5661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65538" name="2 Marcador de contenido"/>
          <p:cNvSpPr>
            <a:spLocks noGrp="1"/>
          </p:cNvSpPr>
          <p:nvPr>
            <p:ph idx="1"/>
          </p:nvPr>
        </p:nvSpPr>
        <p:spPr>
          <a:xfrm>
            <a:off x="611188" y="1600200"/>
            <a:ext cx="8075612" cy="4525963"/>
          </a:xfrm>
        </p:spPr>
        <p:txBody>
          <a:bodyPr/>
          <a:lstStyle/>
          <a:p>
            <a:pPr algn="just"/>
            <a:r>
              <a:rPr lang="es-MX" altLang="es-MX" sz="2800" dirty="0">
                <a:cs typeface="Arial" panose="020B0604020202020204" pitchFamily="34" charset="0"/>
              </a:rPr>
              <a:t>En ausencia de las características del consentimiento, no puede considerarse como lícitamente otorgado.</a:t>
            </a:r>
          </a:p>
          <a:p>
            <a:pPr marL="0" indent="0" algn="just">
              <a:buNone/>
            </a:pPr>
            <a:endParaRPr lang="es-MX" altLang="es-MX" sz="2800" dirty="0">
              <a:cs typeface="Arial" panose="020B0604020202020204" pitchFamily="34" charset="0"/>
            </a:endParaRPr>
          </a:p>
          <a:p>
            <a:pPr algn="just"/>
            <a:r>
              <a:rPr lang="es-MX" altLang="es-MX" sz="2800" dirty="0">
                <a:cs typeface="Arial" panose="020B0604020202020204" pitchFamily="34" charset="0"/>
              </a:rPr>
              <a:t>Por regla general en todo tratamiento debe obtenerse el consentimiento del titular para el uso de sus datos personales, </a:t>
            </a:r>
            <a:r>
              <a:rPr lang="es-MX" altLang="es-MX" sz="2800" b="1" dirty="0">
                <a:cs typeface="Arial" panose="020B0604020202020204" pitchFamily="34" charset="0"/>
              </a:rPr>
              <a:t>salvo que existan excepciones </a:t>
            </a:r>
            <a:r>
              <a:rPr lang="es-MX" altLang="es-MX" sz="2800" dirty="0">
                <a:cs typeface="Arial" panose="020B0604020202020204" pitchFamily="34" charset="0"/>
              </a:rPr>
              <a:t>que la normatividad aplicable precise.</a:t>
            </a:r>
          </a:p>
        </p:txBody>
      </p:sp>
      <p:sp>
        <p:nvSpPr>
          <p:cNvPr id="4" name="6 CuadroTexto"/>
          <p:cNvSpPr txBox="1">
            <a:spLocks noGrp="1"/>
          </p:cNvSpPr>
          <p:nvPr>
            <p:ph type="title"/>
          </p:nvPr>
        </p:nvSpPr>
        <p:spPr>
          <a:xfrm>
            <a:off x="1619672" y="589911"/>
            <a:ext cx="6419056" cy="584775"/>
          </a:xfrm>
          <a:noFill/>
          <a:ln>
            <a:miter lim="800000"/>
            <a:headEnd/>
            <a:tailEnd/>
          </a:ln>
          <a:extLst>
            <a:ext uri="{909E8E84-426E-40DD-AFC4-6F175D3DCCD1}">
              <a14:hiddenFill xmlns:a14="http://schemas.microsoft.com/office/drawing/2010/main">
                <a:solidFill>
                  <a:srgbClr val="FFFFFF"/>
                </a:solidFill>
              </a14:hiddenFill>
            </a:ext>
          </a:extLst>
        </p:spPr>
        <p:style>
          <a:lnRef idx="0">
            <a:schemeClr val="accent4"/>
          </a:lnRef>
          <a:fillRef idx="3">
            <a:schemeClr val="accent4"/>
          </a:fillRef>
          <a:effectRef idx="3">
            <a:schemeClr val="accent4"/>
          </a:effectRef>
          <a:fontRef idx="minor">
            <a:schemeClr val="lt1"/>
          </a:fontRef>
        </p:style>
        <p:txBody>
          <a:bodyPr rtlCol="0">
            <a:spAutoFit/>
          </a:bodyPr>
          <a:lstStyle/>
          <a:p>
            <a:pPr>
              <a:defRPr/>
            </a:pPr>
            <a:r>
              <a:rPr lang="es-MX" sz="3200" b="1" dirty="0">
                <a:solidFill>
                  <a:srgbClr val="002060"/>
                </a:solidFill>
                <a:cs typeface="Arial" panose="020B0604020202020204" pitchFamily="34" charset="0"/>
              </a:rPr>
              <a:t>Principio de consentimiento</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19" name="6 CuadroTexto"/>
          <p:cNvSpPr txBox="1"/>
          <p:nvPr/>
        </p:nvSpPr>
        <p:spPr>
          <a:xfrm>
            <a:off x="2267441" y="331661"/>
            <a:ext cx="5598622" cy="523220"/>
          </a:xfrm>
          <a:prstGeom prst="rect">
            <a:avLst/>
          </a:prstGeom>
          <a:noFill/>
        </p:spPr>
        <p:style>
          <a:lnRef idx="0">
            <a:schemeClr val="accent4"/>
          </a:lnRef>
          <a:fillRef idx="3">
            <a:schemeClr val="accent4"/>
          </a:fillRef>
          <a:effectRef idx="3">
            <a:schemeClr val="accent4"/>
          </a:effectRef>
          <a:fontRef idx="minor">
            <a:schemeClr val="lt1"/>
          </a:fontRef>
        </p:style>
        <p:txBody>
          <a:bodyPr>
            <a:spAutoFit/>
          </a:bodyPr>
          <a:lstStyle/>
          <a:p>
            <a:pPr algn="ctr">
              <a:defRPr/>
            </a:pPr>
            <a:r>
              <a:rPr lang="es-MX" sz="2800" b="1" dirty="0">
                <a:solidFill>
                  <a:srgbClr val="002060"/>
                </a:solidFill>
              </a:rPr>
              <a:t>Excepciones al consentimiento</a:t>
            </a:r>
          </a:p>
        </p:txBody>
      </p:sp>
      <p:graphicFrame>
        <p:nvGraphicFramePr>
          <p:cNvPr id="25" name="Marcador de contenido 4"/>
          <p:cNvGraphicFramePr>
            <a:graphicFrameLocks/>
          </p:cNvGraphicFramePr>
          <p:nvPr>
            <p:extLst>
              <p:ext uri="{D42A27DB-BD31-4B8C-83A1-F6EECF244321}">
                <p14:modId xmlns:p14="http://schemas.microsoft.com/office/powerpoint/2010/main" val="2871456944"/>
              </p:ext>
            </p:extLst>
          </p:nvPr>
        </p:nvGraphicFramePr>
        <p:xfrm>
          <a:off x="899592" y="997216"/>
          <a:ext cx="8136904"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6567" name="1 CuadroTexto"/>
          <p:cNvSpPr txBox="1">
            <a:spLocks noChangeArrowheads="1"/>
          </p:cNvSpPr>
          <p:nvPr/>
        </p:nvSpPr>
        <p:spPr bwMode="auto">
          <a:xfrm>
            <a:off x="6228184" y="6324127"/>
            <a:ext cx="3024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1800">
                <a:solidFill>
                  <a:srgbClr val="002060"/>
                </a:solidFill>
              </a:rPr>
              <a:t>Artículo 23 de la Ley Local</a:t>
            </a:r>
          </a:p>
        </p:txBody>
      </p:sp>
      <p:pic>
        <p:nvPicPr>
          <p:cNvPr id="66569" name="Picture 9" descr="martillo y escala en la corte del juez. concepto legal - ley fotografías e imágenes de sto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9592" y="997216"/>
            <a:ext cx="936104" cy="9196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graphicFrame>
        <p:nvGraphicFramePr>
          <p:cNvPr id="27" name="Marcador de contenido 4"/>
          <p:cNvGraphicFramePr>
            <a:graphicFrameLocks/>
          </p:cNvGraphicFramePr>
          <p:nvPr>
            <p:extLst>
              <p:ext uri="{D42A27DB-BD31-4B8C-83A1-F6EECF244321}">
                <p14:modId xmlns:p14="http://schemas.microsoft.com/office/powerpoint/2010/main" val="2871998593"/>
              </p:ext>
            </p:extLst>
          </p:nvPr>
        </p:nvGraphicFramePr>
        <p:xfrm>
          <a:off x="683568" y="1097934"/>
          <a:ext cx="7704347" cy="51125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6 CuadroTexto"/>
          <p:cNvSpPr txBox="1"/>
          <p:nvPr/>
        </p:nvSpPr>
        <p:spPr>
          <a:xfrm>
            <a:off x="2058504" y="472270"/>
            <a:ext cx="5598622" cy="523220"/>
          </a:xfrm>
          <a:prstGeom prst="rect">
            <a:avLst/>
          </a:prstGeom>
          <a:noFill/>
        </p:spPr>
        <p:style>
          <a:lnRef idx="0">
            <a:schemeClr val="accent4"/>
          </a:lnRef>
          <a:fillRef idx="3">
            <a:schemeClr val="accent4"/>
          </a:fillRef>
          <a:effectRef idx="3">
            <a:schemeClr val="accent4"/>
          </a:effectRef>
          <a:fontRef idx="minor">
            <a:schemeClr val="lt1"/>
          </a:fontRef>
        </p:style>
        <p:txBody>
          <a:bodyPr>
            <a:spAutoFit/>
          </a:bodyPr>
          <a:lstStyle/>
          <a:p>
            <a:pPr algn="ctr">
              <a:defRPr/>
            </a:pPr>
            <a:r>
              <a:rPr lang="es-MX" sz="2800" b="1" dirty="0">
                <a:solidFill>
                  <a:srgbClr val="002060"/>
                </a:solidFill>
              </a:rPr>
              <a:t>Excepciones al consentimiento</a:t>
            </a:r>
          </a:p>
        </p:txBody>
      </p:sp>
      <p:sp>
        <p:nvSpPr>
          <p:cNvPr id="67590" name="6 CuadroTexto"/>
          <p:cNvSpPr txBox="1">
            <a:spLocks noChangeArrowheads="1"/>
          </p:cNvSpPr>
          <p:nvPr/>
        </p:nvSpPr>
        <p:spPr bwMode="auto">
          <a:xfrm>
            <a:off x="6084168" y="6312945"/>
            <a:ext cx="2951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1800" dirty="0">
                <a:solidFill>
                  <a:srgbClr val="002060"/>
                </a:solidFill>
              </a:rPr>
              <a:t>Artículo 23 de la Ley Local</a:t>
            </a:r>
          </a:p>
        </p:txBody>
      </p:sp>
      <p:pic>
        <p:nvPicPr>
          <p:cNvPr id="67592" name="Picture 8" descr="campana roja de alarma de peligro o alerta de notificaciones de emergencia en el fondo de advertencia de rescate con concepto de urgencia de seguridad. renderizado 3d. - emergencia fotografías e imágenes de stoc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7584" y="1196753"/>
            <a:ext cx="1584177" cy="1368152"/>
          </a:xfrm>
          <a:prstGeom prst="rect">
            <a:avLst/>
          </a:prstGeom>
          <a:noFill/>
          <a:extLst>
            <a:ext uri="{909E8E84-426E-40DD-AFC4-6F175D3DCCD1}">
              <a14:hiddenFill xmlns:a14="http://schemas.microsoft.com/office/drawing/2010/main">
                <a:solidFill>
                  <a:srgbClr val="FFFFFF"/>
                </a:solidFill>
              </a14:hiddenFill>
            </a:ext>
          </a:extLst>
        </p:spPr>
      </p:pic>
      <p:pic>
        <p:nvPicPr>
          <p:cNvPr id="67594" name="Picture 10" descr="ilustraciones, imágenes clip art, dibujos animados e iconos de stock de visita de doctor con paciente por concepto de la medicina - asistencia sanitari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9081" y="2996952"/>
            <a:ext cx="1610816" cy="1305337"/>
          </a:xfrm>
          <a:prstGeom prst="rect">
            <a:avLst/>
          </a:prstGeom>
          <a:noFill/>
          <a:extLst>
            <a:ext uri="{909E8E84-426E-40DD-AFC4-6F175D3DCCD1}">
              <a14:hiddenFill xmlns:a14="http://schemas.microsoft.com/office/drawing/2010/main">
                <a:solidFill>
                  <a:srgbClr val="FFFFFF"/>
                </a:solidFill>
              </a14:hiddenFill>
            </a:ext>
          </a:extLst>
        </p:spPr>
      </p:pic>
      <p:pic>
        <p:nvPicPr>
          <p:cNvPr id="67596" name="Picture 12" descr="ilustraciones, imágenes clip art, dibujos animados e iconos de stock de concepto de chat colorido mano sostiene un teléfono inteligente. iconos, mensajes de texto, mensajes, notificaciones salen volando de la pantalla. comunicación y conversación por teléfono editar o superponer elementos adicionales - redes sociale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9081" y="4732448"/>
            <a:ext cx="1610816" cy="13239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graphicFrame>
        <p:nvGraphicFramePr>
          <p:cNvPr id="27" name="Marcador de contenido 4"/>
          <p:cNvGraphicFramePr>
            <a:graphicFrameLocks/>
          </p:cNvGraphicFramePr>
          <p:nvPr>
            <p:extLst>
              <p:ext uri="{D42A27DB-BD31-4B8C-83A1-F6EECF244321}">
                <p14:modId xmlns:p14="http://schemas.microsoft.com/office/powerpoint/2010/main" val="2986526733"/>
              </p:ext>
            </p:extLst>
          </p:nvPr>
        </p:nvGraphicFramePr>
        <p:xfrm>
          <a:off x="827584" y="980728"/>
          <a:ext cx="7704856"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8611" name="5 CuadroTexto"/>
          <p:cNvSpPr txBox="1">
            <a:spLocks noChangeArrowheads="1"/>
          </p:cNvSpPr>
          <p:nvPr/>
        </p:nvSpPr>
        <p:spPr bwMode="auto">
          <a:xfrm>
            <a:off x="5940152" y="6453336"/>
            <a:ext cx="2987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1800" dirty="0">
                <a:solidFill>
                  <a:srgbClr val="002060"/>
                </a:solidFill>
              </a:rPr>
              <a:t>Artículo 23 de la Ley Local</a:t>
            </a:r>
          </a:p>
        </p:txBody>
      </p:sp>
      <p:sp>
        <p:nvSpPr>
          <p:cNvPr id="7" name="6 CuadroTexto"/>
          <p:cNvSpPr txBox="1"/>
          <p:nvPr/>
        </p:nvSpPr>
        <p:spPr>
          <a:xfrm>
            <a:off x="2519853" y="309813"/>
            <a:ext cx="5598622" cy="523220"/>
          </a:xfrm>
          <a:prstGeom prst="rect">
            <a:avLst/>
          </a:prstGeom>
          <a:noFill/>
        </p:spPr>
        <p:style>
          <a:lnRef idx="0">
            <a:schemeClr val="accent4"/>
          </a:lnRef>
          <a:fillRef idx="3">
            <a:schemeClr val="accent4"/>
          </a:fillRef>
          <a:effectRef idx="3">
            <a:schemeClr val="accent4"/>
          </a:effectRef>
          <a:fontRef idx="minor">
            <a:schemeClr val="lt1"/>
          </a:fontRef>
        </p:style>
        <p:txBody>
          <a:bodyPr>
            <a:spAutoFit/>
          </a:bodyPr>
          <a:lstStyle/>
          <a:p>
            <a:pPr algn="ctr">
              <a:defRPr/>
            </a:pPr>
            <a:r>
              <a:rPr lang="es-MX" sz="2800" b="1" dirty="0">
                <a:solidFill>
                  <a:srgbClr val="002060"/>
                </a:solidFill>
              </a:rPr>
              <a:t>Excepciones al consentimiento</a:t>
            </a:r>
          </a:p>
        </p:txBody>
      </p:sp>
      <p:pic>
        <p:nvPicPr>
          <p:cNvPr id="68616" name="Picture 8" descr="imágenes de seguridad de pc pasword, padolcok y códigos vinary - pasword fotografías e imágenes de stoc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3608" y="1196752"/>
            <a:ext cx="1608113" cy="2160240"/>
          </a:xfrm>
          <a:prstGeom prst="rect">
            <a:avLst/>
          </a:prstGeom>
          <a:noFill/>
          <a:extLst>
            <a:ext uri="{909E8E84-426E-40DD-AFC4-6F175D3DCCD1}">
              <a14:hiddenFill xmlns:a14="http://schemas.microsoft.com/office/drawing/2010/main">
                <a:solidFill>
                  <a:srgbClr val="FFFFFF"/>
                </a:solidFill>
              </a14:hiddenFill>
            </a:ext>
          </a:extLst>
        </p:spPr>
      </p:pic>
      <p:pic>
        <p:nvPicPr>
          <p:cNvPr id="68620" name="Picture 12" descr="ilustraciones, imágenes clip art, dibujos animados e iconos de stock de vector de sello de goma que falta - persona desaparecid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1544" y="4112072"/>
            <a:ext cx="1630177" cy="2125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69634" name="1 Título"/>
          <p:cNvSpPr>
            <a:spLocks noGrp="1"/>
          </p:cNvSpPr>
          <p:nvPr>
            <p:ph type="title"/>
          </p:nvPr>
        </p:nvSpPr>
        <p:spPr>
          <a:xfrm>
            <a:off x="2051720" y="476672"/>
            <a:ext cx="4687888" cy="652462"/>
          </a:xfrm>
        </p:spPr>
        <p:txBody>
          <a:bodyPr/>
          <a:lstStyle/>
          <a:p>
            <a:r>
              <a:rPr lang="es-MX" altLang="es-MX" b="1">
                <a:solidFill>
                  <a:srgbClr val="002060"/>
                </a:solidFill>
                <a:latin typeface="Arial" panose="020B0604020202020204" pitchFamily="34" charset="0"/>
                <a:cs typeface="Arial" panose="020B0604020202020204" pitchFamily="34" charset="0"/>
              </a:rPr>
              <a:t>6.CALIDAD</a:t>
            </a:r>
          </a:p>
        </p:txBody>
      </p:sp>
      <p:sp>
        <p:nvSpPr>
          <p:cNvPr id="3" name="2 Marcador de contenido"/>
          <p:cNvSpPr>
            <a:spLocks noGrp="1"/>
          </p:cNvSpPr>
          <p:nvPr>
            <p:ph idx="1"/>
          </p:nvPr>
        </p:nvSpPr>
        <p:spPr>
          <a:xfrm>
            <a:off x="899592" y="1484784"/>
            <a:ext cx="5130800" cy="4525962"/>
          </a:xfrm>
        </p:spPr>
        <p:txBody>
          <a:bodyPr>
            <a:normAutofit fontScale="70000" lnSpcReduction="20000"/>
          </a:bodyPr>
          <a:lstStyle/>
          <a:p>
            <a:pPr marL="0" indent="0" algn="just">
              <a:buNone/>
              <a:defRPr/>
            </a:pPr>
            <a:r>
              <a:rPr lang="es-MX" dirty="0">
                <a:cs typeface="Arial" panose="020B0604020202020204" pitchFamily="34" charset="0"/>
              </a:rPr>
              <a:t>El principio de calidad está estrechamente relacionado con el principio de finalidad y proporcionalidad, puesto que se materializa cuando los datos personales tratados son </a:t>
            </a:r>
            <a:r>
              <a:rPr lang="es-MX" b="1" dirty="0">
                <a:cs typeface="Arial" panose="020B0604020202020204" pitchFamily="34" charset="0"/>
              </a:rPr>
              <a:t>exactos, completos, pertinentes, correctos y actualizados </a:t>
            </a:r>
            <a:r>
              <a:rPr lang="es-MX" dirty="0">
                <a:cs typeface="Arial" panose="020B0604020202020204" pitchFamily="34" charset="0"/>
              </a:rPr>
              <a:t>según se requiera para el cumplimiento de la finalidad para la que se tratan.</a:t>
            </a:r>
          </a:p>
          <a:p>
            <a:pPr marL="0" indent="0">
              <a:buFont typeface="Arial" charset="0"/>
              <a:buNone/>
              <a:defRPr/>
            </a:pPr>
            <a:endParaRPr lang="es-MX" sz="1800" dirty="0">
              <a:cs typeface="Arial" panose="020B0604020202020204" pitchFamily="34" charset="0"/>
            </a:endParaRPr>
          </a:p>
          <a:p>
            <a:pPr marL="0" indent="0">
              <a:buFont typeface="Arial" charset="0"/>
              <a:buNone/>
              <a:defRPr/>
            </a:pPr>
            <a:endParaRPr lang="es-MX" sz="1800" dirty="0">
              <a:cs typeface="Arial" panose="020B0604020202020204" pitchFamily="34" charset="0"/>
            </a:endParaRPr>
          </a:p>
          <a:p>
            <a:pPr marL="0" indent="0">
              <a:buFont typeface="Arial" charset="0"/>
              <a:buNone/>
              <a:defRPr/>
            </a:pPr>
            <a:endParaRPr lang="es-MX" sz="1800" dirty="0">
              <a:cs typeface="Arial" panose="020B0604020202020204" pitchFamily="34" charset="0"/>
            </a:endParaRPr>
          </a:p>
          <a:p>
            <a:pPr marL="0" indent="0">
              <a:buFont typeface="Arial" charset="0"/>
              <a:buNone/>
              <a:defRPr/>
            </a:pPr>
            <a:endParaRPr lang="es-MX" sz="1800" dirty="0">
              <a:cs typeface="Arial" panose="020B0604020202020204" pitchFamily="34" charset="0"/>
            </a:endParaRPr>
          </a:p>
          <a:p>
            <a:pPr marL="0" indent="0">
              <a:buFont typeface="Arial" charset="0"/>
              <a:buNone/>
              <a:defRPr/>
            </a:pPr>
            <a:r>
              <a:rPr lang="es-MX" sz="1800" b="1" dirty="0">
                <a:solidFill>
                  <a:schemeClr val="tx2">
                    <a:lumMod val="75000"/>
                  </a:schemeClr>
                </a:solidFill>
                <a:cs typeface="Arial" panose="020B0604020202020204" pitchFamily="34" charset="0"/>
              </a:rPr>
              <a:t>Artículo 24, 25 y 26 de la Ley Local</a:t>
            </a:r>
          </a:p>
          <a:p>
            <a:pPr marL="0" indent="0">
              <a:buFont typeface="Arial" charset="0"/>
              <a:buNone/>
              <a:defRPr/>
            </a:pPr>
            <a:r>
              <a:rPr lang="es-MX" sz="1800" b="1" dirty="0">
                <a:solidFill>
                  <a:schemeClr val="tx2">
                    <a:lumMod val="75000"/>
                  </a:schemeClr>
                </a:solidFill>
                <a:cs typeface="Arial" panose="020B0604020202020204" pitchFamily="34" charset="0"/>
              </a:rPr>
              <a:t>Artículo 19 de los </a:t>
            </a:r>
            <a:r>
              <a:rPr lang="es-MX" sz="1800" b="1" u="sng" dirty="0">
                <a:solidFill>
                  <a:schemeClr val="tx2">
                    <a:lumMod val="75000"/>
                  </a:schemeClr>
                </a:solidFill>
                <a:cs typeface="Arial" panose="020B0604020202020204" pitchFamily="34" charset="0"/>
              </a:rPr>
              <a:t>Lineamiento</a:t>
            </a:r>
            <a:r>
              <a:rPr lang="es-MX" sz="1800" b="1" dirty="0">
                <a:solidFill>
                  <a:schemeClr val="tx2">
                    <a:lumMod val="75000"/>
                  </a:schemeClr>
                </a:solidFill>
                <a:cs typeface="Arial" panose="020B0604020202020204" pitchFamily="34" charset="0"/>
              </a:rPr>
              <a:t>s </a:t>
            </a:r>
          </a:p>
        </p:txBody>
      </p:sp>
      <p:sp>
        <p:nvSpPr>
          <p:cNvPr id="69636" name="AutoShape 2" descr="Riesgos del trabajo excesivo: ¿cómo pueden afectarte? - AMEDIRH"/>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endParaRPr lang="es-MX" altLang="es-MX" sz="1800"/>
          </a:p>
        </p:txBody>
      </p:sp>
      <p:pic>
        <p:nvPicPr>
          <p:cNvPr id="69637" name="Picture 2" descr="Embonar y Enganchar – Iluminación Para El Al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09585">
            <a:off x="6183163" y="2167972"/>
            <a:ext cx="2466975" cy="41052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70658" name="1 Título"/>
          <p:cNvSpPr>
            <a:spLocks noGrp="1"/>
          </p:cNvSpPr>
          <p:nvPr>
            <p:ph type="title"/>
          </p:nvPr>
        </p:nvSpPr>
        <p:spPr>
          <a:xfrm>
            <a:off x="1331640" y="332656"/>
            <a:ext cx="7812360" cy="981075"/>
          </a:xfrm>
        </p:spPr>
        <p:txBody>
          <a:bodyPr/>
          <a:lstStyle/>
          <a:p>
            <a:r>
              <a:rPr lang="es-MX" altLang="es-MX" sz="2800" dirty="0">
                <a:solidFill>
                  <a:srgbClr val="002060"/>
                </a:solidFill>
                <a:latin typeface="Arial" panose="020B0604020202020204" pitchFamily="34" charset="0"/>
                <a:cs typeface="Arial" panose="020B0604020202020204" pitchFamily="34" charset="0"/>
              </a:rPr>
              <a:t>Se entenderá que los datos personales </a:t>
            </a:r>
            <a:br>
              <a:rPr lang="es-MX" altLang="es-MX" sz="2800" dirty="0">
                <a:solidFill>
                  <a:srgbClr val="002060"/>
                </a:solidFill>
                <a:latin typeface="Arial" panose="020B0604020202020204" pitchFamily="34" charset="0"/>
                <a:cs typeface="Arial" panose="020B0604020202020204" pitchFamily="34" charset="0"/>
              </a:rPr>
            </a:br>
            <a:r>
              <a:rPr lang="es-MX" altLang="es-MX" sz="2800" dirty="0">
                <a:solidFill>
                  <a:srgbClr val="002060"/>
                </a:solidFill>
                <a:latin typeface="Arial" panose="020B0604020202020204" pitchFamily="34" charset="0"/>
                <a:cs typeface="Arial" panose="020B0604020202020204" pitchFamily="34" charset="0"/>
              </a:rPr>
              <a:t>son: </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904917670"/>
              </p:ext>
            </p:extLst>
          </p:nvPr>
        </p:nvGraphicFramePr>
        <p:xfrm>
          <a:off x="683568" y="1196752"/>
          <a:ext cx="7848872" cy="5427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20484" name="3 Marcador de contenido"/>
          <p:cNvSpPr>
            <a:spLocks noGrp="1"/>
          </p:cNvSpPr>
          <p:nvPr>
            <p:ph idx="1"/>
          </p:nvPr>
        </p:nvSpPr>
        <p:spPr>
          <a:xfrm>
            <a:off x="611560" y="1988840"/>
            <a:ext cx="7704856" cy="4525963"/>
          </a:xfrm>
        </p:spPr>
        <p:txBody>
          <a:bodyPr rtlCol="0">
            <a:normAutofit/>
          </a:bodyPr>
          <a:lstStyle/>
          <a:p>
            <a:pPr algn="just" fontAlgn="auto">
              <a:spcAft>
                <a:spcPts val="0"/>
              </a:spcAft>
              <a:buFont typeface="Wingdings" pitchFamily="2" charset="2"/>
              <a:buNone/>
              <a:defRPr/>
            </a:pPr>
            <a:endParaRPr lang="es-MX" sz="2800" dirty="0">
              <a:solidFill>
                <a:schemeClr val="accent3">
                  <a:lumMod val="50000"/>
                </a:schemeClr>
              </a:solidFill>
              <a:cs typeface="Arial" panose="020B0604020202020204" pitchFamily="34" charset="0"/>
            </a:endParaRPr>
          </a:p>
          <a:p>
            <a:pPr algn="just" fontAlgn="auto">
              <a:spcAft>
                <a:spcPts val="0"/>
              </a:spcAft>
              <a:defRPr/>
            </a:pPr>
            <a:r>
              <a:rPr lang="es-MX" sz="2800" u="sng" dirty="0">
                <a:solidFill>
                  <a:schemeClr val="tx2">
                    <a:lumMod val="75000"/>
                  </a:schemeClr>
                </a:solidFill>
                <a:cs typeface="Arial" panose="020B0604020202020204" pitchFamily="34" charset="0"/>
              </a:rPr>
              <a:t>Garantiza la protección </a:t>
            </a:r>
            <a:r>
              <a:rPr lang="es-MX" sz="2800" dirty="0">
                <a:cs typeface="Arial" panose="020B0604020202020204" pitchFamily="34" charset="0"/>
              </a:rPr>
              <a:t>de los datos personales, en posesión de los responsables, así como su derecho de acceso, rectificación, cancelación y oposición, así como el derecho de portabilidad mediante procedimientos sencillos y expeditos. </a:t>
            </a:r>
          </a:p>
        </p:txBody>
      </p:sp>
      <p:sp>
        <p:nvSpPr>
          <p:cNvPr id="6" name="6 CuadroTexto"/>
          <p:cNvSpPr txBox="1"/>
          <p:nvPr/>
        </p:nvSpPr>
        <p:spPr>
          <a:xfrm>
            <a:off x="539552" y="764704"/>
            <a:ext cx="8136904" cy="1569660"/>
          </a:xfrm>
          <a:prstGeom prst="rect">
            <a:avLst/>
          </a:prstGeom>
          <a:noFill/>
        </p:spPr>
        <p:style>
          <a:lnRef idx="0">
            <a:schemeClr val="accent4"/>
          </a:lnRef>
          <a:fillRef idx="3">
            <a:schemeClr val="accent4"/>
          </a:fillRef>
          <a:effectRef idx="3">
            <a:schemeClr val="accent4"/>
          </a:effectRef>
          <a:fontRef idx="minor">
            <a:schemeClr val="lt1"/>
          </a:fontRef>
        </p:style>
        <p:txBody>
          <a:bodyPr>
            <a:spAutoFit/>
          </a:bodyPr>
          <a:lstStyle/>
          <a:p>
            <a:pPr algn="ctr">
              <a:defRPr/>
            </a:pPr>
            <a:r>
              <a:rPr lang="es-ES" sz="3200" b="1" dirty="0">
                <a:solidFill>
                  <a:schemeClr val="tx2">
                    <a:lumMod val="75000"/>
                  </a:schemeClr>
                </a:solidFill>
              </a:rPr>
              <a:t>Instituto Estatal de Transparencia Acceso a la Información y Protección de Datos Personales (INFONL)</a:t>
            </a:r>
            <a:endParaRPr lang="es-MX" sz="3200" b="1" dirty="0">
              <a:solidFill>
                <a:schemeClr val="tx2">
                  <a:lumMod val="75000"/>
                </a:schemeClr>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pic>
        <p:nvPicPr>
          <p:cNvPr id="71682" name="Picture 2" descr="Roles Deber Responsabilidad Obligación Concepto Trabajo Foto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628775"/>
            <a:ext cx="3114675"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1 Título"/>
          <p:cNvSpPr>
            <a:spLocks noGrp="1"/>
          </p:cNvSpPr>
          <p:nvPr>
            <p:ph type="title"/>
          </p:nvPr>
        </p:nvSpPr>
        <p:spPr>
          <a:xfrm>
            <a:off x="1691680" y="577851"/>
            <a:ext cx="6469063" cy="652462"/>
          </a:xfrm>
        </p:spPr>
        <p:txBody>
          <a:bodyPr/>
          <a:lstStyle/>
          <a:p>
            <a:r>
              <a:rPr lang="es-MX" altLang="es-MX" sz="4000" b="1">
                <a:solidFill>
                  <a:srgbClr val="002060"/>
                </a:solidFill>
                <a:latin typeface="Arial" panose="020B0604020202020204" pitchFamily="34" charset="0"/>
                <a:cs typeface="Arial" panose="020B0604020202020204" pitchFamily="34" charset="0"/>
              </a:rPr>
              <a:t>7.RESPONSABILIDAD</a:t>
            </a:r>
          </a:p>
        </p:txBody>
      </p:sp>
      <p:sp>
        <p:nvSpPr>
          <p:cNvPr id="3" name="2 Marcador de contenido"/>
          <p:cNvSpPr>
            <a:spLocks noGrp="1"/>
          </p:cNvSpPr>
          <p:nvPr>
            <p:ph idx="1"/>
          </p:nvPr>
        </p:nvSpPr>
        <p:spPr>
          <a:xfrm>
            <a:off x="3924300" y="1628775"/>
            <a:ext cx="5130800" cy="4824413"/>
          </a:xfrm>
        </p:spPr>
        <p:txBody>
          <a:bodyPr>
            <a:normAutofit fontScale="40000" lnSpcReduction="20000"/>
          </a:bodyPr>
          <a:lstStyle/>
          <a:p>
            <a:pPr algn="just">
              <a:buFont typeface="Arial" charset="0"/>
              <a:buChar char="•"/>
              <a:defRPr/>
            </a:pPr>
            <a:r>
              <a:rPr lang="es-MX" sz="5900" dirty="0">
                <a:cs typeface="Arial" panose="020B0604020202020204" pitchFamily="34" charset="0"/>
              </a:rPr>
              <a:t>Establece la obligación de los responsables de velar por el cumplimiento del resto de los principios, </a:t>
            </a:r>
            <a:r>
              <a:rPr lang="es-MX" sz="5900" b="1" dirty="0">
                <a:cs typeface="Arial" panose="020B0604020202020204" pitchFamily="34" charset="0"/>
              </a:rPr>
              <a:t>adoptar </a:t>
            </a:r>
            <a:r>
              <a:rPr lang="es-MX" sz="5900" dirty="0">
                <a:cs typeface="Arial" panose="020B0604020202020204" pitchFamily="34" charset="0"/>
              </a:rPr>
              <a:t>las medidas necesarias para su aplicación y </a:t>
            </a:r>
            <a:r>
              <a:rPr lang="es-MX" sz="5900" b="1" dirty="0">
                <a:cs typeface="Arial" panose="020B0604020202020204" pitchFamily="34" charset="0"/>
              </a:rPr>
              <a:t>demostrar ante los titulares y la autoridad</a:t>
            </a:r>
            <a:r>
              <a:rPr lang="es-MX" sz="5900" dirty="0">
                <a:cs typeface="Arial" panose="020B0604020202020204" pitchFamily="34" charset="0"/>
              </a:rPr>
              <a:t>, que cumple con sus obligaciones en torno a la protección de los datos personales.</a:t>
            </a:r>
            <a:endParaRPr lang="es-MX" sz="3400" dirty="0">
              <a:cs typeface="Arial" panose="020B0604020202020204" pitchFamily="34" charset="0"/>
            </a:endParaRPr>
          </a:p>
          <a:p>
            <a:pPr marL="0" indent="0">
              <a:buFont typeface="Arial" charset="0"/>
              <a:buNone/>
              <a:defRPr/>
            </a:pPr>
            <a:endParaRPr lang="es-MX" sz="1800" dirty="0">
              <a:cs typeface="Arial" panose="020B0604020202020204" pitchFamily="34" charset="0"/>
            </a:endParaRPr>
          </a:p>
          <a:p>
            <a:pPr marL="0" indent="0">
              <a:buFont typeface="Arial" charset="0"/>
              <a:buNone/>
              <a:defRPr/>
            </a:pPr>
            <a:endParaRPr lang="es-MX" sz="1800" dirty="0">
              <a:cs typeface="Arial" panose="020B0604020202020204" pitchFamily="34" charset="0"/>
            </a:endParaRPr>
          </a:p>
          <a:p>
            <a:pPr marL="0" indent="0">
              <a:buFont typeface="Arial" charset="0"/>
              <a:buNone/>
              <a:defRPr/>
            </a:pPr>
            <a:endParaRPr lang="es-MX" sz="1800" dirty="0">
              <a:cs typeface="Arial" panose="020B0604020202020204" pitchFamily="34" charset="0"/>
            </a:endParaRPr>
          </a:p>
          <a:p>
            <a:pPr marL="0" indent="0">
              <a:buFont typeface="Arial" charset="0"/>
              <a:buNone/>
              <a:defRPr/>
            </a:pPr>
            <a:endParaRPr lang="es-MX" sz="1800" dirty="0">
              <a:cs typeface="Arial" panose="020B0604020202020204" pitchFamily="34" charset="0"/>
            </a:endParaRPr>
          </a:p>
          <a:p>
            <a:pPr marL="0" indent="0">
              <a:buFont typeface="Arial" charset="0"/>
              <a:buNone/>
              <a:defRPr/>
            </a:pPr>
            <a:endParaRPr lang="es-MX" sz="2900" dirty="0">
              <a:cs typeface="Arial" panose="020B0604020202020204" pitchFamily="34" charset="0"/>
            </a:endParaRPr>
          </a:p>
          <a:p>
            <a:pPr marL="0" indent="0" algn="r">
              <a:buFont typeface="Arial" charset="0"/>
              <a:buNone/>
              <a:defRPr/>
            </a:pPr>
            <a:r>
              <a:rPr lang="es-MX" sz="3500" dirty="0">
                <a:solidFill>
                  <a:srgbClr val="002060"/>
                </a:solidFill>
                <a:cs typeface="Arial" panose="020B0604020202020204" pitchFamily="34" charset="0"/>
              </a:rPr>
              <a:t>Artículo 34 y 35 de la Ley Local</a:t>
            </a:r>
          </a:p>
          <a:p>
            <a:pPr marL="0" indent="0" algn="r">
              <a:buFont typeface="Arial" charset="0"/>
              <a:buNone/>
              <a:defRPr/>
            </a:pPr>
            <a:r>
              <a:rPr lang="es-MX" sz="3500" dirty="0">
                <a:solidFill>
                  <a:srgbClr val="002060"/>
                </a:solidFill>
                <a:cs typeface="Arial" panose="020B0604020202020204" pitchFamily="34" charset="0"/>
              </a:rPr>
              <a:t>Artículo 42 de los </a:t>
            </a:r>
            <a:r>
              <a:rPr lang="es-MX" sz="3500" u="sng" dirty="0">
                <a:solidFill>
                  <a:srgbClr val="002060"/>
                </a:solidFill>
                <a:cs typeface="Arial" panose="020B0604020202020204" pitchFamily="34" charset="0"/>
              </a:rPr>
              <a:t>Lineamiento</a:t>
            </a:r>
            <a:r>
              <a:rPr lang="es-MX" sz="3500" dirty="0">
                <a:solidFill>
                  <a:srgbClr val="002060"/>
                </a:solidFill>
                <a:cs typeface="Arial" panose="020B0604020202020204" pitchFamily="34" charset="0"/>
              </a:rPr>
              <a:t>s </a:t>
            </a:r>
          </a:p>
        </p:txBody>
      </p:sp>
      <p:sp>
        <p:nvSpPr>
          <p:cNvPr id="71685" name="AutoShape 2" descr="Riesgos del trabajo excesivo: ¿cómo pueden afectarte? - AMEDIRH"/>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endParaRPr lang="es-MX" altLang="es-MX" sz="18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556792"/>
            <a:ext cx="8496944" cy="4741862"/>
          </a:xfrm>
        </p:spPr>
        <p:txBody>
          <a:bodyPr>
            <a:normAutofit/>
          </a:bodyPr>
          <a:lstStyle/>
          <a:p>
            <a:pPr algn="just">
              <a:buFont typeface="Arial" charset="0"/>
              <a:buChar char="•"/>
              <a:defRPr/>
            </a:pPr>
            <a:r>
              <a:rPr lang="es-MX" sz="2400" dirty="0">
                <a:cs typeface="Arial" panose="020B0604020202020204" pitchFamily="34" charset="0"/>
              </a:rPr>
              <a:t>Para cumplir con el principio de responsabilidad, el responsable puede hacer uso de </a:t>
            </a:r>
            <a:r>
              <a:rPr lang="es-MX" sz="2400" b="1" dirty="0">
                <a:cs typeface="Arial" panose="020B0604020202020204" pitchFamily="34" charset="0"/>
              </a:rPr>
              <a:t>Estándares de Mejores prácticas nacionales e internacionales.</a:t>
            </a:r>
          </a:p>
          <a:p>
            <a:pPr algn="just">
              <a:buFont typeface="Arial" charset="0"/>
              <a:buChar char="•"/>
              <a:defRPr/>
            </a:pPr>
            <a:r>
              <a:rPr lang="es-MX" sz="2400" dirty="0">
                <a:cs typeface="Arial" panose="020B0604020202020204" pitchFamily="34" charset="0"/>
              </a:rPr>
              <a:t>Un ejemplo sería, que el responsable creara una </a:t>
            </a:r>
            <a:r>
              <a:rPr lang="es-MX" sz="2400" b="1" dirty="0">
                <a:cs typeface="Arial" panose="020B0604020202020204" pitchFamily="34" charset="0"/>
              </a:rPr>
              <a:t>política interna</a:t>
            </a:r>
            <a:r>
              <a:rPr lang="es-MX" sz="2400" dirty="0">
                <a:cs typeface="Arial" panose="020B0604020202020204" pitchFamily="34" charset="0"/>
              </a:rPr>
              <a:t> dentro de su programa de protección de datos personales, dirigida a quienes traten datos personales bajo su supervisión o por su cuenta, que incluya medidas y controles que sirvan para garantizar el cumplimiento de la normatividad</a:t>
            </a:r>
            <a:r>
              <a:rPr lang="es-MX" sz="2800" dirty="0">
                <a:cs typeface="Arial" panose="020B0604020202020204" pitchFamily="34" charset="0"/>
              </a:rPr>
              <a:t>.</a:t>
            </a:r>
          </a:p>
        </p:txBody>
      </p:sp>
      <p:sp>
        <p:nvSpPr>
          <p:cNvPr id="4" name="1 Título"/>
          <p:cNvSpPr>
            <a:spLocks noGrp="1"/>
          </p:cNvSpPr>
          <p:nvPr>
            <p:ph type="title"/>
          </p:nvPr>
        </p:nvSpPr>
        <p:spPr>
          <a:xfrm>
            <a:off x="1921762" y="517631"/>
            <a:ext cx="6394654" cy="796925"/>
          </a:xfrm>
          <a:ln cap="rnd">
            <a:round/>
          </a:ln>
        </p:spPr>
        <p:txBody>
          <a:bodyPr/>
          <a:lstStyle/>
          <a:p>
            <a:pPr>
              <a:defRPr/>
            </a:pPr>
            <a:r>
              <a:rPr lang="es-MX" sz="3200" b="1" dirty="0">
                <a:solidFill>
                  <a:srgbClr val="002060"/>
                </a:solidFill>
                <a:latin typeface="Arial" panose="020B0604020202020204" pitchFamily="34" charset="0"/>
                <a:cs typeface="Arial" panose="020B0604020202020204" pitchFamily="34" charset="0"/>
              </a:rPr>
              <a:t>¿</a:t>
            </a:r>
            <a:r>
              <a:rPr lang="es-MX" sz="2800" b="1" dirty="0">
                <a:solidFill>
                  <a:srgbClr val="002060"/>
                </a:solidFill>
                <a:latin typeface="Arial" panose="020B0604020202020204" pitchFamily="34" charset="0"/>
                <a:cs typeface="Arial" panose="020B0604020202020204" pitchFamily="34" charset="0"/>
              </a:rPr>
              <a:t>Cómo cumplir con el principio de responsabilidad?</a:t>
            </a:r>
          </a:p>
        </p:txBody>
      </p:sp>
      <p:pic>
        <p:nvPicPr>
          <p:cNvPr id="72710" name="Picture 6" descr="seria mujer africana jefe explicar el papeleo en la reunión de grupo - politica interna fotografías e imágenes de 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4906408"/>
            <a:ext cx="2927388" cy="19515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pic>
        <p:nvPicPr>
          <p:cNvPr id="737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8975" y="3500438"/>
            <a:ext cx="4635500"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1 Título"/>
          <p:cNvSpPr>
            <a:spLocks noGrp="1"/>
          </p:cNvSpPr>
          <p:nvPr>
            <p:ph type="title"/>
          </p:nvPr>
        </p:nvSpPr>
        <p:spPr>
          <a:xfrm>
            <a:off x="3059832" y="255906"/>
            <a:ext cx="3463925" cy="652462"/>
          </a:xfrm>
        </p:spPr>
        <p:txBody>
          <a:bodyPr/>
          <a:lstStyle/>
          <a:p>
            <a:r>
              <a:rPr lang="es-MX" altLang="es-MX" b="1" dirty="0">
                <a:solidFill>
                  <a:srgbClr val="002060"/>
                </a:solidFill>
                <a:latin typeface="Arial" panose="020B0604020202020204" pitchFamily="34" charset="0"/>
                <a:cs typeface="Arial" panose="020B0604020202020204" pitchFamily="34" charset="0"/>
              </a:rPr>
              <a:t>DEBERES</a:t>
            </a:r>
          </a:p>
        </p:txBody>
      </p:sp>
      <p:sp>
        <p:nvSpPr>
          <p:cNvPr id="73733" name="AutoShape 2" descr="Riesgos del trabajo excesivo: ¿cómo pueden afectarte? - AMEDIRH"/>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endParaRPr lang="es-MX" altLang="es-MX" sz="1800"/>
          </a:p>
        </p:txBody>
      </p:sp>
      <p:sp>
        <p:nvSpPr>
          <p:cNvPr id="73734" name="AutoShape 2" descr="Ofertas de Empleo Confidenciales: Ventajas e Inconvenientes ..."/>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endParaRPr lang="es-MX" altLang="es-MX" sz="1800"/>
          </a:p>
        </p:txBody>
      </p:sp>
      <p:sp>
        <p:nvSpPr>
          <p:cNvPr id="73735" name="AutoShape 4" descr="Ofertas de Empleo Confidenciales: Ventajas e Inconvenientes ..."/>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endParaRPr lang="es-MX" altLang="es-MX" sz="1800"/>
          </a:p>
        </p:txBody>
      </p:sp>
      <p:sp>
        <p:nvSpPr>
          <p:cNvPr id="16" name="4 Marcador de contenido"/>
          <p:cNvSpPr>
            <a:spLocks noGrp="1"/>
          </p:cNvSpPr>
          <p:nvPr>
            <p:ph idx="1"/>
          </p:nvPr>
        </p:nvSpPr>
        <p:spPr>
          <a:xfrm>
            <a:off x="1157288" y="1125538"/>
            <a:ext cx="7632700" cy="5400675"/>
          </a:xfrm>
        </p:spPr>
        <p:txBody>
          <a:bodyPr>
            <a:normAutofit/>
          </a:bodyPr>
          <a:lstStyle/>
          <a:p>
            <a:pPr marL="0" indent="0">
              <a:buFont typeface="Arial" charset="0"/>
              <a:buNone/>
              <a:defRPr/>
            </a:pPr>
            <a:r>
              <a:rPr lang="es-MX" sz="2800" dirty="0">
                <a:cs typeface="Arial" panose="020B0604020202020204" pitchFamily="34" charset="0"/>
              </a:rPr>
              <a:t>La protección de los datos personales además de principios y obligaciones encuentra su base en dos deberes:</a:t>
            </a:r>
            <a:endParaRPr lang="es-MX" sz="3100" dirty="0">
              <a:effectLst>
                <a:outerShdw blurRad="38100" dist="38100" dir="2700000" algn="tl">
                  <a:srgbClr val="000000">
                    <a:alpha val="43137"/>
                  </a:srgbClr>
                </a:outerShdw>
              </a:effectLst>
              <a:cs typeface="Arial" panose="020B0604020202020204" pitchFamily="34" charset="0"/>
            </a:endParaRPr>
          </a:p>
          <a:p>
            <a:pPr algn="r">
              <a:buFont typeface="Wingdings" panose="05000000000000000000" pitchFamily="2" charset="2"/>
              <a:buChar char="ü"/>
              <a:defRPr/>
            </a:pPr>
            <a:endParaRPr lang="es-MX" sz="3100" b="1" dirty="0">
              <a:effectLst>
                <a:outerShdw blurRad="38100" dist="38100" dir="2700000" algn="tl">
                  <a:srgbClr val="000000">
                    <a:alpha val="43137"/>
                  </a:srgbClr>
                </a:outerShdw>
              </a:effectLst>
              <a:cs typeface="Arial" panose="020B0604020202020204" pitchFamily="34" charset="0"/>
            </a:endParaRPr>
          </a:p>
          <a:p>
            <a:pPr algn="r">
              <a:buFont typeface="Wingdings" panose="05000000000000000000" pitchFamily="2" charset="2"/>
              <a:buChar char="ü"/>
              <a:defRPr/>
            </a:pPr>
            <a:r>
              <a:rPr lang="es-MX" sz="3100" b="1" dirty="0">
                <a:solidFill>
                  <a:srgbClr val="002060"/>
                </a:solidFill>
                <a:effectLst>
                  <a:outerShdw blurRad="38100" dist="38100" dir="2700000" algn="tl">
                    <a:srgbClr val="000000">
                      <a:alpha val="43137"/>
                    </a:srgbClr>
                  </a:outerShdw>
                </a:effectLst>
                <a:cs typeface="Arial" panose="020B0604020202020204" pitchFamily="34" charset="0"/>
              </a:rPr>
              <a:t>Confidencialidad(Deber)</a:t>
            </a:r>
          </a:p>
          <a:p>
            <a:pPr>
              <a:buFont typeface="Arial" charset="0"/>
              <a:buNone/>
              <a:defRPr/>
            </a:pPr>
            <a:endParaRPr lang="es-MX" sz="3100" b="1" dirty="0">
              <a:solidFill>
                <a:srgbClr val="002060"/>
              </a:solidFill>
              <a:effectLst>
                <a:outerShdw blurRad="38100" dist="38100" dir="2700000" algn="tl">
                  <a:srgbClr val="000000">
                    <a:alpha val="43137"/>
                  </a:srgbClr>
                </a:outerShdw>
              </a:effectLst>
              <a:cs typeface="Arial" panose="020B0604020202020204" pitchFamily="34" charset="0"/>
            </a:endParaRPr>
          </a:p>
          <a:p>
            <a:pPr>
              <a:buFont typeface="Arial" charset="0"/>
              <a:buNone/>
              <a:defRPr/>
            </a:pPr>
            <a:endParaRPr lang="es-MX" sz="3100" b="1" dirty="0">
              <a:solidFill>
                <a:srgbClr val="002060"/>
              </a:solidFill>
              <a:effectLst>
                <a:outerShdw blurRad="38100" dist="38100" dir="2700000" algn="tl">
                  <a:srgbClr val="000000">
                    <a:alpha val="43137"/>
                  </a:srgbClr>
                </a:outerShdw>
              </a:effectLst>
              <a:cs typeface="Arial" panose="020B0604020202020204" pitchFamily="34" charset="0"/>
            </a:endParaRPr>
          </a:p>
          <a:p>
            <a:pPr>
              <a:buFont typeface="Arial" charset="0"/>
              <a:buNone/>
              <a:defRPr/>
            </a:pPr>
            <a:endParaRPr lang="es-MX" sz="3100" b="1" dirty="0">
              <a:solidFill>
                <a:srgbClr val="002060"/>
              </a:solidFill>
              <a:effectLst>
                <a:outerShdw blurRad="38100" dist="38100" dir="2700000" algn="tl">
                  <a:srgbClr val="000000">
                    <a:alpha val="43137"/>
                  </a:srgbClr>
                </a:outerShdw>
              </a:effectLst>
              <a:cs typeface="Arial" panose="020B0604020202020204" pitchFamily="34" charset="0"/>
            </a:endParaRPr>
          </a:p>
          <a:p>
            <a:pPr>
              <a:buFont typeface="Wingdings" panose="05000000000000000000" pitchFamily="2" charset="2"/>
              <a:buChar char="ü"/>
              <a:defRPr/>
            </a:pPr>
            <a:r>
              <a:rPr lang="es-MX" sz="3100" b="1" dirty="0">
                <a:solidFill>
                  <a:srgbClr val="002060"/>
                </a:solidFill>
                <a:effectLst>
                  <a:outerShdw blurRad="38100" dist="38100" dir="2700000" algn="tl">
                    <a:srgbClr val="000000">
                      <a:alpha val="43137"/>
                    </a:srgbClr>
                  </a:outerShdw>
                </a:effectLst>
                <a:cs typeface="Arial" panose="020B0604020202020204" pitchFamily="34" charset="0"/>
              </a:rPr>
              <a:t>Seguridad (Deber)</a:t>
            </a:r>
          </a:p>
          <a:p>
            <a:pPr marL="0" indent="0" eaLnBrk="1" fontAlgn="auto" hangingPunct="1">
              <a:spcAft>
                <a:spcPts val="0"/>
              </a:spcAft>
              <a:buFont typeface="Arial" charset="0"/>
              <a:buNone/>
              <a:defRPr/>
            </a:pPr>
            <a:endParaRPr lang="es-MX" dirty="0">
              <a:cs typeface="Arial" panose="020B0604020202020204" pitchFamily="34" charset="0"/>
            </a:endParaRPr>
          </a:p>
          <a:p>
            <a:pPr marL="320040" indent="-320040" eaLnBrk="1" fontAlgn="auto" hangingPunct="1">
              <a:spcAft>
                <a:spcPts val="0"/>
              </a:spcAft>
              <a:buFont typeface="Wingdings"/>
              <a:buChar char=""/>
              <a:defRPr/>
            </a:pPr>
            <a:endParaRPr lang="es-MX" dirty="0">
              <a:cs typeface="Arial" panose="020B0604020202020204" pitchFamily="34" charset="0"/>
            </a:endParaRPr>
          </a:p>
        </p:txBody>
      </p:sp>
      <p:pic>
        <p:nvPicPr>
          <p:cNvPr id="73738" name="Picture 10" descr="datos personales confidenciales, sello sellado en carpeta con documentos importantes - confidencialidad fotografías e imágenes de sto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175" y="2564904"/>
            <a:ext cx="2948041" cy="16570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pic>
        <p:nvPicPr>
          <p:cNvPr id="747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678205">
            <a:off x="4979988" y="2765425"/>
            <a:ext cx="5434012"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contenido"/>
          <p:cNvSpPr>
            <a:spLocks noGrp="1"/>
          </p:cNvSpPr>
          <p:nvPr>
            <p:ph idx="1"/>
          </p:nvPr>
        </p:nvSpPr>
        <p:spPr>
          <a:xfrm>
            <a:off x="977900" y="1484313"/>
            <a:ext cx="5473700" cy="4613275"/>
          </a:xfrm>
        </p:spPr>
        <p:txBody>
          <a:bodyPr/>
          <a:lstStyle/>
          <a:p>
            <a:pPr marL="0" indent="0" algn="just">
              <a:buFont typeface="Arial" charset="0"/>
              <a:buNone/>
              <a:defRPr/>
            </a:pPr>
            <a:r>
              <a:rPr lang="es-ES" sz="2400" dirty="0">
                <a:ea typeface="Tahoma" pitchFamily="34" charset="0"/>
                <a:cs typeface="Arial" panose="020B0604020202020204" pitchFamily="34" charset="0"/>
              </a:rPr>
              <a:t>Es la responsabilidad de quienes intervienen como responsables, encargados y usuarios en cualquier fase del tratamiento de los Datos Personales de guardar secreto.</a:t>
            </a:r>
          </a:p>
          <a:p>
            <a:pPr marL="0" indent="0" algn="just">
              <a:buFont typeface="Arial" charset="0"/>
              <a:buNone/>
              <a:defRPr/>
            </a:pPr>
            <a:r>
              <a:rPr lang="es-ES" sz="2400" dirty="0">
                <a:ea typeface="Tahoma" pitchFamily="34" charset="0"/>
                <a:cs typeface="Arial" panose="020B0604020202020204" pitchFamily="34" charset="0"/>
              </a:rPr>
              <a:t>Dicha responsabilidad subsiste aún después de cancelados o anulados los datos y sistemas utilizados, prolongándose aún después de finalizada la relación entre el titular de los datos y el responsable del sistema.</a:t>
            </a:r>
          </a:p>
          <a:p>
            <a:pPr>
              <a:defRPr/>
            </a:pPr>
            <a:endParaRPr lang="es-MX" sz="2400" dirty="0">
              <a:solidFill>
                <a:srgbClr val="008000"/>
              </a:solidFill>
              <a:cs typeface="Arial" panose="020B0604020202020204" pitchFamily="34" charset="0"/>
            </a:endParaRPr>
          </a:p>
        </p:txBody>
      </p:sp>
      <p:sp>
        <p:nvSpPr>
          <p:cNvPr id="74756" name="1 Título"/>
          <p:cNvSpPr>
            <a:spLocks noGrp="1"/>
          </p:cNvSpPr>
          <p:nvPr>
            <p:ph type="title"/>
          </p:nvPr>
        </p:nvSpPr>
        <p:spPr>
          <a:xfrm>
            <a:off x="1547664" y="594404"/>
            <a:ext cx="6272212" cy="652462"/>
          </a:xfrm>
        </p:spPr>
        <p:txBody>
          <a:bodyPr/>
          <a:lstStyle/>
          <a:p>
            <a:r>
              <a:rPr lang="es-MX" altLang="es-MX" sz="3600" dirty="0">
                <a:solidFill>
                  <a:srgbClr val="002060"/>
                </a:solidFill>
                <a:cs typeface="Arial" panose="020B0604020202020204" pitchFamily="34" charset="0"/>
              </a:rPr>
              <a:t>1.CONFIDENCIALIDAD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1 Marcador de texto"/>
          <p:cNvSpPr>
            <a:spLocks noGrp="1"/>
          </p:cNvSpPr>
          <p:nvPr>
            <p:ph idx="1"/>
          </p:nvPr>
        </p:nvSpPr>
        <p:spPr>
          <a:xfrm>
            <a:off x="1116013" y="1196975"/>
            <a:ext cx="7416800" cy="5111750"/>
          </a:xfrm>
        </p:spPr>
        <p:txBody>
          <a:bodyPr>
            <a:normAutofit fontScale="40000" lnSpcReduction="20000"/>
          </a:bodyPr>
          <a:lstStyle/>
          <a:p>
            <a:pPr algn="just" eaLnBrk="1" fontAlgn="auto" hangingPunct="1">
              <a:spcAft>
                <a:spcPts val="0"/>
              </a:spcAft>
              <a:buFont typeface="Arial" panose="020B0604020202020204" pitchFamily="34" charset="0"/>
              <a:buChar char="•"/>
              <a:defRPr/>
            </a:pPr>
            <a:r>
              <a:rPr lang="es-ES" sz="5900" dirty="0">
                <a:ea typeface="Tahoma" pitchFamily="34" charset="0"/>
                <a:cs typeface="Arial" panose="020B0604020202020204" pitchFamily="34" charset="0"/>
              </a:rPr>
              <a:t>Consiste en el deber que tienen las autoridades de adoptar las medidas de índole técnica, administrativas y organizativas necesarias para garantizar la seguridad de los Datos Personales y evitar su alteración, pérdida, tratamiento o acceso no autorizado.</a:t>
            </a:r>
          </a:p>
          <a:p>
            <a:pPr algn="just" eaLnBrk="1" fontAlgn="auto" hangingPunct="1">
              <a:spcAft>
                <a:spcPts val="0"/>
              </a:spcAft>
              <a:buFont typeface="Wingdings"/>
              <a:buNone/>
              <a:defRPr/>
            </a:pPr>
            <a:r>
              <a:rPr lang="es-ES" sz="5900" dirty="0">
                <a:ea typeface="Tahoma" pitchFamily="34" charset="0"/>
                <a:cs typeface="Arial" panose="020B0604020202020204" pitchFamily="34" charset="0"/>
              </a:rPr>
              <a:t> </a:t>
            </a:r>
          </a:p>
          <a:p>
            <a:pPr algn="just">
              <a:buFont typeface="Arial" panose="020B0604020202020204" pitchFamily="34" charset="0"/>
              <a:buChar char="•"/>
              <a:defRPr/>
            </a:pPr>
            <a:r>
              <a:rPr lang="es-ES" sz="5900" dirty="0">
                <a:ea typeface="Tahoma" pitchFamily="34" charset="0"/>
                <a:cs typeface="Arial" panose="020B0604020202020204" pitchFamily="34" charset="0"/>
              </a:rPr>
              <a:t>Por lo cual, se debe de garantizar la integridad, confiabilidad, confidencialidad y disponibilidad de los datos personales. </a:t>
            </a:r>
          </a:p>
          <a:p>
            <a:pPr algn="just" eaLnBrk="1" fontAlgn="auto" hangingPunct="1">
              <a:spcAft>
                <a:spcPts val="0"/>
              </a:spcAft>
              <a:buFont typeface="Wingdings"/>
              <a:buNone/>
              <a:defRPr/>
            </a:pPr>
            <a:endParaRPr lang="es-ES" sz="5900" dirty="0">
              <a:ea typeface="Tahoma" pitchFamily="34" charset="0"/>
              <a:cs typeface="Arial" panose="020B0604020202020204" pitchFamily="34" charset="0"/>
            </a:endParaRPr>
          </a:p>
          <a:p>
            <a:pPr algn="just" eaLnBrk="1" fontAlgn="auto" hangingPunct="1">
              <a:spcAft>
                <a:spcPts val="0"/>
              </a:spcAft>
              <a:buFont typeface="Arial" panose="020B0604020202020204" pitchFamily="34" charset="0"/>
              <a:buChar char="•"/>
              <a:defRPr/>
            </a:pPr>
            <a:r>
              <a:rPr lang="es-ES" sz="5900" dirty="0">
                <a:ea typeface="Tahoma" pitchFamily="34" charset="0"/>
                <a:cs typeface="Arial" panose="020B0604020202020204" pitchFamily="34" charset="0"/>
              </a:rPr>
              <a:t>El cumplimiento de este deber también es en beneficio del Sujeto Obligado, ya que al adoptar las medidas de seguridad evitará perjuicios derivados de una seguridad deficiente</a:t>
            </a:r>
            <a:r>
              <a:rPr lang="es-ES" sz="5900" dirty="0">
                <a:cs typeface="Arial" panose="020B0604020202020204" pitchFamily="34" charset="0"/>
              </a:rPr>
              <a:t>. </a:t>
            </a:r>
          </a:p>
          <a:p>
            <a:pPr eaLnBrk="1" fontAlgn="auto" hangingPunct="1">
              <a:spcAft>
                <a:spcPts val="0"/>
              </a:spcAft>
              <a:buFont typeface="Wingdings"/>
              <a:buNone/>
              <a:defRPr/>
            </a:pPr>
            <a:endParaRPr lang="es-MX" dirty="0">
              <a:solidFill>
                <a:schemeClr val="accent1">
                  <a:lumMod val="50000"/>
                </a:schemeClr>
              </a:solidFill>
              <a:cs typeface="Arial" panose="020B0604020202020204" pitchFamily="34" charset="0"/>
            </a:endParaRPr>
          </a:p>
        </p:txBody>
      </p:sp>
      <p:sp>
        <p:nvSpPr>
          <p:cNvPr id="75779" name="1 Título"/>
          <p:cNvSpPr>
            <a:spLocks noGrp="1"/>
          </p:cNvSpPr>
          <p:nvPr>
            <p:ph type="title"/>
          </p:nvPr>
        </p:nvSpPr>
        <p:spPr>
          <a:xfrm>
            <a:off x="2412206" y="404664"/>
            <a:ext cx="4824413" cy="647700"/>
          </a:xfrm>
        </p:spPr>
        <p:txBody>
          <a:bodyPr/>
          <a:lstStyle/>
          <a:p>
            <a:r>
              <a:rPr lang="es-MX" altLang="es-MX" sz="4000">
                <a:solidFill>
                  <a:srgbClr val="002060"/>
                </a:solidFill>
                <a:cs typeface="Arial" panose="020B0604020202020204" pitchFamily="34" charset="0"/>
              </a:rPr>
              <a:t>2.SEGURIDAD</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77826" name="1 Título"/>
          <p:cNvSpPr>
            <a:spLocks noGrp="1" noChangeArrowheads="1"/>
          </p:cNvSpPr>
          <p:nvPr>
            <p:ph type="title"/>
          </p:nvPr>
        </p:nvSpPr>
        <p:spPr>
          <a:xfrm>
            <a:off x="1259632" y="476672"/>
            <a:ext cx="6707188" cy="1143000"/>
          </a:xfrm>
        </p:spPr>
        <p:txBody>
          <a:bodyPr/>
          <a:lstStyle/>
          <a:p>
            <a:pPr>
              <a:defRPr/>
            </a:pPr>
            <a:br>
              <a:rPr lang="es-MX" altLang="es-MX" sz="2800" b="1" dirty="0">
                <a:solidFill>
                  <a:srgbClr val="002060"/>
                </a:solidFill>
                <a:latin typeface="+mn-lt"/>
                <a:cs typeface="Arial" panose="020B0604020202020204" pitchFamily="34" charset="0"/>
              </a:rPr>
            </a:br>
            <a:r>
              <a:rPr lang="es-MX" altLang="es-MX" sz="2800" b="1" dirty="0">
                <a:solidFill>
                  <a:srgbClr val="002060"/>
                </a:solidFill>
                <a:latin typeface="+mn-lt"/>
                <a:cs typeface="Arial" panose="020B0604020202020204" pitchFamily="34" charset="0"/>
              </a:rPr>
              <a:t>¿Quiénes deben de adoptar las medidas de seguridad?</a:t>
            </a:r>
            <a:br>
              <a:rPr lang="es-MX" altLang="es-MX" b="1" dirty="0">
                <a:solidFill>
                  <a:schemeClr val="tx1"/>
                </a:solidFill>
                <a:cs typeface="Arial" panose="020B0604020202020204" pitchFamily="34" charset="0"/>
              </a:rPr>
            </a:br>
            <a:endParaRPr lang="es-MX" altLang="es-MX" dirty="0">
              <a:solidFill>
                <a:schemeClr val="tx1"/>
              </a:solidFill>
              <a:cs typeface="Arial" panose="020B0604020202020204" pitchFamily="34" charset="0"/>
            </a:endParaRPr>
          </a:p>
        </p:txBody>
      </p:sp>
      <p:sp>
        <p:nvSpPr>
          <p:cNvPr id="77827" name="2 Marcador de contenido"/>
          <p:cNvSpPr>
            <a:spLocks noGrp="1" noChangeArrowheads="1"/>
          </p:cNvSpPr>
          <p:nvPr>
            <p:ph idx="1"/>
          </p:nvPr>
        </p:nvSpPr>
        <p:spPr>
          <a:xfrm>
            <a:off x="683568" y="1619673"/>
            <a:ext cx="7992888" cy="4755728"/>
          </a:xfrm>
        </p:spPr>
        <p:txBody>
          <a:bodyPr/>
          <a:lstStyle/>
          <a:p>
            <a:pPr marL="0" indent="0" algn="just">
              <a:lnSpc>
                <a:spcPct val="90000"/>
              </a:lnSpc>
              <a:buFontTx/>
              <a:buNone/>
            </a:pPr>
            <a:r>
              <a:rPr lang="es-MX" altLang="es-MX" sz="2400" dirty="0">
                <a:cs typeface="Arial" panose="020B0604020202020204" pitchFamily="34" charset="0"/>
              </a:rPr>
              <a:t>El responsable y, en su caso, el encargado del tratamiento.</a:t>
            </a:r>
          </a:p>
          <a:p>
            <a:pPr marL="0" indent="0" algn="just">
              <a:lnSpc>
                <a:spcPct val="90000"/>
              </a:lnSpc>
              <a:buFontTx/>
              <a:buNone/>
            </a:pPr>
            <a:r>
              <a:rPr lang="es-MX" altLang="es-MX" sz="2400" dirty="0">
                <a:cs typeface="Arial" panose="020B0604020202020204" pitchFamily="34" charset="0"/>
              </a:rPr>
              <a:t>Los responsables no adoptarán medidas de seguridad menores a aquellas que mantengan para el manejo de su información.</a:t>
            </a:r>
          </a:p>
          <a:p>
            <a:pPr marL="0" indent="0" algn="just">
              <a:lnSpc>
                <a:spcPct val="90000"/>
              </a:lnSpc>
              <a:buFontTx/>
              <a:buNone/>
            </a:pPr>
            <a:endParaRPr lang="es-MX" altLang="es-MX" sz="2400" dirty="0">
              <a:cs typeface="Arial" panose="020B0604020202020204" pitchFamily="34" charset="0"/>
            </a:endParaRPr>
          </a:p>
          <a:p>
            <a:pPr marL="0" indent="0" algn="just">
              <a:lnSpc>
                <a:spcPct val="90000"/>
              </a:lnSpc>
              <a:buFontTx/>
              <a:buNone/>
            </a:pPr>
            <a:r>
              <a:rPr lang="es-MX" altLang="es-MX" sz="2400" dirty="0">
                <a:cs typeface="Arial" panose="020B0604020202020204" pitchFamily="34" charset="0"/>
              </a:rPr>
              <a:t>Se tomará en cuenta:</a:t>
            </a:r>
          </a:p>
          <a:p>
            <a:pPr marL="0" indent="0" algn="just">
              <a:lnSpc>
                <a:spcPct val="90000"/>
              </a:lnSpc>
              <a:buFontTx/>
              <a:buAutoNum type="arabicPeriod"/>
            </a:pPr>
            <a:r>
              <a:rPr lang="es-MX" altLang="es-MX" sz="2400" dirty="0">
                <a:cs typeface="Arial" panose="020B0604020202020204" pitchFamily="34" charset="0"/>
              </a:rPr>
              <a:t>El riesgo existente, </a:t>
            </a:r>
          </a:p>
          <a:p>
            <a:pPr marL="0" indent="0" algn="just">
              <a:lnSpc>
                <a:spcPct val="90000"/>
              </a:lnSpc>
              <a:buFontTx/>
              <a:buAutoNum type="arabicPeriod"/>
            </a:pPr>
            <a:r>
              <a:rPr lang="es-MX" altLang="es-MX" sz="2400" dirty="0">
                <a:cs typeface="Arial" panose="020B0604020202020204" pitchFamily="34" charset="0"/>
              </a:rPr>
              <a:t>Posibles consecuencias para los titulares, </a:t>
            </a:r>
          </a:p>
          <a:p>
            <a:pPr marL="0" indent="0" algn="just">
              <a:lnSpc>
                <a:spcPct val="90000"/>
              </a:lnSpc>
              <a:buFontTx/>
              <a:buAutoNum type="arabicPeriod"/>
            </a:pPr>
            <a:r>
              <a:rPr lang="es-MX" altLang="es-MX" sz="2400" dirty="0">
                <a:cs typeface="Arial" panose="020B0604020202020204" pitchFamily="34" charset="0"/>
              </a:rPr>
              <a:t>La sensibilidad de los datos, y</a:t>
            </a:r>
          </a:p>
          <a:p>
            <a:pPr marL="0" indent="0" algn="just">
              <a:lnSpc>
                <a:spcPct val="90000"/>
              </a:lnSpc>
              <a:buFontTx/>
              <a:buAutoNum type="arabicPeriod"/>
            </a:pPr>
            <a:r>
              <a:rPr lang="es-MX" altLang="es-MX" sz="2400" dirty="0">
                <a:cs typeface="Arial" panose="020B0604020202020204" pitchFamily="34" charset="0"/>
              </a:rPr>
              <a:t>El desarrollo tecnológico.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78850" name="Título 4"/>
          <p:cNvSpPr>
            <a:spLocks noGrp="1"/>
          </p:cNvSpPr>
          <p:nvPr>
            <p:ph type="title"/>
          </p:nvPr>
        </p:nvSpPr>
        <p:spPr>
          <a:xfrm>
            <a:off x="1259632" y="404664"/>
            <a:ext cx="6707188" cy="1143000"/>
          </a:xfrm>
        </p:spPr>
        <p:txBody>
          <a:bodyPr/>
          <a:lstStyle/>
          <a:p>
            <a:pPr>
              <a:defRPr/>
            </a:pPr>
            <a:r>
              <a:rPr lang="es-MX" altLang="es-MX" sz="2800" b="1" dirty="0">
                <a:solidFill>
                  <a:schemeClr val="tx2">
                    <a:lumMod val="75000"/>
                  </a:schemeClr>
                </a:solidFill>
                <a:latin typeface="Arial" panose="020B0604020202020204" pitchFamily="34" charset="0"/>
                <a:cs typeface="Arial" panose="020B0604020202020204" pitchFamily="34" charset="0"/>
              </a:rPr>
              <a:t>REALIMENTACIÓN DE LOS PRINCIPIOS Y DEBERES</a:t>
            </a:r>
          </a:p>
        </p:txBody>
      </p:sp>
      <p:sp>
        <p:nvSpPr>
          <p:cNvPr id="9" name="4 Marcador de contenido"/>
          <p:cNvSpPr txBox="1">
            <a:spLocks/>
          </p:cNvSpPr>
          <p:nvPr/>
        </p:nvSpPr>
        <p:spPr bwMode="auto">
          <a:xfrm>
            <a:off x="4895850" y="1957388"/>
            <a:ext cx="4248150" cy="4208462"/>
          </a:xfrm>
          <a:prstGeom prst="rect">
            <a:avLst/>
          </a:prstGeom>
          <a:noFill/>
          <a:ln>
            <a:noFill/>
          </a:ln>
        </p:spPr>
        <p:txBody>
          <a:bodyPr>
            <a:normAutofit fontScale="85000" lnSpcReduction="2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Wingdings" panose="05000000000000000000" pitchFamily="2" charset="2"/>
              <a:buChar char="ü"/>
              <a:defRPr/>
            </a:pPr>
            <a:r>
              <a:rPr lang="es-MX" sz="3100" dirty="0">
                <a:solidFill>
                  <a:srgbClr val="002060"/>
                </a:solidFill>
                <a:cs typeface="Arial" pitchFamily="34" charset="0"/>
              </a:rPr>
              <a:t>LICITUD</a:t>
            </a:r>
          </a:p>
          <a:p>
            <a:pPr eaLnBrk="1" fontAlgn="auto" hangingPunct="1">
              <a:spcAft>
                <a:spcPts val="0"/>
              </a:spcAft>
              <a:buFont typeface="Wingdings" panose="05000000000000000000" pitchFamily="2" charset="2"/>
              <a:buChar char="ü"/>
              <a:defRPr/>
            </a:pPr>
            <a:r>
              <a:rPr lang="es-MX" sz="3100" dirty="0">
                <a:solidFill>
                  <a:srgbClr val="002060"/>
                </a:solidFill>
                <a:cs typeface="Arial" pitchFamily="34" charset="0"/>
              </a:rPr>
              <a:t>LEALTAD </a:t>
            </a:r>
          </a:p>
          <a:p>
            <a:pPr eaLnBrk="1" fontAlgn="auto" hangingPunct="1">
              <a:spcAft>
                <a:spcPts val="0"/>
              </a:spcAft>
              <a:buFont typeface="Wingdings" panose="05000000000000000000" pitchFamily="2" charset="2"/>
              <a:buChar char="ü"/>
              <a:defRPr/>
            </a:pPr>
            <a:r>
              <a:rPr lang="es-MX" sz="3100" dirty="0">
                <a:solidFill>
                  <a:srgbClr val="002060"/>
                </a:solidFill>
                <a:cs typeface="Arial" pitchFamily="34" charset="0"/>
              </a:rPr>
              <a:t>FINALIDAD</a:t>
            </a:r>
          </a:p>
          <a:p>
            <a:pPr eaLnBrk="1" fontAlgn="auto" hangingPunct="1">
              <a:spcAft>
                <a:spcPts val="0"/>
              </a:spcAft>
              <a:buFont typeface="Wingdings" panose="05000000000000000000" pitchFamily="2" charset="2"/>
              <a:buChar char="ü"/>
              <a:defRPr/>
            </a:pPr>
            <a:r>
              <a:rPr lang="es-MX" sz="3100" dirty="0">
                <a:solidFill>
                  <a:srgbClr val="002060"/>
                </a:solidFill>
                <a:cs typeface="Arial" pitchFamily="34" charset="0"/>
              </a:rPr>
              <a:t>PROPORCIONALIDAD</a:t>
            </a:r>
          </a:p>
          <a:p>
            <a:pPr eaLnBrk="1" fontAlgn="auto" hangingPunct="1">
              <a:spcAft>
                <a:spcPts val="0"/>
              </a:spcAft>
              <a:buFont typeface="Wingdings" panose="05000000000000000000" pitchFamily="2" charset="2"/>
              <a:buChar char="ü"/>
              <a:defRPr/>
            </a:pPr>
            <a:r>
              <a:rPr lang="es-MX" sz="3100" dirty="0">
                <a:solidFill>
                  <a:srgbClr val="002060"/>
                </a:solidFill>
                <a:cs typeface="Arial" pitchFamily="34" charset="0"/>
              </a:rPr>
              <a:t>CONSENTIMIENTO</a:t>
            </a:r>
          </a:p>
          <a:p>
            <a:pPr eaLnBrk="1" fontAlgn="auto" hangingPunct="1">
              <a:spcAft>
                <a:spcPts val="0"/>
              </a:spcAft>
              <a:buFont typeface="Wingdings" panose="05000000000000000000" pitchFamily="2" charset="2"/>
              <a:buChar char="ü"/>
              <a:defRPr/>
            </a:pPr>
            <a:r>
              <a:rPr lang="es-MX" sz="3100" dirty="0">
                <a:solidFill>
                  <a:srgbClr val="002060"/>
                </a:solidFill>
                <a:cs typeface="Arial" pitchFamily="34" charset="0"/>
              </a:rPr>
              <a:t>CALIDAD</a:t>
            </a:r>
          </a:p>
          <a:p>
            <a:pPr eaLnBrk="1" fontAlgn="auto" hangingPunct="1">
              <a:spcAft>
                <a:spcPts val="0"/>
              </a:spcAft>
              <a:buFont typeface="Wingdings" panose="05000000000000000000" pitchFamily="2" charset="2"/>
              <a:buChar char="ü"/>
              <a:defRPr/>
            </a:pPr>
            <a:r>
              <a:rPr lang="es-MX" sz="3100" dirty="0">
                <a:solidFill>
                  <a:srgbClr val="002060"/>
                </a:solidFill>
                <a:cs typeface="Arial" pitchFamily="34" charset="0"/>
              </a:rPr>
              <a:t>RESPONSABILIDAD</a:t>
            </a:r>
          </a:p>
          <a:p>
            <a:pPr eaLnBrk="1" fontAlgn="auto" hangingPunct="1">
              <a:spcAft>
                <a:spcPts val="0"/>
              </a:spcAft>
              <a:buFont typeface="Wingdings" panose="05000000000000000000" pitchFamily="2" charset="2"/>
              <a:buChar char="ü"/>
              <a:defRPr/>
            </a:pPr>
            <a:r>
              <a:rPr lang="es-MX" sz="3100" dirty="0">
                <a:solidFill>
                  <a:srgbClr val="002060"/>
                </a:solidFill>
                <a:cs typeface="Arial" pitchFamily="34" charset="0"/>
              </a:rPr>
              <a:t>INFORMACIÒN</a:t>
            </a:r>
          </a:p>
          <a:p>
            <a:pPr eaLnBrk="1" fontAlgn="auto" hangingPunct="1">
              <a:spcAft>
                <a:spcPts val="0"/>
              </a:spcAft>
              <a:buFont typeface="Wingdings" panose="05000000000000000000" pitchFamily="2" charset="2"/>
              <a:buChar char="ü"/>
              <a:defRPr/>
            </a:pPr>
            <a:r>
              <a:rPr lang="es-MX" sz="3100" dirty="0">
                <a:solidFill>
                  <a:srgbClr val="002060"/>
                </a:solidFill>
                <a:cs typeface="Arial" pitchFamily="34" charset="0"/>
              </a:rPr>
              <a:t>CONFIDENCIALIDAD</a:t>
            </a:r>
          </a:p>
          <a:p>
            <a:pPr eaLnBrk="1" fontAlgn="auto" hangingPunct="1">
              <a:spcAft>
                <a:spcPts val="0"/>
              </a:spcAft>
              <a:buFont typeface="Wingdings" panose="05000000000000000000" pitchFamily="2" charset="2"/>
              <a:buChar char="ü"/>
              <a:defRPr/>
            </a:pPr>
            <a:r>
              <a:rPr lang="es-MX" sz="3100" dirty="0">
                <a:solidFill>
                  <a:srgbClr val="002060"/>
                </a:solidFill>
                <a:cs typeface="Arial" pitchFamily="34" charset="0"/>
              </a:rPr>
              <a:t>SEGURIDAD</a:t>
            </a:r>
          </a:p>
          <a:p>
            <a:pPr marL="320040" indent="-320040" eaLnBrk="1" fontAlgn="auto" hangingPunct="1">
              <a:spcAft>
                <a:spcPts val="0"/>
              </a:spcAft>
              <a:buFont typeface="Wingdings"/>
              <a:buChar char=""/>
              <a:defRPr/>
            </a:pPr>
            <a:endParaRPr lang="es-MX" dirty="0">
              <a:solidFill>
                <a:srgbClr val="002060"/>
              </a:solidFill>
            </a:endParaRPr>
          </a:p>
          <a:p>
            <a:pPr marL="320040" indent="-320040" eaLnBrk="1" fontAlgn="auto" hangingPunct="1">
              <a:spcAft>
                <a:spcPts val="0"/>
              </a:spcAft>
              <a:buFont typeface="Wingdings"/>
              <a:buChar char=""/>
              <a:defRPr/>
            </a:pPr>
            <a:endParaRPr lang="es-MX" dirty="0">
              <a:solidFill>
                <a:srgbClr val="002060"/>
              </a:solidFill>
            </a:endParaRPr>
          </a:p>
          <a:p>
            <a:pPr marL="320040" indent="-320040" eaLnBrk="1" fontAlgn="auto" hangingPunct="1">
              <a:spcAft>
                <a:spcPts val="0"/>
              </a:spcAft>
              <a:buFont typeface="Wingdings"/>
              <a:buChar char=""/>
              <a:defRPr/>
            </a:pPr>
            <a:endParaRPr lang="es-MX" dirty="0">
              <a:solidFill>
                <a:srgbClr val="002060"/>
              </a:solidFill>
            </a:endParaRPr>
          </a:p>
        </p:txBody>
      </p:sp>
      <p:pic>
        <p:nvPicPr>
          <p:cNvPr id="78852" name="Picture 6" descr="Los mejores trucos para ejercitar y mejorar la memo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772816"/>
            <a:ext cx="3313112" cy="424973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pic>
        <p:nvPicPr>
          <p:cNvPr id="79874" name="Imagen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0050" y="2814638"/>
            <a:ext cx="2220913" cy="284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1115616" y="3717032"/>
            <a:ext cx="5847552" cy="1815882"/>
          </a:xfrm>
          <a:prstGeom prst="rect">
            <a:avLst/>
          </a:prstGeom>
          <a:noFill/>
        </p:spPr>
        <p:style>
          <a:lnRef idx="0">
            <a:schemeClr val="accent3"/>
          </a:lnRef>
          <a:fillRef idx="3">
            <a:schemeClr val="accent3"/>
          </a:fillRef>
          <a:effectRef idx="3">
            <a:schemeClr val="accent3"/>
          </a:effectRef>
          <a:fontRef idx="minor">
            <a:schemeClr val="lt1"/>
          </a:fontRef>
        </p:style>
        <p:txBody>
          <a:bodyPr>
            <a:spAutoFit/>
          </a:bodyPr>
          <a:lstStyle/>
          <a:p>
            <a:pPr algn="just">
              <a:defRPr/>
            </a:pPr>
            <a:r>
              <a:rPr lang="es-MX" sz="1600" b="1" dirty="0">
                <a:solidFill>
                  <a:schemeClr val="tx1"/>
                </a:solidFill>
              </a:rPr>
              <a:t>Objetivo particular </a:t>
            </a:r>
            <a:r>
              <a:rPr lang="es-MX" sz="1600" dirty="0">
                <a:solidFill>
                  <a:schemeClr val="tx1"/>
                </a:solidFill>
              </a:rPr>
              <a:t>:  Al finalizar el tema, las personas participantes, identificarán los elementos informativos que deberá contener el Aviso de Privacidad en términos de La de Protección de Datos Personales en Posesión de Sujetos Obligados del Estado de Nuevo León, y los Lineamientos sobre los principios y deberes de protección de datos personales en Posesión de Sujetos Obligados.</a:t>
            </a:r>
            <a:endParaRPr lang="es-ES" sz="1600" dirty="0">
              <a:ln w="31550" cmpd="sng">
                <a:solidFill>
                  <a:schemeClr val="accent3">
                    <a:lumMod val="75000"/>
                  </a:schemeClr>
                </a:solidFill>
                <a:prstDash val="solid"/>
              </a:ln>
              <a:solidFill>
                <a:schemeClr val="tx1"/>
              </a:solidFill>
            </a:endParaRPr>
          </a:p>
        </p:txBody>
      </p:sp>
      <p:sp>
        <p:nvSpPr>
          <p:cNvPr id="79877" name="1 Rectángulo"/>
          <p:cNvSpPr>
            <a:spLocks noChangeArrowheads="1"/>
          </p:cNvSpPr>
          <p:nvPr/>
        </p:nvSpPr>
        <p:spPr bwMode="auto">
          <a:xfrm>
            <a:off x="4387491" y="5933435"/>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1800" dirty="0">
                <a:hlinkClick r:id="rId4"/>
              </a:rPr>
              <a:t>https://www.youtube.com/watch?v=2HWrEhOxPvY</a:t>
            </a:r>
            <a:endParaRPr lang="es-MX" altLang="es-MX" sz="1800" dirty="0"/>
          </a:p>
        </p:txBody>
      </p:sp>
      <p:sp>
        <p:nvSpPr>
          <p:cNvPr id="2" name="CuadroTexto 1"/>
          <p:cNvSpPr txBox="1"/>
          <p:nvPr/>
        </p:nvSpPr>
        <p:spPr>
          <a:xfrm>
            <a:off x="1835696" y="970981"/>
            <a:ext cx="5616624" cy="1323439"/>
          </a:xfrm>
          <a:prstGeom prst="rect">
            <a:avLst/>
          </a:prstGeom>
          <a:noFill/>
        </p:spPr>
        <p:txBody>
          <a:bodyPr wrap="square" rtlCol="0">
            <a:spAutoFit/>
          </a:bodyPr>
          <a:lstStyle/>
          <a:p>
            <a:pPr algn="ctr"/>
            <a:r>
              <a:rPr lang="es-MX" sz="4000" b="1" dirty="0">
                <a:solidFill>
                  <a:srgbClr val="002060"/>
                </a:solidFill>
              </a:rPr>
              <a:t>Tema 4.- PRINCIPIO DE INFORMACIÓN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pic>
        <p:nvPicPr>
          <p:cNvPr id="80898" name="Picture 2" descr="El alquimista Cormelius: Tomar decisiones acertadas (I). La tabl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8562" y="3470701"/>
            <a:ext cx="2865438" cy="340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Marcador de texto"/>
          <p:cNvSpPr>
            <a:spLocks noGrp="1"/>
          </p:cNvSpPr>
          <p:nvPr>
            <p:ph idx="1"/>
          </p:nvPr>
        </p:nvSpPr>
        <p:spPr>
          <a:xfrm>
            <a:off x="467544" y="1389063"/>
            <a:ext cx="5703069" cy="4064000"/>
          </a:xfrm>
        </p:spPr>
        <p:txBody>
          <a:bodyPr>
            <a:normAutofit fontScale="70000" lnSpcReduction="20000"/>
          </a:bodyPr>
          <a:lstStyle/>
          <a:p>
            <a:pPr algn="just" eaLnBrk="1" fontAlgn="auto" hangingPunct="1">
              <a:spcAft>
                <a:spcPts val="0"/>
              </a:spcAft>
              <a:buFont typeface="Wingdings"/>
              <a:buNone/>
              <a:defRPr/>
            </a:pPr>
            <a:r>
              <a:rPr lang="es-ES" sz="3300" dirty="0">
                <a:solidFill>
                  <a:schemeClr val="accent3">
                    <a:lumMod val="75000"/>
                  </a:schemeClr>
                </a:solidFill>
                <a:ea typeface="Tahoma" pitchFamily="34" charset="0"/>
                <a:cs typeface="Arial" pitchFamily="34" charset="0"/>
              </a:rPr>
              <a:t>	</a:t>
            </a:r>
            <a:endParaRPr lang="es-ES" sz="3300" dirty="0">
              <a:ea typeface="Tahoma" pitchFamily="34" charset="0"/>
              <a:cs typeface="Arial" pitchFamily="34" charset="0"/>
            </a:endParaRPr>
          </a:p>
          <a:p>
            <a:pPr algn="just" eaLnBrk="1" fontAlgn="auto" hangingPunct="1">
              <a:spcAft>
                <a:spcPts val="0"/>
              </a:spcAft>
              <a:buFont typeface="Wingdings"/>
              <a:buNone/>
              <a:defRPr/>
            </a:pPr>
            <a:r>
              <a:rPr lang="es-ES" sz="3300" dirty="0">
                <a:ea typeface="Tahoma" pitchFamily="34" charset="0"/>
                <a:cs typeface="Arial" pitchFamily="34" charset="0"/>
              </a:rPr>
              <a:t>    Este principio </a:t>
            </a:r>
            <a:r>
              <a:rPr lang="es-ES" sz="3300" b="1" dirty="0">
                <a:ea typeface="Tahoma" pitchFamily="34" charset="0"/>
                <a:cs typeface="Arial" pitchFamily="34" charset="0"/>
              </a:rPr>
              <a:t>obliga </a:t>
            </a:r>
            <a:r>
              <a:rPr lang="es-ES" sz="3300" dirty="0">
                <a:ea typeface="Tahoma" pitchFamily="34" charset="0"/>
                <a:cs typeface="Arial" pitchFamily="34" charset="0"/>
              </a:rPr>
              <a:t>a los responsables a </a:t>
            </a:r>
            <a:r>
              <a:rPr lang="es-ES" sz="3300" b="1" dirty="0">
                <a:ea typeface="Tahoma" pitchFamily="34" charset="0"/>
                <a:cs typeface="Arial" pitchFamily="34" charset="0"/>
              </a:rPr>
              <a:t>informar</a:t>
            </a:r>
            <a:r>
              <a:rPr lang="es-ES" sz="3300" dirty="0">
                <a:ea typeface="Tahoma" pitchFamily="34" charset="0"/>
                <a:cs typeface="Arial" pitchFamily="34" charset="0"/>
              </a:rPr>
              <a:t> a los titulares, las características principales del tratamiento al que será sometida su información personal, a fin de que este, pueda tomar decisiones informadas al respecto.</a:t>
            </a:r>
          </a:p>
          <a:p>
            <a:pPr algn="just" eaLnBrk="1" fontAlgn="auto" hangingPunct="1">
              <a:spcAft>
                <a:spcPts val="0"/>
              </a:spcAft>
              <a:buFont typeface="Wingdings"/>
              <a:buNone/>
              <a:defRPr/>
            </a:pPr>
            <a:endParaRPr lang="es-ES" sz="3300" dirty="0">
              <a:ea typeface="Tahoma" pitchFamily="34" charset="0"/>
              <a:cs typeface="Arial" pitchFamily="34" charset="0"/>
            </a:endParaRPr>
          </a:p>
          <a:p>
            <a:pPr algn="just" eaLnBrk="1" fontAlgn="auto" hangingPunct="1">
              <a:spcAft>
                <a:spcPts val="0"/>
              </a:spcAft>
              <a:buFont typeface="Wingdings"/>
              <a:buNone/>
              <a:defRPr/>
            </a:pPr>
            <a:r>
              <a:rPr lang="es-ES" sz="3300" dirty="0">
                <a:ea typeface="Tahoma" pitchFamily="34" charset="0"/>
                <a:cs typeface="Arial" pitchFamily="34" charset="0"/>
              </a:rPr>
              <a:t>    Este principio se materializa a través del </a:t>
            </a:r>
            <a:r>
              <a:rPr lang="es-ES" sz="3300" b="1" dirty="0">
                <a:ea typeface="Tahoma" pitchFamily="34" charset="0"/>
                <a:cs typeface="Arial" pitchFamily="34" charset="0"/>
              </a:rPr>
              <a:t>aviso de privacidad.</a:t>
            </a:r>
          </a:p>
          <a:p>
            <a:pPr algn="just" eaLnBrk="1" fontAlgn="auto" hangingPunct="1">
              <a:spcAft>
                <a:spcPts val="0"/>
              </a:spcAft>
              <a:buFont typeface="Wingdings"/>
              <a:buNone/>
              <a:defRPr/>
            </a:pPr>
            <a:r>
              <a:rPr lang="es-ES" sz="3300" dirty="0">
                <a:solidFill>
                  <a:schemeClr val="accent3">
                    <a:lumMod val="75000"/>
                  </a:schemeClr>
                </a:solidFill>
                <a:ea typeface="Tahoma" pitchFamily="34" charset="0"/>
                <a:cs typeface="Arial" pitchFamily="34" charset="0"/>
              </a:rPr>
              <a:t>	</a:t>
            </a:r>
            <a:endParaRPr lang="es-MX" dirty="0">
              <a:solidFill>
                <a:schemeClr val="accent3">
                  <a:lumMod val="75000"/>
                </a:schemeClr>
              </a:solidFill>
              <a:cs typeface="Arial" panose="020B0604020202020204" pitchFamily="34" charset="0"/>
            </a:endParaRPr>
          </a:p>
        </p:txBody>
      </p:sp>
      <p:sp>
        <p:nvSpPr>
          <p:cNvPr id="80900" name="5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550979C8-F005-4A06-97B7-DE084080012C}" type="slidenum">
              <a:rPr lang="es-ES" altLang="es-MX" sz="1200">
                <a:solidFill>
                  <a:srgbClr val="898989"/>
                </a:solidFill>
                <a:latin typeface="Calibri" panose="020F0502020204030204" pitchFamily="34" charset="0"/>
              </a:rPr>
              <a:pPr>
                <a:spcBef>
                  <a:spcPct val="0"/>
                </a:spcBef>
                <a:buFontTx/>
                <a:buNone/>
              </a:pPr>
              <a:t>58</a:t>
            </a:fld>
            <a:endParaRPr lang="es-ES" altLang="es-MX" sz="1200">
              <a:solidFill>
                <a:srgbClr val="898989"/>
              </a:solidFill>
              <a:latin typeface="Calibri" panose="020F0502020204030204" pitchFamily="34" charset="0"/>
            </a:endParaRPr>
          </a:p>
        </p:txBody>
      </p:sp>
      <p:sp>
        <p:nvSpPr>
          <p:cNvPr id="80901" name="1 Título"/>
          <p:cNvSpPr>
            <a:spLocks noGrp="1"/>
          </p:cNvSpPr>
          <p:nvPr>
            <p:ph type="title"/>
          </p:nvPr>
        </p:nvSpPr>
        <p:spPr>
          <a:xfrm>
            <a:off x="2411760" y="404664"/>
            <a:ext cx="4687887" cy="652462"/>
          </a:xfrm>
        </p:spPr>
        <p:txBody>
          <a:bodyPr/>
          <a:lstStyle/>
          <a:p>
            <a:r>
              <a:rPr lang="es-MX" altLang="es-MX" sz="4000" b="1" dirty="0">
                <a:solidFill>
                  <a:srgbClr val="002060"/>
                </a:solidFill>
                <a:latin typeface="Arial" panose="020B0604020202020204" pitchFamily="34" charset="0"/>
                <a:cs typeface="Arial" panose="020B0604020202020204" pitchFamily="34" charset="0"/>
              </a:rPr>
              <a:t>8.INFORMACIÒN</a:t>
            </a:r>
          </a:p>
        </p:txBody>
      </p:sp>
      <p:sp>
        <p:nvSpPr>
          <p:cNvPr id="80902" name="7 CuadroTexto"/>
          <p:cNvSpPr txBox="1">
            <a:spLocks noChangeArrowheads="1"/>
          </p:cNvSpPr>
          <p:nvPr/>
        </p:nvSpPr>
        <p:spPr bwMode="auto">
          <a:xfrm>
            <a:off x="1547813" y="5945188"/>
            <a:ext cx="38877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just">
              <a:spcBef>
                <a:spcPct val="0"/>
              </a:spcBef>
              <a:buFontTx/>
              <a:buNone/>
            </a:pPr>
            <a:r>
              <a:rPr lang="es-MX" altLang="es-MX" sz="1600" dirty="0">
                <a:solidFill>
                  <a:srgbClr val="002060"/>
                </a:solidFill>
              </a:rPr>
              <a:t>Artículo 27, 28, 29 y 30 de la Ley Local</a:t>
            </a:r>
          </a:p>
          <a:p>
            <a:pPr algn="just">
              <a:spcBef>
                <a:spcPct val="0"/>
              </a:spcBef>
              <a:buFontTx/>
              <a:buNone/>
            </a:pPr>
            <a:r>
              <a:rPr lang="es-MX" altLang="es-MX" sz="1600" dirty="0">
                <a:solidFill>
                  <a:srgbClr val="002060"/>
                </a:solidFill>
              </a:rPr>
              <a:t>Artículo 24 de los Lineamientos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19" name="6 CuadroTexto"/>
          <p:cNvSpPr txBox="1"/>
          <p:nvPr/>
        </p:nvSpPr>
        <p:spPr>
          <a:xfrm>
            <a:off x="2448269" y="260648"/>
            <a:ext cx="5598622" cy="523220"/>
          </a:xfrm>
          <a:prstGeom prst="rect">
            <a:avLst/>
          </a:prstGeom>
          <a:noFill/>
        </p:spPr>
        <p:style>
          <a:lnRef idx="0">
            <a:schemeClr val="accent4"/>
          </a:lnRef>
          <a:fillRef idx="3">
            <a:schemeClr val="accent4"/>
          </a:fillRef>
          <a:effectRef idx="3">
            <a:schemeClr val="accent4"/>
          </a:effectRef>
          <a:fontRef idx="minor">
            <a:schemeClr val="lt1"/>
          </a:fontRef>
        </p:style>
        <p:txBody>
          <a:bodyPr>
            <a:spAutoFit/>
          </a:bodyPr>
          <a:lstStyle/>
          <a:p>
            <a:pPr algn="ctr">
              <a:defRPr/>
            </a:pPr>
            <a:r>
              <a:rPr lang="es-MX" sz="2800" b="1" dirty="0">
                <a:solidFill>
                  <a:srgbClr val="002060"/>
                </a:solidFill>
              </a:rPr>
              <a:t>Principio de Información</a:t>
            </a:r>
          </a:p>
        </p:txBody>
      </p:sp>
      <p:sp>
        <p:nvSpPr>
          <p:cNvPr id="14" name="Rombo 13"/>
          <p:cNvSpPr/>
          <p:nvPr/>
        </p:nvSpPr>
        <p:spPr>
          <a:xfrm>
            <a:off x="7866063" y="404813"/>
            <a:ext cx="431800" cy="576262"/>
          </a:xfrm>
          <a:prstGeom prst="diamond">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graphicFrame>
        <p:nvGraphicFramePr>
          <p:cNvPr id="25" name="Marcador de contenido 4"/>
          <p:cNvGraphicFramePr>
            <a:graphicFrameLocks/>
          </p:cNvGraphicFramePr>
          <p:nvPr/>
        </p:nvGraphicFramePr>
        <p:xfrm>
          <a:off x="985783" y="1125240"/>
          <a:ext cx="8136905" cy="5184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5" name="4 Rectángulo"/>
          <p:cNvSpPr/>
          <p:nvPr/>
        </p:nvSpPr>
        <p:spPr>
          <a:xfrm>
            <a:off x="1115616" y="5085184"/>
            <a:ext cx="7776864" cy="923330"/>
          </a:xfrm>
          <a:prstGeom prst="rect">
            <a:avLst/>
          </a:prstGeom>
          <a:noFill/>
        </p:spPr>
        <p:style>
          <a:lnRef idx="0">
            <a:schemeClr val="accent3"/>
          </a:lnRef>
          <a:fillRef idx="3">
            <a:schemeClr val="accent3"/>
          </a:fillRef>
          <a:effectRef idx="3">
            <a:schemeClr val="accent3"/>
          </a:effectRef>
          <a:fontRef idx="minor">
            <a:schemeClr val="lt1"/>
          </a:fontRef>
        </p:style>
        <p:txBody>
          <a:bodyPr>
            <a:spAutoFit/>
          </a:bodyPr>
          <a:lstStyle/>
          <a:p>
            <a:pPr algn="just">
              <a:defRPr/>
            </a:pPr>
            <a:r>
              <a:rPr lang="es-MX" b="1" dirty="0">
                <a:solidFill>
                  <a:schemeClr val="tx1"/>
                </a:solidFill>
              </a:rPr>
              <a:t>Objetivo particular: </a:t>
            </a:r>
            <a:r>
              <a:rPr lang="es-MX" dirty="0">
                <a:solidFill>
                  <a:schemeClr val="tx1"/>
                </a:solidFill>
              </a:rPr>
              <a:t>Al término del tema, las personas participantes reconocerán el marco normativo aplicable, en materia de protección de datos personales para el sector publico, y aplicarán el aprendizaje al interior de sus instituciones.</a:t>
            </a:r>
            <a:endParaRPr lang="es-ES" b="1" dirty="0">
              <a:ln w="31550" cmpd="sng">
                <a:solidFill>
                  <a:schemeClr val="accent3">
                    <a:lumMod val="75000"/>
                  </a:schemeClr>
                </a:solidFill>
                <a:prstDash val="solid"/>
              </a:ln>
              <a:solidFill>
                <a:schemeClr val="tx1"/>
              </a:solidFill>
              <a:effectLst>
                <a:outerShdw blurRad="50800" dist="40000" dir="5400000" algn="tl" rotWithShape="0">
                  <a:srgbClr val="000000">
                    <a:shade val="5000"/>
                    <a:satMod val="120000"/>
                    <a:alpha val="33000"/>
                  </a:srgbClr>
                </a:outerShdw>
              </a:effectLst>
            </a:endParaRPr>
          </a:p>
        </p:txBody>
      </p:sp>
      <p:sp>
        <p:nvSpPr>
          <p:cNvPr id="23555" name="Título 5"/>
          <p:cNvSpPr>
            <a:spLocks noGrp="1"/>
          </p:cNvSpPr>
          <p:nvPr>
            <p:ph type="ctrTitle"/>
          </p:nvPr>
        </p:nvSpPr>
        <p:spPr/>
        <p:txBody>
          <a:bodyPr/>
          <a:lstStyle/>
          <a:p>
            <a:r>
              <a:rPr lang="es-ES" altLang="es-MX" sz="4000" dirty="0">
                <a:solidFill>
                  <a:schemeClr val="tx2">
                    <a:lumMod val="75000"/>
                  </a:schemeClr>
                </a:solidFill>
              </a:rPr>
              <a:t>Tema 1.- MARCO NORMATIVO EN MATERIA DE PROTECCIÓN DE DATOS PERSONALES</a:t>
            </a:r>
            <a:endParaRPr lang="es-MX" altLang="es-MX" sz="4000" dirty="0">
              <a:solidFill>
                <a:schemeClr val="tx2">
                  <a:lumMod val="75000"/>
                </a:schemeClr>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28663" y="3933825"/>
            <a:ext cx="7886700" cy="1781175"/>
          </a:xfrm>
        </p:spPr>
        <p:txBody>
          <a:bodyPr>
            <a:normAutofit fontScale="90000"/>
          </a:bodyPr>
          <a:lstStyle/>
          <a:p>
            <a:pPr>
              <a:defRPr/>
            </a:pPr>
            <a:r>
              <a:rPr lang="es-MX" sz="73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 AVISO DE PRIVACIDAD</a:t>
            </a:r>
            <a:endParaRPr lang="es-MX"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2947" name="Picture 2" descr="Qué es y para qué sirve el aviso de privacid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1438" y="981075"/>
            <a:ext cx="412115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pic>
        <p:nvPicPr>
          <p:cNvPr id="839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8050" y="4652963"/>
            <a:ext cx="1878013"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Marcador de contenido 2"/>
          <p:cNvSpPr>
            <a:spLocks noGrp="1"/>
          </p:cNvSpPr>
          <p:nvPr>
            <p:ph idx="1"/>
          </p:nvPr>
        </p:nvSpPr>
        <p:spPr>
          <a:xfrm>
            <a:off x="1476375" y="2133600"/>
            <a:ext cx="5903913" cy="4205288"/>
          </a:xfrm>
        </p:spPr>
        <p:txBody>
          <a:bodyPr/>
          <a:lstStyle/>
          <a:p>
            <a:pPr algn="just"/>
            <a:r>
              <a:rPr lang="es-MX" altLang="es-MX" sz="2400">
                <a:cs typeface="Arial" panose="020B0604020202020204" pitchFamily="34" charset="0"/>
              </a:rPr>
              <a:t>Documento a disposición del titular de forma física, electrónica o en cualquier formato generado por el responsable, a partir del momento en el cual se recaben sus datos personales, con el objeto de informarle los propósitos del tratamiento de los mismos.</a:t>
            </a:r>
          </a:p>
          <a:p>
            <a:pPr algn="just"/>
            <a:r>
              <a:rPr lang="es-MX" altLang="es-MX" sz="2400">
                <a:cs typeface="Arial" panose="020B0604020202020204" pitchFamily="34" charset="0"/>
              </a:rPr>
              <a:t>Art. 3, fracción II de la Ley de Protección de Datos personales en Posesión de Sujetos Obligados del Estado de Nuevo León.</a:t>
            </a:r>
          </a:p>
        </p:txBody>
      </p:sp>
      <p:sp>
        <p:nvSpPr>
          <p:cNvPr id="5" name="1 Título"/>
          <p:cNvSpPr>
            <a:spLocks noGrp="1"/>
          </p:cNvSpPr>
          <p:nvPr>
            <p:ph type="title"/>
          </p:nvPr>
        </p:nvSpPr>
        <p:spPr>
          <a:xfrm>
            <a:off x="1979613" y="896938"/>
            <a:ext cx="5184775" cy="1023937"/>
          </a:xfrm>
        </p:spPr>
        <p:txBody>
          <a:bodyPr/>
          <a:lstStyle/>
          <a:p>
            <a:pPr>
              <a:defRPr/>
            </a:pPr>
            <a:r>
              <a:rPr lang="es-MX" sz="4000" b="1" dirty="0">
                <a:solidFill>
                  <a:schemeClr val="tx2">
                    <a:lumMod val="75000"/>
                  </a:schemeClr>
                </a:solidFill>
                <a:latin typeface="Arial" panose="020B0604020202020204" pitchFamily="34" charset="0"/>
                <a:cs typeface="Arial" panose="020B0604020202020204" pitchFamily="34" charset="0"/>
              </a:rPr>
              <a:t>AVISO DE PRIVACIDAD</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84994" name="Marcador de contenido 2"/>
          <p:cNvSpPr>
            <a:spLocks noGrp="1"/>
          </p:cNvSpPr>
          <p:nvPr>
            <p:ph idx="1"/>
          </p:nvPr>
        </p:nvSpPr>
        <p:spPr>
          <a:xfrm>
            <a:off x="693738" y="1557338"/>
            <a:ext cx="4545012" cy="4708525"/>
          </a:xfrm>
        </p:spPr>
        <p:txBody>
          <a:bodyPr/>
          <a:lstStyle/>
          <a:p>
            <a:pPr algn="just"/>
            <a:r>
              <a:rPr lang="es-MX" altLang="es-MX" sz="2400">
                <a:cs typeface="Arial" panose="020B0604020202020204" pitchFamily="34" charset="0"/>
              </a:rPr>
              <a:t>El aviso de privacidad tiene como propósito principal establecer y delimitar el </a:t>
            </a:r>
            <a:r>
              <a:rPr lang="es-MX" altLang="es-MX" sz="2400" b="1">
                <a:cs typeface="Arial" panose="020B0604020202020204" pitchFamily="34" charset="0"/>
              </a:rPr>
              <a:t>alcance, términos y condiciones </a:t>
            </a:r>
            <a:r>
              <a:rPr lang="es-MX" altLang="es-MX" sz="2400">
                <a:cs typeface="Arial" panose="020B0604020202020204" pitchFamily="34" charset="0"/>
              </a:rPr>
              <a:t>del tratamiento de los datos personales, a fin de que el titular pueda tomar </a:t>
            </a:r>
            <a:r>
              <a:rPr lang="es-MX" altLang="es-MX" sz="2400" b="1">
                <a:cs typeface="Arial" panose="020B0604020202020204" pitchFamily="34" charset="0"/>
              </a:rPr>
              <a:t>decisiones informadas </a:t>
            </a:r>
            <a:r>
              <a:rPr lang="es-MX" altLang="es-MX" sz="2400">
                <a:cs typeface="Arial" panose="020B0604020202020204" pitchFamily="34" charset="0"/>
              </a:rPr>
              <a:t>con relación a sus datos personales y mantenga el control y disposición de la información que le corresponde. </a:t>
            </a:r>
          </a:p>
        </p:txBody>
      </p:sp>
      <p:sp>
        <p:nvSpPr>
          <p:cNvPr id="5" name="1 Título"/>
          <p:cNvSpPr>
            <a:spLocks noGrp="1"/>
          </p:cNvSpPr>
          <p:nvPr>
            <p:ph type="title"/>
          </p:nvPr>
        </p:nvSpPr>
        <p:spPr>
          <a:xfrm>
            <a:off x="2267744" y="484633"/>
            <a:ext cx="4903788" cy="652463"/>
          </a:xfrm>
        </p:spPr>
        <p:txBody>
          <a:bodyPr/>
          <a:lstStyle/>
          <a:p>
            <a:pPr>
              <a:defRPr/>
            </a:pPr>
            <a:r>
              <a:rPr lang="es-MX" sz="4000" b="1" dirty="0">
                <a:solidFill>
                  <a:srgbClr val="002060"/>
                </a:solidFill>
                <a:latin typeface="Arial" panose="020B0604020202020204" pitchFamily="34" charset="0"/>
                <a:cs typeface="Arial" panose="020B0604020202020204" pitchFamily="34" charset="0"/>
              </a:rPr>
              <a:t>¿Para que sirve?</a:t>
            </a:r>
          </a:p>
        </p:txBody>
      </p:sp>
      <p:grpSp>
        <p:nvGrpSpPr>
          <p:cNvPr id="84996" name="Grupo 1"/>
          <p:cNvGrpSpPr>
            <a:grpSpLocks/>
          </p:cNvGrpSpPr>
          <p:nvPr/>
        </p:nvGrpSpPr>
        <p:grpSpPr bwMode="auto">
          <a:xfrm>
            <a:off x="4932363" y="1773238"/>
            <a:ext cx="4322762" cy="4822825"/>
            <a:chOff x="4451552" y="1600281"/>
            <a:chExt cx="4441623" cy="4705350"/>
          </a:xfrm>
        </p:grpSpPr>
        <p:pic>
          <p:nvPicPr>
            <p:cNvPr id="84997" name="Picture 5" descr="El poder de decidir en tu vida. — Steem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89591">
              <a:off x="4451552" y="1600281"/>
              <a:ext cx="4217492"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8" name="5 CuadroTexto"/>
            <p:cNvSpPr txBox="1">
              <a:spLocks noChangeArrowheads="1"/>
            </p:cNvSpPr>
            <p:nvPr/>
          </p:nvSpPr>
          <p:spPr bwMode="auto">
            <a:xfrm rot="-2674342">
              <a:off x="4527550" y="3186113"/>
              <a:ext cx="1555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r>
                <a:rPr lang="es-MX" altLang="es-MX" sz="700" b="1"/>
                <a:t>Aviso de Privacidad</a:t>
              </a:r>
            </a:p>
            <a:p>
              <a:pPr algn="ctr">
                <a:spcBef>
                  <a:spcPct val="0"/>
                </a:spcBef>
                <a:buFontTx/>
                <a:buNone/>
              </a:pPr>
              <a:r>
                <a:rPr lang="es-MX" altLang="es-MX" sz="700" b="1"/>
                <a:t> “Guardería Infantil”</a:t>
              </a:r>
            </a:p>
          </p:txBody>
        </p:sp>
        <p:sp>
          <p:nvSpPr>
            <p:cNvPr id="84999" name="6 CuadroTexto"/>
            <p:cNvSpPr txBox="1">
              <a:spLocks noChangeArrowheads="1"/>
            </p:cNvSpPr>
            <p:nvPr/>
          </p:nvSpPr>
          <p:spPr bwMode="auto">
            <a:xfrm>
              <a:off x="7667625" y="2384425"/>
              <a:ext cx="12255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1100"/>
                <a:t>¿Examen de ADN?</a:t>
              </a:r>
            </a:p>
          </p:txBody>
        </p:sp>
        <p:sp>
          <p:nvSpPr>
            <p:cNvPr id="85000" name="7 CuadroTexto"/>
            <p:cNvSpPr txBox="1">
              <a:spLocks noChangeArrowheads="1"/>
            </p:cNvSpPr>
            <p:nvPr/>
          </p:nvSpPr>
          <p:spPr bwMode="auto">
            <a:xfrm rot="1797275">
              <a:off x="7534275" y="3216275"/>
              <a:ext cx="1223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just">
                <a:spcBef>
                  <a:spcPct val="0"/>
                </a:spcBef>
                <a:buFontTx/>
                <a:buNone/>
              </a:pPr>
              <a:r>
                <a:rPr lang="es-MX" altLang="es-MX" sz="1200"/>
                <a:t>¿Creencias religiosas?</a:t>
              </a:r>
            </a:p>
          </p:txBody>
        </p:sp>
        <p:sp>
          <p:nvSpPr>
            <p:cNvPr id="85001" name="8 CuadroTexto"/>
            <p:cNvSpPr txBox="1">
              <a:spLocks noChangeArrowheads="1"/>
            </p:cNvSpPr>
            <p:nvPr/>
          </p:nvSpPr>
          <p:spPr bwMode="auto">
            <a:xfrm rot="608575">
              <a:off x="7215188" y="4003675"/>
              <a:ext cx="1438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just">
                <a:spcBef>
                  <a:spcPct val="0"/>
                </a:spcBef>
                <a:buFontTx/>
                <a:buNone/>
              </a:pPr>
              <a:r>
                <a:rPr lang="es-MX" altLang="es-MX" sz="1200"/>
                <a:t>¿Cuántos carros tiene?</a:t>
              </a:r>
            </a:p>
          </p:txBody>
        </p:sp>
        <p:sp>
          <p:nvSpPr>
            <p:cNvPr id="85002" name="9 CuadroTexto"/>
            <p:cNvSpPr txBox="1">
              <a:spLocks noChangeArrowheads="1"/>
            </p:cNvSpPr>
            <p:nvPr/>
          </p:nvSpPr>
          <p:spPr bwMode="auto">
            <a:xfrm rot="-902771">
              <a:off x="6946900" y="4816475"/>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just">
                <a:spcBef>
                  <a:spcPct val="0"/>
                </a:spcBef>
                <a:buFontTx/>
                <a:buNone/>
              </a:pPr>
              <a:r>
                <a:rPr lang="es-MX" altLang="es-MX" sz="1200"/>
                <a:t>¿Tiene enfermedad terminal?</a:t>
              </a:r>
            </a:p>
          </p:txBody>
        </p:sp>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86018" name="2 Marcador de contenido"/>
          <p:cNvSpPr>
            <a:spLocks noGrp="1"/>
          </p:cNvSpPr>
          <p:nvPr>
            <p:ph idx="1"/>
          </p:nvPr>
        </p:nvSpPr>
        <p:spPr>
          <a:xfrm>
            <a:off x="3707904" y="1484784"/>
            <a:ext cx="5040313" cy="4525962"/>
          </a:xfrm>
        </p:spPr>
        <p:txBody>
          <a:bodyPr/>
          <a:lstStyle/>
          <a:p>
            <a:pPr marL="0" indent="0" algn="just">
              <a:buNone/>
            </a:pPr>
            <a:r>
              <a:rPr lang="es-MX" altLang="es-MX" sz="2800" dirty="0">
                <a:cs typeface="Arial" panose="020B0604020202020204" pitchFamily="34" charset="0"/>
              </a:rPr>
              <a:t>El </a:t>
            </a:r>
            <a:r>
              <a:rPr lang="es-MX" altLang="es-MX" sz="2800" dirty="0">
                <a:solidFill>
                  <a:srgbClr val="002060"/>
                </a:solidFill>
                <a:cs typeface="Arial" panose="020B0604020202020204" pitchFamily="34" charset="0"/>
              </a:rPr>
              <a:t>aviso de privacidad </a:t>
            </a:r>
            <a:r>
              <a:rPr lang="es-MX" altLang="es-MX" sz="2800" dirty="0">
                <a:cs typeface="Arial" panose="020B0604020202020204" pitchFamily="34" charset="0"/>
              </a:rPr>
              <a:t>permite al responsable transparentar el tratamiento o uso que da a los datos personales que están en su posesión, lo que sin lugar a dudas, </a:t>
            </a:r>
            <a:r>
              <a:rPr lang="es-MX" altLang="es-MX" sz="2800" dirty="0">
                <a:solidFill>
                  <a:srgbClr val="002060"/>
                </a:solidFill>
                <a:cs typeface="Arial" panose="020B0604020202020204" pitchFamily="34" charset="0"/>
              </a:rPr>
              <a:t>fortalece el nivel de confianza </a:t>
            </a:r>
            <a:r>
              <a:rPr lang="es-MX" altLang="es-MX" sz="2800" dirty="0">
                <a:cs typeface="Arial" panose="020B0604020202020204" pitchFamily="34" charset="0"/>
              </a:rPr>
              <a:t>del titular con relación a la protección de su información.</a:t>
            </a:r>
          </a:p>
        </p:txBody>
      </p:sp>
      <p:pic>
        <p:nvPicPr>
          <p:cNvPr id="86021" name="Picture 5" descr="Puente, Empresario, Concepto, Corrien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840482"/>
            <a:ext cx="3238500" cy="32385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2000" b="-2000"/>
          </a:stretch>
        </a:blipFill>
        <a:effectLst/>
      </p:bgPr>
    </p:bg>
    <p:spTree>
      <p:nvGrpSpPr>
        <p:cNvPr id="1" name=""/>
        <p:cNvGrpSpPr/>
        <p:nvPr/>
      </p:nvGrpSpPr>
      <p:grpSpPr>
        <a:xfrm>
          <a:off x="0" y="0"/>
          <a:ext cx="0" cy="0"/>
          <a:chOff x="0" y="0"/>
          <a:chExt cx="0" cy="0"/>
        </a:xfrm>
      </p:grpSpPr>
      <p:graphicFrame>
        <p:nvGraphicFramePr>
          <p:cNvPr id="2" name="1 Marcador de contenido"/>
          <p:cNvGraphicFramePr>
            <a:graphicFrameLocks noGrp="1"/>
          </p:cNvGraphicFramePr>
          <p:nvPr>
            <p:ph idx="1"/>
            <p:extLst>
              <p:ext uri="{D42A27DB-BD31-4B8C-83A1-F6EECF244321}">
                <p14:modId xmlns:p14="http://schemas.microsoft.com/office/powerpoint/2010/main" val="741218025"/>
              </p:ext>
            </p:extLst>
          </p:nvPr>
        </p:nvGraphicFramePr>
        <p:xfrm>
          <a:off x="719313" y="2132856"/>
          <a:ext cx="7704856" cy="4608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1 Título"/>
          <p:cNvSpPr>
            <a:spLocks noGrp="1"/>
          </p:cNvSpPr>
          <p:nvPr>
            <p:ph type="title"/>
          </p:nvPr>
        </p:nvSpPr>
        <p:spPr>
          <a:xfrm>
            <a:off x="1018381" y="477248"/>
            <a:ext cx="7683500" cy="725487"/>
          </a:xfrm>
        </p:spPr>
        <p:txBody>
          <a:bodyPr/>
          <a:lstStyle/>
          <a:p>
            <a:pPr>
              <a:defRPr/>
            </a:pPr>
            <a:r>
              <a:rPr lang="es-MX" sz="2800" b="1" dirty="0">
                <a:solidFill>
                  <a:srgbClr val="002060"/>
                </a:solidFill>
                <a:latin typeface="Arial" panose="020B0604020202020204" pitchFamily="34" charset="0"/>
                <a:cs typeface="Arial" panose="020B0604020202020204" pitchFamily="34" charset="0"/>
              </a:rPr>
              <a:t>Características del Aviso de Privacidad</a:t>
            </a:r>
          </a:p>
        </p:txBody>
      </p:sp>
      <p:sp>
        <p:nvSpPr>
          <p:cNvPr id="87044" name="3 CuadroTexto"/>
          <p:cNvSpPr txBox="1">
            <a:spLocks noChangeArrowheads="1"/>
          </p:cNvSpPr>
          <p:nvPr/>
        </p:nvSpPr>
        <p:spPr bwMode="auto">
          <a:xfrm>
            <a:off x="899593" y="1196975"/>
            <a:ext cx="734429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just">
              <a:spcBef>
                <a:spcPct val="0"/>
              </a:spcBef>
              <a:buFontTx/>
              <a:buNone/>
            </a:pPr>
            <a:r>
              <a:rPr lang="es-MX" altLang="es-MX" dirty="0"/>
              <a:t>El aviso de privacidad debe caracterizarse por ser:</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2339752" y="422929"/>
            <a:ext cx="4906963" cy="868363"/>
          </a:xfrm>
        </p:spPr>
        <p:txBody>
          <a:bodyPr/>
          <a:lstStyle/>
          <a:p>
            <a:pPr>
              <a:defRPr/>
            </a:pPr>
            <a:r>
              <a:rPr lang="es-MX" b="1" dirty="0">
                <a:solidFill>
                  <a:srgbClr val="002060"/>
                </a:solidFill>
                <a:latin typeface="Arial" panose="020B0604020202020204" pitchFamily="34" charset="0"/>
                <a:cs typeface="Arial" panose="020B0604020202020204" pitchFamily="34" charset="0"/>
              </a:rPr>
              <a:t>Ello implica el:</a:t>
            </a:r>
          </a:p>
        </p:txBody>
      </p:sp>
      <p:graphicFrame>
        <p:nvGraphicFramePr>
          <p:cNvPr id="4" name="3 Marcador de contenido"/>
          <p:cNvGraphicFramePr>
            <a:graphicFrameLocks noGrp="1"/>
          </p:cNvGraphicFramePr>
          <p:nvPr>
            <p:ph idx="1"/>
          </p:nvPr>
        </p:nvGraphicFramePr>
        <p:xfrm>
          <a:off x="944562" y="1463377"/>
          <a:ext cx="7299846" cy="4137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9092" name="Picture 2" descr="C:\Users\USUARIO\Downloads\Correcto Image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40700" y="2511425"/>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3" name="Picture 3" descr="C:\Users\USUARIO\Downloads\Incorrecto Image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26413" y="1393825"/>
            <a:ext cx="10382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4" name="Picture 3" descr="C:\Users\USUARIO\Downloads\Incorrecto Imagen.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74038" y="3590925"/>
            <a:ext cx="1039812"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5" name="Picture 3" descr="C:\Users\USUARIO\Downloads\Incorrecto Image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04188" y="4572000"/>
            <a:ext cx="1039812"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27088" y="2420938"/>
            <a:ext cx="2449512" cy="3662362"/>
          </a:xfrm>
        </p:spPr>
        <p:txBody>
          <a:bodyPr/>
          <a:lstStyle/>
          <a:p>
            <a:pPr algn="just">
              <a:defRPr/>
            </a:pPr>
            <a:r>
              <a:rPr lang="es-MX" sz="2000" dirty="0">
                <a:cs typeface="Arial" panose="020B0604020202020204" pitchFamily="34" charset="0"/>
              </a:rPr>
              <a:t>De conformidad con la normatividad en materia de protección de datos personales, se reconocen dos modalidades.</a:t>
            </a:r>
            <a:r>
              <a:rPr lang="es-MX" sz="2000" dirty="0">
                <a:solidFill>
                  <a:srgbClr val="FF0000"/>
                </a:solidFill>
                <a:cs typeface="Arial" panose="020B0604020202020204" pitchFamily="34" charset="0"/>
              </a:rPr>
              <a:t> </a:t>
            </a:r>
            <a:endParaRPr lang="es-MX" sz="2000" dirty="0">
              <a:solidFill>
                <a:schemeClr val="accent3">
                  <a:lumMod val="50000"/>
                </a:schemeClr>
              </a:solidFill>
              <a:cs typeface="Arial" panose="020B0604020202020204" pitchFamily="34" charset="0"/>
            </a:endParaRPr>
          </a:p>
        </p:txBody>
      </p:sp>
      <p:graphicFrame>
        <p:nvGraphicFramePr>
          <p:cNvPr id="7" name="Diagrama 6"/>
          <p:cNvGraphicFramePr/>
          <p:nvPr/>
        </p:nvGraphicFramePr>
        <p:xfrm>
          <a:off x="3347864" y="2276872"/>
          <a:ext cx="5611452"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1 Título"/>
          <p:cNvSpPr txBox="1">
            <a:spLocks/>
          </p:cNvSpPr>
          <p:nvPr/>
        </p:nvSpPr>
        <p:spPr bwMode="auto">
          <a:xfrm>
            <a:off x="1258888" y="1052513"/>
            <a:ext cx="7140575" cy="1008062"/>
          </a:xfrm>
          <a:prstGeom prst="rect">
            <a:avLst/>
          </a:prstGeom>
          <a:noFill/>
          <a:ln>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s-MX" dirty="0">
                <a:solidFill>
                  <a:schemeClr val="tx2">
                    <a:lumMod val="75000"/>
                  </a:schemeClr>
                </a:solidFill>
              </a:rPr>
              <a:t>Modalidades del Aviso de Privacidad</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pic>
        <p:nvPicPr>
          <p:cNvPr id="91138" name="Picture 2" descr="Naturaleza Cantábrica: El papel de la población en el consumo y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2765" y="3270176"/>
            <a:ext cx="5327383" cy="25625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949325" y="1125538"/>
            <a:ext cx="7886700" cy="1782762"/>
          </a:xfrm>
        </p:spPr>
        <p:txBody>
          <a:bodyPr>
            <a:noAutofit/>
          </a:bodyPr>
          <a:lstStyle/>
          <a:p>
            <a:pPr>
              <a:defRPr/>
            </a:pPr>
            <a:r>
              <a:rPr lang="es-MX" b="1" dirty="0">
                <a:solidFill>
                  <a:srgbClr val="002060"/>
                </a:solidFill>
                <a:latin typeface="Arial" panose="020B0604020202020204" pitchFamily="34" charset="0"/>
                <a:cs typeface="Arial" panose="020B0604020202020204" pitchFamily="34" charset="0"/>
              </a:rPr>
              <a:t>MOMENTOS PARA LA PUESTA A DISPOSICION DEL AVISO DE PRIVACIDAD</a:t>
            </a:r>
            <a:endParaRPr lang="es-MX" sz="2400" dirty="0">
              <a:solidFill>
                <a:srgbClr val="002060"/>
              </a:solidFill>
              <a:latin typeface="Arial" panose="020B0604020202020204" pitchFamily="34" charset="0"/>
              <a:cs typeface="Arial" panose="020B0604020202020204" pitchFamily="34" charset="0"/>
            </a:endParaRPr>
          </a:p>
        </p:txBody>
      </p:sp>
      <p:sp>
        <p:nvSpPr>
          <p:cNvPr id="91140" name="3 CuadroTexto"/>
          <p:cNvSpPr txBox="1">
            <a:spLocks noChangeArrowheads="1"/>
          </p:cNvSpPr>
          <p:nvPr/>
        </p:nvSpPr>
        <p:spPr bwMode="auto">
          <a:xfrm>
            <a:off x="7737475" y="6021388"/>
            <a:ext cx="1428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defRPr/>
            </a:pPr>
            <a:r>
              <a:rPr lang="es-MX" altLang="es-MX" sz="1200" b="1" dirty="0">
                <a:solidFill>
                  <a:schemeClr val="tx2">
                    <a:lumMod val="75000"/>
                  </a:schemeClr>
                </a:solidFill>
              </a:rPr>
              <a:t>Art. 39 de los Lineamientos</a:t>
            </a:r>
            <a:endParaRPr lang="es-ES" altLang="es-MX" sz="1200" b="1" dirty="0">
              <a:solidFill>
                <a:schemeClr val="tx2">
                  <a:lumMod val="75000"/>
                </a:schemeClr>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92163" name="2 Marcador de contenido"/>
          <p:cNvSpPr>
            <a:spLocks noGrp="1"/>
          </p:cNvSpPr>
          <p:nvPr>
            <p:ph idx="1"/>
          </p:nvPr>
        </p:nvSpPr>
        <p:spPr>
          <a:xfrm>
            <a:off x="611188" y="1341438"/>
            <a:ext cx="7993260" cy="4525962"/>
          </a:xfrm>
        </p:spPr>
        <p:txBody>
          <a:bodyPr/>
          <a:lstStyle/>
          <a:p>
            <a:pPr algn="just"/>
            <a:r>
              <a:rPr lang="es-MX" altLang="es-MX" sz="2800" dirty="0">
                <a:cs typeface="Arial" panose="020B0604020202020204" pitchFamily="34" charset="0"/>
              </a:rPr>
              <a:t>El aviso de privacidad podrá difundirse, ponerse a disposición o reproducir en formatos físicos y electrónicos, ópticos, sonoros, visuales o a través de cualquier otra tecnología que permita su eficaz comunicación.</a:t>
            </a:r>
          </a:p>
        </p:txBody>
      </p:sp>
      <p:sp>
        <p:nvSpPr>
          <p:cNvPr id="92164" name="Título 1"/>
          <p:cNvSpPr>
            <a:spLocks noGrp="1"/>
          </p:cNvSpPr>
          <p:nvPr>
            <p:ph type="title"/>
          </p:nvPr>
        </p:nvSpPr>
        <p:spPr>
          <a:xfrm>
            <a:off x="927100" y="512762"/>
            <a:ext cx="7886700" cy="792163"/>
          </a:xfrm>
        </p:spPr>
        <p:txBody>
          <a:bodyPr/>
          <a:lstStyle/>
          <a:p>
            <a:r>
              <a:rPr lang="es-MX" altLang="es-MX" sz="2800" b="1" dirty="0">
                <a:solidFill>
                  <a:srgbClr val="002060"/>
                </a:solidFill>
                <a:latin typeface="Arial" panose="020B0604020202020204" pitchFamily="34" charset="0"/>
                <a:cs typeface="Arial" panose="020B0604020202020204" pitchFamily="34" charset="0"/>
              </a:rPr>
              <a:t>DIFUSIÓN DEL AVISO DE PRIVACIDAD</a:t>
            </a:r>
            <a:endParaRPr lang="es-MX" altLang="es-MX" sz="1400" dirty="0">
              <a:solidFill>
                <a:srgbClr val="002060"/>
              </a:solidFill>
              <a:latin typeface="Arial" panose="020B0604020202020204" pitchFamily="34" charset="0"/>
              <a:cs typeface="Arial" panose="020B0604020202020204" pitchFamily="34" charset="0"/>
            </a:endParaRPr>
          </a:p>
        </p:txBody>
      </p:sp>
      <p:pic>
        <p:nvPicPr>
          <p:cNvPr id="92166" name="Picture 6" descr="Ilustraciones gratis de Medios de comunicación soci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3747402"/>
            <a:ext cx="3943169" cy="27848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935354297"/>
              </p:ext>
            </p:extLst>
          </p:nvPr>
        </p:nvGraphicFramePr>
        <p:xfrm>
          <a:off x="755576" y="-879648"/>
          <a:ext cx="8208912" cy="7759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pic>
        <p:nvPicPr>
          <p:cNvPr id="24578" name="Picture 2" descr="Archivo:Portada Interior Original de la Constitucion de 1917.png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98258">
            <a:off x="6588155" y="3651993"/>
            <a:ext cx="2209593" cy="297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1 Título"/>
          <p:cNvSpPr>
            <a:spLocks noGrp="1"/>
          </p:cNvSpPr>
          <p:nvPr>
            <p:ph type="title"/>
          </p:nvPr>
        </p:nvSpPr>
        <p:spPr>
          <a:xfrm>
            <a:off x="323850" y="836613"/>
            <a:ext cx="8229600" cy="1143000"/>
          </a:xfrm>
        </p:spPr>
        <p:txBody>
          <a:bodyPr/>
          <a:lstStyle/>
          <a:p>
            <a:pPr algn="just"/>
            <a:r>
              <a:rPr lang="es-MX" altLang="es-MX" sz="4000" b="1" dirty="0">
                <a:solidFill>
                  <a:schemeClr val="tx2">
                    <a:lumMod val="75000"/>
                  </a:schemeClr>
                </a:solidFill>
                <a:latin typeface="Arial" panose="020B0604020202020204" pitchFamily="34" charset="0"/>
                <a:cs typeface="Arial" panose="020B0604020202020204" pitchFamily="34" charset="0"/>
              </a:rPr>
              <a:t>Datos personales como derecho humano</a:t>
            </a:r>
          </a:p>
        </p:txBody>
      </p:sp>
      <p:sp>
        <p:nvSpPr>
          <p:cNvPr id="24580" name="2 Marcador de contenido"/>
          <p:cNvSpPr>
            <a:spLocks noGrp="1"/>
          </p:cNvSpPr>
          <p:nvPr>
            <p:ph idx="1"/>
          </p:nvPr>
        </p:nvSpPr>
        <p:spPr>
          <a:xfrm>
            <a:off x="340618" y="2060848"/>
            <a:ext cx="5743550" cy="4525963"/>
          </a:xfrm>
        </p:spPr>
        <p:txBody>
          <a:bodyPr/>
          <a:lstStyle/>
          <a:p>
            <a:pPr marL="0" indent="0" algn="just">
              <a:buFont typeface="Arial" panose="020B0604020202020204" pitchFamily="34" charset="0"/>
              <a:buNone/>
            </a:pPr>
            <a:r>
              <a:rPr lang="es-MX" altLang="es-MX" sz="2400" dirty="0">
                <a:cs typeface="Arial" panose="020B0604020202020204" pitchFamily="34" charset="0"/>
              </a:rPr>
              <a:t>La protección de datos personales es un derecho humano, reconocido en los artículos 6 y 16 de la Constitución Política de los Estados Unidos Mexicanos, toda persona tiene derecho a la protección de sus datos personales, y se reconoce el derecho de acceso, rectificación y cancelación y oposición en los términos que las leyes establezcan.</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398588" y="1125538"/>
            <a:ext cx="6851650" cy="941387"/>
          </a:xfrm>
        </p:spPr>
        <p:txBody>
          <a:bodyPr/>
          <a:lstStyle/>
          <a:p>
            <a:pPr>
              <a:defRPr/>
            </a:pPr>
            <a:r>
              <a:rPr lang="es-MX" b="1" dirty="0">
                <a:solidFill>
                  <a:schemeClr val="tx2">
                    <a:lumMod val="75000"/>
                  </a:schemeClr>
                </a:solidFill>
                <a:latin typeface="Arial" panose="020B0604020202020204" pitchFamily="34" charset="0"/>
                <a:cs typeface="Arial" panose="020B0604020202020204" pitchFamily="34" charset="0"/>
              </a:rPr>
              <a:t>¿Formas de recabar datos personales?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424807657"/>
              </p:ext>
            </p:extLst>
          </p:nvPr>
        </p:nvGraphicFramePr>
        <p:xfrm>
          <a:off x="827584" y="2348880"/>
          <a:ext cx="7992888" cy="4165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254125" y="981075"/>
            <a:ext cx="6851650" cy="941388"/>
          </a:xfrm>
        </p:spPr>
        <p:txBody>
          <a:bodyPr>
            <a:noAutofit/>
          </a:bodyPr>
          <a:lstStyle/>
          <a:p>
            <a:pPr>
              <a:defRPr/>
            </a:pPr>
            <a:r>
              <a:rPr lang="es-MX" sz="3600" b="1" dirty="0">
                <a:solidFill>
                  <a:schemeClr val="tx2">
                    <a:lumMod val="75000"/>
                  </a:schemeClr>
                </a:solidFill>
                <a:latin typeface="Arial" panose="020B0604020202020204" pitchFamily="34" charset="0"/>
                <a:cs typeface="Arial" panose="020B0604020202020204" pitchFamily="34" charset="0"/>
              </a:rPr>
              <a:t>¿Cuándo poner a disposición el aviso de privacidad?</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278413765"/>
              </p:ext>
            </p:extLst>
          </p:nvPr>
        </p:nvGraphicFramePr>
        <p:xfrm>
          <a:off x="827584" y="2420888"/>
          <a:ext cx="7427168" cy="4065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3303775853"/>
              </p:ext>
            </p:extLst>
          </p:nvPr>
        </p:nvGraphicFramePr>
        <p:xfrm>
          <a:off x="539552" y="1484784"/>
          <a:ext cx="8075688" cy="5128514"/>
        </p:xfrm>
        <a:graphic>
          <a:graphicData uri="http://schemas.openxmlformats.org/drawingml/2006/table">
            <a:tbl>
              <a:tblPr firstRow="1" bandRow="1">
                <a:tableStyleId>{F5AB1C69-6EDB-4FF4-983F-18BD219EF322}</a:tableStyleId>
              </a:tblPr>
              <a:tblGrid>
                <a:gridCol w="2691896">
                  <a:extLst>
                    <a:ext uri="{9D8B030D-6E8A-4147-A177-3AD203B41FA5}">
                      <a16:colId xmlns:a16="http://schemas.microsoft.com/office/drawing/2014/main" val="20000"/>
                    </a:ext>
                  </a:extLst>
                </a:gridCol>
                <a:gridCol w="2691896">
                  <a:extLst>
                    <a:ext uri="{9D8B030D-6E8A-4147-A177-3AD203B41FA5}">
                      <a16:colId xmlns:a16="http://schemas.microsoft.com/office/drawing/2014/main" val="20001"/>
                    </a:ext>
                  </a:extLst>
                </a:gridCol>
                <a:gridCol w="2691896">
                  <a:extLst>
                    <a:ext uri="{9D8B030D-6E8A-4147-A177-3AD203B41FA5}">
                      <a16:colId xmlns:a16="http://schemas.microsoft.com/office/drawing/2014/main" val="20002"/>
                    </a:ext>
                  </a:extLst>
                </a:gridCol>
              </a:tblGrid>
              <a:tr h="618825">
                <a:tc>
                  <a:txBody>
                    <a:bodyPr/>
                    <a:lstStyle/>
                    <a:p>
                      <a:pPr algn="ctr"/>
                      <a:r>
                        <a:rPr lang="es-MX" sz="1400" dirty="0"/>
                        <a:t>MOMENTO DE LA PUESTA A DISPOSICIÓN</a:t>
                      </a:r>
                    </a:p>
                  </a:txBody>
                  <a:tcPr marL="91441" marR="91441" marT="45711" marB="45711"/>
                </a:tc>
                <a:tc>
                  <a:txBody>
                    <a:bodyPr/>
                    <a:lstStyle/>
                    <a:p>
                      <a:pPr algn="ctr"/>
                      <a:r>
                        <a:rPr lang="es-MX" sz="1400" dirty="0"/>
                        <a:t>FORMA DE OBTENCIÓN DE LOS DATOS</a:t>
                      </a:r>
                    </a:p>
                  </a:txBody>
                  <a:tcPr marL="91441" marR="91441" marT="45711" marB="45711"/>
                </a:tc>
                <a:tc>
                  <a:txBody>
                    <a:bodyPr/>
                    <a:lstStyle/>
                    <a:p>
                      <a:pPr algn="ctr"/>
                      <a:r>
                        <a:rPr lang="es-MX" sz="1400" dirty="0"/>
                        <a:t>EJEMPLO</a:t>
                      </a:r>
                    </a:p>
                  </a:txBody>
                  <a:tcPr marL="91441" marR="91441" marT="45711" marB="45711"/>
                </a:tc>
                <a:extLst>
                  <a:ext uri="{0D108BD9-81ED-4DB2-BD59-A6C34878D82A}">
                    <a16:rowId xmlns:a16="http://schemas.microsoft.com/office/drawing/2014/main" val="10000"/>
                  </a:ext>
                </a:extLst>
              </a:tr>
              <a:tr h="1033271">
                <a:tc rowSpan="2">
                  <a:txBody>
                    <a:bodyPr/>
                    <a:lstStyle/>
                    <a:p>
                      <a:r>
                        <a:rPr lang="es-MX" sz="1400" b="1" dirty="0"/>
                        <a:t>1.-Previo</a:t>
                      </a:r>
                      <a:r>
                        <a:rPr lang="es-MX" sz="1400" b="1" baseline="0" dirty="0"/>
                        <a:t> a la obtención de los datos personales</a:t>
                      </a:r>
                      <a:endParaRPr lang="es-MX" sz="1400" b="1" dirty="0"/>
                    </a:p>
                  </a:txBody>
                  <a:tcPr marL="91441" marR="91441" marT="45711" marB="45711" anchor="ctr"/>
                </a:tc>
                <a:tc>
                  <a:txBody>
                    <a:bodyPr/>
                    <a:lstStyle/>
                    <a:p>
                      <a:pPr algn="just"/>
                      <a:r>
                        <a:rPr lang="es-MX" sz="1400" b="1" dirty="0"/>
                        <a:t>1.1.</a:t>
                      </a:r>
                      <a:r>
                        <a:rPr lang="es-MX" sz="1400" b="1" baseline="0" dirty="0"/>
                        <a:t> Personal:</a:t>
                      </a:r>
                      <a:r>
                        <a:rPr lang="es-MX" sz="1400" baseline="0" dirty="0"/>
                        <a:t> Cuando el titular proporciona sus datos personales en </a:t>
                      </a:r>
                      <a:r>
                        <a:rPr lang="es-MX" sz="1400" b="1" baseline="0" dirty="0"/>
                        <a:t>presencia física de ambos</a:t>
                      </a:r>
                      <a:r>
                        <a:rPr lang="es-MX" sz="1400" baseline="0" dirty="0"/>
                        <a:t>. </a:t>
                      </a:r>
                      <a:endParaRPr lang="es-MX" sz="1400" b="1" dirty="0"/>
                    </a:p>
                  </a:txBody>
                  <a:tcPr marL="91441" marR="91441" marT="45711" marB="45711"/>
                </a:tc>
                <a:tc>
                  <a:txBody>
                    <a:bodyPr/>
                    <a:lstStyle/>
                    <a:p>
                      <a:r>
                        <a:rPr lang="es-MX" sz="1400" dirty="0"/>
                        <a:t>Entrevistas,</a:t>
                      </a:r>
                      <a:r>
                        <a:rPr lang="es-MX" sz="1400" baseline="0" dirty="0"/>
                        <a:t> o tramite de algún servicio en donde se requiera la presencia física de ambas partes</a:t>
                      </a:r>
                      <a:endParaRPr lang="es-MX" sz="1400" b="1" dirty="0"/>
                    </a:p>
                  </a:txBody>
                  <a:tcPr marL="91441" marR="91441" marT="45711" marB="45711"/>
                </a:tc>
                <a:extLst>
                  <a:ext uri="{0D108BD9-81ED-4DB2-BD59-A6C34878D82A}">
                    <a16:rowId xmlns:a16="http://schemas.microsoft.com/office/drawing/2014/main" val="10001"/>
                  </a:ext>
                </a:extLst>
              </a:tr>
              <a:tr h="1012623">
                <a:tc vMerge="1">
                  <a:txBody>
                    <a:bodyPr/>
                    <a:lstStyle/>
                    <a:p>
                      <a:endParaRPr lang="es-MX"/>
                    </a:p>
                  </a:txBody>
                  <a:tcPr/>
                </a:tc>
                <a:tc>
                  <a:txBody>
                    <a:bodyPr/>
                    <a:lstStyle/>
                    <a:p>
                      <a:pPr algn="just"/>
                      <a:r>
                        <a:rPr lang="es-MX" sz="1400" b="1" dirty="0"/>
                        <a:t>1.2. Directa:</a:t>
                      </a:r>
                      <a:r>
                        <a:rPr lang="es-MX" sz="1400" dirty="0"/>
                        <a:t> Cuando</a:t>
                      </a:r>
                      <a:r>
                        <a:rPr lang="es-MX" sz="1400" baseline="0" dirty="0"/>
                        <a:t> el titular los proporciona por cualquier medio que permita su entrega directa al responsable.</a:t>
                      </a:r>
                      <a:endParaRPr lang="es-MX" sz="1400" b="1" dirty="0"/>
                    </a:p>
                  </a:txBody>
                  <a:tcPr marL="91441" marR="91441" marT="45711" marB="45711"/>
                </a:tc>
                <a:tc>
                  <a:txBody>
                    <a:bodyPr/>
                    <a:lstStyle/>
                    <a:p>
                      <a:pPr algn="just"/>
                      <a:r>
                        <a:rPr lang="es-MX" sz="1400" dirty="0"/>
                        <a:t>Llenado</a:t>
                      </a:r>
                      <a:r>
                        <a:rPr lang="es-MX" sz="1400" baseline="0" dirty="0"/>
                        <a:t> de un formulario por internet o la entrega de datos personales por llamadas telefónicas.</a:t>
                      </a:r>
                      <a:endParaRPr lang="es-MX" sz="1400" dirty="0"/>
                    </a:p>
                  </a:txBody>
                  <a:tcPr marL="91441" marR="91441" marT="45711" marB="45711"/>
                </a:tc>
                <a:extLst>
                  <a:ext uri="{0D108BD9-81ED-4DB2-BD59-A6C34878D82A}">
                    <a16:rowId xmlns:a16="http://schemas.microsoft.com/office/drawing/2014/main" val="10002"/>
                  </a:ext>
                </a:extLst>
              </a:tr>
              <a:tr h="935717">
                <a:tc>
                  <a:txBody>
                    <a:bodyPr/>
                    <a:lstStyle/>
                    <a:p>
                      <a:r>
                        <a:rPr lang="es-MX" sz="1400" b="1" dirty="0"/>
                        <a:t>2.-Al</a:t>
                      </a:r>
                      <a:r>
                        <a:rPr lang="es-MX" sz="1400" b="1" baseline="0" dirty="0"/>
                        <a:t> primer contacto con el titular</a:t>
                      </a:r>
                      <a:endParaRPr lang="es-MX" sz="1400" b="1" dirty="0"/>
                    </a:p>
                  </a:txBody>
                  <a:tcPr marL="91441" marR="91441" marT="45711" marB="45711" anchor="ctr">
                    <a:solidFill>
                      <a:schemeClr val="bg1"/>
                    </a:solidFill>
                  </a:tcPr>
                </a:tc>
                <a:tc>
                  <a:txBody>
                    <a:bodyPr/>
                    <a:lstStyle/>
                    <a:p>
                      <a:pPr algn="just"/>
                      <a:r>
                        <a:rPr lang="es-MX" sz="1400" b="1" dirty="0"/>
                        <a:t>2.1.-Indirecta:</a:t>
                      </a:r>
                      <a:r>
                        <a:rPr lang="es-MX" sz="1400" dirty="0"/>
                        <a:t> Cuando</a:t>
                      </a:r>
                      <a:r>
                        <a:rPr lang="es-MX" sz="1400" baseline="0" dirty="0"/>
                        <a:t> el responsable obtiene los datos sin que se los haya proporcionado el titular.</a:t>
                      </a:r>
                      <a:endParaRPr lang="es-MX" sz="1400" b="1" dirty="0"/>
                    </a:p>
                  </a:txBody>
                  <a:tcPr marL="91441" marR="91441" marT="45711" marB="45711">
                    <a:solidFill>
                      <a:schemeClr val="bg1"/>
                    </a:solidFill>
                  </a:tcPr>
                </a:tc>
                <a:tc>
                  <a:txBody>
                    <a:bodyPr/>
                    <a:lstStyle/>
                    <a:p>
                      <a:pPr algn="just"/>
                      <a:r>
                        <a:rPr lang="es-MX" sz="1400" dirty="0"/>
                        <a:t>A través de una fuente de acceso al público o una transferencia consentida por el titular</a:t>
                      </a:r>
                      <a:r>
                        <a:rPr lang="es-MX" sz="1400" baseline="0" dirty="0"/>
                        <a:t>.</a:t>
                      </a:r>
                      <a:endParaRPr lang="es-MX" sz="1400" dirty="0"/>
                    </a:p>
                  </a:txBody>
                  <a:tcPr marL="91441" marR="91441" marT="45711" marB="45711">
                    <a:solidFill>
                      <a:schemeClr val="bg1"/>
                    </a:solidFill>
                  </a:tcPr>
                </a:tc>
                <a:extLst>
                  <a:ext uri="{0D108BD9-81ED-4DB2-BD59-A6C34878D82A}">
                    <a16:rowId xmlns:a16="http://schemas.microsoft.com/office/drawing/2014/main" val="10003"/>
                  </a:ext>
                </a:extLst>
              </a:tr>
              <a:tr h="1518933">
                <a:tc>
                  <a:txBody>
                    <a:bodyPr/>
                    <a:lstStyle/>
                    <a:p>
                      <a:r>
                        <a:rPr lang="es-MX" sz="1400" b="1" dirty="0"/>
                        <a:t>3.-Previo al aprovechamiento de los datos personales</a:t>
                      </a:r>
                    </a:p>
                  </a:txBody>
                  <a:tcPr marL="91441" marR="91441" marT="45711" marB="45711" anchor="ctr">
                    <a:solidFill>
                      <a:schemeClr val="accent3">
                        <a:lumMod val="20000"/>
                        <a:lumOff val="80000"/>
                      </a:schemeClr>
                    </a:solidFill>
                  </a:tcPr>
                </a:tc>
                <a:tc>
                  <a:txBody>
                    <a:bodyPr/>
                    <a:lstStyle/>
                    <a:p>
                      <a:pPr algn="just"/>
                      <a:r>
                        <a:rPr lang="es-MX" sz="1400" b="1" dirty="0"/>
                        <a:t>3.1.-</a:t>
                      </a:r>
                      <a:r>
                        <a:rPr lang="es-MX" sz="1400" dirty="0"/>
                        <a:t> Para</a:t>
                      </a:r>
                      <a:r>
                        <a:rPr lang="es-MX" sz="1400" baseline="0" dirty="0"/>
                        <a:t> los casos en que se obtengan datos de forma indirecta, el responsable deberá dar a conocer su aviso de privacidad antes de comenzar a utilizarlos.</a:t>
                      </a:r>
                      <a:endParaRPr lang="es-MX" sz="1400" b="1" dirty="0"/>
                    </a:p>
                  </a:txBody>
                  <a:tcPr marL="91441" marR="91441" marT="45711" marB="45711">
                    <a:solidFill>
                      <a:schemeClr val="accent3">
                        <a:lumMod val="20000"/>
                        <a:lumOff val="80000"/>
                      </a:schemeClr>
                    </a:solidFill>
                  </a:tcPr>
                </a:tc>
                <a:tc>
                  <a:txBody>
                    <a:bodyPr/>
                    <a:lstStyle/>
                    <a:p>
                      <a:pPr algn="just"/>
                      <a:r>
                        <a:rPr lang="es-MX" sz="1400" dirty="0"/>
                        <a:t>A través de medidas compensatorias </a:t>
                      </a:r>
                      <a:r>
                        <a:rPr lang="es-MX" sz="1400" baseline="0" dirty="0"/>
                        <a:t> un ejemplo puede ser publicándolo en la p</a:t>
                      </a:r>
                      <a:r>
                        <a:rPr lang="es-MX" sz="1400" dirty="0"/>
                        <a:t>ágina de Internet o cualquier otra plataforma o tecnología oficial del responsable;</a:t>
                      </a:r>
                      <a:r>
                        <a:rPr lang="es-MX" sz="1400" baseline="0" dirty="0"/>
                        <a:t>.</a:t>
                      </a:r>
                      <a:endParaRPr lang="es-MX" sz="1400" dirty="0"/>
                    </a:p>
                  </a:txBody>
                  <a:tcPr marL="91441" marR="91441" marT="45711" marB="45711">
                    <a:solidFill>
                      <a:schemeClr val="accent3">
                        <a:lumMod val="20000"/>
                        <a:lumOff val="80000"/>
                      </a:schemeClr>
                    </a:solidFill>
                  </a:tcPr>
                </a:tc>
                <a:extLst>
                  <a:ext uri="{0D108BD9-81ED-4DB2-BD59-A6C34878D82A}">
                    <a16:rowId xmlns:a16="http://schemas.microsoft.com/office/drawing/2014/main" val="10004"/>
                  </a:ext>
                </a:extLst>
              </a:tr>
            </a:tbl>
          </a:graphicData>
        </a:graphic>
      </p:graphicFrame>
      <p:sp>
        <p:nvSpPr>
          <p:cNvPr id="6" name="Título 1"/>
          <p:cNvSpPr>
            <a:spLocks noGrp="1"/>
          </p:cNvSpPr>
          <p:nvPr>
            <p:ph type="title"/>
          </p:nvPr>
        </p:nvSpPr>
        <p:spPr>
          <a:xfrm>
            <a:off x="1331640" y="620688"/>
            <a:ext cx="6624736" cy="705991"/>
          </a:xfrm>
        </p:spPr>
        <p:txBody>
          <a:bodyPr>
            <a:normAutofit fontScale="90000"/>
          </a:bodyPr>
          <a:lstStyle/>
          <a:p>
            <a:pPr>
              <a:defRPr/>
            </a:pPr>
            <a:r>
              <a:rPr lang="es-MX" sz="2400" b="1" dirty="0">
                <a:solidFill>
                  <a:srgbClr val="002060"/>
                </a:solidFill>
                <a:latin typeface="Arial" panose="020B0604020202020204" pitchFamily="34" charset="0"/>
                <a:cs typeface="Arial" panose="020B0604020202020204" pitchFamily="34" charset="0"/>
              </a:rPr>
              <a:t>¿En que momento se debe poner a disposición el aviso de privacidad?</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97282" name="1 Título"/>
          <p:cNvSpPr>
            <a:spLocks noGrp="1"/>
          </p:cNvSpPr>
          <p:nvPr>
            <p:ph type="title"/>
          </p:nvPr>
        </p:nvSpPr>
        <p:spPr>
          <a:xfrm>
            <a:off x="1115616" y="332656"/>
            <a:ext cx="7797552" cy="1070992"/>
          </a:xfrm>
        </p:spPr>
        <p:txBody>
          <a:bodyPr/>
          <a:lstStyle/>
          <a:p>
            <a:r>
              <a:rPr lang="es-MX" altLang="es-MX" sz="3600" b="1" dirty="0">
                <a:solidFill>
                  <a:srgbClr val="002060"/>
                </a:solidFill>
                <a:latin typeface="Arial" panose="020B0604020202020204" pitchFamily="34" charset="0"/>
                <a:cs typeface="Arial" panose="020B0604020202020204" pitchFamily="34" charset="0"/>
              </a:rPr>
              <a:t>Medidas compensatorias</a:t>
            </a:r>
          </a:p>
        </p:txBody>
      </p:sp>
      <p:sp>
        <p:nvSpPr>
          <p:cNvPr id="4" name="Marcador de contenido 2"/>
          <p:cNvSpPr>
            <a:spLocks noGrp="1"/>
          </p:cNvSpPr>
          <p:nvPr>
            <p:ph idx="1"/>
          </p:nvPr>
        </p:nvSpPr>
        <p:spPr>
          <a:xfrm>
            <a:off x="683568" y="1403648"/>
            <a:ext cx="8229600" cy="4319067"/>
          </a:xfrm>
        </p:spPr>
        <p:txBody>
          <a:bodyPr/>
          <a:lstStyle/>
          <a:p>
            <a:pPr marL="0" indent="0" algn="just">
              <a:buFont typeface="Arial" charset="0"/>
              <a:buNone/>
              <a:defRPr/>
            </a:pPr>
            <a:r>
              <a:rPr lang="es-MX" sz="2200" dirty="0">
                <a:cs typeface="Arial" panose="020B0604020202020204" pitchFamily="34" charset="0"/>
              </a:rPr>
              <a:t>Son una forma alterna de dar a conocer a los titulares de los datos personales, de manera masiva el aviso de privacidad (al menos el simplificado)</a:t>
            </a:r>
          </a:p>
          <a:p>
            <a:pPr marL="0" indent="0" algn="just">
              <a:buFont typeface="Arial" charset="0"/>
              <a:buNone/>
              <a:defRPr/>
            </a:pPr>
            <a:endParaRPr lang="es-MX" sz="2200" dirty="0">
              <a:cs typeface="Arial" panose="020B0604020202020204" pitchFamily="34" charset="0"/>
            </a:endParaRPr>
          </a:p>
          <a:p>
            <a:pPr marL="0" indent="0" algn="just">
              <a:buFont typeface="Arial" panose="020B0604020202020204" pitchFamily="34" charset="0"/>
              <a:buNone/>
              <a:defRPr/>
            </a:pPr>
            <a:r>
              <a:rPr lang="es-MX" sz="2200" b="1" dirty="0">
                <a:solidFill>
                  <a:schemeClr val="tx2">
                    <a:lumMod val="75000"/>
                  </a:schemeClr>
                </a:solidFill>
                <a:cs typeface="Arial" panose="020B0604020202020204" pitchFamily="34" charset="0"/>
              </a:rPr>
              <a:t>¿Cuándo pueden utilizarse estas medidas compensatorias?</a:t>
            </a:r>
          </a:p>
          <a:p>
            <a:pPr algn="just">
              <a:defRPr/>
            </a:pPr>
            <a:r>
              <a:rPr lang="es-MX" sz="2200" dirty="0">
                <a:cs typeface="Arial" panose="020B0604020202020204" pitchFamily="34" charset="0"/>
              </a:rPr>
              <a:t>Cuando resulte imposible dar a conocer el aviso de privacidad al titulares o ello exija al responsable esfuerzos desproporcionados, en consideración al número de titulares o a la antigüedad de los datos. </a:t>
            </a:r>
          </a:p>
          <a:p>
            <a:pPr marL="0" indent="0" algn="just">
              <a:buFont typeface="Arial" panose="020B0604020202020204" pitchFamily="34" charset="0"/>
              <a:buNone/>
              <a:defRPr/>
            </a:pPr>
            <a:r>
              <a:rPr lang="es-MX" sz="2200" dirty="0">
                <a:cs typeface="Arial" panose="020B0604020202020204" pitchFamily="34" charset="0"/>
              </a:rPr>
              <a:t> </a:t>
            </a:r>
          </a:p>
        </p:txBody>
      </p:sp>
      <p:sp>
        <p:nvSpPr>
          <p:cNvPr id="97284" name="1 CuadroTexto"/>
          <p:cNvSpPr txBox="1">
            <a:spLocks noChangeArrowheads="1"/>
          </p:cNvSpPr>
          <p:nvPr/>
        </p:nvSpPr>
        <p:spPr bwMode="auto">
          <a:xfrm>
            <a:off x="251520" y="6165304"/>
            <a:ext cx="46085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1800" dirty="0">
                <a:solidFill>
                  <a:srgbClr val="002060"/>
                </a:solidFill>
              </a:rPr>
              <a:t>Artículo 27 ultimo párrafo de la Ley Local</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2000" b="-2000"/>
          </a:stretch>
        </a:blipFill>
        <a:effectLst/>
      </p:bgPr>
    </p:bg>
    <p:spTree>
      <p:nvGrpSpPr>
        <p:cNvPr id="1" name=""/>
        <p:cNvGrpSpPr/>
        <p:nvPr/>
      </p:nvGrpSpPr>
      <p:grpSpPr>
        <a:xfrm>
          <a:off x="0" y="0"/>
          <a:ext cx="0" cy="0"/>
          <a:chOff x="0" y="0"/>
          <a:chExt cx="0" cy="0"/>
        </a:xfrm>
      </p:grpSpPr>
      <p:pic>
        <p:nvPicPr>
          <p:cNvPr id="98306" name="Picture 4" descr="COMUNICADO DEL SISTEMA NACIONAL DE TRANSPARENCIA | IMIPE"/>
          <p:cNvPicPr>
            <a:picLocks noChangeAspect="1" noChangeArrowheads="1"/>
          </p:cNvPicPr>
          <p:nvPr/>
        </p:nvPicPr>
        <p:blipFill>
          <a:blip r:embed="rId4" cstate="print">
            <a:extLst>
              <a:ext uri="{28A0092B-C50C-407E-A947-70E740481C1C}">
                <a14:useLocalDpi xmlns:a14="http://schemas.microsoft.com/office/drawing/2010/main" val="0"/>
              </a:ext>
            </a:extLst>
          </a:blip>
          <a:srcRect r="50000"/>
          <a:stretch>
            <a:fillRect/>
          </a:stretch>
        </p:blipFill>
        <p:spPr bwMode="auto">
          <a:xfrm>
            <a:off x="5508104" y="1822140"/>
            <a:ext cx="3867396" cy="342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7" name="2 Marcador de contenido"/>
          <p:cNvSpPr>
            <a:spLocks noGrp="1"/>
          </p:cNvSpPr>
          <p:nvPr>
            <p:ph idx="1"/>
          </p:nvPr>
        </p:nvSpPr>
        <p:spPr>
          <a:xfrm>
            <a:off x="1115616" y="1457325"/>
            <a:ext cx="4283720" cy="5400675"/>
          </a:xfrm>
        </p:spPr>
        <p:txBody>
          <a:bodyPr/>
          <a:lstStyle/>
          <a:p>
            <a:pPr marL="0" indent="0" algn="just">
              <a:buNone/>
            </a:pPr>
            <a:r>
              <a:rPr lang="es-MX" altLang="es-MX" sz="2400" dirty="0">
                <a:cs typeface="Arial" panose="020B0604020202020204" pitchFamily="34" charset="0"/>
              </a:rPr>
              <a:t>Los </a:t>
            </a:r>
            <a:r>
              <a:rPr lang="es-MX" altLang="es-MX" sz="2400" dirty="0">
                <a:solidFill>
                  <a:srgbClr val="002060"/>
                </a:solidFill>
                <a:cs typeface="Arial" panose="020B0604020202020204" pitchFamily="34" charset="0"/>
              </a:rPr>
              <a:t>criterios generales </a:t>
            </a:r>
            <a:r>
              <a:rPr lang="es-MX" altLang="es-MX" sz="2400" dirty="0">
                <a:cs typeface="Arial" panose="020B0604020202020204" pitchFamily="34" charset="0"/>
              </a:rPr>
              <a:t>para la Instrumentación de Medidas Compensatorias en el Sector Público del Orden Federal, Estatal y Municipal, en su artículo 10, señalan las medidas compensatorias que el responsable podrá usar para difundir al menos el aviso de privacidad simplificado.</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99330" name="1 Título"/>
          <p:cNvSpPr>
            <a:spLocks noGrp="1"/>
          </p:cNvSpPr>
          <p:nvPr>
            <p:ph type="title"/>
          </p:nvPr>
        </p:nvSpPr>
        <p:spPr>
          <a:xfrm>
            <a:off x="734887" y="997754"/>
            <a:ext cx="8229600" cy="581025"/>
          </a:xfrm>
        </p:spPr>
        <p:txBody>
          <a:bodyPr/>
          <a:lstStyle/>
          <a:p>
            <a:r>
              <a:rPr lang="es-MX" altLang="es-MX" sz="3200" dirty="0">
                <a:solidFill>
                  <a:schemeClr val="tx2">
                    <a:lumMod val="75000"/>
                  </a:schemeClr>
                </a:solidFill>
                <a:latin typeface="Arial" panose="020B0604020202020204" pitchFamily="34" charset="0"/>
                <a:cs typeface="Arial" panose="020B0604020202020204" pitchFamily="34" charset="0"/>
              </a:rPr>
              <a:t>De conformidad con lo anterior, se muestran los siguientes ejemplos</a:t>
            </a:r>
            <a:r>
              <a:rPr lang="es-MX" altLang="es-MX" sz="3600" dirty="0">
                <a:latin typeface="Arial" panose="020B0604020202020204" pitchFamily="34" charset="0"/>
                <a:cs typeface="Arial" panose="020B0604020202020204" pitchFamily="34" charset="0"/>
              </a:rPr>
              <a:t>:</a:t>
            </a:r>
          </a:p>
        </p:txBody>
      </p:sp>
      <p:graphicFrame>
        <p:nvGraphicFramePr>
          <p:cNvPr id="4" name="3 Diagrama"/>
          <p:cNvGraphicFramePr/>
          <p:nvPr>
            <p:extLst>
              <p:ext uri="{D42A27DB-BD31-4B8C-83A1-F6EECF244321}">
                <p14:modId xmlns:p14="http://schemas.microsoft.com/office/powerpoint/2010/main" val="4287244143"/>
              </p:ext>
            </p:extLst>
          </p:nvPr>
        </p:nvGraphicFramePr>
        <p:xfrm>
          <a:off x="899592" y="1844824"/>
          <a:ext cx="8064895" cy="4824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9332" name="4 CuadroTexto"/>
          <p:cNvSpPr txBox="1">
            <a:spLocks noChangeArrowheads="1"/>
          </p:cNvSpPr>
          <p:nvPr/>
        </p:nvSpPr>
        <p:spPr bwMode="auto">
          <a:xfrm>
            <a:off x="909168" y="2343944"/>
            <a:ext cx="1079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1800" b="1" dirty="0">
                <a:solidFill>
                  <a:schemeClr val="tx2">
                    <a:lumMod val="75000"/>
                  </a:schemeClr>
                </a:solidFill>
              </a:rPr>
              <a:t>Fracc. I</a:t>
            </a:r>
          </a:p>
        </p:txBody>
      </p:sp>
      <p:sp>
        <p:nvSpPr>
          <p:cNvPr id="99333" name="5 CuadroTexto"/>
          <p:cNvSpPr txBox="1">
            <a:spLocks noChangeArrowheads="1"/>
          </p:cNvSpPr>
          <p:nvPr/>
        </p:nvSpPr>
        <p:spPr bwMode="auto">
          <a:xfrm>
            <a:off x="1403350" y="3500431"/>
            <a:ext cx="1081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1800" b="1" dirty="0">
                <a:solidFill>
                  <a:schemeClr val="tx2">
                    <a:lumMod val="75000"/>
                  </a:schemeClr>
                </a:solidFill>
              </a:rPr>
              <a:t>Fracc. II</a:t>
            </a:r>
          </a:p>
        </p:txBody>
      </p:sp>
      <p:sp>
        <p:nvSpPr>
          <p:cNvPr id="99334" name="6 CuadroTexto"/>
          <p:cNvSpPr txBox="1">
            <a:spLocks noChangeArrowheads="1"/>
          </p:cNvSpPr>
          <p:nvPr/>
        </p:nvSpPr>
        <p:spPr bwMode="auto">
          <a:xfrm>
            <a:off x="1260475" y="4717389"/>
            <a:ext cx="12239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1800" b="1" dirty="0">
                <a:solidFill>
                  <a:schemeClr val="tx2">
                    <a:lumMod val="75000"/>
                  </a:schemeClr>
                </a:solidFill>
              </a:rPr>
              <a:t>Fracc. III</a:t>
            </a:r>
          </a:p>
        </p:txBody>
      </p:sp>
      <p:sp>
        <p:nvSpPr>
          <p:cNvPr id="99335" name="7 CuadroTexto"/>
          <p:cNvSpPr txBox="1">
            <a:spLocks noChangeArrowheads="1"/>
          </p:cNvSpPr>
          <p:nvPr/>
        </p:nvSpPr>
        <p:spPr bwMode="auto">
          <a:xfrm>
            <a:off x="881352" y="5747815"/>
            <a:ext cx="1260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s-MX" altLang="es-MX" sz="1800" b="1" dirty="0">
                <a:solidFill>
                  <a:schemeClr val="tx2">
                    <a:lumMod val="75000"/>
                  </a:schemeClr>
                </a:solidFill>
              </a:rPr>
              <a:t>Fracc. IV</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pic>
        <p:nvPicPr>
          <p:cNvPr id="100354" name="Picture 5" descr="Cómo dar conocer tus servicios de TI a los clientes? 8 tips par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900" y="4149080"/>
            <a:ext cx="3972697" cy="23326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1619672" y="581720"/>
            <a:ext cx="6346825" cy="706437"/>
          </a:xfrm>
          <a:noFill/>
        </p:spPr>
        <p:txBody>
          <a:bodyPr>
            <a:normAutofit fontScale="90000"/>
          </a:bodyPr>
          <a:lstStyle/>
          <a:p>
            <a:pPr>
              <a:defRPr/>
            </a:pPr>
            <a:r>
              <a:rPr lang="es-MX" sz="2800" b="1" dirty="0">
                <a:solidFill>
                  <a:srgbClr val="002060"/>
                </a:solidFill>
                <a:latin typeface="Arial" panose="020B0604020202020204" pitchFamily="34" charset="0"/>
                <a:cs typeface="Arial" panose="020B0604020202020204" pitchFamily="34" charset="0"/>
              </a:rPr>
              <a:t>¿En </a:t>
            </a:r>
            <a:r>
              <a:rPr lang="es-MX" sz="2800" b="1" dirty="0">
                <a:solidFill>
                  <a:schemeClr val="tx2">
                    <a:lumMod val="75000"/>
                  </a:schemeClr>
                </a:solidFill>
                <a:latin typeface="Arial" panose="020B0604020202020204" pitchFamily="34" charset="0"/>
                <a:cs typeface="Arial" panose="020B0604020202020204" pitchFamily="34" charset="0"/>
              </a:rPr>
              <a:t>que</a:t>
            </a:r>
            <a:r>
              <a:rPr lang="es-MX" sz="2800" b="1" dirty="0">
                <a:solidFill>
                  <a:srgbClr val="002060"/>
                </a:solidFill>
                <a:latin typeface="Arial" panose="020B0604020202020204" pitchFamily="34" charset="0"/>
                <a:cs typeface="Arial" panose="020B0604020202020204" pitchFamily="34" charset="0"/>
              </a:rPr>
              <a:t> momento se debe poner a disposición el aviso de privacidad?</a:t>
            </a:r>
          </a:p>
        </p:txBody>
      </p:sp>
      <p:sp>
        <p:nvSpPr>
          <p:cNvPr id="4" name="CuadroTexto 3"/>
          <p:cNvSpPr txBox="1"/>
          <p:nvPr/>
        </p:nvSpPr>
        <p:spPr>
          <a:xfrm>
            <a:off x="875845" y="1821130"/>
            <a:ext cx="7272808" cy="1938992"/>
          </a:xfrm>
          <a:prstGeom prst="rect">
            <a:avLst/>
          </a:prstGeom>
          <a:noFill/>
        </p:spPr>
        <p:txBody>
          <a:bodyPr wrap="square" rtlCol="0">
            <a:spAutoFit/>
          </a:bodyPr>
          <a:lstStyle/>
          <a:p>
            <a:pPr algn="just"/>
            <a:r>
              <a:rPr lang="es-MX" sz="2000" dirty="0"/>
              <a:t>Aún y cuando se ponga a la vista el simplificado en un primer momento, no impide dar a conocer el aviso de privacidad integral desde un inicio si lo prefiere.</a:t>
            </a:r>
          </a:p>
          <a:p>
            <a:pPr algn="just"/>
            <a:r>
              <a:rPr lang="es-MX" sz="2000" dirty="0"/>
              <a:t>El aviso de privacidad debe estar publicado, de manera permanente, en el sitio o medio que se informe en el aviso d privacidad simplificado.</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762549577"/>
              </p:ext>
            </p:extLst>
          </p:nvPr>
        </p:nvGraphicFramePr>
        <p:xfrm>
          <a:off x="1259632" y="1429092"/>
          <a:ext cx="7499176" cy="4425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ítulo 1"/>
          <p:cNvSpPr txBox="1">
            <a:spLocks/>
          </p:cNvSpPr>
          <p:nvPr/>
        </p:nvSpPr>
        <p:spPr bwMode="auto">
          <a:xfrm>
            <a:off x="827088" y="549275"/>
            <a:ext cx="6346825" cy="849313"/>
          </a:xfrm>
          <a:prstGeom prst="rect">
            <a:avLst/>
          </a:prstGeom>
          <a:noFill/>
          <a:ln>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a:defRPr/>
            </a:pPr>
            <a:endParaRPr lang="es-MX" sz="3200" b="1" dirty="0">
              <a:solidFill>
                <a:schemeClr val="bg1"/>
              </a:solidFill>
            </a:endParaRPr>
          </a:p>
        </p:txBody>
      </p:sp>
      <p:sp>
        <p:nvSpPr>
          <p:cNvPr id="2" name="Rectángulo 1"/>
          <p:cNvSpPr/>
          <p:nvPr/>
        </p:nvSpPr>
        <p:spPr>
          <a:xfrm>
            <a:off x="1475656" y="518771"/>
            <a:ext cx="6840760" cy="830997"/>
          </a:xfrm>
          <a:prstGeom prst="rect">
            <a:avLst/>
          </a:prstGeom>
        </p:spPr>
        <p:txBody>
          <a:bodyPr wrap="square">
            <a:spAutoFit/>
          </a:bodyPr>
          <a:lstStyle/>
          <a:p>
            <a:pPr algn="ctr">
              <a:defRPr/>
            </a:pPr>
            <a:r>
              <a:rPr lang="es-MX" sz="2400" b="1" dirty="0">
                <a:solidFill>
                  <a:schemeClr val="tx2">
                    <a:lumMod val="75000"/>
                  </a:schemeClr>
                </a:solidFill>
              </a:rPr>
              <a:t>¿Qué aviso de privacidad debo poner a disposición?</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102402" name="1 Título"/>
          <p:cNvSpPr>
            <a:spLocks noGrp="1"/>
          </p:cNvSpPr>
          <p:nvPr>
            <p:ph type="title"/>
          </p:nvPr>
        </p:nvSpPr>
        <p:spPr>
          <a:xfrm>
            <a:off x="1218691" y="406216"/>
            <a:ext cx="6953709" cy="1143000"/>
          </a:xfrm>
        </p:spPr>
        <p:txBody>
          <a:bodyPr/>
          <a:lstStyle/>
          <a:p>
            <a:r>
              <a:rPr lang="es-MX" altLang="es-MX" sz="2400" b="1" dirty="0">
                <a:solidFill>
                  <a:schemeClr val="tx2">
                    <a:lumMod val="75000"/>
                  </a:schemeClr>
                </a:solidFill>
                <a:latin typeface="Arial" panose="020B0604020202020204" pitchFamily="34" charset="0"/>
                <a:cs typeface="Arial" panose="020B0604020202020204" pitchFamily="34" charset="0"/>
              </a:rPr>
              <a:t>¿Cuándo se debe poner a disposición del titular, un nuevo aviso de privacidad?</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01903166"/>
              </p:ext>
            </p:extLst>
          </p:nvPr>
        </p:nvGraphicFramePr>
        <p:xfrm>
          <a:off x="683568" y="1556792"/>
          <a:ext cx="7848872" cy="4709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103426" name="1 Título"/>
          <p:cNvSpPr>
            <a:spLocks noGrp="1"/>
          </p:cNvSpPr>
          <p:nvPr>
            <p:ph type="title"/>
          </p:nvPr>
        </p:nvSpPr>
        <p:spPr>
          <a:xfrm>
            <a:off x="467544" y="476672"/>
            <a:ext cx="8229600" cy="1143000"/>
          </a:xfrm>
        </p:spPr>
        <p:txBody>
          <a:bodyPr/>
          <a:lstStyle/>
          <a:p>
            <a:r>
              <a:rPr lang="es-MX" altLang="es-MX" sz="4000" b="1" dirty="0">
                <a:solidFill>
                  <a:schemeClr val="tx2">
                    <a:lumMod val="75000"/>
                  </a:schemeClr>
                </a:solidFill>
                <a:latin typeface="Arial" panose="020B0604020202020204" pitchFamily="34" charset="0"/>
                <a:cs typeface="Arial" panose="020B0604020202020204" pitchFamily="34" charset="0"/>
              </a:rPr>
              <a:t>ERROR COMÚN</a:t>
            </a:r>
          </a:p>
        </p:txBody>
      </p:sp>
      <p:sp>
        <p:nvSpPr>
          <p:cNvPr id="3" name="2 Marcador de contenido"/>
          <p:cNvSpPr>
            <a:spLocks noGrp="1"/>
          </p:cNvSpPr>
          <p:nvPr>
            <p:ph idx="1"/>
          </p:nvPr>
        </p:nvSpPr>
        <p:spPr>
          <a:xfrm>
            <a:off x="946175" y="1412776"/>
            <a:ext cx="7272337" cy="3478212"/>
          </a:xfrm>
        </p:spPr>
        <p:txBody>
          <a:bodyPr>
            <a:normAutofit/>
          </a:bodyPr>
          <a:lstStyle/>
          <a:p>
            <a:pPr marL="0" indent="0" algn="just">
              <a:buFont typeface="Arial" charset="0"/>
              <a:buNone/>
              <a:defRPr/>
            </a:pPr>
            <a:r>
              <a:rPr lang="es-MX" sz="2800" dirty="0">
                <a:cs typeface="Arial" panose="020B0604020202020204" pitchFamily="34" charset="0"/>
              </a:rPr>
              <a:t>Un error común es creer que contar con </a:t>
            </a:r>
            <a:r>
              <a:rPr lang="es-MX" sz="2800" dirty="0">
                <a:solidFill>
                  <a:schemeClr val="tx2"/>
                </a:solidFill>
                <a:cs typeface="Arial" panose="020B0604020202020204" pitchFamily="34" charset="0"/>
              </a:rPr>
              <a:t>un </a:t>
            </a:r>
            <a:r>
              <a:rPr lang="es-MX" sz="2800" dirty="0">
                <a:solidFill>
                  <a:schemeClr val="tx2">
                    <a:lumMod val="75000"/>
                  </a:schemeClr>
                </a:solidFill>
                <a:cs typeface="Arial" panose="020B0604020202020204" pitchFamily="34" charset="0"/>
              </a:rPr>
              <a:t>solo </a:t>
            </a:r>
            <a:r>
              <a:rPr lang="es-MX" sz="2800" dirty="0">
                <a:cs typeface="Arial" panose="020B0604020202020204" pitchFamily="34" charset="0"/>
              </a:rPr>
              <a:t>aviso de privacidad, este  aplicará para todos trámites o servicios que realiza el sujeto obligado.</a:t>
            </a:r>
          </a:p>
          <a:p>
            <a:pPr algn="just">
              <a:defRPr/>
            </a:pPr>
            <a:endParaRPr lang="es-MX" dirty="0">
              <a:solidFill>
                <a:schemeClr val="accent3">
                  <a:lumMod val="50000"/>
                </a:schemeClr>
              </a:solidFill>
              <a:cs typeface="Arial" panose="020B0604020202020204" pitchFamily="34" charset="0"/>
            </a:endParaRPr>
          </a:p>
          <a:p>
            <a:pPr algn="just">
              <a:defRPr/>
            </a:pPr>
            <a:endParaRPr lang="es-MX" dirty="0">
              <a:solidFill>
                <a:schemeClr val="accent3">
                  <a:lumMod val="50000"/>
                </a:schemeClr>
              </a:solidFill>
              <a:cs typeface="Arial" panose="020B0604020202020204" pitchFamily="34" charset="0"/>
            </a:endParaRPr>
          </a:p>
          <a:p>
            <a:pPr>
              <a:buFont typeface="Arial" charset="0"/>
              <a:buChar char="•"/>
              <a:defRPr/>
            </a:pPr>
            <a:endParaRPr lang="es-MX" dirty="0">
              <a:cs typeface="Arial" panose="020B0604020202020204" pitchFamily="34" charset="0"/>
            </a:endParaRPr>
          </a:p>
        </p:txBody>
      </p:sp>
      <p:pic>
        <p:nvPicPr>
          <p:cNvPr id="103429" name="Picture 5" descr="Ilustraciones gratis de Err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3645024"/>
            <a:ext cx="4040071" cy="273630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25602" name="1 Título"/>
          <p:cNvSpPr>
            <a:spLocks noGrp="1"/>
          </p:cNvSpPr>
          <p:nvPr>
            <p:ph type="title"/>
          </p:nvPr>
        </p:nvSpPr>
        <p:spPr>
          <a:xfrm>
            <a:off x="460374" y="806909"/>
            <a:ext cx="7992566" cy="1143000"/>
          </a:xfrm>
        </p:spPr>
        <p:txBody>
          <a:bodyPr/>
          <a:lstStyle/>
          <a:p>
            <a:pPr algn="just"/>
            <a:r>
              <a:rPr lang="es-MX" altLang="es-MX" sz="2800" b="1" dirty="0">
                <a:solidFill>
                  <a:schemeClr val="tx2">
                    <a:lumMod val="75000"/>
                  </a:schemeClr>
                </a:solidFill>
                <a:latin typeface="Arial" panose="020B0604020202020204" pitchFamily="34" charset="0"/>
                <a:cs typeface="Arial" panose="020B0604020202020204" pitchFamily="34" charset="0"/>
              </a:rPr>
              <a:t>Ley General de Protección de datos Personales en Posesión de Sujetos Obligados.</a:t>
            </a:r>
          </a:p>
        </p:txBody>
      </p:sp>
      <p:sp>
        <p:nvSpPr>
          <p:cNvPr id="25603" name="2 Marcador de contenido"/>
          <p:cNvSpPr>
            <a:spLocks noGrp="1"/>
          </p:cNvSpPr>
          <p:nvPr>
            <p:ph idx="1"/>
          </p:nvPr>
        </p:nvSpPr>
        <p:spPr>
          <a:xfrm>
            <a:off x="463278" y="2348880"/>
            <a:ext cx="5047729" cy="4238675"/>
          </a:xfrm>
        </p:spPr>
        <p:txBody>
          <a:bodyPr/>
          <a:lstStyle/>
          <a:p>
            <a:pPr marL="0" indent="0" algn="just">
              <a:buFont typeface="Arial" panose="020B0604020202020204" pitchFamily="34" charset="0"/>
              <a:buNone/>
            </a:pPr>
            <a:r>
              <a:rPr lang="es-MX" altLang="es-MX" sz="2400" dirty="0">
                <a:cs typeface="Arial" panose="020B0604020202020204" pitchFamily="34" charset="0"/>
              </a:rPr>
              <a:t>En el año 2017 publico en el </a:t>
            </a:r>
            <a:r>
              <a:rPr lang="es-MX" altLang="es-MX" sz="2400" dirty="0" err="1">
                <a:cs typeface="Arial" panose="020B0604020202020204" pitchFamily="34" charset="0"/>
              </a:rPr>
              <a:t>DOF</a:t>
            </a:r>
            <a:r>
              <a:rPr lang="es-MX" altLang="es-MX" sz="2400" dirty="0">
                <a:cs typeface="Arial" panose="020B0604020202020204" pitchFamily="34" charset="0"/>
              </a:rPr>
              <a:t>, con ello se fortaleció la reglamentación en materia de datos personales en el sector público, la cual otorga atribuciones al </a:t>
            </a:r>
            <a:r>
              <a:rPr lang="es-MX" altLang="es-MX" sz="2400" dirty="0" err="1">
                <a:cs typeface="Arial" panose="020B0604020202020204" pitchFamily="34" charset="0"/>
              </a:rPr>
              <a:t>INAI</a:t>
            </a:r>
            <a:r>
              <a:rPr lang="es-MX" altLang="es-MX" sz="2400" dirty="0">
                <a:cs typeface="Arial" panose="020B0604020202020204" pitchFamily="34" charset="0"/>
              </a:rPr>
              <a:t> y a los organismos garantes  para proteger los datos personales en posesión de cualquier autoridad. </a:t>
            </a:r>
          </a:p>
        </p:txBody>
      </p:sp>
      <p:sp>
        <p:nvSpPr>
          <p:cNvPr id="25604" name="AutoShape 4" descr="Resumen Ley de Ingresos 2019 – Padilla Villaruel"/>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endParaRPr lang="es-MX" altLang="es-MX" sz="1800"/>
          </a:p>
        </p:txBody>
      </p:sp>
      <p:pic>
        <p:nvPicPr>
          <p:cNvPr id="256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2932918"/>
            <a:ext cx="2884190" cy="236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104450" name="2 Marcador de contenido"/>
          <p:cNvSpPr>
            <a:spLocks noGrp="1"/>
          </p:cNvSpPr>
          <p:nvPr>
            <p:ph idx="1"/>
          </p:nvPr>
        </p:nvSpPr>
        <p:spPr>
          <a:xfrm>
            <a:off x="1258888" y="1196752"/>
            <a:ext cx="7212012" cy="3557587"/>
          </a:xfrm>
        </p:spPr>
        <p:txBody>
          <a:bodyPr/>
          <a:lstStyle/>
          <a:p>
            <a:pPr marL="0" indent="0" algn="just">
              <a:buNone/>
            </a:pPr>
            <a:r>
              <a:rPr lang="es-ES_tradnl" altLang="es-MX" sz="2800" dirty="0">
                <a:cs typeface="Arial" panose="020B0604020202020204" pitchFamily="34" charset="0"/>
              </a:rPr>
              <a:t>La cantidad de avisos de privacidad que debe tener el responsable, </a:t>
            </a:r>
            <a:r>
              <a:rPr lang="es-ES_tradnl" altLang="es-MX" sz="2800" b="1" dirty="0">
                <a:solidFill>
                  <a:schemeClr val="tx2">
                    <a:lumMod val="75000"/>
                  </a:schemeClr>
                </a:solidFill>
                <a:cs typeface="Arial" panose="020B0604020202020204" pitchFamily="34" charset="0"/>
              </a:rPr>
              <a:t>depende</a:t>
            </a:r>
            <a:r>
              <a:rPr lang="es-ES_tradnl" altLang="es-MX" sz="2800" b="1" dirty="0">
                <a:cs typeface="Arial" panose="020B0604020202020204" pitchFamily="34" charset="0"/>
              </a:rPr>
              <a:t> </a:t>
            </a:r>
            <a:r>
              <a:rPr lang="es-ES_tradnl" altLang="es-MX" sz="2800" dirty="0">
                <a:cs typeface="Arial" panose="020B0604020202020204" pitchFamily="34" charset="0"/>
              </a:rPr>
              <a:t>de cada uno de los tratamientos de datos personales que deriven de las distintas actividades que realice el sujeto obligado.</a:t>
            </a:r>
            <a:endParaRPr lang="es-MX" altLang="es-MX" sz="2800" dirty="0">
              <a:cs typeface="Arial" panose="020B0604020202020204" pitchFamily="34" charset="0"/>
            </a:endParaRPr>
          </a:p>
        </p:txBody>
      </p:sp>
      <p:pic>
        <p:nvPicPr>
          <p:cNvPr id="104451" name="Picture 2" descr="Trámites y Servicios | Secretaría General de Gobier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3717032"/>
            <a:ext cx="6858000" cy="23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pic>
        <p:nvPicPr>
          <p:cNvPr id="105474" name="Picture 2" descr="TAREA FACIL: CUALIDADES DE LA REDACCIÓ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7688">
            <a:off x="6180138" y="3908425"/>
            <a:ext cx="2308225"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755576" y="1772816"/>
            <a:ext cx="7886700" cy="1782763"/>
          </a:xfrm>
        </p:spPr>
        <p:txBody>
          <a:bodyPr>
            <a:noAutofit/>
          </a:bodyPr>
          <a:lstStyle/>
          <a:p>
            <a:pPr>
              <a:defRPr/>
            </a:pPr>
            <a:r>
              <a:rPr lang="es-MX" sz="48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ESTRUCTURA Y DISEÑO DEL AVISO DE PRIVACIDAD</a:t>
            </a:r>
            <a:endParaRPr lang="es-MX" sz="2800"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06498" name="Grupo 1"/>
          <p:cNvGrpSpPr>
            <a:grpSpLocks/>
          </p:cNvGrpSpPr>
          <p:nvPr/>
        </p:nvGrpSpPr>
        <p:grpSpPr bwMode="auto">
          <a:xfrm>
            <a:off x="3275856" y="692696"/>
            <a:ext cx="5544616" cy="5617170"/>
            <a:chOff x="4355959" y="1284102"/>
            <a:chExt cx="3791221" cy="4535437"/>
          </a:xfrm>
        </p:grpSpPr>
        <p:sp>
          <p:nvSpPr>
            <p:cNvPr id="4" name="Forma libre: forma 3"/>
            <p:cNvSpPr/>
            <p:nvPr/>
          </p:nvSpPr>
          <p:spPr>
            <a:xfrm>
              <a:off x="4355959" y="1284102"/>
              <a:ext cx="3791221" cy="518750"/>
            </a:xfrm>
            <a:custGeom>
              <a:avLst/>
              <a:gdLst>
                <a:gd name="connsiteX0" fmla="*/ 0 w 3791221"/>
                <a:gd name="connsiteY0" fmla="*/ 86390 h 518331"/>
                <a:gd name="connsiteX1" fmla="*/ 86390 w 3791221"/>
                <a:gd name="connsiteY1" fmla="*/ 0 h 518331"/>
                <a:gd name="connsiteX2" fmla="*/ 3704831 w 3791221"/>
                <a:gd name="connsiteY2" fmla="*/ 0 h 518331"/>
                <a:gd name="connsiteX3" fmla="*/ 3791221 w 3791221"/>
                <a:gd name="connsiteY3" fmla="*/ 86390 h 518331"/>
                <a:gd name="connsiteX4" fmla="*/ 3791221 w 3791221"/>
                <a:gd name="connsiteY4" fmla="*/ 431941 h 518331"/>
                <a:gd name="connsiteX5" fmla="*/ 3704831 w 3791221"/>
                <a:gd name="connsiteY5" fmla="*/ 518331 h 518331"/>
                <a:gd name="connsiteX6" fmla="*/ 86390 w 3791221"/>
                <a:gd name="connsiteY6" fmla="*/ 518331 h 518331"/>
                <a:gd name="connsiteX7" fmla="*/ 0 w 3791221"/>
                <a:gd name="connsiteY7" fmla="*/ 431941 h 518331"/>
                <a:gd name="connsiteX8" fmla="*/ 0 w 3791221"/>
                <a:gd name="connsiteY8" fmla="*/ 86390 h 51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1221" h="518331">
                  <a:moveTo>
                    <a:pt x="0" y="86390"/>
                  </a:moveTo>
                  <a:cubicBezTo>
                    <a:pt x="0" y="38678"/>
                    <a:pt x="38678" y="0"/>
                    <a:pt x="86390" y="0"/>
                  </a:cubicBezTo>
                  <a:lnTo>
                    <a:pt x="3704831" y="0"/>
                  </a:lnTo>
                  <a:cubicBezTo>
                    <a:pt x="3752543" y="0"/>
                    <a:pt x="3791221" y="38678"/>
                    <a:pt x="3791221" y="86390"/>
                  </a:cubicBezTo>
                  <a:lnTo>
                    <a:pt x="3791221" y="431941"/>
                  </a:lnTo>
                  <a:cubicBezTo>
                    <a:pt x="3791221" y="479653"/>
                    <a:pt x="3752543" y="518331"/>
                    <a:pt x="3704831" y="518331"/>
                  </a:cubicBezTo>
                  <a:lnTo>
                    <a:pt x="86390" y="518331"/>
                  </a:lnTo>
                  <a:cubicBezTo>
                    <a:pt x="38678" y="518331"/>
                    <a:pt x="0" y="479653"/>
                    <a:pt x="0" y="431941"/>
                  </a:cubicBezTo>
                  <a:lnTo>
                    <a:pt x="0" y="86390"/>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1023" tIns="71023" rIns="71023" bIns="71023" spcCol="1270" anchor="ctr"/>
            <a:lstStyle/>
            <a:p>
              <a:pPr algn="just" defTabSz="533400">
                <a:lnSpc>
                  <a:spcPct val="90000"/>
                </a:lnSpc>
                <a:spcAft>
                  <a:spcPct val="35000"/>
                </a:spcAft>
                <a:defRPr/>
              </a:pPr>
              <a:r>
                <a:rPr lang="es-MX" sz="1600" dirty="0"/>
                <a:t>1.- Identificar las actividades que implican tratamiento de datos personales</a:t>
              </a:r>
            </a:p>
          </p:txBody>
        </p:sp>
        <p:sp>
          <p:nvSpPr>
            <p:cNvPr id="6" name="Forma libre: forma 5"/>
            <p:cNvSpPr/>
            <p:nvPr/>
          </p:nvSpPr>
          <p:spPr>
            <a:xfrm>
              <a:off x="4355959" y="1802852"/>
              <a:ext cx="3791221" cy="517301"/>
            </a:xfrm>
            <a:custGeom>
              <a:avLst/>
              <a:gdLst>
                <a:gd name="connsiteX0" fmla="*/ 0 w 3791221"/>
                <a:gd name="connsiteY0" fmla="*/ 86390 h 518331"/>
                <a:gd name="connsiteX1" fmla="*/ 86390 w 3791221"/>
                <a:gd name="connsiteY1" fmla="*/ 0 h 518331"/>
                <a:gd name="connsiteX2" fmla="*/ 3704831 w 3791221"/>
                <a:gd name="connsiteY2" fmla="*/ 0 h 518331"/>
                <a:gd name="connsiteX3" fmla="*/ 3791221 w 3791221"/>
                <a:gd name="connsiteY3" fmla="*/ 86390 h 518331"/>
                <a:gd name="connsiteX4" fmla="*/ 3791221 w 3791221"/>
                <a:gd name="connsiteY4" fmla="*/ 431941 h 518331"/>
                <a:gd name="connsiteX5" fmla="*/ 3704831 w 3791221"/>
                <a:gd name="connsiteY5" fmla="*/ 518331 h 518331"/>
                <a:gd name="connsiteX6" fmla="*/ 86390 w 3791221"/>
                <a:gd name="connsiteY6" fmla="*/ 518331 h 518331"/>
                <a:gd name="connsiteX7" fmla="*/ 0 w 3791221"/>
                <a:gd name="connsiteY7" fmla="*/ 431941 h 518331"/>
                <a:gd name="connsiteX8" fmla="*/ 0 w 3791221"/>
                <a:gd name="connsiteY8" fmla="*/ 86390 h 51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1221" h="518331">
                  <a:moveTo>
                    <a:pt x="0" y="86390"/>
                  </a:moveTo>
                  <a:cubicBezTo>
                    <a:pt x="0" y="38678"/>
                    <a:pt x="38678" y="0"/>
                    <a:pt x="86390" y="0"/>
                  </a:cubicBezTo>
                  <a:lnTo>
                    <a:pt x="3704831" y="0"/>
                  </a:lnTo>
                  <a:cubicBezTo>
                    <a:pt x="3752543" y="0"/>
                    <a:pt x="3791221" y="38678"/>
                    <a:pt x="3791221" y="86390"/>
                  </a:cubicBezTo>
                  <a:lnTo>
                    <a:pt x="3791221" y="431941"/>
                  </a:lnTo>
                  <a:cubicBezTo>
                    <a:pt x="3791221" y="479653"/>
                    <a:pt x="3752543" y="518331"/>
                    <a:pt x="3704831" y="518331"/>
                  </a:cubicBezTo>
                  <a:lnTo>
                    <a:pt x="86390" y="518331"/>
                  </a:lnTo>
                  <a:cubicBezTo>
                    <a:pt x="38678" y="518331"/>
                    <a:pt x="0" y="479653"/>
                    <a:pt x="0" y="431941"/>
                  </a:cubicBezTo>
                  <a:lnTo>
                    <a:pt x="0" y="86390"/>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1023" tIns="71023" rIns="71023" bIns="71023" spcCol="1270" anchor="ctr"/>
            <a:lstStyle/>
            <a:p>
              <a:pPr algn="just" defTabSz="533400">
                <a:lnSpc>
                  <a:spcPct val="90000"/>
                </a:lnSpc>
                <a:spcAft>
                  <a:spcPct val="35000"/>
                </a:spcAft>
                <a:defRPr/>
              </a:pPr>
              <a:r>
                <a:rPr lang="es-MX" sz="1600" dirty="0"/>
                <a:t>2.- Identificar a las personas/áreas dentro de la empresa que tratan datos personales</a:t>
              </a:r>
            </a:p>
          </p:txBody>
        </p:sp>
        <p:sp>
          <p:nvSpPr>
            <p:cNvPr id="7" name="Forma libre: forma 6"/>
            <p:cNvSpPr/>
            <p:nvPr/>
          </p:nvSpPr>
          <p:spPr>
            <a:xfrm>
              <a:off x="4355959" y="2349133"/>
              <a:ext cx="3791221" cy="518750"/>
            </a:xfrm>
            <a:custGeom>
              <a:avLst/>
              <a:gdLst>
                <a:gd name="connsiteX0" fmla="*/ 0 w 3791221"/>
                <a:gd name="connsiteY0" fmla="*/ 86390 h 518331"/>
                <a:gd name="connsiteX1" fmla="*/ 86390 w 3791221"/>
                <a:gd name="connsiteY1" fmla="*/ 0 h 518331"/>
                <a:gd name="connsiteX2" fmla="*/ 3704831 w 3791221"/>
                <a:gd name="connsiteY2" fmla="*/ 0 h 518331"/>
                <a:gd name="connsiteX3" fmla="*/ 3791221 w 3791221"/>
                <a:gd name="connsiteY3" fmla="*/ 86390 h 518331"/>
                <a:gd name="connsiteX4" fmla="*/ 3791221 w 3791221"/>
                <a:gd name="connsiteY4" fmla="*/ 431941 h 518331"/>
                <a:gd name="connsiteX5" fmla="*/ 3704831 w 3791221"/>
                <a:gd name="connsiteY5" fmla="*/ 518331 h 518331"/>
                <a:gd name="connsiteX6" fmla="*/ 86390 w 3791221"/>
                <a:gd name="connsiteY6" fmla="*/ 518331 h 518331"/>
                <a:gd name="connsiteX7" fmla="*/ 0 w 3791221"/>
                <a:gd name="connsiteY7" fmla="*/ 431941 h 518331"/>
                <a:gd name="connsiteX8" fmla="*/ 0 w 3791221"/>
                <a:gd name="connsiteY8" fmla="*/ 86390 h 51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1221" h="518331">
                  <a:moveTo>
                    <a:pt x="0" y="86390"/>
                  </a:moveTo>
                  <a:cubicBezTo>
                    <a:pt x="0" y="38678"/>
                    <a:pt x="38678" y="0"/>
                    <a:pt x="86390" y="0"/>
                  </a:cubicBezTo>
                  <a:lnTo>
                    <a:pt x="3704831" y="0"/>
                  </a:lnTo>
                  <a:cubicBezTo>
                    <a:pt x="3752543" y="0"/>
                    <a:pt x="3791221" y="38678"/>
                    <a:pt x="3791221" y="86390"/>
                  </a:cubicBezTo>
                  <a:lnTo>
                    <a:pt x="3791221" y="431941"/>
                  </a:lnTo>
                  <a:cubicBezTo>
                    <a:pt x="3791221" y="479653"/>
                    <a:pt x="3752543" y="518331"/>
                    <a:pt x="3704831" y="518331"/>
                  </a:cubicBezTo>
                  <a:lnTo>
                    <a:pt x="86390" y="518331"/>
                  </a:lnTo>
                  <a:cubicBezTo>
                    <a:pt x="38678" y="518331"/>
                    <a:pt x="0" y="479653"/>
                    <a:pt x="0" y="431941"/>
                  </a:cubicBezTo>
                  <a:lnTo>
                    <a:pt x="0" y="86390"/>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1023" tIns="71023" rIns="71023" bIns="71023" spcCol="1270" anchor="ctr"/>
            <a:lstStyle/>
            <a:p>
              <a:pPr algn="just" defTabSz="533400">
                <a:lnSpc>
                  <a:spcPct val="90000"/>
                </a:lnSpc>
                <a:spcAft>
                  <a:spcPct val="35000"/>
                </a:spcAft>
                <a:defRPr/>
              </a:pPr>
              <a:r>
                <a:rPr lang="es-MX" sz="1600" dirty="0"/>
                <a:t>3.-Identificar los medios mediante los que se obtienen los datos personales</a:t>
              </a:r>
            </a:p>
          </p:txBody>
        </p:sp>
        <p:sp>
          <p:nvSpPr>
            <p:cNvPr id="8" name="Forma libre: forma 7"/>
            <p:cNvSpPr/>
            <p:nvPr/>
          </p:nvSpPr>
          <p:spPr>
            <a:xfrm>
              <a:off x="4355959" y="2911353"/>
              <a:ext cx="3791221" cy="517300"/>
            </a:xfrm>
            <a:custGeom>
              <a:avLst/>
              <a:gdLst>
                <a:gd name="connsiteX0" fmla="*/ 0 w 3791221"/>
                <a:gd name="connsiteY0" fmla="*/ 86390 h 518331"/>
                <a:gd name="connsiteX1" fmla="*/ 86390 w 3791221"/>
                <a:gd name="connsiteY1" fmla="*/ 0 h 518331"/>
                <a:gd name="connsiteX2" fmla="*/ 3704831 w 3791221"/>
                <a:gd name="connsiteY2" fmla="*/ 0 h 518331"/>
                <a:gd name="connsiteX3" fmla="*/ 3791221 w 3791221"/>
                <a:gd name="connsiteY3" fmla="*/ 86390 h 518331"/>
                <a:gd name="connsiteX4" fmla="*/ 3791221 w 3791221"/>
                <a:gd name="connsiteY4" fmla="*/ 431941 h 518331"/>
                <a:gd name="connsiteX5" fmla="*/ 3704831 w 3791221"/>
                <a:gd name="connsiteY5" fmla="*/ 518331 h 518331"/>
                <a:gd name="connsiteX6" fmla="*/ 86390 w 3791221"/>
                <a:gd name="connsiteY6" fmla="*/ 518331 h 518331"/>
                <a:gd name="connsiteX7" fmla="*/ 0 w 3791221"/>
                <a:gd name="connsiteY7" fmla="*/ 431941 h 518331"/>
                <a:gd name="connsiteX8" fmla="*/ 0 w 3791221"/>
                <a:gd name="connsiteY8" fmla="*/ 86390 h 51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1221" h="518331">
                  <a:moveTo>
                    <a:pt x="0" y="86390"/>
                  </a:moveTo>
                  <a:cubicBezTo>
                    <a:pt x="0" y="38678"/>
                    <a:pt x="38678" y="0"/>
                    <a:pt x="86390" y="0"/>
                  </a:cubicBezTo>
                  <a:lnTo>
                    <a:pt x="3704831" y="0"/>
                  </a:lnTo>
                  <a:cubicBezTo>
                    <a:pt x="3752543" y="0"/>
                    <a:pt x="3791221" y="38678"/>
                    <a:pt x="3791221" y="86390"/>
                  </a:cubicBezTo>
                  <a:lnTo>
                    <a:pt x="3791221" y="431941"/>
                  </a:lnTo>
                  <a:cubicBezTo>
                    <a:pt x="3791221" y="479653"/>
                    <a:pt x="3752543" y="518331"/>
                    <a:pt x="3704831" y="518331"/>
                  </a:cubicBezTo>
                  <a:lnTo>
                    <a:pt x="86390" y="518331"/>
                  </a:lnTo>
                  <a:cubicBezTo>
                    <a:pt x="38678" y="518331"/>
                    <a:pt x="0" y="479653"/>
                    <a:pt x="0" y="431941"/>
                  </a:cubicBezTo>
                  <a:lnTo>
                    <a:pt x="0" y="86390"/>
                  </a:lnTo>
                  <a:close/>
                </a:path>
              </a:pathLst>
            </a:cu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1023" tIns="71023" rIns="71023" bIns="71023" spcCol="1270" anchor="ctr"/>
            <a:lstStyle/>
            <a:p>
              <a:pPr algn="just" defTabSz="533400">
                <a:lnSpc>
                  <a:spcPct val="90000"/>
                </a:lnSpc>
                <a:spcAft>
                  <a:spcPct val="35000"/>
                </a:spcAft>
                <a:defRPr/>
              </a:pPr>
              <a:r>
                <a:rPr lang="es-MX" sz="1600" dirty="0"/>
                <a:t>4.-Identificar las finalidades de los datos y la necesidad, o no, del consentimiento.</a:t>
              </a:r>
            </a:p>
          </p:txBody>
        </p:sp>
        <p:sp>
          <p:nvSpPr>
            <p:cNvPr id="9" name="Forma libre: forma 8"/>
            <p:cNvSpPr/>
            <p:nvPr/>
          </p:nvSpPr>
          <p:spPr>
            <a:xfrm>
              <a:off x="4355959" y="3501105"/>
              <a:ext cx="3791221" cy="518750"/>
            </a:xfrm>
            <a:custGeom>
              <a:avLst/>
              <a:gdLst>
                <a:gd name="connsiteX0" fmla="*/ 0 w 3791221"/>
                <a:gd name="connsiteY0" fmla="*/ 86390 h 518331"/>
                <a:gd name="connsiteX1" fmla="*/ 86390 w 3791221"/>
                <a:gd name="connsiteY1" fmla="*/ 0 h 518331"/>
                <a:gd name="connsiteX2" fmla="*/ 3704831 w 3791221"/>
                <a:gd name="connsiteY2" fmla="*/ 0 h 518331"/>
                <a:gd name="connsiteX3" fmla="*/ 3791221 w 3791221"/>
                <a:gd name="connsiteY3" fmla="*/ 86390 h 518331"/>
                <a:gd name="connsiteX4" fmla="*/ 3791221 w 3791221"/>
                <a:gd name="connsiteY4" fmla="*/ 431941 h 518331"/>
                <a:gd name="connsiteX5" fmla="*/ 3704831 w 3791221"/>
                <a:gd name="connsiteY5" fmla="*/ 518331 h 518331"/>
                <a:gd name="connsiteX6" fmla="*/ 86390 w 3791221"/>
                <a:gd name="connsiteY6" fmla="*/ 518331 h 518331"/>
                <a:gd name="connsiteX7" fmla="*/ 0 w 3791221"/>
                <a:gd name="connsiteY7" fmla="*/ 431941 h 518331"/>
                <a:gd name="connsiteX8" fmla="*/ 0 w 3791221"/>
                <a:gd name="connsiteY8" fmla="*/ 86390 h 51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1221" h="518331">
                  <a:moveTo>
                    <a:pt x="0" y="86390"/>
                  </a:moveTo>
                  <a:cubicBezTo>
                    <a:pt x="0" y="38678"/>
                    <a:pt x="38678" y="0"/>
                    <a:pt x="86390" y="0"/>
                  </a:cubicBezTo>
                  <a:lnTo>
                    <a:pt x="3704831" y="0"/>
                  </a:lnTo>
                  <a:cubicBezTo>
                    <a:pt x="3752543" y="0"/>
                    <a:pt x="3791221" y="38678"/>
                    <a:pt x="3791221" y="86390"/>
                  </a:cubicBezTo>
                  <a:lnTo>
                    <a:pt x="3791221" y="431941"/>
                  </a:lnTo>
                  <a:cubicBezTo>
                    <a:pt x="3791221" y="479653"/>
                    <a:pt x="3752543" y="518331"/>
                    <a:pt x="3704831" y="518331"/>
                  </a:cubicBezTo>
                  <a:lnTo>
                    <a:pt x="86390" y="518331"/>
                  </a:lnTo>
                  <a:cubicBezTo>
                    <a:pt x="38678" y="518331"/>
                    <a:pt x="0" y="479653"/>
                    <a:pt x="0" y="431941"/>
                  </a:cubicBezTo>
                  <a:lnTo>
                    <a:pt x="0" y="86390"/>
                  </a:ln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1023" tIns="71023" rIns="71023" bIns="71023" spcCol="1270" anchor="ctr"/>
            <a:lstStyle/>
            <a:p>
              <a:pPr algn="just" defTabSz="533400">
                <a:lnSpc>
                  <a:spcPct val="90000"/>
                </a:lnSpc>
                <a:spcAft>
                  <a:spcPct val="35000"/>
                </a:spcAft>
                <a:defRPr/>
              </a:pPr>
              <a:r>
                <a:rPr lang="es-MX" sz="1600" dirty="0"/>
                <a:t>5.-Identificar los datos tratados y clasificarlos en relación con la finalidad .</a:t>
              </a:r>
            </a:p>
          </p:txBody>
        </p:sp>
        <p:sp>
          <p:nvSpPr>
            <p:cNvPr id="10" name="Forma libre: forma 9"/>
            <p:cNvSpPr/>
            <p:nvPr/>
          </p:nvSpPr>
          <p:spPr>
            <a:xfrm>
              <a:off x="4355959" y="4108245"/>
              <a:ext cx="3791221" cy="517300"/>
            </a:xfrm>
            <a:custGeom>
              <a:avLst/>
              <a:gdLst>
                <a:gd name="connsiteX0" fmla="*/ 0 w 3791221"/>
                <a:gd name="connsiteY0" fmla="*/ 86390 h 518331"/>
                <a:gd name="connsiteX1" fmla="*/ 86390 w 3791221"/>
                <a:gd name="connsiteY1" fmla="*/ 0 h 518331"/>
                <a:gd name="connsiteX2" fmla="*/ 3704831 w 3791221"/>
                <a:gd name="connsiteY2" fmla="*/ 0 h 518331"/>
                <a:gd name="connsiteX3" fmla="*/ 3791221 w 3791221"/>
                <a:gd name="connsiteY3" fmla="*/ 86390 h 518331"/>
                <a:gd name="connsiteX4" fmla="*/ 3791221 w 3791221"/>
                <a:gd name="connsiteY4" fmla="*/ 431941 h 518331"/>
                <a:gd name="connsiteX5" fmla="*/ 3704831 w 3791221"/>
                <a:gd name="connsiteY5" fmla="*/ 518331 h 518331"/>
                <a:gd name="connsiteX6" fmla="*/ 86390 w 3791221"/>
                <a:gd name="connsiteY6" fmla="*/ 518331 h 518331"/>
                <a:gd name="connsiteX7" fmla="*/ 0 w 3791221"/>
                <a:gd name="connsiteY7" fmla="*/ 431941 h 518331"/>
                <a:gd name="connsiteX8" fmla="*/ 0 w 3791221"/>
                <a:gd name="connsiteY8" fmla="*/ 86390 h 51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1221" h="518331">
                  <a:moveTo>
                    <a:pt x="0" y="86390"/>
                  </a:moveTo>
                  <a:cubicBezTo>
                    <a:pt x="0" y="38678"/>
                    <a:pt x="38678" y="0"/>
                    <a:pt x="86390" y="0"/>
                  </a:cubicBezTo>
                  <a:lnTo>
                    <a:pt x="3704831" y="0"/>
                  </a:lnTo>
                  <a:cubicBezTo>
                    <a:pt x="3752543" y="0"/>
                    <a:pt x="3791221" y="38678"/>
                    <a:pt x="3791221" y="86390"/>
                  </a:cubicBezTo>
                  <a:lnTo>
                    <a:pt x="3791221" y="431941"/>
                  </a:lnTo>
                  <a:cubicBezTo>
                    <a:pt x="3791221" y="479653"/>
                    <a:pt x="3752543" y="518331"/>
                    <a:pt x="3704831" y="518331"/>
                  </a:cubicBezTo>
                  <a:lnTo>
                    <a:pt x="86390" y="518331"/>
                  </a:lnTo>
                  <a:cubicBezTo>
                    <a:pt x="38678" y="518331"/>
                    <a:pt x="0" y="479653"/>
                    <a:pt x="0" y="431941"/>
                  </a:cubicBezTo>
                  <a:lnTo>
                    <a:pt x="0" y="86390"/>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1023" tIns="71023" rIns="71023" bIns="71023" spcCol="1270" anchor="ctr"/>
            <a:lstStyle/>
            <a:p>
              <a:pPr algn="just" defTabSz="533400">
                <a:lnSpc>
                  <a:spcPct val="90000"/>
                </a:lnSpc>
                <a:spcAft>
                  <a:spcPct val="35000"/>
                </a:spcAft>
                <a:defRPr/>
              </a:pPr>
              <a:r>
                <a:rPr lang="es-MX" sz="1600" dirty="0"/>
                <a:t>6.-Distinguir entre remisiones y transferencias de datos personales. </a:t>
              </a:r>
            </a:p>
          </p:txBody>
        </p:sp>
        <p:sp>
          <p:nvSpPr>
            <p:cNvPr id="11" name="Forma libre: forma 10"/>
            <p:cNvSpPr/>
            <p:nvPr/>
          </p:nvSpPr>
          <p:spPr>
            <a:xfrm>
              <a:off x="4355959" y="4711038"/>
              <a:ext cx="3791221" cy="518750"/>
            </a:xfrm>
            <a:custGeom>
              <a:avLst/>
              <a:gdLst>
                <a:gd name="connsiteX0" fmla="*/ 0 w 3791221"/>
                <a:gd name="connsiteY0" fmla="*/ 86390 h 518331"/>
                <a:gd name="connsiteX1" fmla="*/ 86390 w 3791221"/>
                <a:gd name="connsiteY1" fmla="*/ 0 h 518331"/>
                <a:gd name="connsiteX2" fmla="*/ 3704831 w 3791221"/>
                <a:gd name="connsiteY2" fmla="*/ 0 h 518331"/>
                <a:gd name="connsiteX3" fmla="*/ 3791221 w 3791221"/>
                <a:gd name="connsiteY3" fmla="*/ 86390 h 518331"/>
                <a:gd name="connsiteX4" fmla="*/ 3791221 w 3791221"/>
                <a:gd name="connsiteY4" fmla="*/ 431941 h 518331"/>
                <a:gd name="connsiteX5" fmla="*/ 3704831 w 3791221"/>
                <a:gd name="connsiteY5" fmla="*/ 518331 h 518331"/>
                <a:gd name="connsiteX6" fmla="*/ 86390 w 3791221"/>
                <a:gd name="connsiteY6" fmla="*/ 518331 h 518331"/>
                <a:gd name="connsiteX7" fmla="*/ 0 w 3791221"/>
                <a:gd name="connsiteY7" fmla="*/ 431941 h 518331"/>
                <a:gd name="connsiteX8" fmla="*/ 0 w 3791221"/>
                <a:gd name="connsiteY8" fmla="*/ 86390 h 51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1221" h="518331">
                  <a:moveTo>
                    <a:pt x="0" y="86390"/>
                  </a:moveTo>
                  <a:cubicBezTo>
                    <a:pt x="0" y="38678"/>
                    <a:pt x="38678" y="0"/>
                    <a:pt x="86390" y="0"/>
                  </a:cubicBezTo>
                  <a:lnTo>
                    <a:pt x="3704831" y="0"/>
                  </a:lnTo>
                  <a:cubicBezTo>
                    <a:pt x="3752543" y="0"/>
                    <a:pt x="3791221" y="38678"/>
                    <a:pt x="3791221" y="86390"/>
                  </a:cubicBezTo>
                  <a:lnTo>
                    <a:pt x="3791221" y="431941"/>
                  </a:lnTo>
                  <a:cubicBezTo>
                    <a:pt x="3791221" y="479653"/>
                    <a:pt x="3752543" y="518331"/>
                    <a:pt x="3704831" y="518331"/>
                  </a:cubicBezTo>
                  <a:lnTo>
                    <a:pt x="86390" y="518331"/>
                  </a:lnTo>
                  <a:cubicBezTo>
                    <a:pt x="38678" y="518331"/>
                    <a:pt x="0" y="479653"/>
                    <a:pt x="0" y="431941"/>
                  </a:cubicBezTo>
                  <a:lnTo>
                    <a:pt x="0" y="86390"/>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1023" tIns="71023" rIns="71023" bIns="71023" spcCol="1270" anchor="ctr"/>
            <a:lstStyle/>
            <a:p>
              <a:pPr algn="just" defTabSz="533400">
                <a:lnSpc>
                  <a:spcPct val="90000"/>
                </a:lnSpc>
                <a:spcAft>
                  <a:spcPct val="35000"/>
                </a:spcAft>
                <a:defRPr/>
              </a:pPr>
              <a:r>
                <a:rPr lang="es-MX" sz="1600" dirty="0"/>
                <a:t>7.-Identificar los mecanismos que ofrece el responsable para el ejercicio de los Derechos ARCO</a:t>
              </a:r>
            </a:p>
          </p:txBody>
        </p:sp>
        <p:sp>
          <p:nvSpPr>
            <p:cNvPr id="12" name="Forma libre: forma 11"/>
            <p:cNvSpPr/>
            <p:nvPr/>
          </p:nvSpPr>
          <p:spPr>
            <a:xfrm>
              <a:off x="4355959" y="5300789"/>
              <a:ext cx="3791221" cy="518750"/>
            </a:xfrm>
            <a:custGeom>
              <a:avLst/>
              <a:gdLst>
                <a:gd name="connsiteX0" fmla="*/ 0 w 3791221"/>
                <a:gd name="connsiteY0" fmla="*/ 86390 h 518331"/>
                <a:gd name="connsiteX1" fmla="*/ 86390 w 3791221"/>
                <a:gd name="connsiteY1" fmla="*/ 0 h 518331"/>
                <a:gd name="connsiteX2" fmla="*/ 3704831 w 3791221"/>
                <a:gd name="connsiteY2" fmla="*/ 0 h 518331"/>
                <a:gd name="connsiteX3" fmla="*/ 3791221 w 3791221"/>
                <a:gd name="connsiteY3" fmla="*/ 86390 h 518331"/>
                <a:gd name="connsiteX4" fmla="*/ 3791221 w 3791221"/>
                <a:gd name="connsiteY4" fmla="*/ 431941 h 518331"/>
                <a:gd name="connsiteX5" fmla="*/ 3704831 w 3791221"/>
                <a:gd name="connsiteY5" fmla="*/ 518331 h 518331"/>
                <a:gd name="connsiteX6" fmla="*/ 86390 w 3791221"/>
                <a:gd name="connsiteY6" fmla="*/ 518331 h 518331"/>
                <a:gd name="connsiteX7" fmla="*/ 0 w 3791221"/>
                <a:gd name="connsiteY7" fmla="*/ 431941 h 518331"/>
                <a:gd name="connsiteX8" fmla="*/ 0 w 3791221"/>
                <a:gd name="connsiteY8" fmla="*/ 86390 h 51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1221" h="518331">
                  <a:moveTo>
                    <a:pt x="0" y="86390"/>
                  </a:moveTo>
                  <a:cubicBezTo>
                    <a:pt x="0" y="38678"/>
                    <a:pt x="38678" y="0"/>
                    <a:pt x="86390" y="0"/>
                  </a:cubicBezTo>
                  <a:lnTo>
                    <a:pt x="3704831" y="0"/>
                  </a:lnTo>
                  <a:cubicBezTo>
                    <a:pt x="3752543" y="0"/>
                    <a:pt x="3791221" y="38678"/>
                    <a:pt x="3791221" y="86390"/>
                  </a:cubicBezTo>
                  <a:lnTo>
                    <a:pt x="3791221" y="431941"/>
                  </a:lnTo>
                  <a:cubicBezTo>
                    <a:pt x="3791221" y="479653"/>
                    <a:pt x="3752543" y="518331"/>
                    <a:pt x="3704831" y="518331"/>
                  </a:cubicBezTo>
                  <a:lnTo>
                    <a:pt x="86390" y="518331"/>
                  </a:lnTo>
                  <a:cubicBezTo>
                    <a:pt x="38678" y="518331"/>
                    <a:pt x="0" y="479653"/>
                    <a:pt x="0" y="431941"/>
                  </a:cubicBezTo>
                  <a:lnTo>
                    <a:pt x="0" y="86390"/>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1023" tIns="71023" rIns="71023" bIns="71023" spcCol="1270" anchor="ctr"/>
            <a:lstStyle/>
            <a:p>
              <a:pPr algn="just" defTabSz="533400">
                <a:lnSpc>
                  <a:spcPct val="90000"/>
                </a:lnSpc>
                <a:spcAft>
                  <a:spcPct val="35000"/>
                </a:spcAft>
                <a:defRPr/>
              </a:pPr>
              <a:r>
                <a:rPr lang="es-MX" sz="1600" b="1" dirty="0"/>
                <a:t>8.-Redactar el Aviso de Privacidad.</a:t>
              </a:r>
            </a:p>
          </p:txBody>
        </p:sp>
      </p:grpSp>
      <p:sp>
        <p:nvSpPr>
          <p:cNvPr id="106499" name="1 CuadroTexto"/>
          <p:cNvSpPr txBox="1">
            <a:spLocks noChangeArrowheads="1"/>
          </p:cNvSpPr>
          <p:nvPr/>
        </p:nvSpPr>
        <p:spPr bwMode="auto">
          <a:xfrm>
            <a:off x="323528" y="1518053"/>
            <a:ext cx="268605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just">
              <a:spcBef>
                <a:spcPct val="0"/>
              </a:spcBef>
              <a:buFontTx/>
              <a:buNone/>
            </a:pPr>
            <a:r>
              <a:rPr lang="es-MX" altLang="es-MX" sz="2400" dirty="0">
                <a:solidFill>
                  <a:schemeClr val="tx2">
                    <a:lumMod val="75000"/>
                  </a:schemeClr>
                </a:solidFill>
              </a:rPr>
              <a:t>Tomar en cuenta estos pasos para redactar un aviso de privacidad con éxito. </a:t>
            </a:r>
          </a:p>
        </p:txBody>
      </p:sp>
      <p:pic>
        <p:nvPicPr>
          <p:cNvPr id="106509" name="Picture 13" descr="Gráficos vectoriales gratis de Garrap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465202"/>
            <a:ext cx="1944216" cy="18061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107522" name="1 Título"/>
          <p:cNvSpPr>
            <a:spLocks noGrp="1"/>
          </p:cNvSpPr>
          <p:nvPr>
            <p:ph type="title"/>
          </p:nvPr>
        </p:nvSpPr>
        <p:spPr>
          <a:xfrm>
            <a:off x="464816" y="476672"/>
            <a:ext cx="8229600" cy="1143000"/>
          </a:xfrm>
        </p:spPr>
        <p:txBody>
          <a:bodyPr/>
          <a:lstStyle/>
          <a:p>
            <a:r>
              <a:rPr lang="es-MX" altLang="es-MX" sz="3200" b="1" dirty="0">
                <a:solidFill>
                  <a:srgbClr val="002060"/>
                </a:solidFill>
              </a:rPr>
              <a:t>ELEMENTOS INFORMATIVOS</a:t>
            </a:r>
          </a:p>
        </p:txBody>
      </p:sp>
      <p:sp>
        <p:nvSpPr>
          <p:cNvPr id="107523" name="4 Marcador de contenido"/>
          <p:cNvSpPr>
            <a:spLocks noGrp="1"/>
          </p:cNvSpPr>
          <p:nvPr>
            <p:ph idx="1"/>
          </p:nvPr>
        </p:nvSpPr>
        <p:spPr>
          <a:xfrm>
            <a:off x="1070448" y="1844824"/>
            <a:ext cx="7018336" cy="4525963"/>
          </a:xfrm>
        </p:spPr>
        <p:txBody>
          <a:bodyPr/>
          <a:lstStyle/>
          <a:p>
            <a:pPr marL="0" indent="0" algn="just">
              <a:buNone/>
            </a:pPr>
            <a:r>
              <a:rPr lang="es-MX" altLang="es-MX" sz="2400" dirty="0"/>
              <a:t>La Ley de Protección de Datos Personales en Posesión de los Sujetos Obligados del Estado de Nuevo León, en sus artículos 29 y 30, así como los diversos 26 al 38 de los </a:t>
            </a:r>
            <a:r>
              <a:rPr lang="es-MX" altLang="es-MX" sz="2400" u="sng" dirty="0"/>
              <a:t>Lineamientos de protección de datos personales para los sujetos obligados del Estado de Nuevo León,</a:t>
            </a:r>
            <a:r>
              <a:rPr lang="es-MX" altLang="es-MX" sz="2400" dirty="0"/>
              <a:t> señalan puntualmente los elementos informativos que debe contener el aviso de privacidad en sus dos modalidades.</a:t>
            </a:r>
            <a:endParaRPr lang="es-MX" altLang="es-MX" sz="28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108546" name="1 Título"/>
          <p:cNvSpPr>
            <a:spLocks noGrp="1"/>
          </p:cNvSpPr>
          <p:nvPr>
            <p:ph type="title"/>
          </p:nvPr>
        </p:nvSpPr>
        <p:spPr>
          <a:xfrm>
            <a:off x="1907704" y="476672"/>
            <a:ext cx="6336704" cy="792088"/>
          </a:xfrm>
        </p:spPr>
        <p:txBody>
          <a:bodyPr/>
          <a:lstStyle/>
          <a:p>
            <a:pPr algn="just"/>
            <a:r>
              <a:rPr lang="es-MX" altLang="es-MX" sz="2200" b="1" dirty="0">
                <a:solidFill>
                  <a:srgbClr val="002060"/>
                </a:solidFill>
                <a:latin typeface="Arial" panose="020B0604020202020204" pitchFamily="34" charset="0"/>
                <a:cs typeface="Arial" panose="020B0604020202020204" pitchFamily="34" charset="0"/>
              </a:rPr>
              <a:t>Elementos informativos que debe </a:t>
            </a:r>
            <a:r>
              <a:rPr lang="es-MX" altLang="es-MX" sz="2200" b="1" u="sng" dirty="0">
                <a:solidFill>
                  <a:srgbClr val="002060"/>
                </a:solidFill>
                <a:latin typeface="Arial" panose="020B0604020202020204" pitchFamily="34" charset="0"/>
                <a:cs typeface="Arial" panose="020B0604020202020204" pitchFamily="34" charset="0"/>
              </a:rPr>
              <a:t>contener</a:t>
            </a:r>
            <a:r>
              <a:rPr lang="es-MX" altLang="es-MX" sz="2200" b="1" dirty="0">
                <a:solidFill>
                  <a:srgbClr val="002060"/>
                </a:solidFill>
                <a:latin typeface="Arial" panose="020B0604020202020204" pitchFamily="34" charset="0"/>
                <a:cs typeface="Arial" panose="020B0604020202020204" pitchFamily="34" charset="0"/>
              </a:rPr>
              <a:t> el Aviso de Privacidad en sus dos modalidades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413100750"/>
              </p:ext>
            </p:extLst>
          </p:nvPr>
        </p:nvGraphicFramePr>
        <p:xfrm>
          <a:off x="683568" y="1268760"/>
          <a:ext cx="7921625" cy="5335589"/>
        </p:xfrm>
        <a:graphic>
          <a:graphicData uri="http://schemas.openxmlformats.org/drawingml/2006/table">
            <a:tbl>
              <a:tblPr firstRow="1" bandRow="1">
                <a:tableStyleId>{5FD0F851-EC5A-4D38-B0AD-8093EC10F338}</a:tableStyleId>
              </a:tblPr>
              <a:tblGrid>
                <a:gridCol w="5139137">
                  <a:extLst>
                    <a:ext uri="{9D8B030D-6E8A-4147-A177-3AD203B41FA5}">
                      <a16:colId xmlns:a16="http://schemas.microsoft.com/office/drawing/2014/main" val="20000"/>
                    </a:ext>
                  </a:extLst>
                </a:gridCol>
                <a:gridCol w="1524892">
                  <a:extLst>
                    <a:ext uri="{9D8B030D-6E8A-4147-A177-3AD203B41FA5}">
                      <a16:colId xmlns:a16="http://schemas.microsoft.com/office/drawing/2014/main" val="20001"/>
                    </a:ext>
                  </a:extLst>
                </a:gridCol>
                <a:gridCol w="1257596">
                  <a:extLst>
                    <a:ext uri="{9D8B030D-6E8A-4147-A177-3AD203B41FA5}">
                      <a16:colId xmlns:a16="http://schemas.microsoft.com/office/drawing/2014/main" val="20002"/>
                    </a:ext>
                  </a:extLst>
                </a:gridCol>
              </a:tblGrid>
              <a:tr h="914478">
                <a:tc>
                  <a:txBody>
                    <a:bodyPr/>
                    <a:lstStyle/>
                    <a:p>
                      <a:pPr algn="ctr"/>
                      <a:r>
                        <a:rPr lang="es-MX" sz="1800" dirty="0"/>
                        <a:t>Elemento</a:t>
                      </a:r>
                      <a:r>
                        <a:rPr lang="es-MX" sz="1800" baseline="0" dirty="0"/>
                        <a:t> informativo</a:t>
                      </a:r>
                      <a:endParaRPr lang="es-MX" sz="1800" dirty="0"/>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MX" sz="1800" dirty="0"/>
                        <a:t>Aviso Simplificado</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MX" sz="1800" dirty="0"/>
                        <a:t>Aviso Integral</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62330">
                <a:tc>
                  <a:txBody>
                    <a:bodyPr/>
                    <a:lstStyle/>
                    <a:p>
                      <a:pPr algn="just"/>
                      <a:r>
                        <a:rPr lang="es-MX" sz="1800" dirty="0"/>
                        <a:t>1.- Denominación del responsable.</a:t>
                      </a:r>
                      <a:endParaRPr lang="es-MX" sz="1800" b="1" dirty="0"/>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ctr">
                        <a:buFont typeface="Wingdings" panose="05000000000000000000" pitchFamily="2" charset="2"/>
                        <a:buChar char="ü"/>
                      </a:pPr>
                      <a:r>
                        <a:rPr lang="es-MX" sz="1800" dirty="0"/>
                        <a:t> </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ctr">
                        <a:buFont typeface="Wingdings" panose="05000000000000000000" pitchFamily="2" charset="2"/>
                        <a:buChar char="ü"/>
                      </a:pPr>
                      <a:r>
                        <a:rPr lang="es-MX" sz="1800" dirty="0"/>
                        <a:t> </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97995">
                <a:tc>
                  <a:txBody>
                    <a:bodyPr/>
                    <a:lstStyle/>
                    <a:p>
                      <a:pPr algn="just"/>
                      <a:r>
                        <a:rPr lang="es-MX" sz="1800" dirty="0"/>
                        <a:t>1.1.-</a:t>
                      </a:r>
                      <a:r>
                        <a:rPr lang="es-MX" sz="1800" baseline="0" dirty="0"/>
                        <a:t> Abreviatura o acrónimo con el cual se reconoce la identidad del responsable. </a:t>
                      </a:r>
                      <a:endParaRPr lang="es-MX" sz="1800" dirty="0"/>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MX" sz="1800" dirty="0"/>
                        <a:t>Opcional</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MX" sz="1800" dirty="0"/>
                        <a:t>Opcional</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62330">
                <a:tc>
                  <a:txBody>
                    <a:bodyPr/>
                    <a:lstStyle/>
                    <a:p>
                      <a:pPr algn="just"/>
                      <a:r>
                        <a:rPr lang="es-MX" sz="1800" dirty="0"/>
                        <a:t>2.-</a:t>
                      </a:r>
                      <a:r>
                        <a:rPr lang="es-MX" sz="1800" baseline="0" dirty="0"/>
                        <a:t> Domicilio del responsable.</a:t>
                      </a:r>
                      <a:endParaRPr lang="es-MX" sz="1800" b="1" dirty="0"/>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s-MX" sz="1800" dirty="0"/>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ctr">
                        <a:buFont typeface="Wingdings" panose="05000000000000000000" pitchFamily="2" charset="2"/>
                        <a:buChar char="ü"/>
                      </a:pPr>
                      <a:r>
                        <a:rPr lang="es-MX" sz="1800" dirty="0"/>
                        <a:t> </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97995">
                <a:tc>
                  <a:txBody>
                    <a:bodyPr/>
                    <a:lstStyle/>
                    <a:p>
                      <a:pPr algn="just"/>
                      <a:r>
                        <a:rPr lang="es-MX" sz="1800" dirty="0"/>
                        <a:t>3.- Datos</a:t>
                      </a:r>
                      <a:r>
                        <a:rPr lang="es-MX" sz="1800" baseline="0" dirty="0"/>
                        <a:t> personales que serán sometidos a tratamiento.</a:t>
                      </a:r>
                      <a:endParaRPr lang="es-MX" sz="1800" b="1" dirty="0"/>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s-MX" sz="1800" dirty="0"/>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ctr">
                        <a:buFont typeface="Wingdings" panose="05000000000000000000" pitchFamily="2" charset="2"/>
                        <a:buChar char="ü"/>
                      </a:pPr>
                      <a:r>
                        <a:rPr lang="es-MX" sz="1800" dirty="0"/>
                        <a:t> </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62330">
                <a:tc>
                  <a:txBody>
                    <a:bodyPr/>
                    <a:lstStyle/>
                    <a:p>
                      <a:pPr algn="just"/>
                      <a:r>
                        <a:rPr lang="es-MX" sz="1800" dirty="0"/>
                        <a:t>4.-Finalidades del tratamiento.</a:t>
                      </a:r>
                      <a:endParaRPr lang="es-MX" sz="1800" b="1" dirty="0"/>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ctr">
                        <a:buFont typeface="Wingdings" panose="05000000000000000000" pitchFamily="2" charset="2"/>
                        <a:buChar char="ü"/>
                      </a:pPr>
                      <a:r>
                        <a:rPr lang="es-MX" sz="1800" dirty="0"/>
                        <a:t> </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ctr">
                        <a:buFont typeface="Wingdings" panose="05000000000000000000" pitchFamily="2" charset="2"/>
                        <a:buChar char="ü"/>
                      </a:pPr>
                      <a:r>
                        <a:rPr lang="es-MX" sz="1800" dirty="0"/>
                        <a:t> </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640136">
                <a:tc>
                  <a:txBody>
                    <a:bodyPr/>
                    <a:lstStyle/>
                    <a:p>
                      <a:pPr algn="just"/>
                      <a:r>
                        <a:rPr lang="es-MX" sz="1800" dirty="0"/>
                        <a:t>5.-Transferencias que requieran consentimiento.</a:t>
                      </a:r>
                      <a:endParaRPr lang="es-MX" sz="1800" b="1" dirty="0"/>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ctr">
                        <a:buFont typeface="Wingdings" panose="05000000000000000000" pitchFamily="2" charset="2"/>
                        <a:buChar char="ü"/>
                      </a:pPr>
                      <a:r>
                        <a:rPr lang="es-MX" sz="1800" dirty="0"/>
                        <a:t> </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ctr">
                        <a:buFont typeface="Wingdings" panose="05000000000000000000" pitchFamily="2" charset="2"/>
                        <a:buChar char="ü"/>
                      </a:pPr>
                      <a:r>
                        <a:rPr lang="es-MX" sz="1800" dirty="0"/>
                        <a:t> </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797995">
                <a:tc>
                  <a:txBody>
                    <a:bodyPr/>
                    <a:lstStyle/>
                    <a:p>
                      <a:pPr algn="just"/>
                      <a:r>
                        <a:rPr lang="es-MX" sz="1800" dirty="0"/>
                        <a:t>5.1.-Transferencias que no requieran consentimiento.</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MX" sz="1800" dirty="0"/>
                        <a:t>Opcional</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MX" sz="1800" dirty="0"/>
                        <a:t>Opcional</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700162496"/>
              </p:ext>
            </p:extLst>
          </p:nvPr>
        </p:nvGraphicFramePr>
        <p:xfrm>
          <a:off x="250825" y="1004888"/>
          <a:ext cx="8713788" cy="5519740"/>
        </p:xfrm>
        <a:graphic>
          <a:graphicData uri="http://schemas.openxmlformats.org/drawingml/2006/table">
            <a:tbl>
              <a:tblPr firstRow="1" bandRow="1">
                <a:tableStyleId>{5FD0F851-EC5A-4D38-B0AD-8093EC10F338}</a:tableStyleId>
              </a:tblPr>
              <a:tblGrid>
                <a:gridCol w="5653052">
                  <a:extLst>
                    <a:ext uri="{9D8B030D-6E8A-4147-A177-3AD203B41FA5}">
                      <a16:colId xmlns:a16="http://schemas.microsoft.com/office/drawing/2014/main" val="20000"/>
                    </a:ext>
                  </a:extLst>
                </a:gridCol>
                <a:gridCol w="1677381">
                  <a:extLst>
                    <a:ext uri="{9D8B030D-6E8A-4147-A177-3AD203B41FA5}">
                      <a16:colId xmlns:a16="http://schemas.microsoft.com/office/drawing/2014/main" val="20001"/>
                    </a:ext>
                  </a:extLst>
                </a:gridCol>
                <a:gridCol w="1383355">
                  <a:extLst>
                    <a:ext uri="{9D8B030D-6E8A-4147-A177-3AD203B41FA5}">
                      <a16:colId xmlns:a16="http://schemas.microsoft.com/office/drawing/2014/main" val="20002"/>
                    </a:ext>
                  </a:extLst>
                </a:gridCol>
              </a:tblGrid>
              <a:tr h="647921">
                <a:tc>
                  <a:txBody>
                    <a:bodyPr/>
                    <a:lstStyle/>
                    <a:p>
                      <a:pPr algn="ctr"/>
                      <a:r>
                        <a:rPr lang="es-MX" sz="1800" dirty="0"/>
                        <a:t>Elemento</a:t>
                      </a:r>
                      <a:r>
                        <a:rPr lang="es-MX" sz="1800" baseline="0" dirty="0"/>
                        <a:t> informativo</a:t>
                      </a:r>
                      <a:endParaRPr lang="es-MX" sz="1800" dirty="0"/>
                    </a:p>
                  </a:txBody>
                  <a:tcPr marL="91449" marR="91449" marT="45709" marB="457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800" dirty="0"/>
                        <a:t>Aviso Simplificado</a:t>
                      </a:r>
                    </a:p>
                  </a:txBody>
                  <a:tcPr marL="91449" marR="91449" marT="45709" marB="457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800" dirty="0"/>
                        <a:t>Aviso Integral</a:t>
                      </a:r>
                    </a:p>
                  </a:txBody>
                  <a:tcPr marL="91449" marR="91449" marT="45709" marB="457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62155">
                <a:tc>
                  <a:txBody>
                    <a:bodyPr/>
                    <a:lstStyle/>
                    <a:p>
                      <a:pPr algn="just"/>
                      <a:r>
                        <a:rPr lang="es-MX" sz="1800" dirty="0"/>
                        <a:t>6.- Negativa del consentimiento.</a:t>
                      </a:r>
                      <a:endParaRPr lang="es-MX" sz="1800" b="1" dirty="0"/>
                    </a:p>
                  </a:txBody>
                  <a:tcPr marL="91449" marR="91449" marT="45709" marB="457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ctr">
                        <a:buFont typeface="Wingdings" panose="05000000000000000000" pitchFamily="2" charset="2"/>
                        <a:buChar char="ü"/>
                      </a:pPr>
                      <a:r>
                        <a:rPr lang="es-MX" sz="1800" dirty="0"/>
                        <a:t> </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ctr">
                        <a:buFont typeface="Wingdings" panose="05000000000000000000" pitchFamily="2" charset="2"/>
                        <a:buChar char="ü"/>
                      </a:pPr>
                      <a:r>
                        <a:rPr lang="es-MX" sz="1800" dirty="0"/>
                        <a:t> </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97691">
                <a:tc>
                  <a:txBody>
                    <a:bodyPr/>
                    <a:lstStyle/>
                    <a:p>
                      <a:pPr algn="just"/>
                      <a:r>
                        <a:rPr lang="es-MX" sz="1800" dirty="0"/>
                        <a:t>7.- Sitio en donde se podrá</a:t>
                      </a:r>
                      <a:r>
                        <a:rPr lang="es-MX" sz="1800" baseline="0" dirty="0"/>
                        <a:t> consultar el aviso de privacidad integral.</a:t>
                      </a:r>
                      <a:endParaRPr lang="es-MX" sz="1800" b="1" dirty="0"/>
                    </a:p>
                  </a:txBody>
                  <a:tcPr marL="91449" marR="91449" marT="45709" marB="457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ctr">
                        <a:buFont typeface="Wingdings" panose="05000000000000000000" pitchFamily="2" charset="2"/>
                        <a:buChar char="ü"/>
                      </a:pPr>
                      <a:r>
                        <a:rPr lang="es-MX" sz="1800" dirty="0"/>
                        <a:t> </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Wingdings" panose="05000000000000000000" pitchFamily="2" charset="2"/>
                        <a:buNone/>
                      </a:pPr>
                      <a:endParaRPr lang="es-MX" sz="1800" dirty="0"/>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40058">
                <a:tc>
                  <a:txBody>
                    <a:bodyPr/>
                    <a:lstStyle/>
                    <a:p>
                      <a:pPr algn="just"/>
                      <a:r>
                        <a:rPr lang="es-MX" sz="1800" dirty="0"/>
                        <a:t>8.-</a:t>
                      </a:r>
                      <a:r>
                        <a:rPr lang="es-MX" sz="1800" baseline="0" dirty="0"/>
                        <a:t> Fundamento legal que faculta al responsable tratar datos personales.</a:t>
                      </a:r>
                      <a:endParaRPr lang="es-MX" sz="1800" b="1" dirty="0"/>
                    </a:p>
                  </a:txBody>
                  <a:tcPr marL="91449" marR="91449" marT="45709" marB="457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800" dirty="0"/>
                    </a:p>
                  </a:txBody>
                  <a:tcPr marL="91449" marR="91449"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ctr">
                        <a:buFont typeface="Wingdings" panose="05000000000000000000" pitchFamily="2" charset="2"/>
                        <a:buChar char="ü"/>
                      </a:pPr>
                      <a:r>
                        <a:rPr lang="es-MX" sz="1800" dirty="0"/>
                        <a:t> </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97691">
                <a:tc>
                  <a:txBody>
                    <a:bodyPr/>
                    <a:lstStyle/>
                    <a:p>
                      <a:pPr algn="just"/>
                      <a:r>
                        <a:rPr lang="es-MX" sz="1800" dirty="0"/>
                        <a:t>9.- Mecanismos, medios y procedimientos disponibles para ejercer los derechos ARCO.</a:t>
                      </a:r>
                      <a:endParaRPr lang="es-MX" sz="1800" b="1" dirty="0"/>
                    </a:p>
                  </a:txBody>
                  <a:tcPr marL="91449" marR="91449" marT="45709" marB="457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800" dirty="0"/>
                    </a:p>
                  </a:txBody>
                  <a:tcPr marL="91449" marR="91449"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ctr">
                        <a:buFont typeface="Wingdings" panose="05000000000000000000" pitchFamily="2" charset="2"/>
                        <a:buChar char="ü"/>
                      </a:pPr>
                      <a:r>
                        <a:rPr lang="es-MX" sz="1800" dirty="0"/>
                        <a:t> </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62155">
                <a:tc>
                  <a:txBody>
                    <a:bodyPr/>
                    <a:lstStyle/>
                    <a:p>
                      <a:pPr algn="just"/>
                      <a:r>
                        <a:rPr lang="es-MX" sz="1800" dirty="0"/>
                        <a:t>10.- Domicilio de la Unidad de Transparencia.</a:t>
                      </a:r>
                      <a:endParaRPr lang="es-MX" sz="1800" b="1" dirty="0"/>
                    </a:p>
                  </a:txBody>
                  <a:tcPr marL="91449" marR="91449" marT="45709" marB="457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800" dirty="0"/>
                    </a:p>
                  </a:txBody>
                  <a:tcPr marL="91449" marR="91449"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ctr">
                        <a:buFont typeface="Wingdings" panose="05000000000000000000" pitchFamily="2" charset="2"/>
                        <a:buChar char="ü"/>
                      </a:pPr>
                      <a:r>
                        <a:rPr lang="es-MX" sz="1800" dirty="0"/>
                        <a:t> </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914378">
                <a:tc>
                  <a:txBody>
                    <a:bodyPr/>
                    <a:lstStyle/>
                    <a:p>
                      <a:pPr algn="just"/>
                      <a:r>
                        <a:rPr lang="es-ES_tradnl" sz="1800" kern="1200" dirty="0">
                          <a:effectLst/>
                        </a:rPr>
                        <a:t>11.-Medios a través de los cuales el responsable comunicará a los titulares los cambios al aviso de privacidad.</a:t>
                      </a:r>
                      <a:endParaRPr lang="es-MX" sz="1800" b="1" dirty="0"/>
                    </a:p>
                  </a:txBody>
                  <a:tcPr marL="91449" marR="91449" marT="45709" marB="457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sz="1800" dirty="0"/>
                    </a:p>
                  </a:txBody>
                  <a:tcPr marL="91449" marR="91449"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ctr">
                        <a:buFont typeface="Wingdings" panose="05000000000000000000" pitchFamily="2" charset="2"/>
                        <a:buChar char="ü"/>
                      </a:pPr>
                      <a:r>
                        <a:rPr lang="es-MX" sz="1800" dirty="0"/>
                        <a:t> </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797691">
                <a:tc>
                  <a:txBody>
                    <a:bodyPr/>
                    <a:lstStyle/>
                    <a:p>
                      <a:pPr algn="just"/>
                      <a:r>
                        <a:rPr lang="es-MX" sz="1800" dirty="0"/>
                        <a:t>12.- Fecha</a:t>
                      </a:r>
                      <a:r>
                        <a:rPr lang="es-MX" sz="1800" baseline="0" dirty="0"/>
                        <a:t> de ultima actualización al aviso de privacidad</a:t>
                      </a:r>
                      <a:endParaRPr lang="es-MX" sz="1800" dirty="0"/>
                    </a:p>
                  </a:txBody>
                  <a:tcPr marL="91449" marR="91449" marT="45709" marB="457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ctr">
                        <a:buFont typeface="Wingdings" panose="05000000000000000000" pitchFamily="2" charset="2"/>
                        <a:buChar char="ü"/>
                      </a:pPr>
                      <a:r>
                        <a:rPr lang="es-MX" sz="1800" dirty="0"/>
                        <a:t> </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ctr">
                        <a:buFont typeface="Wingdings" panose="05000000000000000000" pitchFamily="2" charset="2"/>
                        <a:buChar char="ü"/>
                      </a:pPr>
                      <a:r>
                        <a:rPr lang="es-MX" sz="1800" dirty="0"/>
                        <a:t> </a:t>
                      </a:r>
                    </a:p>
                  </a:txBody>
                  <a:tcPr marL="91456" marR="91456"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110594" name="2 Marcador de contenido"/>
          <p:cNvSpPr>
            <a:spLocks noGrp="1"/>
          </p:cNvSpPr>
          <p:nvPr>
            <p:ph idx="1"/>
          </p:nvPr>
        </p:nvSpPr>
        <p:spPr>
          <a:xfrm>
            <a:off x="720725" y="1773238"/>
            <a:ext cx="4930775" cy="4032250"/>
          </a:xfrm>
        </p:spPr>
        <p:txBody>
          <a:bodyPr/>
          <a:lstStyle/>
          <a:p>
            <a:pPr algn="just"/>
            <a:r>
              <a:rPr lang="es-MX" altLang="es-MX" sz="3000" dirty="0">
                <a:cs typeface="Arial" panose="020B0604020202020204" pitchFamily="34" charset="0"/>
              </a:rPr>
              <a:t>Además de los elementos informativos que debe contener el aviso de </a:t>
            </a:r>
            <a:r>
              <a:rPr lang="es-MX" altLang="es-MX" sz="3000" b="1" dirty="0">
                <a:solidFill>
                  <a:srgbClr val="002060"/>
                </a:solidFill>
                <a:cs typeface="Arial" panose="020B0604020202020204" pitchFamily="34" charset="0"/>
              </a:rPr>
              <a:t>privacidad simplificado</a:t>
            </a:r>
            <a:r>
              <a:rPr lang="es-MX" altLang="es-MX" sz="3000" dirty="0">
                <a:cs typeface="Arial" panose="020B0604020202020204" pitchFamily="34" charset="0"/>
              </a:rPr>
              <a:t>, el responsable deberá indicar lo siguiente en su aviso de </a:t>
            </a:r>
            <a:r>
              <a:rPr lang="es-MX" altLang="es-MX" sz="3000" b="1" dirty="0">
                <a:solidFill>
                  <a:srgbClr val="002060"/>
                </a:solidFill>
                <a:cs typeface="Arial" panose="020B0604020202020204" pitchFamily="34" charset="0"/>
              </a:rPr>
              <a:t>privacidad integral</a:t>
            </a:r>
            <a:r>
              <a:rPr lang="es-MX" altLang="es-MX" sz="3000" dirty="0">
                <a:solidFill>
                  <a:srgbClr val="002060"/>
                </a:solidFill>
                <a:cs typeface="Arial" panose="020B0604020202020204" pitchFamily="34" charset="0"/>
              </a:rPr>
              <a:t>:</a:t>
            </a:r>
          </a:p>
        </p:txBody>
      </p:sp>
      <p:pic>
        <p:nvPicPr>
          <p:cNvPr id="1105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1989138"/>
            <a:ext cx="2906713"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pic>
        <p:nvPicPr>
          <p:cNvPr id="111618" name="Picture 2" descr="Aviso de Privacidad – Multiproyect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538" y="2420888"/>
            <a:ext cx="2946400"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contenido"/>
          <p:cNvSpPr>
            <a:spLocks noGrp="1"/>
          </p:cNvSpPr>
          <p:nvPr>
            <p:ph idx="1"/>
          </p:nvPr>
        </p:nvSpPr>
        <p:spPr>
          <a:xfrm>
            <a:off x="3563938" y="1270000"/>
            <a:ext cx="5265737" cy="5038725"/>
          </a:xfrm>
        </p:spPr>
        <p:txBody>
          <a:bodyPr>
            <a:normAutofit fontScale="70000" lnSpcReduction="20000"/>
          </a:bodyPr>
          <a:lstStyle/>
          <a:p>
            <a:pPr marL="0" indent="0" algn="just">
              <a:buNone/>
              <a:defRPr/>
            </a:pPr>
            <a:r>
              <a:rPr lang="es-MX" sz="4400" dirty="0"/>
              <a:t>Ejemplo de partes de redacción de aviso de privacidad integral de </a:t>
            </a:r>
            <a:r>
              <a:rPr lang="es-MX" sz="4400" dirty="0" err="1">
                <a:solidFill>
                  <a:schemeClr val="tx2">
                    <a:lumMod val="75000"/>
                  </a:schemeClr>
                </a:solidFill>
              </a:rPr>
              <a:t>INFO</a:t>
            </a:r>
            <a:r>
              <a:rPr lang="es-MX" sz="4400" dirty="0">
                <a:solidFill>
                  <a:schemeClr val="tx2">
                    <a:lumMod val="75000"/>
                  </a:schemeClr>
                </a:solidFill>
              </a:rPr>
              <a:t> NL</a:t>
            </a:r>
            <a:r>
              <a:rPr lang="es-MX" sz="4400" dirty="0"/>
              <a:t>, mismo que incluye los elementos informativos contemplados en las fracciones del artículo 29 de la Ley de Protección de Datos Personales en Posesión de los Sujetos Obligados del Estado de Nuevo León.</a:t>
            </a:r>
            <a:endParaRPr lang="es-MX" sz="4800" dirty="0">
              <a:cs typeface="Arial" panose="020B0604020202020204" pitchFamily="34"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112642" name="1 Título"/>
          <p:cNvSpPr>
            <a:spLocks noGrp="1"/>
          </p:cNvSpPr>
          <p:nvPr>
            <p:ph type="title"/>
          </p:nvPr>
        </p:nvSpPr>
        <p:spPr>
          <a:xfrm>
            <a:off x="755650" y="845840"/>
            <a:ext cx="8229600" cy="1143000"/>
          </a:xfrm>
        </p:spPr>
        <p:txBody>
          <a:bodyPr/>
          <a:lstStyle/>
          <a:p>
            <a:r>
              <a:rPr lang="es-MX" altLang="es-MX" sz="4000" b="1" dirty="0">
                <a:solidFill>
                  <a:srgbClr val="002060"/>
                </a:solidFill>
                <a:latin typeface="+mn-lt"/>
              </a:rPr>
              <a:t>ELEMENTO INFORMATIVO</a:t>
            </a:r>
          </a:p>
        </p:txBody>
      </p:sp>
      <p:sp>
        <p:nvSpPr>
          <p:cNvPr id="112643" name="2 Marcador de contenido"/>
          <p:cNvSpPr>
            <a:spLocks noGrp="1"/>
          </p:cNvSpPr>
          <p:nvPr>
            <p:ph idx="1"/>
          </p:nvPr>
        </p:nvSpPr>
        <p:spPr>
          <a:xfrm>
            <a:off x="879475" y="2105025"/>
            <a:ext cx="7724973" cy="4132263"/>
          </a:xfrm>
        </p:spPr>
        <p:txBody>
          <a:bodyPr/>
          <a:lstStyle/>
          <a:p>
            <a:r>
              <a:rPr lang="es-MX" altLang="es-MX" sz="2800" dirty="0"/>
              <a:t>Fracción I del Artículo 29 </a:t>
            </a:r>
          </a:p>
          <a:p>
            <a:pPr marL="0" indent="0">
              <a:buNone/>
            </a:pPr>
            <a:r>
              <a:rPr lang="es-MX" altLang="es-MX" sz="2800" i="1" dirty="0"/>
              <a:t>“DENOMINACIÓN DEL RESPONSABLE</a:t>
            </a:r>
            <a:r>
              <a:rPr lang="es-MX" altLang="es-MX" sz="2800" dirty="0"/>
              <a:t>”</a:t>
            </a:r>
          </a:p>
          <a:p>
            <a:pPr algn="just"/>
            <a:endParaRPr lang="es-MX" altLang="es-MX" sz="2800" dirty="0"/>
          </a:p>
          <a:p>
            <a:r>
              <a:rPr lang="es-MX" altLang="es-MX" sz="2800" dirty="0"/>
              <a:t>Fracción I del Artículo 30  </a:t>
            </a:r>
            <a:r>
              <a:rPr lang="es-MX" altLang="es-MX" sz="2800" i="1" dirty="0"/>
              <a:t>“DOMICILIO”</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pic>
        <p:nvPicPr>
          <p:cNvPr id="113666" name="Picture 5" descr="Tipos de domicil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132856"/>
            <a:ext cx="2968625"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7" name="Marcador de contenido 2"/>
          <p:cNvSpPr>
            <a:spLocks noGrp="1"/>
          </p:cNvSpPr>
          <p:nvPr>
            <p:ph idx="1"/>
          </p:nvPr>
        </p:nvSpPr>
        <p:spPr>
          <a:xfrm>
            <a:off x="4211638" y="1052737"/>
            <a:ext cx="4681537" cy="4968652"/>
          </a:xfrm>
        </p:spPr>
        <p:txBody>
          <a:bodyPr/>
          <a:lstStyle/>
          <a:p>
            <a:pPr marL="0" indent="0" algn="just">
              <a:buFont typeface="Arial" panose="020B0604020202020204" pitchFamily="34" charset="0"/>
              <a:buNone/>
            </a:pPr>
            <a:r>
              <a:rPr lang="es-MX" altLang="es-MX" sz="2000" dirty="0">
                <a:cs typeface="Arial" panose="020B0604020202020204" pitchFamily="34" charset="0"/>
              </a:rPr>
              <a:t>Indicar su domicilio sin omitir calle, número, colonia, ciudad, municipio, código postal y entidad federativa. </a:t>
            </a:r>
          </a:p>
          <a:p>
            <a:pPr marL="0" indent="0" algn="just">
              <a:buFont typeface="Arial" panose="020B0604020202020204" pitchFamily="34" charset="0"/>
              <a:buNone/>
            </a:pPr>
            <a:endParaRPr lang="es-MX" altLang="es-MX" sz="2000" dirty="0">
              <a:cs typeface="Arial" panose="020B0604020202020204" pitchFamily="34" charset="0"/>
            </a:endParaRPr>
          </a:p>
          <a:p>
            <a:pPr marL="0" indent="0" algn="just">
              <a:buFont typeface="Arial" panose="020B0604020202020204" pitchFamily="34" charset="0"/>
              <a:buNone/>
            </a:pPr>
            <a:r>
              <a:rPr lang="es-MX" altLang="es-MX" sz="2000" b="1" dirty="0">
                <a:solidFill>
                  <a:schemeClr val="tx2">
                    <a:lumMod val="75000"/>
                  </a:schemeClr>
                </a:solidFill>
                <a:cs typeface="Arial" panose="020B0604020202020204" pitchFamily="34" charset="0"/>
              </a:rPr>
              <a:t>Art. 33 </a:t>
            </a:r>
            <a:r>
              <a:rPr lang="es-MX" altLang="es-MX" sz="2000" dirty="0">
                <a:cs typeface="Arial" panose="020B0604020202020204" pitchFamily="34" charset="0"/>
              </a:rPr>
              <a:t>de </a:t>
            </a:r>
            <a:r>
              <a:rPr lang="es-MX" altLang="es-MX" sz="2000" u="sng" dirty="0">
                <a:cs typeface="Arial" panose="020B0604020202020204" pitchFamily="34" charset="0"/>
              </a:rPr>
              <a:t>los Lineamientos de protección de datos personales para los sujetos obligados del Estado de  Nuevo León.</a:t>
            </a:r>
            <a:endParaRPr lang="es-MX" altLang="es-MX" sz="2000" dirty="0">
              <a:cs typeface="Arial" panose="020B0604020202020204" pitchFamily="34" charset="0"/>
            </a:endParaRPr>
          </a:p>
          <a:p>
            <a:pPr marL="0" indent="0" algn="just">
              <a:buFont typeface="Arial" panose="020B0604020202020204" pitchFamily="34" charset="0"/>
              <a:buNone/>
            </a:pPr>
            <a:r>
              <a:rPr lang="es-MX" altLang="es-MX" sz="2000" dirty="0">
                <a:cs typeface="Arial" panose="020B0604020202020204" pitchFamily="34" charset="0"/>
              </a:rPr>
              <a:t>Podrá incluir datos de contacto como la dirección de su página de internet, correo electrónico y número telefónico habilitados para la atención del público en general.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pic>
        <p:nvPicPr>
          <p:cNvPr id="26626" name="Picture 2" descr="De Leyes, Reglamentos, Decretos y reglas de carácter general par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2852936"/>
            <a:ext cx="3563937"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323850" y="836613"/>
            <a:ext cx="8229600" cy="1143000"/>
          </a:xfrm>
        </p:spPr>
        <p:txBody>
          <a:bodyPr>
            <a:normAutofit fontScale="90000"/>
          </a:bodyPr>
          <a:lstStyle/>
          <a:p>
            <a:pPr algn="just">
              <a:defRPr/>
            </a:pPr>
            <a:r>
              <a:rPr lang="es-MX" sz="2800" b="1" dirty="0">
                <a:solidFill>
                  <a:schemeClr val="tx2">
                    <a:lumMod val="75000"/>
                  </a:schemeClr>
                </a:solidFill>
                <a:latin typeface="Arial" panose="020B0604020202020204" pitchFamily="34" charset="0"/>
                <a:cs typeface="Arial" panose="020B0604020202020204" pitchFamily="34" charset="0"/>
              </a:rPr>
              <a:t>Ley de Protección de datos Personales en Posesión de Sujetos Obligados del Estado de Nuevo León.</a:t>
            </a:r>
          </a:p>
        </p:txBody>
      </p:sp>
      <p:sp>
        <p:nvSpPr>
          <p:cNvPr id="26628" name="2 Marcador de contenido"/>
          <p:cNvSpPr>
            <a:spLocks noGrp="1"/>
          </p:cNvSpPr>
          <p:nvPr>
            <p:ph idx="1"/>
          </p:nvPr>
        </p:nvSpPr>
        <p:spPr>
          <a:xfrm>
            <a:off x="323850" y="2132856"/>
            <a:ext cx="5256213" cy="4525963"/>
          </a:xfrm>
        </p:spPr>
        <p:txBody>
          <a:bodyPr/>
          <a:lstStyle/>
          <a:p>
            <a:pPr marL="0" indent="0" algn="just">
              <a:buFont typeface="Arial" panose="020B0604020202020204" pitchFamily="34" charset="0"/>
              <a:buNone/>
            </a:pPr>
            <a:r>
              <a:rPr lang="es-MX" altLang="es-MX" sz="2400" dirty="0">
                <a:cs typeface="Arial" panose="020B0604020202020204" pitchFamily="34" charset="0"/>
              </a:rPr>
              <a:t>En el año 2019 se publicó en el Periódico Oficial, este ordenamiento legal garantiza la protección de la autonomía personal basada en el derecho de un individuo a, controlar sus datos personales, el tratamiento de dichos datos y la naturaleza de este derecho de control,  en una esfera estatal.</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114690" name="1 Título"/>
          <p:cNvSpPr>
            <a:spLocks noGrp="1"/>
          </p:cNvSpPr>
          <p:nvPr>
            <p:ph type="title"/>
          </p:nvPr>
        </p:nvSpPr>
        <p:spPr>
          <a:xfrm>
            <a:off x="1218406" y="399381"/>
            <a:ext cx="6707188" cy="941387"/>
          </a:xfrm>
        </p:spPr>
        <p:txBody>
          <a:bodyPr/>
          <a:lstStyle/>
          <a:p>
            <a:r>
              <a:rPr lang="es-MX" altLang="es-MX" sz="4000" dirty="0">
                <a:solidFill>
                  <a:srgbClr val="002060"/>
                </a:solidFill>
                <a:latin typeface="Arial" panose="020B0604020202020204" pitchFamily="34" charset="0"/>
                <a:cs typeface="Arial" panose="020B0604020202020204" pitchFamily="34" charset="0"/>
              </a:rPr>
              <a:t>Ejemplo de redacción</a:t>
            </a:r>
          </a:p>
        </p:txBody>
      </p:sp>
      <p:pic>
        <p:nvPicPr>
          <p:cNvPr id="3" name="Imagen 2">
            <a:extLst>
              <a:ext uri="{FF2B5EF4-FFF2-40B4-BE49-F238E27FC236}">
                <a16:creationId xmlns:a16="http://schemas.microsoft.com/office/drawing/2014/main" id="{642C4F30-6CEB-34F4-ED26-04BEDC31F8E5}"/>
              </a:ext>
            </a:extLst>
          </p:cNvPr>
          <p:cNvPicPr>
            <a:picLocks noChangeAspect="1"/>
          </p:cNvPicPr>
          <p:nvPr/>
        </p:nvPicPr>
        <p:blipFill rotWithShape="1">
          <a:blip r:embed="rId3"/>
          <a:srcRect l="24013" t="23400" r="23225" b="24800"/>
          <a:stretch/>
        </p:blipFill>
        <p:spPr>
          <a:xfrm>
            <a:off x="611560" y="1340768"/>
            <a:ext cx="8345143" cy="4608512"/>
          </a:xfrm>
          <a:prstGeom prst="rect">
            <a:avLst/>
          </a:prstGeom>
          <a:ln>
            <a:solidFill>
              <a:schemeClr val="bg1">
                <a:lumMod val="50000"/>
              </a:schemeClr>
            </a:solidFill>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115714" name="Marcador de contenido 2"/>
          <p:cNvSpPr>
            <a:spLocks noGrp="1"/>
          </p:cNvSpPr>
          <p:nvPr>
            <p:ph idx="1"/>
          </p:nvPr>
        </p:nvSpPr>
        <p:spPr>
          <a:xfrm>
            <a:off x="3851275" y="2071688"/>
            <a:ext cx="4897438" cy="4525962"/>
          </a:xfrm>
        </p:spPr>
        <p:txBody>
          <a:bodyPr/>
          <a:lstStyle/>
          <a:p>
            <a:pPr marL="0" indent="0" algn="just">
              <a:buFont typeface="Arial" panose="020B0604020202020204" pitchFamily="34" charset="0"/>
              <a:buNone/>
            </a:pPr>
            <a:r>
              <a:rPr lang="es-MX" altLang="es-MX" sz="1800" dirty="0">
                <a:cs typeface="Arial" panose="020B0604020202020204" pitchFamily="34" charset="0"/>
              </a:rPr>
              <a:t>El responsable </a:t>
            </a:r>
            <a:r>
              <a:rPr lang="es-MX" altLang="es-MX" sz="1800" b="1" dirty="0">
                <a:solidFill>
                  <a:schemeClr val="tx2">
                    <a:lumMod val="75000"/>
                  </a:schemeClr>
                </a:solidFill>
                <a:cs typeface="Arial" panose="020B0604020202020204" pitchFamily="34" charset="0"/>
              </a:rPr>
              <a:t>deberá</a:t>
            </a:r>
            <a:r>
              <a:rPr lang="es-MX" altLang="es-MX" sz="1800" dirty="0">
                <a:cs typeface="Arial" panose="020B0604020202020204" pitchFamily="34" charset="0"/>
              </a:rPr>
              <a:t> indicar los datos personales solicitados para el tratamiento que llevará a cabo, tanto los que recaba directamente del titular, como aquéllos que obtiene indirectamente, </a:t>
            </a:r>
            <a:r>
              <a:rPr lang="es-MX" altLang="es-MX" sz="1800" b="1" dirty="0">
                <a:solidFill>
                  <a:schemeClr val="tx2">
                    <a:lumMod val="75000"/>
                  </a:schemeClr>
                </a:solidFill>
                <a:cs typeface="Arial" panose="020B0604020202020204" pitchFamily="34" charset="0"/>
              </a:rPr>
              <a:t>distinguiendo expresamente los datos personales de carácter sensible. </a:t>
            </a:r>
          </a:p>
          <a:p>
            <a:pPr marL="0" indent="0" algn="just">
              <a:buFont typeface="Arial" panose="020B0604020202020204" pitchFamily="34" charset="0"/>
              <a:buNone/>
            </a:pPr>
            <a:endParaRPr lang="es-MX" altLang="es-MX" sz="1800" dirty="0">
              <a:cs typeface="Arial" panose="020B0604020202020204" pitchFamily="34" charset="0"/>
            </a:endParaRPr>
          </a:p>
          <a:p>
            <a:pPr marL="0" indent="0" algn="just">
              <a:buFont typeface="Arial" panose="020B0604020202020204" pitchFamily="34" charset="0"/>
              <a:buNone/>
            </a:pPr>
            <a:r>
              <a:rPr lang="es-MX" altLang="es-MX" sz="1800" dirty="0">
                <a:cs typeface="Arial" panose="020B0604020202020204" pitchFamily="34" charset="0"/>
              </a:rPr>
              <a:t>El responsable </a:t>
            </a:r>
            <a:r>
              <a:rPr lang="es-MX" altLang="es-MX" sz="1800" b="1" dirty="0">
                <a:solidFill>
                  <a:schemeClr val="tx2">
                    <a:lumMod val="75000"/>
                  </a:schemeClr>
                </a:solidFill>
                <a:cs typeface="Arial" panose="020B0604020202020204" pitchFamily="34" charset="0"/>
              </a:rPr>
              <a:t>deberá</a:t>
            </a:r>
            <a:r>
              <a:rPr lang="es-MX" altLang="es-MX" sz="1800" dirty="0">
                <a:cs typeface="Arial" panose="020B0604020202020204" pitchFamily="34" charset="0"/>
              </a:rPr>
              <a:t> cumplir con esta obligación ya sea identificando puntualmente cada uno de los datos personales solicitados para el tratamiento que llevará a cabo, o bien señalando el tipo de datos personales según corresponda. </a:t>
            </a:r>
          </a:p>
          <a:p>
            <a:pPr marL="0" indent="0" algn="just">
              <a:buFont typeface="Arial" panose="020B0604020202020204" pitchFamily="34" charset="0"/>
              <a:buNone/>
            </a:pPr>
            <a:r>
              <a:rPr lang="es-MX" altLang="es-MX" sz="1800" b="1" dirty="0">
                <a:solidFill>
                  <a:schemeClr val="tx2">
                    <a:lumMod val="75000"/>
                  </a:schemeClr>
                </a:solidFill>
                <a:cs typeface="Arial" panose="020B0604020202020204" pitchFamily="34" charset="0"/>
              </a:rPr>
              <a:t>Art. 34 </a:t>
            </a:r>
            <a:r>
              <a:rPr lang="es-MX" altLang="es-MX" sz="1800" b="1" u="sng" dirty="0">
                <a:solidFill>
                  <a:schemeClr val="tx2">
                    <a:lumMod val="75000"/>
                  </a:schemeClr>
                </a:solidFill>
                <a:cs typeface="Arial" panose="020B0604020202020204" pitchFamily="34" charset="0"/>
              </a:rPr>
              <a:t>Lineamiento</a:t>
            </a:r>
            <a:r>
              <a:rPr lang="es-MX" altLang="es-MX" sz="1800" b="1" dirty="0">
                <a:solidFill>
                  <a:schemeClr val="tx2">
                    <a:lumMod val="75000"/>
                  </a:schemeClr>
                </a:solidFill>
                <a:cs typeface="Arial" panose="020B0604020202020204" pitchFamily="34" charset="0"/>
              </a:rPr>
              <a:t>s</a:t>
            </a:r>
          </a:p>
          <a:p>
            <a:pPr marL="0" indent="0" algn="just">
              <a:buFont typeface="Arial" panose="020B0604020202020204" pitchFamily="34" charset="0"/>
              <a:buNone/>
            </a:pPr>
            <a:endParaRPr lang="es-MX" altLang="es-MX" sz="2400" dirty="0">
              <a:solidFill>
                <a:srgbClr val="4F6228"/>
              </a:solidFill>
              <a:cs typeface="Arial" panose="020B0604020202020204" pitchFamily="34" charset="0"/>
            </a:endParaRPr>
          </a:p>
          <a:p>
            <a:pPr marL="0" indent="0">
              <a:buFont typeface="Arial" panose="020B0604020202020204" pitchFamily="34" charset="0"/>
              <a:buNone/>
            </a:pPr>
            <a:endParaRPr lang="es-MX" altLang="es-MX" dirty="0">
              <a:cs typeface="Arial" panose="020B0604020202020204" pitchFamily="34" charset="0"/>
            </a:endParaRPr>
          </a:p>
        </p:txBody>
      </p:sp>
      <p:sp>
        <p:nvSpPr>
          <p:cNvPr id="115715" name="1 Título"/>
          <p:cNvSpPr>
            <a:spLocks noGrp="1"/>
          </p:cNvSpPr>
          <p:nvPr>
            <p:ph type="title"/>
          </p:nvPr>
        </p:nvSpPr>
        <p:spPr>
          <a:xfrm>
            <a:off x="510713" y="908720"/>
            <a:ext cx="8229600" cy="1008062"/>
          </a:xfrm>
        </p:spPr>
        <p:txBody>
          <a:bodyPr/>
          <a:lstStyle/>
          <a:p>
            <a:pPr algn="just"/>
            <a:r>
              <a:rPr lang="es-MX" altLang="es-MX" sz="2200" b="1" dirty="0">
                <a:solidFill>
                  <a:srgbClr val="002060"/>
                </a:solidFill>
                <a:latin typeface="Arial" panose="020B0604020202020204" pitchFamily="34" charset="0"/>
                <a:cs typeface="Arial" panose="020B0604020202020204" pitchFamily="34" charset="0"/>
              </a:rPr>
              <a:t>Fracción II del Artículo 30 de la Ley de Protección de Datos Personales del Estado de Nuevo León “Datos personales sometidos a tratamiento”</a:t>
            </a:r>
          </a:p>
        </p:txBody>
      </p:sp>
      <p:sp>
        <p:nvSpPr>
          <p:cNvPr id="115716" name="AutoShape 5" descr="Presentación de PowerPoint"/>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endParaRPr lang="es-MX" altLang="es-MX" sz="1800"/>
          </a:p>
        </p:txBody>
      </p:sp>
      <p:pic>
        <p:nvPicPr>
          <p:cNvPr id="11571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2420938"/>
            <a:ext cx="340042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116738" name="1 Título"/>
          <p:cNvSpPr>
            <a:spLocks noGrp="1"/>
          </p:cNvSpPr>
          <p:nvPr>
            <p:ph type="title"/>
          </p:nvPr>
        </p:nvSpPr>
        <p:spPr>
          <a:xfrm>
            <a:off x="578643" y="548680"/>
            <a:ext cx="8229600" cy="1143000"/>
          </a:xfrm>
        </p:spPr>
        <p:txBody>
          <a:bodyPr/>
          <a:lstStyle/>
          <a:p>
            <a:r>
              <a:rPr lang="es-MX" altLang="es-MX" sz="4000" dirty="0">
                <a:solidFill>
                  <a:srgbClr val="002060"/>
                </a:solidFill>
                <a:latin typeface="Arial" panose="020B0604020202020204" pitchFamily="34" charset="0"/>
                <a:cs typeface="Arial" panose="020B0604020202020204" pitchFamily="34" charset="0"/>
              </a:rPr>
              <a:t>Ejemplo de redacción</a:t>
            </a:r>
          </a:p>
        </p:txBody>
      </p:sp>
      <p:pic>
        <p:nvPicPr>
          <p:cNvPr id="3" name="Imagen 2">
            <a:extLst>
              <a:ext uri="{FF2B5EF4-FFF2-40B4-BE49-F238E27FC236}">
                <a16:creationId xmlns:a16="http://schemas.microsoft.com/office/drawing/2014/main" id="{B5C78D7D-2F43-D974-0ACD-4D50A6B7E32D}"/>
              </a:ext>
            </a:extLst>
          </p:cNvPr>
          <p:cNvPicPr>
            <a:picLocks noChangeAspect="1"/>
          </p:cNvPicPr>
          <p:nvPr/>
        </p:nvPicPr>
        <p:blipFill rotWithShape="1">
          <a:blip r:embed="rId3"/>
          <a:srcRect l="24013" t="51400" r="23226" b="23400"/>
          <a:stretch/>
        </p:blipFill>
        <p:spPr>
          <a:xfrm>
            <a:off x="552612" y="2420888"/>
            <a:ext cx="8280000" cy="2224478"/>
          </a:xfrm>
          <a:prstGeom prst="rect">
            <a:avLst/>
          </a:prstGeom>
          <a:ln>
            <a:solidFill>
              <a:schemeClr val="bg1">
                <a:lumMod val="50000"/>
              </a:schemeClr>
            </a:solidFill>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117763" name="Marcador de contenido 2"/>
          <p:cNvSpPr>
            <a:spLocks noGrp="1"/>
          </p:cNvSpPr>
          <p:nvPr>
            <p:ph idx="1"/>
          </p:nvPr>
        </p:nvSpPr>
        <p:spPr>
          <a:xfrm>
            <a:off x="539552" y="1503118"/>
            <a:ext cx="8064896" cy="4997450"/>
          </a:xfrm>
        </p:spPr>
        <p:txBody>
          <a:bodyPr/>
          <a:lstStyle/>
          <a:p>
            <a:pPr marL="0" indent="0" algn="just">
              <a:buFont typeface="Arial" panose="020B0604020202020204" pitchFamily="34" charset="0"/>
              <a:buNone/>
            </a:pPr>
            <a:r>
              <a:rPr lang="es-MX" altLang="es-MX" sz="2400" dirty="0">
                <a:cs typeface="Arial" panose="020B0604020202020204" pitchFamily="34" charset="0"/>
              </a:rPr>
              <a:t>Indicar el o los artículos, apartados, fracciones, incisos y nombre d los ordenamientos o disposición normativa vigente que lo faculta o le confiera atribuciones para realizar el tratamiento de datos personales que informa en el aviso de privacidad, precisando su fecha de publicación, o en su caso, la fecha de la última reforma o modificación, con independencia de que dicho tratamiento requiera el consentimiento del titular. </a:t>
            </a:r>
          </a:p>
        </p:txBody>
      </p:sp>
      <p:sp>
        <p:nvSpPr>
          <p:cNvPr id="117764" name="1 Título"/>
          <p:cNvSpPr>
            <a:spLocks noGrp="1"/>
          </p:cNvSpPr>
          <p:nvPr>
            <p:ph type="title"/>
          </p:nvPr>
        </p:nvSpPr>
        <p:spPr>
          <a:xfrm>
            <a:off x="755576" y="850655"/>
            <a:ext cx="8229600" cy="652463"/>
          </a:xfrm>
        </p:spPr>
        <p:txBody>
          <a:bodyPr/>
          <a:lstStyle/>
          <a:p>
            <a:pPr algn="just"/>
            <a:r>
              <a:rPr lang="es-MX" altLang="es-MX" sz="2400" b="1" dirty="0">
                <a:solidFill>
                  <a:srgbClr val="002060"/>
                </a:solidFill>
                <a:latin typeface="Arial" panose="020B0604020202020204" pitchFamily="34" charset="0"/>
                <a:cs typeface="Arial" panose="020B0604020202020204" pitchFamily="34" charset="0"/>
              </a:rPr>
              <a:t>Fracción III del Artículo 30 “FUNDAMENTO LEGAL”</a:t>
            </a:r>
          </a:p>
        </p:txBody>
      </p:sp>
      <p:pic>
        <p:nvPicPr>
          <p:cNvPr id="117766" name="Picture 6" descr="Ilustraciones gratis de Libr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4408131"/>
            <a:ext cx="3763158" cy="2446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118786" name="1 Título"/>
          <p:cNvSpPr>
            <a:spLocks noGrp="1"/>
          </p:cNvSpPr>
          <p:nvPr>
            <p:ph type="title"/>
          </p:nvPr>
        </p:nvSpPr>
        <p:spPr>
          <a:xfrm>
            <a:off x="457200" y="845840"/>
            <a:ext cx="8229600" cy="1143000"/>
          </a:xfrm>
        </p:spPr>
        <p:txBody>
          <a:bodyPr/>
          <a:lstStyle/>
          <a:p>
            <a:r>
              <a:rPr lang="es-MX" altLang="es-MX" sz="4000" dirty="0">
                <a:solidFill>
                  <a:srgbClr val="002060"/>
                </a:solidFill>
                <a:latin typeface="Arial" panose="020B0604020202020204" pitchFamily="34" charset="0"/>
                <a:cs typeface="Arial" panose="020B0604020202020204" pitchFamily="34" charset="0"/>
              </a:rPr>
              <a:t>Ejemplo de redacción</a:t>
            </a:r>
          </a:p>
        </p:txBody>
      </p:sp>
      <p:pic>
        <p:nvPicPr>
          <p:cNvPr id="3" name="Imagen 2">
            <a:extLst>
              <a:ext uri="{FF2B5EF4-FFF2-40B4-BE49-F238E27FC236}">
                <a16:creationId xmlns:a16="http://schemas.microsoft.com/office/drawing/2014/main" id="{797AFDF2-349A-8BC7-00CD-D649B65B101B}"/>
              </a:ext>
            </a:extLst>
          </p:cNvPr>
          <p:cNvPicPr>
            <a:picLocks noChangeAspect="1"/>
          </p:cNvPicPr>
          <p:nvPr/>
        </p:nvPicPr>
        <p:blipFill rotWithShape="1">
          <a:blip r:embed="rId3"/>
          <a:srcRect l="23552" t="47421" r="23226" b="23179"/>
          <a:stretch/>
        </p:blipFill>
        <p:spPr>
          <a:xfrm>
            <a:off x="520041" y="2564904"/>
            <a:ext cx="8280000" cy="2572719"/>
          </a:xfrm>
          <a:prstGeom prst="rect">
            <a:avLst/>
          </a:prstGeom>
          <a:ln>
            <a:solidFill>
              <a:schemeClr val="bg1">
                <a:lumMod val="50000"/>
              </a:schemeClr>
            </a:solidFill>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119810" name="1 Título"/>
          <p:cNvSpPr>
            <a:spLocks noGrp="1"/>
          </p:cNvSpPr>
          <p:nvPr>
            <p:ph type="title"/>
          </p:nvPr>
        </p:nvSpPr>
        <p:spPr>
          <a:xfrm>
            <a:off x="879475" y="773113"/>
            <a:ext cx="8229600" cy="1143000"/>
          </a:xfrm>
        </p:spPr>
        <p:txBody>
          <a:bodyPr/>
          <a:lstStyle/>
          <a:p>
            <a:r>
              <a:rPr lang="es-MX" altLang="es-MX" b="1" dirty="0">
                <a:solidFill>
                  <a:srgbClr val="002060"/>
                </a:solidFill>
                <a:latin typeface="+mn-lt"/>
              </a:rPr>
              <a:t>Elementos Informativos</a:t>
            </a:r>
          </a:p>
        </p:txBody>
      </p:sp>
      <p:sp>
        <p:nvSpPr>
          <p:cNvPr id="119811" name="2 Marcador de contenido"/>
          <p:cNvSpPr>
            <a:spLocks noGrp="1"/>
          </p:cNvSpPr>
          <p:nvPr>
            <p:ph idx="1"/>
          </p:nvPr>
        </p:nvSpPr>
        <p:spPr>
          <a:xfrm>
            <a:off x="735013" y="1955800"/>
            <a:ext cx="8229600" cy="4497388"/>
          </a:xfrm>
        </p:spPr>
        <p:txBody>
          <a:bodyPr/>
          <a:lstStyle/>
          <a:p>
            <a:r>
              <a:rPr lang="es-MX" altLang="es-MX" sz="2400" dirty="0"/>
              <a:t>Fracción II del Artículo 29 </a:t>
            </a:r>
            <a:r>
              <a:rPr lang="es-MX" altLang="es-MX" sz="2400" i="1" dirty="0"/>
              <a:t>“Las finalidades del tratamiento para las cuales se obtienen los datos personales, distinguiendo aquéllas que requieran el consentimiento del titular”;</a:t>
            </a:r>
          </a:p>
          <a:p>
            <a:endParaRPr lang="es-MX" altLang="es-MX" sz="2400" dirty="0"/>
          </a:p>
          <a:p>
            <a:r>
              <a:rPr lang="es-MX" altLang="es-MX" sz="2400" dirty="0"/>
              <a:t>Fracción IV del Artículo 30 de la Ley de Protección de Datos Personales del Estado de Nuevo León </a:t>
            </a:r>
            <a:r>
              <a:rPr lang="es-MX" altLang="es-MX" sz="2400" i="1" dirty="0"/>
              <a:t>“FINALIDADES DEL TRATAMIENTO”</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pic>
        <p:nvPicPr>
          <p:cNvPr id="120839" name="Picture 7" descr="Ilustraciones gratis de Pensan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700808"/>
            <a:ext cx="3455863" cy="4233439"/>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3635375" y="1062038"/>
            <a:ext cx="4968875" cy="5246687"/>
          </a:xfrm>
        </p:spPr>
        <p:txBody>
          <a:bodyPr>
            <a:normAutofit fontScale="92500" lnSpcReduction="10000"/>
          </a:bodyPr>
          <a:lstStyle/>
          <a:p>
            <a:pPr algn="just">
              <a:buFont typeface="Arial" charset="0"/>
              <a:buChar char="•"/>
              <a:defRPr/>
            </a:pPr>
            <a:r>
              <a:rPr lang="es-MX" dirty="0">
                <a:cs typeface="Arial" panose="020B0604020202020204" pitchFamily="34" charset="0"/>
              </a:rPr>
              <a:t>Identificar cada una de las</a:t>
            </a:r>
            <a:r>
              <a:rPr lang="es-MX" dirty="0">
                <a:solidFill>
                  <a:schemeClr val="tx2">
                    <a:lumMod val="75000"/>
                  </a:schemeClr>
                </a:solidFill>
                <a:cs typeface="Arial" panose="020B0604020202020204" pitchFamily="34" charset="0"/>
              </a:rPr>
              <a:t> </a:t>
            </a:r>
            <a:r>
              <a:rPr lang="es-MX" b="1" dirty="0">
                <a:solidFill>
                  <a:srgbClr val="002060"/>
                </a:solidFill>
                <a:cs typeface="Arial" panose="020B0604020202020204" pitchFamily="34" charset="0"/>
              </a:rPr>
              <a:t>finalidades para las cuales se tratarán los datos personales.</a:t>
            </a:r>
            <a:r>
              <a:rPr lang="es-MX" dirty="0">
                <a:solidFill>
                  <a:srgbClr val="002060"/>
                </a:solidFill>
                <a:cs typeface="Arial" panose="020B0604020202020204" pitchFamily="34" charset="0"/>
              </a:rPr>
              <a:t> </a:t>
            </a:r>
          </a:p>
          <a:p>
            <a:pPr algn="just">
              <a:buFont typeface="Arial" charset="0"/>
              <a:buChar char="•"/>
              <a:defRPr/>
            </a:pPr>
            <a:endParaRPr lang="es-MX" dirty="0">
              <a:solidFill>
                <a:srgbClr val="002060"/>
              </a:solidFill>
              <a:cs typeface="Arial" panose="020B0604020202020204" pitchFamily="34" charset="0"/>
            </a:endParaRPr>
          </a:p>
          <a:p>
            <a:pPr algn="just">
              <a:buFont typeface="Arial" charset="0"/>
              <a:buChar char="•"/>
              <a:defRPr/>
            </a:pPr>
            <a:r>
              <a:rPr lang="es-MX" dirty="0">
                <a:cs typeface="Arial" panose="020B0604020202020204" pitchFamily="34" charset="0"/>
              </a:rPr>
              <a:t>Deben ser concretas y determinadas, es decir, señalar puntualmente cada uno de los usos que se les dará a los datos personales, sin hablar de generalidades. </a:t>
            </a:r>
          </a:p>
        </p:txBody>
      </p:sp>
      <p:sp>
        <p:nvSpPr>
          <p:cNvPr id="120837" name="8 CuadroTexto"/>
          <p:cNvSpPr txBox="1">
            <a:spLocks noChangeArrowheads="1"/>
          </p:cNvSpPr>
          <p:nvPr/>
        </p:nvSpPr>
        <p:spPr bwMode="auto">
          <a:xfrm>
            <a:off x="395536" y="1988840"/>
            <a:ext cx="14401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r>
              <a:rPr lang="es-MX" altLang="es-MX" sz="1400" b="1" dirty="0"/>
              <a:t>¿Para que serán tratados mis datos personales</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121858" name="1 Título"/>
          <p:cNvSpPr>
            <a:spLocks noGrp="1"/>
          </p:cNvSpPr>
          <p:nvPr>
            <p:ph type="title"/>
          </p:nvPr>
        </p:nvSpPr>
        <p:spPr>
          <a:xfrm>
            <a:off x="611560" y="620688"/>
            <a:ext cx="8315325" cy="1143000"/>
          </a:xfrm>
        </p:spPr>
        <p:txBody>
          <a:bodyPr/>
          <a:lstStyle/>
          <a:p>
            <a:r>
              <a:rPr lang="es-MX" altLang="es-MX" sz="3600" b="1" dirty="0">
                <a:solidFill>
                  <a:srgbClr val="002060"/>
                </a:solidFill>
                <a:latin typeface="+mn-lt"/>
              </a:rPr>
              <a:t>Evita utilizar palabras como:</a:t>
            </a:r>
          </a:p>
        </p:txBody>
      </p:sp>
      <p:graphicFrame>
        <p:nvGraphicFramePr>
          <p:cNvPr id="4" name="3 Diagrama"/>
          <p:cNvGraphicFramePr/>
          <p:nvPr>
            <p:extLst>
              <p:ext uri="{D42A27DB-BD31-4B8C-83A1-F6EECF244321}">
                <p14:modId xmlns:p14="http://schemas.microsoft.com/office/powerpoint/2010/main" val="1359661335"/>
              </p:ext>
            </p:extLst>
          </p:nvPr>
        </p:nvGraphicFramePr>
        <p:xfrm>
          <a:off x="734666" y="1628800"/>
          <a:ext cx="7632848" cy="4581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1861" name="Picture 5" descr="Gráficos vectoriales gratis de Firma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44624" y="5085184"/>
            <a:ext cx="1432676" cy="17151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122882" name="1 Título"/>
          <p:cNvSpPr>
            <a:spLocks noGrp="1"/>
          </p:cNvSpPr>
          <p:nvPr>
            <p:ph type="title"/>
          </p:nvPr>
        </p:nvSpPr>
        <p:spPr/>
        <p:txBody>
          <a:bodyPr/>
          <a:lstStyle/>
          <a:p>
            <a:r>
              <a:rPr lang="es-MX" altLang="es-MX" sz="4000" dirty="0">
                <a:solidFill>
                  <a:srgbClr val="002060"/>
                </a:solidFill>
                <a:latin typeface="+mn-lt"/>
              </a:rPr>
              <a:t>Ejemplo de redacción</a:t>
            </a:r>
          </a:p>
        </p:txBody>
      </p:sp>
      <p:pic>
        <p:nvPicPr>
          <p:cNvPr id="4" name="Imagen 3">
            <a:extLst>
              <a:ext uri="{FF2B5EF4-FFF2-40B4-BE49-F238E27FC236}">
                <a16:creationId xmlns:a16="http://schemas.microsoft.com/office/drawing/2014/main" id="{7FF7D111-202D-FE84-ACCB-9FFA02BA2C27}"/>
              </a:ext>
            </a:extLst>
          </p:cNvPr>
          <p:cNvPicPr>
            <a:picLocks noChangeAspect="1"/>
          </p:cNvPicPr>
          <p:nvPr/>
        </p:nvPicPr>
        <p:blipFill rotWithShape="1">
          <a:blip r:embed="rId3"/>
          <a:srcRect l="24013" t="44400" r="23225" b="26201"/>
          <a:stretch/>
        </p:blipFill>
        <p:spPr>
          <a:xfrm>
            <a:off x="683568" y="2420888"/>
            <a:ext cx="8280000" cy="2595224"/>
          </a:xfrm>
          <a:prstGeom prst="rect">
            <a:avLst/>
          </a:prstGeom>
          <a:ln>
            <a:solidFill>
              <a:schemeClr val="bg1">
                <a:lumMod val="50000"/>
              </a:schemeClr>
            </a:solidFill>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123906" name="1 Título"/>
          <p:cNvSpPr>
            <a:spLocks noGrp="1"/>
          </p:cNvSpPr>
          <p:nvPr>
            <p:ph type="title"/>
          </p:nvPr>
        </p:nvSpPr>
        <p:spPr>
          <a:xfrm>
            <a:off x="611188" y="779463"/>
            <a:ext cx="8388350" cy="993775"/>
          </a:xfrm>
        </p:spPr>
        <p:txBody>
          <a:bodyPr/>
          <a:lstStyle/>
          <a:p>
            <a:r>
              <a:rPr lang="es-MX" altLang="es-MX" b="1" dirty="0">
                <a:solidFill>
                  <a:srgbClr val="002060"/>
                </a:solidFill>
                <a:latin typeface="+mn-lt"/>
              </a:rPr>
              <a:t>“Elementos Informativos”</a:t>
            </a:r>
          </a:p>
        </p:txBody>
      </p:sp>
      <p:sp>
        <p:nvSpPr>
          <p:cNvPr id="123907" name="2 Marcador de contenido"/>
          <p:cNvSpPr>
            <a:spLocks noGrp="1"/>
          </p:cNvSpPr>
          <p:nvPr>
            <p:ph idx="1"/>
          </p:nvPr>
        </p:nvSpPr>
        <p:spPr>
          <a:xfrm>
            <a:off x="539552" y="2000250"/>
            <a:ext cx="8229600" cy="4857750"/>
          </a:xfrm>
        </p:spPr>
        <p:txBody>
          <a:bodyPr/>
          <a:lstStyle/>
          <a:p>
            <a:pPr algn="just"/>
            <a:r>
              <a:rPr lang="es-MX" altLang="es-MX" sz="2400" dirty="0"/>
              <a:t>Fracción III del Artículo 29 </a:t>
            </a:r>
            <a:r>
              <a:rPr lang="es-MX" altLang="es-MX" sz="2400" i="1" dirty="0"/>
              <a:t>“Cuando se realicen transferencias de datos personales que requieran consentimiento, se deberá informar:”</a:t>
            </a:r>
          </a:p>
          <a:p>
            <a:pPr algn="just"/>
            <a:endParaRPr lang="es-MX" altLang="es-MX" sz="2400" dirty="0"/>
          </a:p>
          <a:p>
            <a:pPr algn="just"/>
            <a:r>
              <a:rPr lang="es-MX" altLang="es-MX" sz="2400" dirty="0"/>
              <a:t>Fracción IV del artículo 29. </a:t>
            </a:r>
            <a:r>
              <a:rPr lang="es-MX" altLang="es-MX" sz="2400" i="1" dirty="0"/>
              <a:t>“Los mecanismos y medios disponibles para que el titular, en su caso, pueda manifestar su negativa para el tratamiento de sus datos personales para finalidades y transferencias de datos personales que requieren el consentimiento del titular”.</a:t>
            </a:r>
          </a:p>
          <a:p>
            <a:pPr algn="just"/>
            <a:endParaRPr lang="es-MX" altLang="es-MX" sz="2400" i="1" dirty="0"/>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redeterminado">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14556</TotalTime>
  <Words>6554</Words>
  <Application>Microsoft Office PowerPoint</Application>
  <PresentationFormat>Presentación en pantalla (4:3)</PresentationFormat>
  <Paragraphs>607</Paragraphs>
  <Slides>116</Slides>
  <Notes>9</Notes>
  <HiddenSlides>0</HiddenSlides>
  <MMClips>0</MMClips>
  <ScaleCrop>false</ScaleCrop>
  <HeadingPairs>
    <vt:vector size="6" baseType="variant">
      <vt:variant>
        <vt:lpstr>Fuentes usadas</vt:lpstr>
      </vt:variant>
      <vt:variant>
        <vt:i4>7</vt:i4>
      </vt:variant>
      <vt:variant>
        <vt:lpstr>Tema</vt:lpstr>
      </vt:variant>
      <vt:variant>
        <vt:i4>3</vt:i4>
      </vt:variant>
      <vt:variant>
        <vt:lpstr>Títulos de diapositiva</vt:lpstr>
      </vt:variant>
      <vt:variant>
        <vt:i4>116</vt:i4>
      </vt:variant>
    </vt:vector>
  </HeadingPairs>
  <TitlesOfParts>
    <vt:vector size="126" baseType="lpstr">
      <vt:lpstr>Arial</vt:lpstr>
      <vt:lpstr>Arial Black</vt:lpstr>
      <vt:lpstr>Arial Narrow</vt:lpstr>
      <vt:lpstr>Calibri</vt:lpstr>
      <vt:lpstr>Century Gothic</vt:lpstr>
      <vt:lpstr>Trebuchet MS</vt:lpstr>
      <vt:lpstr>Wingdings</vt:lpstr>
      <vt:lpstr>Tema de Office</vt:lpstr>
      <vt:lpstr>Diseño predeterminado</vt:lpstr>
      <vt:lpstr>1_Tema de Office</vt:lpstr>
      <vt:lpstr>Presentación de PowerPoint</vt:lpstr>
      <vt:lpstr>OBJETIVO GENERAL</vt:lpstr>
      <vt:lpstr>OBJETIVOS PARTICULARES</vt:lpstr>
      <vt:lpstr>TEMARIO</vt:lpstr>
      <vt:lpstr>Presentación de PowerPoint</vt:lpstr>
      <vt:lpstr>Tema 1.- MARCO NORMATIVO EN MATERIA DE PROTECCIÓN DE DATOS PERSONALES</vt:lpstr>
      <vt:lpstr>Datos personales como derecho humano</vt:lpstr>
      <vt:lpstr>Ley General de Protección de datos Personales en Posesión de Sujetos Obligados.</vt:lpstr>
      <vt:lpstr>Ley de Protección de datos Personales en Posesión de Sujetos Obligados del Estado de Nuevo León.</vt:lpstr>
      <vt:lpstr>Presentación de PowerPoint</vt:lpstr>
      <vt:lpstr>¿A quien no le aplica? </vt:lpstr>
      <vt:lpstr>Tema 2.- CONCEPTOS Y FIGURAS FUNDAMENTALES EN MATERIA DE PROTECCIÓN DE DATOS PERSONALES  </vt:lpstr>
      <vt:lpstr> 2.- CONCEPTOS Y FIGURAS FUNDAMENTALES EN MATERIA DE PROTECCIÓN DE DATOS PERSONALES </vt:lpstr>
      <vt:lpstr>Presentación de PowerPoint</vt:lpstr>
      <vt:lpstr>Presentación de PowerPoint</vt:lpstr>
      <vt:lpstr>Sujetos implicados en el tratamiento</vt:lpstr>
      <vt:lpstr>Presentación de PowerPoint</vt:lpstr>
      <vt:lpstr>Presentación de PowerPoint</vt:lpstr>
      <vt:lpstr>Presentación de PowerPoint</vt:lpstr>
      <vt:lpstr>1.PRINCIPIO DE LICITUD</vt:lpstr>
      <vt:lpstr>LICITUD</vt:lpstr>
      <vt:lpstr>LICITUD</vt:lpstr>
      <vt:lpstr>¿Cómo cumplir con este principio?</vt:lpstr>
      <vt:lpstr>2.LEALTAD</vt:lpstr>
      <vt:lpstr>Presentación de PowerPoint</vt:lpstr>
      <vt:lpstr>3.FINALIDAD</vt:lpstr>
      <vt:lpstr>FINALIDAD</vt:lpstr>
      <vt:lpstr>Presentación de PowerPoint</vt:lpstr>
      <vt:lpstr>Artículo 8 de los Lineamientos</vt:lpstr>
      <vt:lpstr>Artículo 8 Frac I de los Lineamientos</vt:lpstr>
      <vt:lpstr>Artículo 8 Frac II de los Lineamientos</vt:lpstr>
      <vt:lpstr>Artículo 8 Frac III de los Lineamientos</vt:lpstr>
      <vt:lpstr>Artículo 8 Frac IV de los Lineamientos</vt:lpstr>
      <vt:lpstr>FINALIDAD EXCEPCIONES</vt:lpstr>
      <vt:lpstr>4.PROPORCIONALIDAD</vt:lpstr>
      <vt:lpstr>Ejemplo de proporcionalidad</vt:lpstr>
      <vt:lpstr>¿Cómo cumplir con este principio?</vt:lpstr>
      <vt:lpstr>5.CONSENTIMIENTO</vt:lpstr>
      <vt:lpstr>Presentación de PowerPoint</vt:lpstr>
      <vt:lpstr>Presentación de PowerPoint</vt:lpstr>
      <vt:lpstr>Consentimiento expreso</vt:lpstr>
      <vt:lpstr>Presentación de PowerPoint</vt:lpstr>
      <vt:lpstr>Presentación de PowerPoint</vt:lpstr>
      <vt:lpstr>Principio de consentimiento</vt:lpstr>
      <vt:lpstr>Presentación de PowerPoint</vt:lpstr>
      <vt:lpstr>Presentación de PowerPoint</vt:lpstr>
      <vt:lpstr>Presentación de PowerPoint</vt:lpstr>
      <vt:lpstr>6.CALIDAD</vt:lpstr>
      <vt:lpstr>Se entenderá que los datos personales  son: </vt:lpstr>
      <vt:lpstr>7.RESPONSABILIDAD</vt:lpstr>
      <vt:lpstr>¿Cómo cumplir con el principio de responsabilidad?</vt:lpstr>
      <vt:lpstr>DEBERES</vt:lpstr>
      <vt:lpstr>1.CONFIDENCIALIDAD</vt:lpstr>
      <vt:lpstr>2.SEGURIDAD</vt:lpstr>
      <vt:lpstr> ¿Quiénes deben de adoptar las medidas de seguridad? </vt:lpstr>
      <vt:lpstr>REALIMENTACIÓN DE LOS PRINCIPIOS Y DEBERES</vt:lpstr>
      <vt:lpstr>Presentación de PowerPoint</vt:lpstr>
      <vt:lpstr>8.INFORMACIÒN</vt:lpstr>
      <vt:lpstr>Presentación de PowerPoint</vt:lpstr>
      <vt:lpstr>EL AVISO DE PRIVACIDAD</vt:lpstr>
      <vt:lpstr>AVISO DE PRIVACIDAD</vt:lpstr>
      <vt:lpstr>¿Para que sirve?</vt:lpstr>
      <vt:lpstr>Presentación de PowerPoint</vt:lpstr>
      <vt:lpstr>Características del Aviso de Privacidad</vt:lpstr>
      <vt:lpstr>Ello implica el:</vt:lpstr>
      <vt:lpstr>Presentación de PowerPoint</vt:lpstr>
      <vt:lpstr>MOMENTOS PARA LA PUESTA A DISPOSICION DEL AVISO DE PRIVACIDAD</vt:lpstr>
      <vt:lpstr>DIFUSIÓN DEL AVISO DE PRIVACIDAD</vt:lpstr>
      <vt:lpstr>Presentación de PowerPoint</vt:lpstr>
      <vt:lpstr>¿Formas de recabar datos personales?</vt:lpstr>
      <vt:lpstr>¿Cuándo poner a disposición el aviso de privacidad?</vt:lpstr>
      <vt:lpstr>¿En que momento se debe poner a disposición el aviso de privacidad?</vt:lpstr>
      <vt:lpstr>Medidas compensatorias</vt:lpstr>
      <vt:lpstr>Presentación de PowerPoint</vt:lpstr>
      <vt:lpstr>De conformidad con lo anterior, se muestran los siguientes ejemplos:</vt:lpstr>
      <vt:lpstr>¿En que momento se debe poner a disposición el aviso de privacidad?</vt:lpstr>
      <vt:lpstr>Presentación de PowerPoint</vt:lpstr>
      <vt:lpstr>¿Cuándo se debe poner a disposición del titular, un nuevo aviso de privacidad?</vt:lpstr>
      <vt:lpstr>ERROR COMÚN</vt:lpstr>
      <vt:lpstr>Presentación de PowerPoint</vt:lpstr>
      <vt:lpstr>ESTRUCTURA Y DISEÑO DEL AVISO DE PRIVACIDAD</vt:lpstr>
      <vt:lpstr>Presentación de PowerPoint</vt:lpstr>
      <vt:lpstr>ELEMENTOS INFORMATIVOS</vt:lpstr>
      <vt:lpstr>Elementos informativos que debe contener el Aviso de Privacidad en sus dos modalidades</vt:lpstr>
      <vt:lpstr>Presentación de PowerPoint</vt:lpstr>
      <vt:lpstr>Presentación de PowerPoint</vt:lpstr>
      <vt:lpstr>Presentación de PowerPoint</vt:lpstr>
      <vt:lpstr>ELEMENTO INFORMATIVO</vt:lpstr>
      <vt:lpstr>Presentación de PowerPoint</vt:lpstr>
      <vt:lpstr>Ejemplo de redacción</vt:lpstr>
      <vt:lpstr>Fracción II del Artículo 30 de la Ley de Protección de Datos Personales del Estado de Nuevo León “Datos personales sometidos a tratamiento”</vt:lpstr>
      <vt:lpstr>Ejemplo de redacción</vt:lpstr>
      <vt:lpstr>Fracción III del Artículo 30 “FUNDAMENTO LEGAL”</vt:lpstr>
      <vt:lpstr>Ejemplo de redacción</vt:lpstr>
      <vt:lpstr>Elementos Informativos</vt:lpstr>
      <vt:lpstr>Presentación de PowerPoint</vt:lpstr>
      <vt:lpstr>Evita utilizar palabras como:</vt:lpstr>
      <vt:lpstr>Ejemplo de redacción</vt:lpstr>
      <vt:lpstr>“Elementos Informativos”</vt:lpstr>
      <vt:lpstr>“TRANSFERENCIAS”</vt:lpstr>
      <vt:lpstr>Manifestación de negativa para el tratamiento de datos</vt:lpstr>
      <vt:lpstr>Ejemplo de redacción</vt:lpstr>
      <vt:lpstr>Fracción V del Artículo 30 de la Ley de Protección de Datos Personales del Estado de Nuevo León “MECANISMOS PARA EL EJERCICIO DE LOS DERECHOS”</vt:lpstr>
      <vt:lpstr>Presentación de PowerPoint</vt:lpstr>
      <vt:lpstr>Ejemplo de redacción</vt:lpstr>
      <vt:lpstr>Ejemplo de redacción</vt:lpstr>
      <vt:lpstr>Fracción VII del Artículo 30 de la Ley de Protección de Datos Personales del Estado de Nuevo León “CAMBIOS AL AVISO DE PRIVACIDAD”</vt:lpstr>
      <vt:lpstr>Fecha de elaboración</vt:lpstr>
      <vt:lpstr>Ejemplo de redacción</vt:lpstr>
      <vt:lpstr>¿Qué pasa si incumplo con los principios y deberes en materia de datos personales</vt:lpstr>
      <vt:lpstr>Medidas de supervisión prevista por la Ley de Datos Personales en Posesión de los Sujetos Obligados del Estado de  Nuevo León.</vt:lpstr>
      <vt:lpstr>Presentación de PowerPoint</vt:lpstr>
      <vt:lpstr>Medidas de apremio</vt:lpstr>
      <vt:lpstr>Serán causa de sanción el actuar o la omisión de los responsables de conformidad con el artículo 170 de la Ley de Protección de Datos Personales en Posesión de Sujetos Obligados del Estado de Nuevo León , lo siguiente:</vt:lpstr>
      <vt:lpstr>El aviso de privacidad garantiza un respeto adecuado a la autonomía de los individuos respecto a sus datos personales.</vt:lpstr>
      <vt:lpstr>Presentación de PowerPoint</vt:lpstr>
    </vt:vector>
  </TitlesOfParts>
  <Company>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Coordinación de Capacitación Sujetos Obligados</cp:lastModifiedBy>
  <cp:revision>573</cp:revision>
  <dcterms:created xsi:type="dcterms:W3CDTF">2012-11-05T17:47:44Z</dcterms:created>
  <dcterms:modified xsi:type="dcterms:W3CDTF">2022-11-30T16:38:57Z</dcterms:modified>
</cp:coreProperties>
</file>