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PT Sans"/>
      <p:regular r:id="rId38"/>
      <p:bold r:id="rId39"/>
      <p:italic r:id="rId40"/>
      <p:boldItalic r:id="rId41"/>
    </p:embeddedFont>
    <p:embeddedFont>
      <p:font typeface="Ex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EE9959-EDC1-4AF5-811F-961A3C12D30E}">
  <a:tblStyle styleId="{83EE9959-EDC1-4AF5-811F-961A3C12D3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italic.fntdata"/><Relationship Id="rId20" Type="http://schemas.openxmlformats.org/officeDocument/2006/relationships/slide" Target="slides/slide14.xml"/><Relationship Id="rId42" Type="http://schemas.openxmlformats.org/officeDocument/2006/relationships/font" Target="fonts/Exo-regular.fntdata"/><Relationship Id="rId41" Type="http://schemas.openxmlformats.org/officeDocument/2006/relationships/font" Target="fonts/PTSans-boldItalic.fntdata"/><Relationship Id="rId22" Type="http://schemas.openxmlformats.org/officeDocument/2006/relationships/slide" Target="slides/slide16.xml"/><Relationship Id="rId44" Type="http://schemas.openxmlformats.org/officeDocument/2006/relationships/font" Target="fonts/Exo-italic.fntdata"/><Relationship Id="rId21" Type="http://schemas.openxmlformats.org/officeDocument/2006/relationships/slide" Target="slides/slide15.xml"/><Relationship Id="rId43" Type="http://schemas.openxmlformats.org/officeDocument/2006/relationships/font" Target="fonts/Exo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Ex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TSans-bold.fntdata"/><Relationship Id="rId16" Type="http://schemas.openxmlformats.org/officeDocument/2006/relationships/slide" Target="slides/slide10.xml"/><Relationship Id="rId38" Type="http://schemas.openxmlformats.org/officeDocument/2006/relationships/font" Target="fonts/PT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8" name="Google Shape;23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9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gedfa3e31c0_2_19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1" name="Google Shape;2631;gedfa3e31c0_2_19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c4e22bed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2c4e22bed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1e246a79c6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1e246a79c6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edfa3e31c0_2_20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edfa3e31c0_2_20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7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edfa3e31c0_2_20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edfa3e31c0_2_20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e246a79c6e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1e246a79c6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4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1e246a79c6e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1e246a79c6e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edfa3e31c0_2_20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edfa3e31c0_2_20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6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1e246a79c6e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1e246a79c6e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6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1e246a79c6e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8" name="Google Shape;2968;g1e246a79c6e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edfa3e31c0_2_20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edfa3e31c0_2_20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7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gedfa3e31c0_2_20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9" name="Google Shape;2979;gedfa3e31c0_2_20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222a56a21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5" name="Google Shape;3005;g222a56a21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9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23f711304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23f711304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gedfa3e31c0_2_20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7" name="Google Shape;3037;gedfa3e31c0_2_20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7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g1e246a79c6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9" name="Google Shape;3099;g1e246a79c6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2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gedfa3e31c0_2_20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4" name="Google Shape;3154;gedfa3e31c0_2_20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2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edfa3e31c0_2_20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4" name="Google Shape;3174;gedfa3e31c0_2_20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8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edfa3e31c0_2_20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0" name="Google Shape;3190;gedfa3e31c0_2_20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edfa3e31c0_2_20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3" name="Google Shape;3203;gedfa3e31c0_2_20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gedfa3e31c0_2_20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6" name="Google Shape;3216;gedfa3e31c0_2_20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f11272de0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f11272de0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g2c4e22bed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0" name="Google Shape;3230;g2c4e22bed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3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gedfa3e31c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5" name="Google Shape;3245;gedfa3e31c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9442b72d5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6" name="Google Shape;2436;g29442b72d5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9442b72d5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29442b72d5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edfa3e31c0_2_20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edfa3e31c0_2_20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7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295247136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295247136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gf11272de0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7" name="Google Shape;2527;gf11272de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4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edfa3e31c0_2_20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edfa3e31c0_2_20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0" name="Google Shape;10;p2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2"/>
          <p:cNvSpPr txBox="1"/>
          <p:nvPr>
            <p:ph type="ctrTitle"/>
          </p:nvPr>
        </p:nvSpPr>
        <p:spPr>
          <a:xfrm>
            <a:off x="1317600" y="1193625"/>
            <a:ext cx="6508800" cy="1724400"/>
          </a:xfrm>
          <a:prstGeom prst="rect">
            <a:avLst/>
          </a:prstGeom>
          <a:effectLst>
            <a:outerShdw blurRad="142875" rotWithShape="0" algn="bl">
              <a:schemeClr val="accent2">
                <a:alpha val="38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9" name="Google Shape;49;p2"/>
          <p:cNvSpPr txBox="1"/>
          <p:nvPr>
            <p:ph idx="1" type="subTitle"/>
          </p:nvPr>
        </p:nvSpPr>
        <p:spPr>
          <a:xfrm>
            <a:off x="2298150" y="3376773"/>
            <a:ext cx="4547700" cy="3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50" name="Google Shape;50;p2"/>
          <p:cNvGrpSpPr/>
          <p:nvPr/>
        </p:nvGrpSpPr>
        <p:grpSpPr>
          <a:xfrm>
            <a:off x="-457211" y="606814"/>
            <a:ext cx="1284435" cy="586800"/>
            <a:chOff x="-11" y="606814"/>
            <a:chExt cx="1284435" cy="586800"/>
          </a:xfrm>
        </p:grpSpPr>
        <p:sp>
          <p:nvSpPr>
            <p:cNvPr id="51" name="Google Shape;51;p2"/>
            <p:cNvSpPr/>
            <p:nvPr/>
          </p:nvSpPr>
          <p:spPr>
            <a:xfrm rot="-5400000">
              <a:off x="348812" y="258001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" name="Google Shape;52;p2"/>
            <p:cNvGrpSpPr/>
            <p:nvPr/>
          </p:nvGrpSpPr>
          <p:grpSpPr>
            <a:xfrm rot="10800000">
              <a:off x="-11" y="779178"/>
              <a:ext cx="883262" cy="242091"/>
              <a:chOff x="2300350" y="2601250"/>
              <a:chExt cx="2275275" cy="62362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" name="Google Shape;59;p2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60" name="Google Shape;60;p2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-1414555" y="3058729"/>
            <a:ext cx="2297800" cy="347400"/>
            <a:chOff x="-1414555" y="3058729"/>
            <a:chExt cx="2297800" cy="347400"/>
          </a:xfrm>
        </p:grpSpPr>
        <p:sp>
          <p:nvSpPr>
            <p:cNvPr id="66" name="Google Shape;66;p2"/>
            <p:cNvSpPr/>
            <p:nvPr/>
          </p:nvSpPr>
          <p:spPr>
            <a:xfrm>
              <a:off x="-1414555" y="33380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1111455" y="30587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 flipH="1">
            <a:off x="-799254" y="4139005"/>
            <a:ext cx="1823016" cy="196994"/>
            <a:chOff x="7857346" y="4002005"/>
            <a:chExt cx="1823016" cy="196994"/>
          </a:xfrm>
        </p:grpSpPr>
        <p:sp>
          <p:nvSpPr>
            <p:cNvPr id="69" name="Google Shape;69;p2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2"/>
          <p:cNvSpPr/>
          <p:nvPr/>
        </p:nvSpPr>
        <p:spPr>
          <a:xfrm rot="10800000">
            <a:off x="8027645" y="24789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8557211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8346207" y="997962"/>
            <a:ext cx="1520982" cy="302065"/>
            <a:chOff x="5642557" y="-150670"/>
            <a:chExt cx="1520982" cy="302065"/>
          </a:xfrm>
        </p:grpSpPr>
        <p:sp>
          <p:nvSpPr>
            <p:cNvPr id="76" name="Google Shape;76;p2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8495989" y="1713528"/>
            <a:ext cx="883262" cy="242091"/>
            <a:chOff x="2300350" y="2601250"/>
            <a:chExt cx="2275275" cy="623625"/>
          </a:xfrm>
        </p:grpSpPr>
        <p:sp>
          <p:nvSpPr>
            <p:cNvPr id="82" name="Google Shape;82;p2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8267392" y="3231066"/>
            <a:ext cx="1105976" cy="133969"/>
            <a:chOff x="8183182" y="663852"/>
            <a:chExt cx="1475028" cy="178673"/>
          </a:xfrm>
        </p:grpSpPr>
        <p:grpSp>
          <p:nvGrpSpPr>
            <p:cNvPr id="89" name="Google Shape;89;p2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1" name="Google Shape;111;p2"/>
          <p:cNvGrpSpPr/>
          <p:nvPr/>
        </p:nvGrpSpPr>
        <p:grpSpPr>
          <a:xfrm rot="5400000">
            <a:off x="8520259" y="3926674"/>
            <a:ext cx="302065" cy="1520982"/>
            <a:chOff x="-108754" y="2690919"/>
            <a:chExt cx="302065" cy="1520982"/>
          </a:xfrm>
        </p:grpSpPr>
        <p:sp>
          <p:nvSpPr>
            <p:cNvPr id="112" name="Google Shape;112;p2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1710357" y="-107958"/>
            <a:ext cx="1520982" cy="302065"/>
            <a:chOff x="5642557" y="-150670"/>
            <a:chExt cx="1520982" cy="302065"/>
          </a:xfrm>
        </p:grpSpPr>
        <p:sp>
          <p:nvSpPr>
            <p:cNvPr id="118" name="Google Shape;118;p2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6420895" y="-1455296"/>
            <a:ext cx="347400" cy="2297800"/>
            <a:chOff x="6420895" y="-1455296"/>
            <a:chExt cx="347400" cy="2297800"/>
          </a:xfrm>
        </p:grpSpPr>
        <p:sp>
          <p:nvSpPr>
            <p:cNvPr id="124" name="Google Shape;124;p2"/>
            <p:cNvSpPr/>
            <p:nvPr/>
          </p:nvSpPr>
          <p:spPr>
            <a:xfrm rot="5400000">
              <a:off x="5457595" y="-4919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5400000">
              <a:off x="5736895" y="-1888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"/>
          <p:cNvSpPr/>
          <p:nvPr/>
        </p:nvSpPr>
        <p:spPr>
          <a:xfrm rot="10800000">
            <a:off x="1023762" y="438946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11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702" name="Google Shape;702;p11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0" name="Google Shape;740;p11"/>
          <p:cNvSpPr txBox="1"/>
          <p:nvPr>
            <p:ph hasCustomPrompt="1" type="title"/>
          </p:nvPr>
        </p:nvSpPr>
        <p:spPr>
          <a:xfrm>
            <a:off x="713100" y="1328587"/>
            <a:ext cx="7717800" cy="16716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1" name="Google Shape;741;p11"/>
          <p:cNvSpPr txBox="1"/>
          <p:nvPr>
            <p:ph idx="1" type="subTitle"/>
          </p:nvPr>
        </p:nvSpPr>
        <p:spPr>
          <a:xfrm>
            <a:off x="2037000" y="3075825"/>
            <a:ext cx="5070000" cy="3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42" name="Google Shape;742;p11"/>
          <p:cNvSpPr/>
          <p:nvPr/>
        </p:nvSpPr>
        <p:spPr>
          <a:xfrm rot="-5400000">
            <a:off x="348812" y="25800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3" name="Google Shape;743;p11"/>
          <p:cNvGrpSpPr/>
          <p:nvPr/>
        </p:nvGrpSpPr>
        <p:grpSpPr>
          <a:xfrm>
            <a:off x="1710357" y="-107958"/>
            <a:ext cx="1520982" cy="302065"/>
            <a:chOff x="5642557" y="-150670"/>
            <a:chExt cx="1520982" cy="302065"/>
          </a:xfrm>
        </p:grpSpPr>
        <p:sp>
          <p:nvSpPr>
            <p:cNvPr id="744" name="Google Shape;744;p11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11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750" name="Google Shape;750;p11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5" name="Google Shape;755;p11"/>
          <p:cNvSpPr/>
          <p:nvPr/>
        </p:nvSpPr>
        <p:spPr>
          <a:xfrm>
            <a:off x="-1414555" y="33380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1"/>
          <p:cNvSpPr/>
          <p:nvPr/>
        </p:nvSpPr>
        <p:spPr>
          <a:xfrm>
            <a:off x="-1111455" y="30587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11"/>
          <p:cNvGrpSpPr/>
          <p:nvPr/>
        </p:nvGrpSpPr>
        <p:grpSpPr>
          <a:xfrm flipH="1">
            <a:off x="-799254" y="4139005"/>
            <a:ext cx="1823016" cy="196994"/>
            <a:chOff x="7857346" y="4002005"/>
            <a:chExt cx="1823016" cy="196994"/>
          </a:xfrm>
        </p:grpSpPr>
        <p:sp>
          <p:nvSpPr>
            <p:cNvPr id="758" name="Google Shape;758;p11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11"/>
          <p:cNvGrpSpPr/>
          <p:nvPr/>
        </p:nvGrpSpPr>
        <p:grpSpPr>
          <a:xfrm flipH="1" rot="-5400000">
            <a:off x="3660496" y="4881980"/>
            <a:ext cx="1823016" cy="296643"/>
            <a:chOff x="7857346" y="3902355"/>
            <a:chExt cx="1823016" cy="296643"/>
          </a:xfrm>
        </p:grpSpPr>
        <p:sp>
          <p:nvSpPr>
            <p:cNvPr id="762" name="Google Shape;762;p11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11"/>
          <p:cNvSpPr/>
          <p:nvPr/>
        </p:nvSpPr>
        <p:spPr>
          <a:xfrm rot="5400000">
            <a:off x="5457595" y="-491996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1"/>
          <p:cNvSpPr/>
          <p:nvPr/>
        </p:nvSpPr>
        <p:spPr>
          <a:xfrm rot="5400000">
            <a:off x="5736895" y="-188896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1"/>
          <p:cNvSpPr/>
          <p:nvPr/>
        </p:nvSpPr>
        <p:spPr>
          <a:xfrm rot="10800000">
            <a:off x="8027645" y="24789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1"/>
          <p:cNvSpPr/>
          <p:nvPr/>
        </p:nvSpPr>
        <p:spPr>
          <a:xfrm rot="5400000">
            <a:off x="8208386" y="420378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1"/>
          <p:cNvSpPr/>
          <p:nvPr/>
        </p:nvSpPr>
        <p:spPr>
          <a:xfrm>
            <a:off x="85572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11"/>
          <p:cNvGrpSpPr/>
          <p:nvPr/>
        </p:nvGrpSpPr>
        <p:grpSpPr>
          <a:xfrm>
            <a:off x="7965207" y="312162"/>
            <a:ext cx="1520982" cy="302065"/>
            <a:chOff x="5642557" y="-150670"/>
            <a:chExt cx="1520982" cy="302065"/>
          </a:xfrm>
        </p:grpSpPr>
        <p:sp>
          <p:nvSpPr>
            <p:cNvPr id="774" name="Google Shape;774;p11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11"/>
          <p:cNvGrpSpPr/>
          <p:nvPr/>
        </p:nvGrpSpPr>
        <p:grpSpPr>
          <a:xfrm>
            <a:off x="8495989" y="3241228"/>
            <a:ext cx="883262" cy="242091"/>
            <a:chOff x="2300350" y="2601250"/>
            <a:chExt cx="2275275" cy="623625"/>
          </a:xfrm>
        </p:grpSpPr>
        <p:sp>
          <p:nvSpPr>
            <p:cNvPr id="780" name="Google Shape;780;p11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11"/>
          <p:cNvGrpSpPr/>
          <p:nvPr/>
        </p:nvGrpSpPr>
        <p:grpSpPr>
          <a:xfrm>
            <a:off x="8267392" y="1860741"/>
            <a:ext cx="1105976" cy="133969"/>
            <a:chOff x="8183182" y="663852"/>
            <a:chExt cx="1475028" cy="178673"/>
          </a:xfrm>
        </p:grpSpPr>
        <p:grpSp>
          <p:nvGrpSpPr>
            <p:cNvPr id="787" name="Google Shape;787;p11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788" name="Google Shape;788;p11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1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11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1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1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8" name="Google Shape;798;p11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799" name="Google Shape;799;p11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09" name="Google Shape;809;p11"/>
          <p:cNvGrpSpPr/>
          <p:nvPr/>
        </p:nvGrpSpPr>
        <p:grpSpPr>
          <a:xfrm>
            <a:off x="5447301" y="4536119"/>
            <a:ext cx="1252897" cy="51000"/>
            <a:chOff x="2915381" y="4104819"/>
            <a:chExt cx="1252897" cy="51000"/>
          </a:xfrm>
        </p:grpSpPr>
        <p:sp>
          <p:nvSpPr>
            <p:cNvPr id="810" name="Google Shape;810;p11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1"/>
          <p:cNvGrpSpPr/>
          <p:nvPr/>
        </p:nvGrpSpPr>
        <p:grpSpPr>
          <a:xfrm>
            <a:off x="-235013" y="829744"/>
            <a:ext cx="1105976" cy="133969"/>
            <a:chOff x="8183182" y="663852"/>
            <a:chExt cx="1475028" cy="178673"/>
          </a:xfrm>
        </p:grpSpPr>
        <p:grpSp>
          <p:nvGrpSpPr>
            <p:cNvPr id="825" name="Google Shape;825;p11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826" name="Google Shape;826;p11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1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1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1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1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1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1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1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1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6" name="Google Shape;836;p11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837" name="Google Shape;837;p11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847" name="Google Shape;8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75" y="4623925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13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851" name="Google Shape;851;p13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13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90" name="Google Shape;890;p13"/>
          <p:cNvSpPr txBox="1"/>
          <p:nvPr>
            <p:ph idx="2" type="title"/>
          </p:nvPr>
        </p:nvSpPr>
        <p:spPr>
          <a:xfrm>
            <a:off x="776550" y="1982455"/>
            <a:ext cx="2233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1" name="Google Shape;891;p13"/>
          <p:cNvSpPr txBox="1"/>
          <p:nvPr>
            <p:ph idx="1" type="subTitle"/>
          </p:nvPr>
        </p:nvSpPr>
        <p:spPr>
          <a:xfrm>
            <a:off x="776550" y="2391054"/>
            <a:ext cx="2233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2" name="Google Shape;892;p13"/>
          <p:cNvSpPr txBox="1"/>
          <p:nvPr>
            <p:ph hasCustomPrompt="1" idx="3" type="title"/>
          </p:nvPr>
        </p:nvSpPr>
        <p:spPr>
          <a:xfrm>
            <a:off x="776550" y="1345282"/>
            <a:ext cx="2233500" cy="484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3" name="Google Shape;893;p13"/>
          <p:cNvSpPr txBox="1"/>
          <p:nvPr>
            <p:ph idx="4" type="title"/>
          </p:nvPr>
        </p:nvSpPr>
        <p:spPr>
          <a:xfrm>
            <a:off x="3471150" y="1982455"/>
            <a:ext cx="2201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4" name="Google Shape;894;p13"/>
          <p:cNvSpPr txBox="1"/>
          <p:nvPr>
            <p:ph idx="5" type="subTitle"/>
          </p:nvPr>
        </p:nvSpPr>
        <p:spPr>
          <a:xfrm>
            <a:off x="3471150" y="2391054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3"/>
          <p:cNvSpPr txBox="1"/>
          <p:nvPr>
            <p:ph hasCustomPrompt="1" idx="6" type="title"/>
          </p:nvPr>
        </p:nvSpPr>
        <p:spPr>
          <a:xfrm>
            <a:off x="3471150" y="1345282"/>
            <a:ext cx="2201700" cy="484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6" name="Google Shape;896;p13"/>
          <p:cNvSpPr txBox="1"/>
          <p:nvPr>
            <p:ph idx="7" type="title"/>
          </p:nvPr>
        </p:nvSpPr>
        <p:spPr>
          <a:xfrm>
            <a:off x="6149850" y="1982455"/>
            <a:ext cx="2201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7" name="Google Shape;897;p13"/>
          <p:cNvSpPr txBox="1"/>
          <p:nvPr>
            <p:ph idx="8" type="subTitle"/>
          </p:nvPr>
        </p:nvSpPr>
        <p:spPr>
          <a:xfrm>
            <a:off x="6149850" y="2391054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13"/>
          <p:cNvSpPr txBox="1"/>
          <p:nvPr>
            <p:ph hasCustomPrompt="1" idx="9" type="title"/>
          </p:nvPr>
        </p:nvSpPr>
        <p:spPr>
          <a:xfrm>
            <a:off x="6149850" y="1345282"/>
            <a:ext cx="2201700" cy="484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9" name="Google Shape;899;p13"/>
          <p:cNvSpPr txBox="1"/>
          <p:nvPr>
            <p:ph idx="13" type="title"/>
          </p:nvPr>
        </p:nvSpPr>
        <p:spPr>
          <a:xfrm>
            <a:off x="776550" y="3617845"/>
            <a:ext cx="2233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0" name="Google Shape;900;p13"/>
          <p:cNvSpPr txBox="1"/>
          <p:nvPr>
            <p:ph idx="14" type="subTitle"/>
          </p:nvPr>
        </p:nvSpPr>
        <p:spPr>
          <a:xfrm>
            <a:off x="776550" y="4026444"/>
            <a:ext cx="2233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3"/>
          <p:cNvSpPr txBox="1"/>
          <p:nvPr>
            <p:ph hasCustomPrompt="1" idx="15" type="title"/>
          </p:nvPr>
        </p:nvSpPr>
        <p:spPr>
          <a:xfrm>
            <a:off x="776550" y="2980641"/>
            <a:ext cx="2233500" cy="484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2" name="Google Shape;902;p13"/>
          <p:cNvSpPr txBox="1"/>
          <p:nvPr>
            <p:ph idx="16" type="title"/>
          </p:nvPr>
        </p:nvSpPr>
        <p:spPr>
          <a:xfrm>
            <a:off x="3471150" y="3617845"/>
            <a:ext cx="2201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3" name="Google Shape;903;p13"/>
          <p:cNvSpPr txBox="1"/>
          <p:nvPr>
            <p:ph idx="17" type="subTitle"/>
          </p:nvPr>
        </p:nvSpPr>
        <p:spPr>
          <a:xfrm>
            <a:off x="3471150" y="4026444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13"/>
          <p:cNvSpPr txBox="1"/>
          <p:nvPr>
            <p:ph hasCustomPrompt="1" idx="18" type="title"/>
          </p:nvPr>
        </p:nvSpPr>
        <p:spPr>
          <a:xfrm>
            <a:off x="3471150" y="2980641"/>
            <a:ext cx="2201700" cy="484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/>
          <p:nvPr>
            <p:ph idx="19" type="title"/>
          </p:nvPr>
        </p:nvSpPr>
        <p:spPr>
          <a:xfrm>
            <a:off x="6149850" y="3617845"/>
            <a:ext cx="2201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6" name="Google Shape;906;p13"/>
          <p:cNvSpPr txBox="1"/>
          <p:nvPr>
            <p:ph idx="20" type="subTitle"/>
          </p:nvPr>
        </p:nvSpPr>
        <p:spPr>
          <a:xfrm>
            <a:off x="6149850" y="4026444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13"/>
          <p:cNvSpPr txBox="1"/>
          <p:nvPr>
            <p:ph hasCustomPrompt="1" idx="21" type="title"/>
          </p:nvPr>
        </p:nvSpPr>
        <p:spPr>
          <a:xfrm>
            <a:off x="6149850" y="2980641"/>
            <a:ext cx="2201700" cy="484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908" name="Google Shape;908;p13"/>
          <p:cNvGrpSpPr/>
          <p:nvPr/>
        </p:nvGrpSpPr>
        <p:grpSpPr>
          <a:xfrm rot="5400000">
            <a:off x="8381450" y="4569182"/>
            <a:ext cx="98902" cy="553090"/>
            <a:chOff x="4898850" y="4820550"/>
            <a:chExt cx="98902" cy="553090"/>
          </a:xfrm>
        </p:grpSpPr>
        <p:sp>
          <p:nvSpPr>
            <p:cNvPr id="909" name="Google Shape;909;p13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13"/>
          <p:cNvSpPr/>
          <p:nvPr/>
        </p:nvSpPr>
        <p:spPr>
          <a:xfrm>
            <a:off x="7" y="205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13"/>
          <p:cNvGrpSpPr/>
          <p:nvPr/>
        </p:nvGrpSpPr>
        <p:grpSpPr>
          <a:xfrm rot="-5400000">
            <a:off x="-148234" y="322631"/>
            <a:ext cx="883262" cy="242091"/>
            <a:chOff x="2300350" y="2601250"/>
            <a:chExt cx="2275275" cy="623625"/>
          </a:xfrm>
        </p:grpSpPr>
        <p:sp>
          <p:nvSpPr>
            <p:cNvPr id="916" name="Google Shape;916;p1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" name="Google Shape;922;p13"/>
          <p:cNvSpPr/>
          <p:nvPr/>
        </p:nvSpPr>
        <p:spPr>
          <a:xfrm flipH="1" rot="5400000">
            <a:off x="8216276" y="-33530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3" name="Google Shape;923;p13"/>
          <p:cNvGrpSpPr/>
          <p:nvPr/>
        </p:nvGrpSpPr>
        <p:grpSpPr>
          <a:xfrm>
            <a:off x="-256008" y="4796266"/>
            <a:ext cx="1105976" cy="133969"/>
            <a:chOff x="8183182" y="663852"/>
            <a:chExt cx="1475028" cy="178673"/>
          </a:xfrm>
        </p:grpSpPr>
        <p:grpSp>
          <p:nvGrpSpPr>
            <p:cNvPr id="924" name="Google Shape;924;p1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925" name="Google Shape;925;p1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1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1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5" name="Google Shape;935;p1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936" name="Google Shape;936;p1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1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1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1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1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1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1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6" name="Google Shape;946;p13"/>
          <p:cNvGrpSpPr/>
          <p:nvPr/>
        </p:nvGrpSpPr>
        <p:grpSpPr>
          <a:xfrm rot="5400000">
            <a:off x="8428614" y="2891627"/>
            <a:ext cx="883262" cy="242091"/>
            <a:chOff x="2300350" y="2601250"/>
            <a:chExt cx="2275275" cy="623625"/>
          </a:xfrm>
        </p:grpSpPr>
        <p:sp>
          <p:nvSpPr>
            <p:cNvPr id="947" name="Google Shape;947;p1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13"/>
          <p:cNvGrpSpPr/>
          <p:nvPr/>
        </p:nvGrpSpPr>
        <p:grpSpPr>
          <a:xfrm>
            <a:off x="1634157" y="-107958"/>
            <a:ext cx="1520982" cy="302065"/>
            <a:chOff x="5642557" y="-150670"/>
            <a:chExt cx="1520982" cy="302065"/>
          </a:xfrm>
        </p:grpSpPr>
        <p:sp>
          <p:nvSpPr>
            <p:cNvPr id="954" name="Google Shape;954;p13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9" name="Google Shape;9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7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3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14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962" name="Google Shape;962;p14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0" name="Google Shape;1000;p14"/>
          <p:cNvSpPr txBox="1"/>
          <p:nvPr>
            <p:ph type="title"/>
          </p:nvPr>
        </p:nvSpPr>
        <p:spPr>
          <a:xfrm>
            <a:off x="1858000" y="3253511"/>
            <a:ext cx="5428800" cy="4344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1" name="Google Shape;1001;p14"/>
          <p:cNvSpPr txBox="1"/>
          <p:nvPr>
            <p:ph idx="1" type="subTitle"/>
          </p:nvPr>
        </p:nvSpPr>
        <p:spPr>
          <a:xfrm>
            <a:off x="2262900" y="1459638"/>
            <a:ext cx="4618200" cy="167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2" name="Google Shape;1002;p14"/>
          <p:cNvSpPr/>
          <p:nvPr/>
        </p:nvSpPr>
        <p:spPr>
          <a:xfrm flipH="1" rot="-5400000">
            <a:off x="348818" y="420789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14"/>
          <p:cNvSpPr/>
          <p:nvPr/>
        </p:nvSpPr>
        <p:spPr>
          <a:xfrm flipH="1">
            <a:off x="8088870" y="21452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4" name="Google Shape;1004;p14"/>
          <p:cNvGrpSpPr/>
          <p:nvPr/>
        </p:nvGrpSpPr>
        <p:grpSpPr>
          <a:xfrm>
            <a:off x="8658746" y="2958680"/>
            <a:ext cx="1823016" cy="196994"/>
            <a:chOff x="7857346" y="4002005"/>
            <a:chExt cx="1823016" cy="196994"/>
          </a:xfrm>
        </p:grpSpPr>
        <p:sp>
          <p:nvSpPr>
            <p:cNvPr id="1005" name="Google Shape;1005;p14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8" name="Google Shape;1008;p14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4"/>
          <p:cNvSpPr/>
          <p:nvPr/>
        </p:nvSpPr>
        <p:spPr>
          <a:xfrm>
            <a:off x="16995" y="850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0" name="Google Shape;1010;p14"/>
          <p:cNvGrpSpPr/>
          <p:nvPr/>
        </p:nvGrpSpPr>
        <p:grpSpPr>
          <a:xfrm rot="-5400000">
            <a:off x="338683" y="-295650"/>
            <a:ext cx="302065" cy="1520982"/>
            <a:chOff x="-108754" y="2690919"/>
            <a:chExt cx="302065" cy="1520982"/>
          </a:xfrm>
        </p:grpSpPr>
        <p:sp>
          <p:nvSpPr>
            <p:cNvPr id="1011" name="Google Shape;1011;p14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14"/>
          <p:cNvGrpSpPr/>
          <p:nvPr/>
        </p:nvGrpSpPr>
        <p:grpSpPr>
          <a:xfrm>
            <a:off x="4296532" y="4950349"/>
            <a:ext cx="1520982" cy="302065"/>
            <a:chOff x="5642557" y="-150670"/>
            <a:chExt cx="1520982" cy="302065"/>
          </a:xfrm>
        </p:grpSpPr>
        <p:sp>
          <p:nvSpPr>
            <p:cNvPr id="1017" name="Google Shape;1017;p14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14"/>
          <p:cNvGrpSpPr/>
          <p:nvPr/>
        </p:nvGrpSpPr>
        <p:grpSpPr>
          <a:xfrm>
            <a:off x="-1414555" y="3744529"/>
            <a:ext cx="2297800" cy="347400"/>
            <a:chOff x="-1414555" y="3744529"/>
            <a:chExt cx="2297800" cy="347400"/>
          </a:xfrm>
        </p:grpSpPr>
        <p:sp>
          <p:nvSpPr>
            <p:cNvPr id="1023" name="Google Shape;1023;p14"/>
            <p:cNvSpPr/>
            <p:nvPr/>
          </p:nvSpPr>
          <p:spPr>
            <a:xfrm>
              <a:off x="-1414555" y="40238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-1111455" y="37445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14"/>
          <p:cNvGrpSpPr/>
          <p:nvPr/>
        </p:nvGrpSpPr>
        <p:grpSpPr>
          <a:xfrm rot="10800000">
            <a:off x="-155261" y="2431003"/>
            <a:ext cx="883262" cy="242091"/>
            <a:chOff x="2300350" y="2601250"/>
            <a:chExt cx="2275275" cy="623625"/>
          </a:xfrm>
        </p:grpSpPr>
        <p:sp>
          <p:nvSpPr>
            <p:cNvPr id="1026" name="Google Shape;1026;p14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2" name="Google Shape;103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38" y="4616913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BLANK_4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oogle Shape;1034;p15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035" name="Google Shape;1035;p15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3" name="Google Shape;1073;p15"/>
          <p:cNvSpPr txBox="1"/>
          <p:nvPr>
            <p:ph type="title"/>
          </p:nvPr>
        </p:nvSpPr>
        <p:spPr>
          <a:xfrm>
            <a:off x="864525" y="2405675"/>
            <a:ext cx="7566300" cy="841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4" name="Google Shape;1074;p15"/>
          <p:cNvSpPr txBox="1"/>
          <p:nvPr>
            <p:ph idx="1" type="subTitle"/>
          </p:nvPr>
        </p:nvSpPr>
        <p:spPr>
          <a:xfrm>
            <a:off x="864525" y="3440475"/>
            <a:ext cx="4644000" cy="34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5" name="Google Shape;1075;p15"/>
          <p:cNvSpPr txBox="1"/>
          <p:nvPr>
            <p:ph hasCustomPrompt="1" idx="2" type="title"/>
          </p:nvPr>
        </p:nvSpPr>
        <p:spPr>
          <a:xfrm>
            <a:off x="864525" y="1484975"/>
            <a:ext cx="2130300" cy="920700"/>
          </a:xfrm>
          <a:prstGeom prst="rect">
            <a:avLst/>
          </a:prstGeom>
          <a:effectLst>
            <a:outerShdw blurRad="57150" rotWithShape="0" algn="bl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5"/>
          <p:cNvSpPr/>
          <p:nvPr/>
        </p:nvSpPr>
        <p:spPr>
          <a:xfrm rot="-5400000">
            <a:off x="348818" y="4134723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5"/>
          <p:cNvSpPr/>
          <p:nvPr/>
        </p:nvSpPr>
        <p:spPr>
          <a:xfrm rot="5400000">
            <a:off x="-562205" y="-339596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5"/>
          <p:cNvSpPr/>
          <p:nvPr/>
        </p:nvSpPr>
        <p:spPr>
          <a:xfrm rot="5400000">
            <a:off x="-282905" y="-36496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15"/>
          <p:cNvSpPr/>
          <p:nvPr/>
        </p:nvSpPr>
        <p:spPr>
          <a:xfrm flipH="1" rot="10800000">
            <a:off x="2891470" y="48422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5"/>
          <p:cNvSpPr/>
          <p:nvPr/>
        </p:nvSpPr>
        <p:spPr>
          <a:xfrm>
            <a:off x="8535575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15"/>
          <p:cNvGrpSpPr/>
          <p:nvPr/>
        </p:nvGrpSpPr>
        <p:grpSpPr>
          <a:xfrm flipH="1">
            <a:off x="7898009" y="350736"/>
            <a:ext cx="1520982" cy="302065"/>
            <a:chOff x="5642557" y="-150670"/>
            <a:chExt cx="1520982" cy="302065"/>
          </a:xfrm>
        </p:grpSpPr>
        <p:sp>
          <p:nvSpPr>
            <p:cNvPr id="1082" name="Google Shape;1082;p15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15"/>
          <p:cNvGrpSpPr/>
          <p:nvPr/>
        </p:nvGrpSpPr>
        <p:grpSpPr>
          <a:xfrm>
            <a:off x="4682157" y="-107958"/>
            <a:ext cx="1520982" cy="302065"/>
            <a:chOff x="5642557" y="-150670"/>
            <a:chExt cx="1520982" cy="302065"/>
          </a:xfrm>
        </p:grpSpPr>
        <p:sp>
          <p:nvSpPr>
            <p:cNvPr id="1088" name="Google Shape;1088;p15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15"/>
          <p:cNvGrpSpPr/>
          <p:nvPr/>
        </p:nvGrpSpPr>
        <p:grpSpPr>
          <a:xfrm>
            <a:off x="7881845" y="4336579"/>
            <a:ext cx="2297800" cy="347400"/>
            <a:chOff x="7881845" y="4031779"/>
            <a:chExt cx="2297800" cy="347400"/>
          </a:xfrm>
        </p:grpSpPr>
        <p:sp>
          <p:nvSpPr>
            <p:cNvPr id="1094" name="Google Shape;1094;p15"/>
            <p:cNvSpPr/>
            <p:nvPr/>
          </p:nvSpPr>
          <p:spPr>
            <a:xfrm flipH="1">
              <a:off x="8184945" y="431107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 flipH="1">
              <a:off x="7881845" y="403177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6" name="Google Shape;109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543738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BLANK_8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16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099" name="Google Shape;1099;p16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7" name="Google Shape;1137;p16"/>
          <p:cNvSpPr txBox="1"/>
          <p:nvPr>
            <p:ph type="title"/>
          </p:nvPr>
        </p:nvSpPr>
        <p:spPr>
          <a:xfrm>
            <a:off x="713100" y="2405675"/>
            <a:ext cx="7583400" cy="841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8" name="Google Shape;1138;p16"/>
          <p:cNvSpPr txBox="1"/>
          <p:nvPr>
            <p:ph idx="1" type="subTitle"/>
          </p:nvPr>
        </p:nvSpPr>
        <p:spPr>
          <a:xfrm>
            <a:off x="3567000" y="3415875"/>
            <a:ext cx="4729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39" name="Google Shape;1139;p16"/>
          <p:cNvSpPr txBox="1"/>
          <p:nvPr>
            <p:ph hasCustomPrompt="1" idx="2" type="title"/>
          </p:nvPr>
        </p:nvSpPr>
        <p:spPr>
          <a:xfrm>
            <a:off x="5961000" y="1484975"/>
            <a:ext cx="2335500" cy="920700"/>
          </a:xfrm>
          <a:prstGeom prst="rect">
            <a:avLst/>
          </a:prstGeom>
          <a:effectLst>
            <a:outerShdw blurRad="57150" rotWithShape="0" algn="bl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0" name="Google Shape;1140;p16"/>
          <p:cNvSpPr/>
          <p:nvPr/>
        </p:nvSpPr>
        <p:spPr>
          <a:xfrm rot="5400000">
            <a:off x="8206161" y="4187300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16"/>
          <p:cNvSpPr/>
          <p:nvPr/>
        </p:nvSpPr>
        <p:spPr>
          <a:xfrm rot="-5400000">
            <a:off x="348812" y="41040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2" name="Google Shape;1142;p16"/>
          <p:cNvGrpSpPr/>
          <p:nvPr/>
        </p:nvGrpSpPr>
        <p:grpSpPr>
          <a:xfrm rot="10800000">
            <a:off x="-11" y="931578"/>
            <a:ext cx="883262" cy="242091"/>
            <a:chOff x="2300350" y="2601250"/>
            <a:chExt cx="2275275" cy="623625"/>
          </a:xfrm>
        </p:grpSpPr>
        <p:sp>
          <p:nvSpPr>
            <p:cNvPr id="1143" name="Google Shape;1143;p16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9" name="Google Shape;1149;p16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1150" name="Google Shape;1150;p16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16"/>
          <p:cNvGrpSpPr/>
          <p:nvPr/>
        </p:nvGrpSpPr>
        <p:grpSpPr>
          <a:xfrm>
            <a:off x="-1414555" y="3058729"/>
            <a:ext cx="2297800" cy="347400"/>
            <a:chOff x="-1414555" y="3058729"/>
            <a:chExt cx="2297800" cy="347400"/>
          </a:xfrm>
        </p:grpSpPr>
        <p:sp>
          <p:nvSpPr>
            <p:cNvPr id="1156" name="Google Shape;1156;p16"/>
            <p:cNvSpPr/>
            <p:nvPr/>
          </p:nvSpPr>
          <p:spPr>
            <a:xfrm>
              <a:off x="-1414555" y="33380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-1111455" y="30587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8" name="Google Shape;1158;p16"/>
          <p:cNvSpPr/>
          <p:nvPr/>
        </p:nvSpPr>
        <p:spPr>
          <a:xfrm rot="10800000">
            <a:off x="568018" y="385906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9" name="Google Shape;1159;p16"/>
          <p:cNvGrpSpPr/>
          <p:nvPr/>
        </p:nvGrpSpPr>
        <p:grpSpPr>
          <a:xfrm rot="5400000">
            <a:off x="7927205" y="4153629"/>
            <a:ext cx="1823016" cy="296643"/>
            <a:chOff x="7857346" y="3902355"/>
            <a:chExt cx="1823016" cy="296643"/>
          </a:xfrm>
        </p:grpSpPr>
        <p:sp>
          <p:nvSpPr>
            <p:cNvPr id="1160" name="Google Shape;1160;p16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6" name="Google Shape;1166;p16"/>
          <p:cNvGrpSpPr/>
          <p:nvPr/>
        </p:nvGrpSpPr>
        <p:grpSpPr>
          <a:xfrm>
            <a:off x="2610895" y="-1455296"/>
            <a:ext cx="347400" cy="2297800"/>
            <a:chOff x="2610895" y="-1455296"/>
            <a:chExt cx="347400" cy="2297800"/>
          </a:xfrm>
        </p:grpSpPr>
        <p:sp>
          <p:nvSpPr>
            <p:cNvPr id="1167" name="Google Shape;1167;p16"/>
            <p:cNvSpPr/>
            <p:nvPr/>
          </p:nvSpPr>
          <p:spPr>
            <a:xfrm rot="5400000">
              <a:off x="1647595" y="-4919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 rot="5400000">
              <a:off x="1926895" y="-1888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9" name="Google Shape;1169;p16"/>
          <p:cNvSpPr/>
          <p:nvPr/>
        </p:nvSpPr>
        <p:spPr>
          <a:xfrm flipH="1" rot="10800000">
            <a:off x="2358070" y="47660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16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1" name="Google Shape;1171;p16"/>
          <p:cNvGrpSpPr/>
          <p:nvPr/>
        </p:nvGrpSpPr>
        <p:grpSpPr>
          <a:xfrm>
            <a:off x="5373295" y="-112914"/>
            <a:ext cx="1520982" cy="302065"/>
            <a:chOff x="5642557" y="-150670"/>
            <a:chExt cx="1520982" cy="302065"/>
          </a:xfrm>
        </p:grpSpPr>
        <p:sp>
          <p:nvSpPr>
            <p:cNvPr id="1172" name="Google Shape;1172;p16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7" name="Google Shape;117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7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9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17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180" name="Google Shape;1180;p17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7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7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8" name="Google Shape;1218;p17"/>
          <p:cNvSpPr txBox="1"/>
          <p:nvPr>
            <p:ph type="title"/>
          </p:nvPr>
        </p:nvSpPr>
        <p:spPr>
          <a:xfrm>
            <a:off x="713100" y="1723050"/>
            <a:ext cx="4401600" cy="572700"/>
          </a:xfrm>
          <a:prstGeom prst="rect">
            <a:avLst/>
          </a:prstGeom>
          <a:effectLst>
            <a:outerShdw blurRad="157163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19" name="Google Shape;1219;p17"/>
          <p:cNvSpPr txBox="1"/>
          <p:nvPr>
            <p:ph idx="1" type="subTitle"/>
          </p:nvPr>
        </p:nvSpPr>
        <p:spPr>
          <a:xfrm>
            <a:off x="713100" y="2366050"/>
            <a:ext cx="4401600" cy="1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20" name="Google Shape;1220;p17"/>
          <p:cNvGrpSpPr/>
          <p:nvPr/>
        </p:nvGrpSpPr>
        <p:grpSpPr>
          <a:xfrm>
            <a:off x="8137507" y="-109362"/>
            <a:ext cx="586800" cy="1284435"/>
            <a:chOff x="8137507" y="-109362"/>
            <a:chExt cx="586800" cy="1284435"/>
          </a:xfrm>
        </p:grpSpPr>
        <p:sp>
          <p:nvSpPr>
            <p:cNvPr id="1221" name="Google Shape;1221;p17"/>
            <p:cNvSpPr/>
            <p:nvPr/>
          </p:nvSpPr>
          <p:spPr>
            <a:xfrm>
              <a:off x="8137507" y="-109352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2" name="Google Shape;1222;p17"/>
            <p:cNvGrpSpPr/>
            <p:nvPr/>
          </p:nvGrpSpPr>
          <p:grpSpPr>
            <a:xfrm rot="-5400000">
              <a:off x="7989266" y="211224"/>
              <a:ext cx="883262" cy="242091"/>
              <a:chOff x="2300350" y="2601250"/>
              <a:chExt cx="2275275" cy="623625"/>
            </a:xfrm>
          </p:grpSpPr>
          <p:sp>
            <p:nvSpPr>
              <p:cNvPr id="1223" name="Google Shape;1223;p17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17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7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17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17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7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9" name="Google Shape;1229;p17"/>
          <p:cNvGrpSpPr/>
          <p:nvPr/>
        </p:nvGrpSpPr>
        <p:grpSpPr>
          <a:xfrm>
            <a:off x="2517607" y="-116370"/>
            <a:ext cx="1520982" cy="302065"/>
            <a:chOff x="5642557" y="-150670"/>
            <a:chExt cx="1520982" cy="302065"/>
          </a:xfrm>
        </p:grpSpPr>
        <p:sp>
          <p:nvSpPr>
            <p:cNvPr id="1230" name="Google Shape;1230;p17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5" name="Google Shape;1235;p17"/>
          <p:cNvSpPr/>
          <p:nvPr/>
        </p:nvSpPr>
        <p:spPr>
          <a:xfrm rot="-5400000">
            <a:off x="341629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6" name="Google Shape;1236;p17"/>
          <p:cNvGrpSpPr/>
          <p:nvPr/>
        </p:nvGrpSpPr>
        <p:grpSpPr>
          <a:xfrm>
            <a:off x="4913901" y="675155"/>
            <a:ext cx="1252897" cy="51000"/>
            <a:chOff x="2915381" y="4104819"/>
            <a:chExt cx="1252897" cy="51000"/>
          </a:xfrm>
        </p:grpSpPr>
        <p:sp>
          <p:nvSpPr>
            <p:cNvPr id="1237" name="Google Shape;1237;p1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1" name="Google Shape;1251;p17"/>
          <p:cNvSpPr/>
          <p:nvPr/>
        </p:nvSpPr>
        <p:spPr>
          <a:xfrm rot="5400000">
            <a:off x="8208387" y="420412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7"/>
          <p:cNvSpPr/>
          <p:nvPr/>
        </p:nvSpPr>
        <p:spPr>
          <a:xfrm rot="10800000">
            <a:off x="1362311" y="4240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3" name="Google Shape;1253;p17"/>
          <p:cNvGrpSpPr/>
          <p:nvPr/>
        </p:nvGrpSpPr>
        <p:grpSpPr>
          <a:xfrm>
            <a:off x="5600407" y="4993736"/>
            <a:ext cx="1520982" cy="302065"/>
            <a:chOff x="5642557" y="-150670"/>
            <a:chExt cx="1520982" cy="302065"/>
          </a:xfrm>
        </p:grpSpPr>
        <p:sp>
          <p:nvSpPr>
            <p:cNvPr id="1254" name="Google Shape;1254;p17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17"/>
          <p:cNvGrpSpPr/>
          <p:nvPr/>
        </p:nvGrpSpPr>
        <p:grpSpPr>
          <a:xfrm rot="5400000">
            <a:off x="8900" y="1773425"/>
            <a:ext cx="98902" cy="553090"/>
            <a:chOff x="4898850" y="4820550"/>
            <a:chExt cx="98902" cy="553090"/>
          </a:xfrm>
        </p:grpSpPr>
        <p:sp>
          <p:nvSpPr>
            <p:cNvPr id="1260" name="Google Shape;1260;p17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65" name="Google Shape;126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3725" y="46491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6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18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268" name="Google Shape;1268;p18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8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8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6" name="Google Shape;1306;p18"/>
          <p:cNvSpPr txBox="1"/>
          <p:nvPr>
            <p:ph type="title"/>
          </p:nvPr>
        </p:nvSpPr>
        <p:spPr>
          <a:xfrm>
            <a:off x="865500" y="1323677"/>
            <a:ext cx="4166100" cy="572700"/>
          </a:xfrm>
          <a:prstGeom prst="rect">
            <a:avLst/>
          </a:prstGeom>
          <a:effectLst>
            <a:outerShdw blurRad="8572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07" name="Google Shape;1307;p18"/>
          <p:cNvSpPr txBox="1"/>
          <p:nvPr>
            <p:ph idx="1" type="subTitle"/>
          </p:nvPr>
        </p:nvSpPr>
        <p:spPr>
          <a:xfrm>
            <a:off x="865500" y="1966252"/>
            <a:ext cx="4166100" cy="1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308" name="Google Shape;1308;p18"/>
          <p:cNvGrpSpPr/>
          <p:nvPr/>
        </p:nvGrpSpPr>
        <p:grpSpPr>
          <a:xfrm rot="5400000">
            <a:off x="-74785" y="2017490"/>
            <a:ext cx="883262" cy="242091"/>
            <a:chOff x="2300350" y="2601250"/>
            <a:chExt cx="2275275" cy="623625"/>
          </a:xfrm>
        </p:grpSpPr>
        <p:sp>
          <p:nvSpPr>
            <p:cNvPr id="1309" name="Google Shape;1309;p18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5" name="Google Shape;1315;p18"/>
          <p:cNvGrpSpPr/>
          <p:nvPr/>
        </p:nvGrpSpPr>
        <p:grpSpPr>
          <a:xfrm>
            <a:off x="2272907" y="-131145"/>
            <a:ext cx="1520982" cy="302065"/>
            <a:chOff x="5642557" y="-150670"/>
            <a:chExt cx="1520982" cy="302065"/>
          </a:xfrm>
        </p:grpSpPr>
        <p:sp>
          <p:nvSpPr>
            <p:cNvPr id="1316" name="Google Shape;1316;p18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18"/>
          <p:cNvGrpSpPr/>
          <p:nvPr/>
        </p:nvGrpSpPr>
        <p:grpSpPr>
          <a:xfrm rot="5400000">
            <a:off x="85100" y="3794850"/>
            <a:ext cx="98902" cy="553090"/>
            <a:chOff x="4898850" y="4820550"/>
            <a:chExt cx="98902" cy="553090"/>
          </a:xfrm>
        </p:grpSpPr>
        <p:sp>
          <p:nvSpPr>
            <p:cNvPr id="1322" name="Google Shape;1322;p18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7" name="Google Shape;1327;p18"/>
          <p:cNvSpPr/>
          <p:nvPr/>
        </p:nvSpPr>
        <p:spPr>
          <a:xfrm>
            <a:off x="538387" y="-26918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8"/>
          <p:cNvSpPr/>
          <p:nvPr/>
        </p:nvSpPr>
        <p:spPr>
          <a:xfrm rot="10800000">
            <a:off x="8557211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9" name="Google Shape;1329;p18"/>
          <p:cNvGrpSpPr/>
          <p:nvPr/>
        </p:nvGrpSpPr>
        <p:grpSpPr>
          <a:xfrm rot="5400000">
            <a:off x="8083957" y="246162"/>
            <a:ext cx="1520982" cy="302065"/>
            <a:chOff x="5642557" y="-150670"/>
            <a:chExt cx="1520982" cy="302065"/>
          </a:xfrm>
        </p:grpSpPr>
        <p:sp>
          <p:nvSpPr>
            <p:cNvPr id="1330" name="Google Shape;1330;p18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5" name="Google Shape;1335;p18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6" name="Google Shape;1336;p18"/>
          <p:cNvGrpSpPr/>
          <p:nvPr/>
        </p:nvGrpSpPr>
        <p:grpSpPr>
          <a:xfrm>
            <a:off x="-240856" y="4335989"/>
            <a:ext cx="1525280" cy="586800"/>
            <a:chOff x="-240856" y="4335989"/>
            <a:chExt cx="1525280" cy="586800"/>
          </a:xfrm>
        </p:grpSpPr>
        <p:sp>
          <p:nvSpPr>
            <p:cNvPr id="1337" name="Google Shape;1337;p18"/>
            <p:cNvSpPr/>
            <p:nvPr/>
          </p:nvSpPr>
          <p:spPr>
            <a:xfrm rot="-5400000">
              <a:off x="348812" y="3987176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8" name="Google Shape;1338;p18"/>
            <p:cNvGrpSpPr/>
            <p:nvPr/>
          </p:nvGrpSpPr>
          <p:grpSpPr>
            <a:xfrm>
              <a:off x="-240856" y="4562421"/>
              <a:ext cx="1105976" cy="133969"/>
              <a:chOff x="8183182" y="663852"/>
              <a:chExt cx="1475028" cy="178673"/>
            </a:xfrm>
          </p:grpSpPr>
          <p:grpSp>
            <p:nvGrpSpPr>
              <p:cNvPr id="1339" name="Google Shape;1339;p18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1340" name="Google Shape;1340;p18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18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18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18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18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5" name="Google Shape;1345;p18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6" name="Google Shape;1346;p18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7" name="Google Shape;1347;p18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8" name="Google Shape;1348;p18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9" name="Google Shape;1349;p18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50" name="Google Shape;1350;p18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1351" name="Google Shape;1351;p18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2" name="Google Shape;1352;p18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3" name="Google Shape;1353;p18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4" name="Google Shape;1354;p18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5" name="Google Shape;1355;p18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6" name="Google Shape;1356;p18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7" name="Google Shape;1357;p18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8" name="Google Shape;1358;p18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9" name="Google Shape;1359;p18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0" name="Google Shape;1360;p18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361" name="Google Shape;1361;p18"/>
          <p:cNvGrpSpPr/>
          <p:nvPr/>
        </p:nvGrpSpPr>
        <p:grpSpPr>
          <a:xfrm>
            <a:off x="5717407" y="4966605"/>
            <a:ext cx="1520982" cy="302065"/>
            <a:chOff x="5642557" y="-150670"/>
            <a:chExt cx="1520982" cy="302065"/>
          </a:xfrm>
        </p:grpSpPr>
        <p:sp>
          <p:nvSpPr>
            <p:cNvPr id="1362" name="Google Shape;1362;p18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67" name="Google Shape;136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7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LANK_10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19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370" name="Google Shape;1370;p19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8" name="Google Shape;1408;p19"/>
          <p:cNvSpPr txBox="1"/>
          <p:nvPr>
            <p:ph type="title"/>
          </p:nvPr>
        </p:nvSpPr>
        <p:spPr>
          <a:xfrm>
            <a:off x="1773100" y="2597100"/>
            <a:ext cx="18858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09" name="Google Shape;1409;p19"/>
          <p:cNvSpPr txBox="1"/>
          <p:nvPr>
            <p:ph idx="1" type="subTitle"/>
          </p:nvPr>
        </p:nvSpPr>
        <p:spPr>
          <a:xfrm>
            <a:off x="1173396" y="1500310"/>
            <a:ext cx="3085200" cy="9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0" name="Google Shape;1410;p19"/>
          <p:cNvSpPr txBox="1"/>
          <p:nvPr>
            <p:ph idx="2" type="title"/>
          </p:nvPr>
        </p:nvSpPr>
        <p:spPr>
          <a:xfrm>
            <a:off x="5491225" y="3013625"/>
            <a:ext cx="18858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11" name="Google Shape;1411;p19"/>
          <p:cNvSpPr txBox="1"/>
          <p:nvPr>
            <p:ph idx="3" type="subTitle"/>
          </p:nvPr>
        </p:nvSpPr>
        <p:spPr>
          <a:xfrm>
            <a:off x="4891521" y="3409635"/>
            <a:ext cx="3085200" cy="9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12" name="Google Shape;1412;p19"/>
          <p:cNvGrpSpPr/>
          <p:nvPr/>
        </p:nvGrpSpPr>
        <p:grpSpPr>
          <a:xfrm>
            <a:off x="-11" y="4386462"/>
            <a:ext cx="1284435" cy="586800"/>
            <a:chOff x="-11" y="4386462"/>
            <a:chExt cx="1284435" cy="586800"/>
          </a:xfrm>
        </p:grpSpPr>
        <p:sp>
          <p:nvSpPr>
            <p:cNvPr id="1413" name="Google Shape;1413;p19"/>
            <p:cNvSpPr/>
            <p:nvPr/>
          </p:nvSpPr>
          <p:spPr>
            <a:xfrm rot="-5400000">
              <a:off x="348812" y="4037649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4" name="Google Shape;1414;p19"/>
            <p:cNvGrpSpPr/>
            <p:nvPr/>
          </p:nvGrpSpPr>
          <p:grpSpPr>
            <a:xfrm rot="10800000">
              <a:off x="-11" y="4558826"/>
              <a:ext cx="883262" cy="242091"/>
              <a:chOff x="2300350" y="2601250"/>
              <a:chExt cx="2275275" cy="623625"/>
            </a:xfrm>
          </p:grpSpPr>
          <p:sp>
            <p:nvSpPr>
              <p:cNvPr id="1415" name="Google Shape;1415;p19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21" name="Google Shape;1421;p19"/>
          <p:cNvGrpSpPr/>
          <p:nvPr/>
        </p:nvGrpSpPr>
        <p:grpSpPr>
          <a:xfrm>
            <a:off x="1852307" y="-114308"/>
            <a:ext cx="1520982" cy="302065"/>
            <a:chOff x="5642557" y="-150670"/>
            <a:chExt cx="1520982" cy="302065"/>
          </a:xfrm>
        </p:grpSpPr>
        <p:sp>
          <p:nvSpPr>
            <p:cNvPr id="1422" name="Google Shape;1422;p19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9"/>
          <p:cNvGrpSpPr/>
          <p:nvPr/>
        </p:nvGrpSpPr>
        <p:grpSpPr>
          <a:xfrm rot="5400000">
            <a:off x="85100" y="1523550"/>
            <a:ext cx="98902" cy="553090"/>
            <a:chOff x="4898850" y="4820550"/>
            <a:chExt cx="98902" cy="553090"/>
          </a:xfrm>
        </p:grpSpPr>
        <p:sp>
          <p:nvSpPr>
            <p:cNvPr id="1428" name="Google Shape;1428;p19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3" name="Google Shape;1433;p19"/>
          <p:cNvSpPr/>
          <p:nvPr/>
        </p:nvSpPr>
        <p:spPr>
          <a:xfrm>
            <a:off x="471087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19"/>
          <p:cNvSpPr/>
          <p:nvPr/>
        </p:nvSpPr>
        <p:spPr>
          <a:xfrm>
            <a:off x="-1281605" y="37909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19"/>
          <p:cNvSpPr/>
          <p:nvPr/>
        </p:nvSpPr>
        <p:spPr>
          <a:xfrm rot="10800000">
            <a:off x="8557211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19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7" name="Google Shape;1437;p19"/>
          <p:cNvGrpSpPr/>
          <p:nvPr/>
        </p:nvGrpSpPr>
        <p:grpSpPr>
          <a:xfrm rot="5400000">
            <a:off x="8520259" y="3926674"/>
            <a:ext cx="302065" cy="1520982"/>
            <a:chOff x="-108754" y="2690919"/>
            <a:chExt cx="302065" cy="1520982"/>
          </a:xfrm>
        </p:grpSpPr>
        <p:sp>
          <p:nvSpPr>
            <p:cNvPr id="1438" name="Google Shape;1438;p19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19"/>
          <p:cNvSpPr txBox="1"/>
          <p:nvPr>
            <p:ph idx="4"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1444" name="Google Shape;144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7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17"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Google Shape;1446;p20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447" name="Google Shape;1447;p20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0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20"/>
          <p:cNvSpPr txBox="1"/>
          <p:nvPr>
            <p:ph idx="1" type="subTitle"/>
          </p:nvPr>
        </p:nvSpPr>
        <p:spPr>
          <a:xfrm>
            <a:off x="713100" y="1461275"/>
            <a:ext cx="3746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6" name="Google Shape;1486;p20"/>
          <p:cNvSpPr txBox="1"/>
          <p:nvPr>
            <p:ph idx="2" type="subTitle"/>
          </p:nvPr>
        </p:nvSpPr>
        <p:spPr>
          <a:xfrm>
            <a:off x="4684200" y="1461275"/>
            <a:ext cx="3746700" cy="17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487" name="Google Shape;1487;p20"/>
          <p:cNvGrpSpPr/>
          <p:nvPr/>
        </p:nvGrpSpPr>
        <p:grpSpPr>
          <a:xfrm>
            <a:off x="1455" y="-88864"/>
            <a:ext cx="586800" cy="1284435"/>
            <a:chOff x="1455" y="-88864"/>
            <a:chExt cx="586800" cy="1284435"/>
          </a:xfrm>
        </p:grpSpPr>
        <p:sp>
          <p:nvSpPr>
            <p:cNvPr id="1488" name="Google Shape;1488;p20"/>
            <p:cNvSpPr/>
            <p:nvPr/>
          </p:nvSpPr>
          <p:spPr>
            <a:xfrm>
              <a:off x="1455" y="-88855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89" name="Google Shape;1489;p20"/>
            <p:cNvGrpSpPr/>
            <p:nvPr/>
          </p:nvGrpSpPr>
          <p:grpSpPr>
            <a:xfrm rot="-5400000">
              <a:off x="-146785" y="231721"/>
              <a:ext cx="883262" cy="242091"/>
              <a:chOff x="2300350" y="2601250"/>
              <a:chExt cx="2275275" cy="623625"/>
            </a:xfrm>
          </p:grpSpPr>
          <p:sp>
            <p:nvSpPr>
              <p:cNvPr id="1490" name="Google Shape;1490;p20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20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20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0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0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20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96" name="Google Shape;1496;p20"/>
          <p:cNvGrpSpPr/>
          <p:nvPr/>
        </p:nvGrpSpPr>
        <p:grpSpPr>
          <a:xfrm rot="5400000">
            <a:off x="6254700" y="-51175"/>
            <a:ext cx="98902" cy="553090"/>
            <a:chOff x="4898850" y="4820550"/>
            <a:chExt cx="98902" cy="553090"/>
          </a:xfrm>
        </p:grpSpPr>
        <p:sp>
          <p:nvSpPr>
            <p:cNvPr id="1497" name="Google Shape;1497;p20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2" name="Google Shape;1502;p20"/>
          <p:cNvGrpSpPr/>
          <p:nvPr/>
        </p:nvGrpSpPr>
        <p:grpSpPr>
          <a:xfrm rot="5400000">
            <a:off x="975" y="4180500"/>
            <a:ext cx="98902" cy="553090"/>
            <a:chOff x="4898850" y="4820550"/>
            <a:chExt cx="98902" cy="553090"/>
          </a:xfrm>
        </p:grpSpPr>
        <p:sp>
          <p:nvSpPr>
            <p:cNvPr id="1503" name="Google Shape;1503;p20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8" name="Google Shape;1508;p20"/>
          <p:cNvGrpSpPr/>
          <p:nvPr/>
        </p:nvGrpSpPr>
        <p:grpSpPr>
          <a:xfrm flipH="1">
            <a:off x="-799254" y="4748605"/>
            <a:ext cx="1823016" cy="196994"/>
            <a:chOff x="7857346" y="4002005"/>
            <a:chExt cx="1823016" cy="196994"/>
          </a:xfrm>
        </p:grpSpPr>
        <p:sp>
          <p:nvSpPr>
            <p:cNvPr id="1509" name="Google Shape;1509;p20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2" name="Google Shape;1512;p20"/>
          <p:cNvSpPr/>
          <p:nvPr/>
        </p:nvSpPr>
        <p:spPr>
          <a:xfrm rot="10800000">
            <a:off x="8557211" y="40114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3" name="Google Shape;1513;p20"/>
          <p:cNvGrpSpPr/>
          <p:nvPr/>
        </p:nvGrpSpPr>
        <p:grpSpPr>
          <a:xfrm rot="5400000">
            <a:off x="8520259" y="4079074"/>
            <a:ext cx="302065" cy="1520982"/>
            <a:chOff x="-108754" y="2690919"/>
            <a:chExt cx="302065" cy="1520982"/>
          </a:xfrm>
        </p:grpSpPr>
        <p:sp>
          <p:nvSpPr>
            <p:cNvPr id="1514" name="Google Shape;1514;p20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9" name="Google Shape;1519;p20"/>
          <p:cNvGrpSpPr/>
          <p:nvPr/>
        </p:nvGrpSpPr>
        <p:grpSpPr>
          <a:xfrm>
            <a:off x="1434676" y="384506"/>
            <a:ext cx="1252897" cy="51000"/>
            <a:chOff x="2915381" y="4104819"/>
            <a:chExt cx="1252897" cy="51000"/>
          </a:xfrm>
        </p:grpSpPr>
        <p:sp>
          <p:nvSpPr>
            <p:cNvPr id="1520" name="Google Shape;1520;p20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4" name="Google Shape;1534;p20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29" name="Google Shape;129;p3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3"/>
          <p:cNvSpPr txBox="1"/>
          <p:nvPr>
            <p:ph type="title"/>
          </p:nvPr>
        </p:nvSpPr>
        <p:spPr>
          <a:xfrm>
            <a:off x="713100" y="2405677"/>
            <a:ext cx="7717800" cy="8418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8" name="Google Shape;168;p3"/>
          <p:cNvSpPr txBox="1"/>
          <p:nvPr>
            <p:ph idx="1" type="subTitle"/>
          </p:nvPr>
        </p:nvSpPr>
        <p:spPr>
          <a:xfrm>
            <a:off x="1858650" y="3415877"/>
            <a:ext cx="5426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9" name="Google Shape;169;p3"/>
          <p:cNvSpPr txBox="1"/>
          <p:nvPr>
            <p:ph hasCustomPrompt="1" idx="2" type="title"/>
          </p:nvPr>
        </p:nvSpPr>
        <p:spPr>
          <a:xfrm>
            <a:off x="3132448" y="1484973"/>
            <a:ext cx="2879100" cy="920700"/>
          </a:xfrm>
          <a:prstGeom prst="rect">
            <a:avLst/>
          </a:prstGeom>
          <a:effectLst>
            <a:outerShdw blurRad="57150" rotWithShape="0" algn="bl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0" name="Google Shape;170;p3"/>
          <p:cNvSpPr/>
          <p:nvPr/>
        </p:nvSpPr>
        <p:spPr>
          <a:xfrm flipH="1" rot="10800000">
            <a:off x="7847593" y="443037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3"/>
          <p:cNvGrpSpPr/>
          <p:nvPr/>
        </p:nvGrpSpPr>
        <p:grpSpPr>
          <a:xfrm flipH="1" rot="-5400000">
            <a:off x="7699352" y="5075933"/>
            <a:ext cx="883262" cy="242091"/>
            <a:chOff x="2300350" y="2601250"/>
            <a:chExt cx="2275275" cy="623625"/>
          </a:xfrm>
        </p:grpSpPr>
        <p:sp>
          <p:nvSpPr>
            <p:cNvPr id="172" name="Google Shape;172;p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"/>
          <p:cNvSpPr/>
          <p:nvPr/>
        </p:nvSpPr>
        <p:spPr>
          <a:xfrm flipH="1">
            <a:off x="8469870" y="15356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3"/>
          <p:cNvGrpSpPr/>
          <p:nvPr/>
        </p:nvGrpSpPr>
        <p:grpSpPr>
          <a:xfrm>
            <a:off x="8658746" y="2349080"/>
            <a:ext cx="1823016" cy="196994"/>
            <a:chOff x="7857346" y="4002005"/>
            <a:chExt cx="1823016" cy="196994"/>
          </a:xfrm>
        </p:grpSpPr>
        <p:sp>
          <p:nvSpPr>
            <p:cNvPr id="180" name="Google Shape;180;p3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3"/>
          <p:cNvSpPr/>
          <p:nvPr/>
        </p:nvSpPr>
        <p:spPr>
          <a:xfrm rot="5400000">
            <a:off x="87395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16995" y="-29629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3"/>
          <p:cNvGrpSpPr/>
          <p:nvPr/>
        </p:nvGrpSpPr>
        <p:grpSpPr>
          <a:xfrm rot="-5400000">
            <a:off x="338683" y="-295650"/>
            <a:ext cx="302065" cy="1520982"/>
            <a:chOff x="-108754" y="2690919"/>
            <a:chExt cx="302065" cy="1520982"/>
          </a:xfrm>
        </p:grpSpPr>
        <p:sp>
          <p:nvSpPr>
            <p:cNvPr id="186" name="Google Shape;186;p3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3"/>
          <p:cNvGrpSpPr/>
          <p:nvPr/>
        </p:nvGrpSpPr>
        <p:grpSpPr>
          <a:xfrm>
            <a:off x="5134732" y="4950349"/>
            <a:ext cx="1520982" cy="302065"/>
            <a:chOff x="5642557" y="-150670"/>
            <a:chExt cx="1520982" cy="302065"/>
          </a:xfrm>
        </p:grpSpPr>
        <p:sp>
          <p:nvSpPr>
            <p:cNvPr id="192" name="Google Shape;192;p3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3"/>
          <p:cNvSpPr/>
          <p:nvPr/>
        </p:nvSpPr>
        <p:spPr>
          <a:xfrm>
            <a:off x="-1338355" y="49382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-1035255" y="46589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 rot="10800000">
            <a:off x="-460061" y="2431003"/>
            <a:ext cx="883262" cy="242091"/>
            <a:chOff x="2300350" y="2601250"/>
            <a:chExt cx="2275275" cy="623625"/>
          </a:xfrm>
        </p:grpSpPr>
        <p:sp>
          <p:nvSpPr>
            <p:cNvPr id="200" name="Google Shape;200;p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6" name="Google Shape;20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5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5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oogle Shape;1536;p21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537" name="Google Shape;1537;p21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1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1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1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5" name="Google Shape;1575;p21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76" name="Google Shape;1576;p21"/>
          <p:cNvSpPr txBox="1"/>
          <p:nvPr>
            <p:ph idx="2" type="title"/>
          </p:nvPr>
        </p:nvSpPr>
        <p:spPr>
          <a:xfrm>
            <a:off x="755600" y="2900863"/>
            <a:ext cx="22656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77" name="Google Shape;1577;p21"/>
          <p:cNvSpPr txBox="1"/>
          <p:nvPr>
            <p:ph idx="1" type="subTitle"/>
          </p:nvPr>
        </p:nvSpPr>
        <p:spPr>
          <a:xfrm>
            <a:off x="755600" y="3296863"/>
            <a:ext cx="22656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8" name="Google Shape;1578;p21"/>
          <p:cNvSpPr txBox="1"/>
          <p:nvPr>
            <p:ph idx="3" type="title"/>
          </p:nvPr>
        </p:nvSpPr>
        <p:spPr>
          <a:xfrm>
            <a:off x="3443604" y="2900863"/>
            <a:ext cx="22656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79" name="Google Shape;1579;p21"/>
          <p:cNvSpPr txBox="1"/>
          <p:nvPr>
            <p:ph idx="4" type="subTitle"/>
          </p:nvPr>
        </p:nvSpPr>
        <p:spPr>
          <a:xfrm>
            <a:off x="3443604" y="3296863"/>
            <a:ext cx="22656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0" name="Google Shape;1580;p21"/>
          <p:cNvSpPr txBox="1"/>
          <p:nvPr>
            <p:ph idx="5" type="title"/>
          </p:nvPr>
        </p:nvSpPr>
        <p:spPr>
          <a:xfrm>
            <a:off x="6132644" y="2900863"/>
            <a:ext cx="22656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81" name="Google Shape;1581;p21"/>
          <p:cNvSpPr txBox="1"/>
          <p:nvPr>
            <p:ph idx="6" type="subTitle"/>
          </p:nvPr>
        </p:nvSpPr>
        <p:spPr>
          <a:xfrm>
            <a:off x="6132644" y="3296863"/>
            <a:ext cx="22656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82" name="Google Shape;1582;p21"/>
          <p:cNvGrpSpPr/>
          <p:nvPr/>
        </p:nvGrpSpPr>
        <p:grpSpPr>
          <a:xfrm>
            <a:off x="-7" y="-76201"/>
            <a:ext cx="586800" cy="1284425"/>
            <a:chOff x="-7" y="-76201"/>
            <a:chExt cx="586800" cy="1284425"/>
          </a:xfrm>
        </p:grpSpPr>
        <p:sp>
          <p:nvSpPr>
            <p:cNvPr id="1583" name="Google Shape;1583;p21"/>
            <p:cNvSpPr/>
            <p:nvPr/>
          </p:nvSpPr>
          <p:spPr>
            <a:xfrm flipH="1">
              <a:off x="-7" y="-76201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4" name="Google Shape;1584;p21"/>
            <p:cNvGrpSpPr/>
            <p:nvPr/>
          </p:nvGrpSpPr>
          <p:grpSpPr>
            <a:xfrm flipH="1" rot="5400000">
              <a:off x="-148228" y="320574"/>
              <a:ext cx="883262" cy="242091"/>
              <a:chOff x="2300350" y="2601250"/>
              <a:chExt cx="2275275" cy="623625"/>
            </a:xfrm>
          </p:grpSpPr>
          <p:sp>
            <p:nvSpPr>
              <p:cNvPr id="1585" name="Google Shape;1585;p21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21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21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21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21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21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91" name="Google Shape;1591;p21"/>
          <p:cNvGrpSpPr/>
          <p:nvPr/>
        </p:nvGrpSpPr>
        <p:grpSpPr>
          <a:xfrm rot="5400000">
            <a:off x="54450" y="1665375"/>
            <a:ext cx="98902" cy="553090"/>
            <a:chOff x="4898850" y="4820550"/>
            <a:chExt cx="98902" cy="553090"/>
          </a:xfrm>
        </p:grpSpPr>
        <p:sp>
          <p:nvSpPr>
            <p:cNvPr id="1592" name="Google Shape;1592;p21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7" name="Google Shape;1597;p21"/>
          <p:cNvSpPr/>
          <p:nvPr/>
        </p:nvSpPr>
        <p:spPr>
          <a:xfrm rot="-5400000">
            <a:off x="348814" y="401862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8" name="Google Shape;1598;p21"/>
          <p:cNvGrpSpPr/>
          <p:nvPr/>
        </p:nvGrpSpPr>
        <p:grpSpPr>
          <a:xfrm flipH="1" rot="-5400000">
            <a:off x="7907216" y="4455774"/>
            <a:ext cx="1823016" cy="296643"/>
            <a:chOff x="7857346" y="3902355"/>
            <a:chExt cx="1823016" cy="296643"/>
          </a:xfrm>
        </p:grpSpPr>
        <p:sp>
          <p:nvSpPr>
            <p:cNvPr id="1599" name="Google Shape;1599;p21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5" name="Google Shape;1605;p21"/>
          <p:cNvGrpSpPr/>
          <p:nvPr/>
        </p:nvGrpSpPr>
        <p:grpSpPr>
          <a:xfrm flipH="1">
            <a:off x="7120557" y="-107958"/>
            <a:ext cx="1520982" cy="302065"/>
            <a:chOff x="5642557" y="-150670"/>
            <a:chExt cx="1520982" cy="302065"/>
          </a:xfrm>
        </p:grpSpPr>
        <p:sp>
          <p:nvSpPr>
            <p:cNvPr id="1606" name="Google Shape;1606;p21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1" name="Google Shape;1611;p21"/>
          <p:cNvGrpSpPr/>
          <p:nvPr/>
        </p:nvGrpSpPr>
        <p:grpSpPr>
          <a:xfrm>
            <a:off x="8455187" y="1287478"/>
            <a:ext cx="883262" cy="242091"/>
            <a:chOff x="2300350" y="2601250"/>
            <a:chExt cx="2275275" cy="623625"/>
          </a:xfrm>
        </p:grpSpPr>
        <p:sp>
          <p:nvSpPr>
            <p:cNvPr id="1612" name="Google Shape;1612;p21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1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1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18" name="Google Shape;161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427663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6"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0" name="Google Shape;1620;p22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621" name="Google Shape;1621;p22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9" name="Google Shape;1659;p22"/>
          <p:cNvSpPr txBox="1"/>
          <p:nvPr>
            <p:ph type="title"/>
          </p:nvPr>
        </p:nvSpPr>
        <p:spPr>
          <a:xfrm>
            <a:off x="2246574" y="1636039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60" name="Google Shape;1660;p22"/>
          <p:cNvSpPr txBox="1"/>
          <p:nvPr>
            <p:ph idx="1" type="subTitle"/>
          </p:nvPr>
        </p:nvSpPr>
        <p:spPr>
          <a:xfrm>
            <a:off x="2123424" y="2032039"/>
            <a:ext cx="22656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p22"/>
          <p:cNvSpPr txBox="1"/>
          <p:nvPr>
            <p:ph idx="2" type="title"/>
          </p:nvPr>
        </p:nvSpPr>
        <p:spPr>
          <a:xfrm>
            <a:off x="6172578" y="1636039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62" name="Google Shape;1662;p22"/>
          <p:cNvSpPr txBox="1"/>
          <p:nvPr>
            <p:ph idx="3" type="subTitle"/>
          </p:nvPr>
        </p:nvSpPr>
        <p:spPr>
          <a:xfrm>
            <a:off x="6049428" y="2032039"/>
            <a:ext cx="22656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3" name="Google Shape;1663;p22"/>
          <p:cNvSpPr txBox="1"/>
          <p:nvPr>
            <p:ph idx="4" type="title"/>
          </p:nvPr>
        </p:nvSpPr>
        <p:spPr>
          <a:xfrm>
            <a:off x="2204274" y="3315400"/>
            <a:ext cx="2103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64" name="Google Shape;1664;p22"/>
          <p:cNvSpPr txBox="1"/>
          <p:nvPr>
            <p:ph idx="5" type="subTitle"/>
          </p:nvPr>
        </p:nvSpPr>
        <p:spPr>
          <a:xfrm>
            <a:off x="2123424" y="3711400"/>
            <a:ext cx="22656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5" name="Google Shape;1665;p22"/>
          <p:cNvSpPr txBox="1"/>
          <p:nvPr>
            <p:ph idx="6" type="title"/>
          </p:nvPr>
        </p:nvSpPr>
        <p:spPr>
          <a:xfrm>
            <a:off x="6172578" y="3315400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66" name="Google Shape;1666;p22"/>
          <p:cNvSpPr txBox="1"/>
          <p:nvPr>
            <p:ph idx="7" type="subTitle"/>
          </p:nvPr>
        </p:nvSpPr>
        <p:spPr>
          <a:xfrm>
            <a:off x="6049428" y="3711400"/>
            <a:ext cx="22656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7" name="Google Shape;1667;p22"/>
          <p:cNvSpPr/>
          <p:nvPr/>
        </p:nvSpPr>
        <p:spPr>
          <a:xfrm>
            <a:off x="7" y="-9920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8" name="Google Shape;1668;p22"/>
          <p:cNvGrpSpPr/>
          <p:nvPr/>
        </p:nvGrpSpPr>
        <p:grpSpPr>
          <a:xfrm>
            <a:off x="-500742" y="161244"/>
            <a:ext cx="1520982" cy="302065"/>
            <a:chOff x="5642557" y="-150670"/>
            <a:chExt cx="1520982" cy="302065"/>
          </a:xfrm>
        </p:grpSpPr>
        <p:sp>
          <p:nvSpPr>
            <p:cNvPr id="1669" name="Google Shape;1669;p22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4" name="Google Shape;1674;p22"/>
          <p:cNvGrpSpPr/>
          <p:nvPr/>
        </p:nvGrpSpPr>
        <p:grpSpPr>
          <a:xfrm rot="5400000">
            <a:off x="85100" y="2002025"/>
            <a:ext cx="98902" cy="553090"/>
            <a:chOff x="4898850" y="4820550"/>
            <a:chExt cx="98902" cy="553090"/>
          </a:xfrm>
        </p:grpSpPr>
        <p:sp>
          <p:nvSpPr>
            <p:cNvPr id="1675" name="Google Shape;1675;p22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0" name="Google Shape;1680;p22"/>
          <p:cNvGrpSpPr/>
          <p:nvPr/>
        </p:nvGrpSpPr>
        <p:grpSpPr>
          <a:xfrm flipH="1">
            <a:off x="5072421" y="4999731"/>
            <a:ext cx="1823016" cy="196994"/>
            <a:chOff x="7857346" y="4002005"/>
            <a:chExt cx="1823016" cy="196994"/>
          </a:xfrm>
        </p:grpSpPr>
        <p:sp>
          <p:nvSpPr>
            <p:cNvPr id="1681" name="Google Shape;1681;p22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2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2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4" name="Google Shape;1684;p22"/>
          <p:cNvSpPr/>
          <p:nvPr/>
        </p:nvSpPr>
        <p:spPr>
          <a:xfrm rot="-5400000">
            <a:off x="348812" y="419572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5" name="Google Shape;1685;p22"/>
          <p:cNvGrpSpPr/>
          <p:nvPr/>
        </p:nvGrpSpPr>
        <p:grpSpPr>
          <a:xfrm rot="5400000">
            <a:off x="9019112" y="1314150"/>
            <a:ext cx="98902" cy="553090"/>
            <a:chOff x="4898850" y="4820550"/>
            <a:chExt cx="98902" cy="553090"/>
          </a:xfrm>
        </p:grpSpPr>
        <p:sp>
          <p:nvSpPr>
            <p:cNvPr id="1686" name="Google Shape;1686;p22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2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2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2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1" name="Google Shape;1691;p22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2" name="Google Shape;1692;p22"/>
          <p:cNvGrpSpPr/>
          <p:nvPr/>
        </p:nvGrpSpPr>
        <p:grpSpPr>
          <a:xfrm>
            <a:off x="8557211" y="3859075"/>
            <a:ext cx="586800" cy="1523237"/>
            <a:chOff x="8557211" y="3859075"/>
            <a:chExt cx="586800" cy="1523237"/>
          </a:xfrm>
        </p:grpSpPr>
        <p:sp>
          <p:nvSpPr>
            <p:cNvPr id="1693" name="Google Shape;1693;p22"/>
            <p:cNvSpPr/>
            <p:nvPr/>
          </p:nvSpPr>
          <p:spPr>
            <a:xfrm rot="10800000">
              <a:off x="8557211" y="3859075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4" name="Google Shape;1694;p22"/>
            <p:cNvGrpSpPr/>
            <p:nvPr/>
          </p:nvGrpSpPr>
          <p:grpSpPr>
            <a:xfrm rot="5400000">
              <a:off x="8297605" y="4762340"/>
              <a:ext cx="1105976" cy="133969"/>
              <a:chOff x="8183182" y="663852"/>
              <a:chExt cx="1475028" cy="178673"/>
            </a:xfrm>
          </p:grpSpPr>
          <p:grpSp>
            <p:nvGrpSpPr>
              <p:cNvPr id="1695" name="Google Shape;1695;p22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1696" name="Google Shape;1696;p22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7" name="Google Shape;1697;p22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8" name="Google Shape;1698;p22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9" name="Google Shape;1699;p22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0" name="Google Shape;1700;p22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1" name="Google Shape;1701;p22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2" name="Google Shape;1702;p22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3" name="Google Shape;1703;p22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4" name="Google Shape;1704;p22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5" name="Google Shape;1705;p22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06" name="Google Shape;1706;p22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1707" name="Google Shape;1707;p22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8" name="Google Shape;1708;p22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9" name="Google Shape;1709;p22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0" name="Google Shape;1710;p22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1" name="Google Shape;1711;p22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2" name="Google Shape;1712;p22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3" name="Google Shape;1713;p22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4" name="Google Shape;1714;p22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5" name="Google Shape;1715;p22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6" name="Google Shape;1716;p22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717" name="Google Shape;1717;p22"/>
          <p:cNvSpPr txBox="1"/>
          <p:nvPr>
            <p:ph idx="8"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1718" name="Google Shape;171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580063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7"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23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721" name="Google Shape;1721;p23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3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3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3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3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3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3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3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3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3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3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3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9" name="Google Shape;1759;p23"/>
          <p:cNvSpPr txBox="1"/>
          <p:nvPr>
            <p:ph type="title"/>
          </p:nvPr>
        </p:nvSpPr>
        <p:spPr>
          <a:xfrm>
            <a:off x="713100" y="15300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60" name="Google Shape;1760;p23"/>
          <p:cNvSpPr txBox="1"/>
          <p:nvPr>
            <p:ph idx="2" type="title"/>
          </p:nvPr>
        </p:nvSpPr>
        <p:spPr>
          <a:xfrm>
            <a:off x="2152068" y="1512817"/>
            <a:ext cx="1827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61" name="Google Shape;1761;p23"/>
          <p:cNvSpPr txBox="1"/>
          <p:nvPr>
            <p:ph idx="1" type="subTitle"/>
          </p:nvPr>
        </p:nvSpPr>
        <p:spPr>
          <a:xfrm>
            <a:off x="1992918" y="1911375"/>
            <a:ext cx="21462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2" name="Google Shape;1762;p23"/>
          <p:cNvSpPr txBox="1"/>
          <p:nvPr>
            <p:ph idx="3" type="title"/>
          </p:nvPr>
        </p:nvSpPr>
        <p:spPr>
          <a:xfrm>
            <a:off x="2152068" y="2624681"/>
            <a:ext cx="1827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63" name="Google Shape;1763;p23"/>
          <p:cNvSpPr txBox="1"/>
          <p:nvPr>
            <p:ph idx="4" type="subTitle"/>
          </p:nvPr>
        </p:nvSpPr>
        <p:spPr>
          <a:xfrm>
            <a:off x="1992918" y="3019025"/>
            <a:ext cx="21462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p23"/>
          <p:cNvSpPr txBox="1"/>
          <p:nvPr>
            <p:ph idx="5" type="title"/>
          </p:nvPr>
        </p:nvSpPr>
        <p:spPr>
          <a:xfrm>
            <a:off x="6055343" y="2624681"/>
            <a:ext cx="1827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65" name="Google Shape;1765;p23"/>
          <p:cNvSpPr txBox="1"/>
          <p:nvPr>
            <p:ph idx="6" type="subTitle"/>
          </p:nvPr>
        </p:nvSpPr>
        <p:spPr>
          <a:xfrm>
            <a:off x="5896193" y="3019032"/>
            <a:ext cx="21462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6" name="Google Shape;1766;p23"/>
          <p:cNvSpPr txBox="1"/>
          <p:nvPr>
            <p:ph idx="7" type="title"/>
          </p:nvPr>
        </p:nvSpPr>
        <p:spPr>
          <a:xfrm>
            <a:off x="6055343" y="1512817"/>
            <a:ext cx="1827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67" name="Google Shape;1767;p23"/>
          <p:cNvSpPr txBox="1"/>
          <p:nvPr>
            <p:ph idx="8" type="subTitle"/>
          </p:nvPr>
        </p:nvSpPr>
        <p:spPr>
          <a:xfrm>
            <a:off x="5896193" y="1911375"/>
            <a:ext cx="21462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8" name="Google Shape;1768;p23"/>
          <p:cNvSpPr txBox="1"/>
          <p:nvPr>
            <p:ph idx="9" type="title"/>
          </p:nvPr>
        </p:nvSpPr>
        <p:spPr>
          <a:xfrm>
            <a:off x="2152068" y="3733187"/>
            <a:ext cx="1827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69" name="Google Shape;1769;p23"/>
          <p:cNvSpPr txBox="1"/>
          <p:nvPr>
            <p:ph idx="13" type="subTitle"/>
          </p:nvPr>
        </p:nvSpPr>
        <p:spPr>
          <a:xfrm>
            <a:off x="1992918" y="4126675"/>
            <a:ext cx="21462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0" name="Google Shape;1770;p23"/>
          <p:cNvSpPr txBox="1"/>
          <p:nvPr>
            <p:ph idx="14" type="title"/>
          </p:nvPr>
        </p:nvSpPr>
        <p:spPr>
          <a:xfrm>
            <a:off x="6055343" y="3733187"/>
            <a:ext cx="1827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71" name="Google Shape;1771;p23"/>
          <p:cNvSpPr txBox="1"/>
          <p:nvPr>
            <p:ph idx="15" type="subTitle"/>
          </p:nvPr>
        </p:nvSpPr>
        <p:spPr>
          <a:xfrm>
            <a:off x="5896193" y="4126677"/>
            <a:ext cx="21462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2" name="Google Shape;1772;p23"/>
          <p:cNvSpPr/>
          <p:nvPr/>
        </p:nvSpPr>
        <p:spPr>
          <a:xfrm>
            <a:off x="1455" y="-1265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3" name="Google Shape;1773;p23"/>
          <p:cNvGrpSpPr/>
          <p:nvPr/>
        </p:nvGrpSpPr>
        <p:grpSpPr>
          <a:xfrm>
            <a:off x="1152367" y="310791"/>
            <a:ext cx="1105976" cy="133969"/>
            <a:chOff x="8183182" y="663852"/>
            <a:chExt cx="1475028" cy="178673"/>
          </a:xfrm>
        </p:grpSpPr>
        <p:grpSp>
          <p:nvGrpSpPr>
            <p:cNvPr id="1774" name="Google Shape;1774;p2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1775" name="Google Shape;1775;p2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2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2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2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2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2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2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2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2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2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5" name="Google Shape;1785;p2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1786" name="Google Shape;1786;p2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2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2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2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2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2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2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2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2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2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6" name="Google Shape;1796;p23"/>
          <p:cNvSpPr/>
          <p:nvPr/>
        </p:nvSpPr>
        <p:spPr>
          <a:xfrm flipH="1">
            <a:off x="8700770" y="7562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23"/>
          <p:cNvSpPr/>
          <p:nvPr/>
        </p:nvSpPr>
        <p:spPr>
          <a:xfrm flipH="1">
            <a:off x="8397670" y="4769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23"/>
          <p:cNvSpPr/>
          <p:nvPr/>
        </p:nvSpPr>
        <p:spPr>
          <a:xfrm rot="10800000">
            <a:off x="8785811" y="39352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9" name="Google Shape;179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17025" y="353988"/>
            <a:ext cx="1023749" cy="466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0" name="Google Shape;1800;p23"/>
          <p:cNvGrpSpPr/>
          <p:nvPr/>
        </p:nvGrpSpPr>
        <p:grpSpPr>
          <a:xfrm rot="5400000">
            <a:off x="8637565" y="4523471"/>
            <a:ext cx="883262" cy="242091"/>
            <a:chOff x="2300350" y="2601250"/>
            <a:chExt cx="2275275" cy="623625"/>
          </a:xfrm>
        </p:grpSpPr>
        <p:sp>
          <p:nvSpPr>
            <p:cNvPr id="1801" name="Google Shape;1801;p2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15"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4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809" name="Google Shape;1809;p24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24"/>
          <p:cNvGrpSpPr/>
          <p:nvPr/>
        </p:nvGrpSpPr>
        <p:grpSpPr>
          <a:xfrm flipH="1">
            <a:off x="-276593" y="4736642"/>
            <a:ext cx="1520982" cy="302065"/>
            <a:chOff x="5642557" y="-150670"/>
            <a:chExt cx="1520982" cy="302065"/>
          </a:xfrm>
        </p:grpSpPr>
        <p:sp>
          <p:nvSpPr>
            <p:cNvPr id="1848" name="Google Shape;1848;p24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3" name="Google Shape;1853;p24"/>
          <p:cNvGrpSpPr/>
          <p:nvPr/>
        </p:nvGrpSpPr>
        <p:grpSpPr>
          <a:xfrm rot="5400000">
            <a:off x="85100" y="2306825"/>
            <a:ext cx="98902" cy="553090"/>
            <a:chOff x="4898850" y="4820550"/>
            <a:chExt cx="98902" cy="553090"/>
          </a:xfrm>
        </p:grpSpPr>
        <p:sp>
          <p:nvSpPr>
            <p:cNvPr id="1854" name="Google Shape;1854;p24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9" name="Google Shape;1859;p24"/>
          <p:cNvGrpSpPr/>
          <p:nvPr/>
        </p:nvGrpSpPr>
        <p:grpSpPr>
          <a:xfrm>
            <a:off x="-1744592" y="3592129"/>
            <a:ext cx="2297800" cy="347400"/>
            <a:chOff x="-1439792" y="3592129"/>
            <a:chExt cx="2297800" cy="347400"/>
          </a:xfrm>
        </p:grpSpPr>
        <p:sp>
          <p:nvSpPr>
            <p:cNvPr id="1860" name="Google Shape;1860;p24"/>
            <p:cNvSpPr/>
            <p:nvPr/>
          </p:nvSpPr>
          <p:spPr>
            <a:xfrm>
              <a:off x="-1439792" y="38714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-1136692" y="35921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2" name="Google Shape;1862;p24"/>
          <p:cNvGrpSpPr/>
          <p:nvPr/>
        </p:nvGrpSpPr>
        <p:grpSpPr>
          <a:xfrm>
            <a:off x="-908533" y="225814"/>
            <a:ext cx="1507157" cy="586800"/>
            <a:chOff x="-222733" y="225814"/>
            <a:chExt cx="1507157" cy="586800"/>
          </a:xfrm>
        </p:grpSpPr>
        <p:sp>
          <p:nvSpPr>
            <p:cNvPr id="1863" name="Google Shape;1863;p24"/>
            <p:cNvSpPr/>
            <p:nvPr/>
          </p:nvSpPr>
          <p:spPr>
            <a:xfrm rot="-5400000">
              <a:off x="348812" y="-122999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4" name="Google Shape;1864;p24"/>
            <p:cNvGrpSpPr/>
            <p:nvPr/>
          </p:nvGrpSpPr>
          <p:grpSpPr>
            <a:xfrm>
              <a:off x="-222733" y="452241"/>
              <a:ext cx="1105976" cy="133969"/>
              <a:chOff x="8183182" y="663852"/>
              <a:chExt cx="1475028" cy="178673"/>
            </a:xfrm>
          </p:grpSpPr>
          <p:grpSp>
            <p:nvGrpSpPr>
              <p:cNvPr id="1865" name="Google Shape;1865;p24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1866" name="Google Shape;1866;p24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7" name="Google Shape;1867;p24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8" name="Google Shape;1868;p24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9" name="Google Shape;1869;p24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0" name="Google Shape;1870;p24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1" name="Google Shape;1871;p24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2" name="Google Shape;1872;p24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3" name="Google Shape;1873;p24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4" name="Google Shape;1874;p24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5" name="Google Shape;1875;p24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6" name="Google Shape;1876;p24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1877" name="Google Shape;1877;p24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8" name="Google Shape;1878;p24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9" name="Google Shape;1879;p24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0" name="Google Shape;1880;p24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1" name="Google Shape;1881;p24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2" name="Google Shape;1882;p24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3" name="Google Shape;1883;p24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4" name="Google Shape;1884;p24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5" name="Google Shape;1885;p24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6" name="Google Shape;1886;p24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887" name="Google Shape;1887;p24"/>
          <p:cNvSpPr/>
          <p:nvPr/>
        </p:nvSpPr>
        <p:spPr>
          <a:xfrm>
            <a:off x="85572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8" name="Google Shape;1888;p24"/>
          <p:cNvGrpSpPr/>
          <p:nvPr/>
        </p:nvGrpSpPr>
        <p:grpSpPr>
          <a:xfrm>
            <a:off x="8727207" y="183762"/>
            <a:ext cx="1520982" cy="302065"/>
            <a:chOff x="5642557" y="-150670"/>
            <a:chExt cx="1520982" cy="302065"/>
          </a:xfrm>
        </p:grpSpPr>
        <p:sp>
          <p:nvSpPr>
            <p:cNvPr id="1889" name="Google Shape;1889;p24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4" name="Google Shape;1894;p24"/>
          <p:cNvGrpSpPr/>
          <p:nvPr/>
        </p:nvGrpSpPr>
        <p:grpSpPr>
          <a:xfrm rot="5400000">
            <a:off x="8360264" y="2845229"/>
            <a:ext cx="883262" cy="242091"/>
            <a:chOff x="2300350" y="2601250"/>
            <a:chExt cx="2275275" cy="623625"/>
          </a:xfrm>
        </p:grpSpPr>
        <p:sp>
          <p:nvSpPr>
            <p:cNvPr id="1895" name="Google Shape;1895;p24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1" name="Google Shape;1901;p24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8572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1902" name="Google Shape;190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580063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4"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5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905" name="Google Shape;1905;p25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3" name="Google Shape;1943;p25"/>
          <p:cNvSpPr/>
          <p:nvPr/>
        </p:nvSpPr>
        <p:spPr>
          <a:xfrm rot="-5400000">
            <a:off x="-336988" y="7293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4" name="Google Shape;1944;p25"/>
          <p:cNvGrpSpPr/>
          <p:nvPr/>
        </p:nvGrpSpPr>
        <p:grpSpPr>
          <a:xfrm flipH="1">
            <a:off x="-995792" y="566830"/>
            <a:ext cx="1823016" cy="296643"/>
            <a:chOff x="7857346" y="3902355"/>
            <a:chExt cx="1823016" cy="296643"/>
          </a:xfrm>
        </p:grpSpPr>
        <p:sp>
          <p:nvSpPr>
            <p:cNvPr id="1945" name="Google Shape;1945;p25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1" name="Google Shape;1951;p25"/>
          <p:cNvSpPr/>
          <p:nvPr/>
        </p:nvSpPr>
        <p:spPr>
          <a:xfrm>
            <a:off x="8161612" y="-348808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25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85725" rotWithShape="0" algn="bl">
              <a:schemeClr val="accent2">
                <a:alpha val="4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1953" name="Google Shape;195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580063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" name="Google Shape;1955;p26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956" name="Google Shape;1956;p26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6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6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6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6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6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6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6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6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6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6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6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6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6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6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6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6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6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6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6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6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6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6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6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6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6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6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6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6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6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6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6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6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6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6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6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6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6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4" name="Google Shape;1994;p26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95" name="Google Shape;1995;p26"/>
          <p:cNvSpPr txBox="1"/>
          <p:nvPr>
            <p:ph idx="2" type="title"/>
          </p:nvPr>
        </p:nvSpPr>
        <p:spPr>
          <a:xfrm>
            <a:off x="841275" y="2611096"/>
            <a:ext cx="20406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6" name="Google Shape;1996;p26"/>
          <p:cNvSpPr txBox="1"/>
          <p:nvPr>
            <p:ph idx="1" type="subTitle"/>
          </p:nvPr>
        </p:nvSpPr>
        <p:spPr>
          <a:xfrm>
            <a:off x="841275" y="3019695"/>
            <a:ext cx="2040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7" name="Google Shape;1997;p26"/>
          <p:cNvSpPr txBox="1"/>
          <p:nvPr>
            <p:ph hasCustomPrompt="1" idx="3" type="title"/>
          </p:nvPr>
        </p:nvSpPr>
        <p:spPr>
          <a:xfrm>
            <a:off x="744825" y="1668255"/>
            <a:ext cx="2233500" cy="788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8" name="Google Shape;1998;p26"/>
          <p:cNvSpPr txBox="1"/>
          <p:nvPr>
            <p:ph idx="4" type="title"/>
          </p:nvPr>
        </p:nvSpPr>
        <p:spPr>
          <a:xfrm>
            <a:off x="3551593" y="2972975"/>
            <a:ext cx="20406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9" name="Google Shape;1999;p26"/>
          <p:cNvSpPr txBox="1"/>
          <p:nvPr>
            <p:ph idx="5" type="subTitle"/>
          </p:nvPr>
        </p:nvSpPr>
        <p:spPr>
          <a:xfrm>
            <a:off x="3551593" y="3381574"/>
            <a:ext cx="2040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0" name="Google Shape;2000;p26"/>
          <p:cNvSpPr txBox="1"/>
          <p:nvPr>
            <p:ph hasCustomPrompt="1" idx="6" type="title"/>
          </p:nvPr>
        </p:nvSpPr>
        <p:spPr>
          <a:xfrm>
            <a:off x="3455143" y="2030134"/>
            <a:ext cx="2233500" cy="788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1" name="Google Shape;2001;p26"/>
          <p:cNvSpPr txBox="1"/>
          <p:nvPr>
            <p:ph idx="7" type="title"/>
          </p:nvPr>
        </p:nvSpPr>
        <p:spPr>
          <a:xfrm>
            <a:off x="6261925" y="2611096"/>
            <a:ext cx="20406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2" name="Google Shape;2002;p26"/>
          <p:cNvSpPr txBox="1"/>
          <p:nvPr>
            <p:ph idx="8" type="subTitle"/>
          </p:nvPr>
        </p:nvSpPr>
        <p:spPr>
          <a:xfrm>
            <a:off x="6261925" y="3019695"/>
            <a:ext cx="2040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3" name="Google Shape;2003;p26"/>
          <p:cNvSpPr txBox="1"/>
          <p:nvPr>
            <p:ph hasCustomPrompt="1" idx="9" type="title"/>
          </p:nvPr>
        </p:nvSpPr>
        <p:spPr>
          <a:xfrm>
            <a:off x="6165475" y="1668255"/>
            <a:ext cx="2233500" cy="788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004" name="Google Shape;2004;p26"/>
          <p:cNvGrpSpPr/>
          <p:nvPr/>
        </p:nvGrpSpPr>
        <p:grpSpPr>
          <a:xfrm>
            <a:off x="-381011" y="4793189"/>
            <a:ext cx="1284435" cy="586800"/>
            <a:chOff x="-11" y="4335989"/>
            <a:chExt cx="1284435" cy="586800"/>
          </a:xfrm>
        </p:grpSpPr>
        <p:sp>
          <p:nvSpPr>
            <p:cNvPr id="2005" name="Google Shape;2005;p26"/>
            <p:cNvSpPr/>
            <p:nvPr/>
          </p:nvSpPr>
          <p:spPr>
            <a:xfrm rot="-5400000">
              <a:off x="348812" y="3987176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6" name="Google Shape;2006;p26"/>
            <p:cNvGrpSpPr/>
            <p:nvPr/>
          </p:nvGrpSpPr>
          <p:grpSpPr>
            <a:xfrm rot="10800000">
              <a:off x="-11" y="4508353"/>
              <a:ext cx="883262" cy="242091"/>
              <a:chOff x="2300350" y="2601250"/>
              <a:chExt cx="2275275" cy="623625"/>
            </a:xfrm>
          </p:grpSpPr>
          <p:sp>
            <p:nvSpPr>
              <p:cNvPr id="2007" name="Google Shape;2007;p26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26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26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26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26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26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13" name="Google Shape;2013;p26"/>
          <p:cNvGrpSpPr/>
          <p:nvPr/>
        </p:nvGrpSpPr>
        <p:grpSpPr>
          <a:xfrm>
            <a:off x="1398057" y="-114308"/>
            <a:ext cx="1520982" cy="302065"/>
            <a:chOff x="5642557" y="-150670"/>
            <a:chExt cx="1520982" cy="302065"/>
          </a:xfrm>
        </p:grpSpPr>
        <p:sp>
          <p:nvSpPr>
            <p:cNvPr id="2014" name="Google Shape;2014;p26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6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9" name="Google Shape;2019;p26"/>
          <p:cNvGrpSpPr/>
          <p:nvPr/>
        </p:nvGrpSpPr>
        <p:grpSpPr>
          <a:xfrm rot="5400000">
            <a:off x="85100" y="1523550"/>
            <a:ext cx="98902" cy="553090"/>
            <a:chOff x="4898850" y="4820550"/>
            <a:chExt cx="98902" cy="553090"/>
          </a:xfrm>
        </p:grpSpPr>
        <p:sp>
          <p:nvSpPr>
            <p:cNvPr id="2020" name="Google Shape;2020;p26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5" name="Google Shape;2025;p26"/>
          <p:cNvSpPr/>
          <p:nvPr/>
        </p:nvSpPr>
        <p:spPr>
          <a:xfrm>
            <a:off x="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26"/>
          <p:cNvSpPr/>
          <p:nvPr/>
        </p:nvSpPr>
        <p:spPr>
          <a:xfrm>
            <a:off x="3574470" y="4998704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26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8" name="Google Shape;2028;p26"/>
          <p:cNvGrpSpPr/>
          <p:nvPr/>
        </p:nvGrpSpPr>
        <p:grpSpPr>
          <a:xfrm>
            <a:off x="7812807" y="883512"/>
            <a:ext cx="1520982" cy="302065"/>
            <a:chOff x="5642557" y="-150670"/>
            <a:chExt cx="1520982" cy="302065"/>
          </a:xfrm>
        </p:grpSpPr>
        <p:sp>
          <p:nvSpPr>
            <p:cNvPr id="2029" name="Google Shape;2029;p26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6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6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6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4" name="Google Shape;2034;p26"/>
          <p:cNvGrpSpPr/>
          <p:nvPr/>
        </p:nvGrpSpPr>
        <p:grpSpPr>
          <a:xfrm rot="5400000">
            <a:off x="9282259" y="4155274"/>
            <a:ext cx="302065" cy="1520982"/>
            <a:chOff x="-108754" y="2690919"/>
            <a:chExt cx="302065" cy="1520982"/>
          </a:xfrm>
        </p:grpSpPr>
        <p:sp>
          <p:nvSpPr>
            <p:cNvPr id="2035" name="Google Shape;2035;p26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6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40" name="Google Shape;20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7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2"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7"/>
          <p:cNvSpPr txBox="1"/>
          <p:nvPr>
            <p:ph type="title"/>
          </p:nvPr>
        </p:nvSpPr>
        <p:spPr>
          <a:xfrm>
            <a:off x="2335650" y="758125"/>
            <a:ext cx="4472700" cy="9555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43" name="Google Shape;2043;p27"/>
          <p:cNvSpPr txBox="1"/>
          <p:nvPr>
            <p:ph idx="1" type="subTitle"/>
          </p:nvPr>
        </p:nvSpPr>
        <p:spPr>
          <a:xfrm>
            <a:off x="2335650" y="1775000"/>
            <a:ext cx="4472700" cy="10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4" name="Google Shape;2044;p27"/>
          <p:cNvSpPr/>
          <p:nvPr/>
        </p:nvSpPr>
        <p:spPr>
          <a:xfrm rot="10800000">
            <a:off x="11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5" name="Google Shape;2045;p27"/>
          <p:cNvGrpSpPr/>
          <p:nvPr/>
        </p:nvGrpSpPr>
        <p:grpSpPr>
          <a:xfrm>
            <a:off x="-11" y="606814"/>
            <a:ext cx="1284435" cy="586800"/>
            <a:chOff x="-11" y="606814"/>
            <a:chExt cx="1284435" cy="586800"/>
          </a:xfrm>
        </p:grpSpPr>
        <p:sp>
          <p:nvSpPr>
            <p:cNvPr id="2046" name="Google Shape;2046;p27"/>
            <p:cNvSpPr/>
            <p:nvPr/>
          </p:nvSpPr>
          <p:spPr>
            <a:xfrm rot="-5400000">
              <a:off x="348812" y="258001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47" name="Google Shape;2047;p27"/>
            <p:cNvGrpSpPr/>
            <p:nvPr/>
          </p:nvGrpSpPr>
          <p:grpSpPr>
            <a:xfrm rot="10800000">
              <a:off x="-11" y="779178"/>
              <a:ext cx="883262" cy="242091"/>
              <a:chOff x="2300350" y="2601250"/>
              <a:chExt cx="2275275" cy="623625"/>
            </a:xfrm>
          </p:grpSpPr>
          <p:sp>
            <p:nvSpPr>
              <p:cNvPr id="2048" name="Google Shape;2048;p27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rect b="b" l="l" r="r" t="t"/>
                <a:pathLst>
                  <a:path extrusionOk="0" h="24945" w="15684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27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rect b="b" l="l" r="r" t="t"/>
                <a:pathLst>
                  <a:path extrusionOk="0" h="24945" w="15561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27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27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27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27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rect b="b" l="l" r="r" t="t"/>
                <a:pathLst>
                  <a:path extrusionOk="0" h="24945" w="1556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54" name="Google Shape;2054;p27"/>
          <p:cNvGrpSpPr/>
          <p:nvPr/>
        </p:nvGrpSpPr>
        <p:grpSpPr>
          <a:xfrm>
            <a:off x="2618882" y="4981392"/>
            <a:ext cx="1520982" cy="302065"/>
            <a:chOff x="5642557" y="-150670"/>
            <a:chExt cx="1520982" cy="302065"/>
          </a:xfrm>
        </p:grpSpPr>
        <p:sp>
          <p:nvSpPr>
            <p:cNvPr id="2055" name="Google Shape;2055;p27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0" name="Google Shape;2060;p27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2061" name="Google Shape;2061;p27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6" name="Google Shape;2066;p27"/>
          <p:cNvGrpSpPr/>
          <p:nvPr/>
        </p:nvGrpSpPr>
        <p:grpSpPr>
          <a:xfrm>
            <a:off x="-1414555" y="2830129"/>
            <a:ext cx="2297800" cy="347400"/>
            <a:chOff x="-1414555" y="2830129"/>
            <a:chExt cx="2297800" cy="347400"/>
          </a:xfrm>
        </p:grpSpPr>
        <p:sp>
          <p:nvSpPr>
            <p:cNvPr id="2067" name="Google Shape;2067;p27"/>
            <p:cNvSpPr/>
            <p:nvPr/>
          </p:nvSpPr>
          <p:spPr>
            <a:xfrm>
              <a:off x="-1414555" y="31094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-1111455" y="28301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27"/>
          <p:cNvGrpSpPr/>
          <p:nvPr/>
        </p:nvGrpSpPr>
        <p:grpSpPr>
          <a:xfrm flipH="1">
            <a:off x="-529079" y="4313280"/>
            <a:ext cx="1823016" cy="196994"/>
            <a:chOff x="7857346" y="4002005"/>
            <a:chExt cx="1823016" cy="196994"/>
          </a:xfrm>
        </p:grpSpPr>
        <p:sp>
          <p:nvSpPr>
            <p:cNvPr id="2070" name="Google Shape;2070;p27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3" name="Google Shape;2073;p27"/>
          <p:cNvSpPr/>
          <p:nvPr/>
        </p:nvSpPr>
        <p:spPr>
          <a:xfrm rot="5400000">
            <a:off x="8208384" y="388567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4" name="Google Shape;2074;p27"/>
          <p:cNvGrpSpPr/>
          <p:nvPr/>
        </p:nvGrpSpPr>
        <p:grpSpPr>
          <a:xfrm>
            <a:off x="5202992" y="4687341"/>
            <a:ext cx="1105976" cy="133969"/>
            <a:chOff x="8183182" y="663852"/>
            <a:chExt cx="1475028" cy="178673"/>
          </a:xfrm>
        </p:grpSpPr>
        <p:grpSp>
          <p:nvGrpSpPr>
            <p:cNvPr id="2075" name="Google Shape;2075;p2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076" name="Google Shape;2076;p2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2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2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2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2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2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2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2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2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2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6" name="Google Shape;2086;p2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087" name="Google Shape;2087;p2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2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2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2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2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2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2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2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2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2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97" name="Google Shape;2097;p27"/>
          <p:cNvSpPr/>
          <p:nvPr/>
        </p:nvSpPr>
        <p:spPr>
          <a:xfrm rot="10800000">
            <a:off x="8027645" y="21741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8" name="Google Shape;2098;p27"/>
          <p:cNvGrpSpPr/>
          <p:nvPr/>
        </p:nvGrpSpPr>
        <p:grpSpPr>
          <a:xfrm rot="-5400000">
            <a:off x="7172708" y="384980"/>
            <a:ext cx="1823016" cy="296643"/>
            <a:chOff x="7857346" y="3902355"/>
            <a:chExt cx="1823016" cy="296643"/>
          </a:xfrm>
        </p:grpSpPr>
        <p:sp>
          <p:nvSpPr>
            <p:cNvPr id="2099" name="Google Shape;2099;p27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5" name="Google Shape;2105;p27"/>
          <p:cNvGrpSpPr/>
          <p:nvPr/>
        </p:nvGrpSpPr>
        <p:grpSpPr>
          <a:xfrm>
            <a:off x="8267392" y="2926266"/>
            <a:ext cx="1105976" cy="133969"/>
            <a:chOff x="8183182" y="663852"/>
            <a:chExt cx="1475028" cy="178673"/>
          </a:xfrm>
        </p:grpSpPr>
        <p:grpSp>
          <p:nvGrpSpPr>
            <p:cNvPr id="2106" name="Google Shape;2106;p2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107" name="Google Shape;2107;p2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2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2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2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2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2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2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2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2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2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7" name="Google Shape;2117;p2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118" name="Google Shape;2118;p2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2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2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2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2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2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2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2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2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2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3"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oogle Shape;2129;p28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130" name="Google Shape;2130;p28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8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8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8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8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8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8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8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8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8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8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8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8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8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8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8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8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8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8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8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8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8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8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8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8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8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8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8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8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8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8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8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8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8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8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8" name="Google Shape;2168;p28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2169" name="Google Shape;2169;p28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8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8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8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8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4" name="Google Shape;2174;p28"/>
          <p:cNvGrpSpPr/>
          <p:nvPr/>
        </p:nvGrpSpPr>
        <p:grpSpPr>
          <a:xfrm flipH="1">
            <a:off x="-839729" y="2843530"/>
            <a:ext cx="1823016" cy="196994"/>
            <a:chOff x="7857346" y="4002005"/>
            <a:chExt cx="1823016" cy="196994"/>
          </a:xfrm>
        </p:grpSpPr>
        <p:sp>
          <p:nvSpPr>
            <p:cNvPr id="2175" name="Google Shape;2175;p28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8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8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8" name="Google Shape;2178;p28"/>
          <p:cNvSpPr/>
          <p:nvPr/>
        </p:nvSpPr>
        <p:spPr>
          <a:xfrm rot="5400000">
            <a:off x="8206149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28"/>
          <p:cNvSpPr/>
          <p:nvPr/>
        </p:nvSpPr>
        <p:spPr>
          <a:xfrm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0" name="Google Shape;2180;p28"/>
          <p:cNvGrpSpPr/>
          <p:nvPr/>
        </p:nvGrpSpPr>
        <p:grpSpPr>
          <a:xfrm>
            <a:off x="8267392" y="3231066"/>
            <a:ext cx="1105976" cy="133969"/>
            <a:chOff x="8183182" y="663852"/>
            <a:chExt cx="1475028" cy="178673"/>
          </a:xfrm>
        </p:grpSpPr>
        <p:grpSp>
          <p:nvGrpSpPr>
            <p:cNvPr id="2181" name="Google Shape;2181;p28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182" name="Google Shape;2182;p2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2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2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2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2" name="Google Shape;2192;p28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193" name="Google Shape;2193;p2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03" name="Google Shape;2203;p28"/>
          <p:cNvGrpSpPr/>
          <p:nvPr/>
        </p:nvGrpSpPr>
        <p:grpSpPr>
          <a:xfrm flipH="1">
            <a:off x="4834557" y="-107958"/>
            <a:ext cx="1520982" cy="302065"/>
            <a:chOff x="5642557" y="-150670"/>
            <a:chExt cx="1520982" cy="302065"/>
          </a:xfrm>
        </p:grpSpPr>
        <p:sp>
          <p:nvSpPr>
            <p:cNvPr id="2204" name="Google Shape;2204;p28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8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8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8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8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9" name="Google Shape;2209;p28"/>
          <p:cNvGrpSpPr/>
          <p:nvPr/>
        </p:nvGrpSpPr>
        <p:grpSpPr>
          <a:xfrm>
            <a:off x="635870" y="-1455296"/>
            <a:ext cx="347400" cy="2297800"/>
            <a:chOff x="6420895" y="-1455296"/>
            <a:chExt cx="347400" cy="2297800"/>
          </a:xfrm>
        </p:grpSpPr>
        <p:sp>
          <p:nvSpPr>
            <p:cNvPr id="2210" name="Google Shape;2210;p28"/>
            <p:cNvSpPr/>
            <p:nvPr/>
          </p:nvSpPr>
          <p:spPr>
            <a:xfrm rot="5400000">
              <a:off x="5457595" y="-4919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8"/>
            <p:cNvSpPr/>
            <p:nvPr/>
          </p:nvSpPr>
          <p:spPr>
            <a:xfrm rot="5400000">
              <a:off x="5736895" y="-1888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2" name="Google Shape;2212;p28"/>
          <p:cNvSpPr/>
          <p:nvPr/>
        </p:nvSpPr>
        <p:spPr>
          <a:xfrm rot="-5400000">
            <a:off x="348812" y="420768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3" name="Google Shape;2213;p28"/>
          <p:cNvGrpSpPr/>
          <p:nvPr/>
        </p:nvGrpSpPr>
        <p:grpSpPr>
          <a:xfrm>
            <a:off x="333809" y="4164674"/>
            <a:ext cx="302065" cy="1520982"/>
            <a:chOff x="-108754" y="2690919"/>
            <a:chExt cx="302065" cy="1520982"/>
          </a:xfrm>
        </p:grpSpPr>
        <p:sp>
          <p:nvSpPr>
            <p:cNvPr id="2214" name="Google Shape;2214;p28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8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8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9" name="Google Shape;2219;p28"/>
          <p:cNvGrpSpPr/>
          <p:nvPr/>
        </p:nvGrpSpPr>
        <p:grpSpPr>
          <a:xfrm>
            <a:off x="8490114" y="2144503"/>
            <a:ext cx="883262" cy="242091"/>
            <a:chOff x="2300350" y="2601250"/>
            <a:chExt cx="2275275" cy="623625"/>
          </a:xfrm>
        </p:grpSpPr>
        <p:sp>
          <p:nvSpPr>
            <p:cNvPr id="2220" name="Google Shape;2220;p28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26" name="Google Shape;22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7200" y="4275263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2"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29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229" name="Google Shape;2229;p29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9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9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9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9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9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9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9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9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9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9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9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9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9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9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9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9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9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9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9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9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9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9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9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9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9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9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9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9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9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9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9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9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9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9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9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9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9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7" name="Google Shape;2267;p29"/>
          <p:cNvGrpSpPr/>
          <p:nvPr/>
        </p:nvGrpSpPr>
        <p:grpSpPr>
          <a:xfrm rot="5400000">
            <a:off x="85100" y="782825"/>
            <a:ext cx="98902" cy="553090"/>
            <a:chOff x="4898850" y="4820550"/>
            <a:chExt cx="98902" cy="553090"/>
          </a:xfrm>
        </p:grpSpPr>
        <p:sp>
          <p:nvSpPr>
            <p:cNvPr id="2268" name="Google Shape;2268;p29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9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9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9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9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3" name="Google Shape;2273;p29"/>
          <p:cNvGrpSpPr/>
          <p:nvPr/>
        </p:nvGrpSpPr>
        <p:grpSpPr>
          <a:xfrm>
            <a:off x="-1414555" y="1991929"/>
            <a:ext cx="2297800" cy="347400"/>
            <a:chOff x="-1414555" y="3058729"/>
            <a:chExt cx="2297800" cy="347400"/>
          </a:xfrm>
        </p:grpSpPr>
        <p:sp>
          <p:nvSpPr>
            <p:cNvPr id="2274" name="Google Shape;2274;p29"/>
            <p:cNvSpPr/>
            <p:nvPr/>
          </p:nvSpPr>
          <p:spPr>
            <a:xfrm>
              <a:off x="-1414555" y="33380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9"/>
            <p:cNvSpPr/>
            <p:nvPr/>
          </p:nvSpPr>
          <p:spPr>
            <a:xfrm>
              <a:off x="-1111455" y="30587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6" name="Google Shape;2276;p29"/>
          <p:cNvGrpSpPr/>
          <p:nvPr/>
        </p:nvGrpSpPr>
        <p:grpSpPr>
          <a:xfrm flipH="1">
            <a:off x="-799254" y="3300805"/>
            <a:ext cx="1823016" cy="196994"/>
            <a:chOff x="7857346" y="4002005"/>
            <a:chExt cx="1823016" cy="196994"/>
          </a:xfrm>
        </p:grpSpPr>
        <p:sp>
          <p:nvSpPr>
            <p:cNvPr id="2277" name="Google Shape;2277;p29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9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9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0" name="Google Shape;2280;p29"/>
          <p:cNvSpPr/>
          <p:nvPr/>
        </p:nvSpPr>
        <p:spPr>
          <a:xfrm rot="5400000">
            <a:off x="8204801" y="-349430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29"/>
          <p:cNvSpPr/>
          <p:nvPr/>
        </p:nvSpPr>
        <p:spPr>
          <a:xfrm rot="10800000">
            <a:off x="7736612" y="4392838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2" name="Google Shape;2282;p29"/>
          <p:cNvGrpSpPr/>
          <p:nvPr/>
        </p:nvGrpSpPr>
        <p:grpSpPr>
          <a:xfrm rot="5400000">
            <a:off x="8288664" y="2674962"/>
            <a:ext cx="883262" cy="242091"/>
            <a:chOff x="2300350" y="2601250"/>
            <a:chExt cx="2275275" cy="623625"/>
          </a:xfrm>
        </p:grpSpPr>
        <p:sp>
          <p:nvSpPr>
            <p:cNvPr id="2283" name="Google Shape;2283;p29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9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9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9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9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9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9" name="Google Shape;2289;p29"/>
          <p:cNvGrpSpPr/>
          <p:nvPr/>
        </p:nvGrpSpPr>
        <p:grpSpPr>
          <a:xfrm>
            <a:off x="8533046" y="-288388"/>
            <a:ext cx="302065" cy="1520982"/>
            <a:chOff x="-108754" y="2690919"/>
            <a:chExt cx="302065" cy="1520982"/>
          </a:xfrm>
        </p:grpSpPr>
        <p:sp>
          <p:nvSpPr>
            <p:cNvPr id="2290" name="Google Shape;2290;p29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9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9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9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9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5" name="Google Shape;2295;p29"/>
          <p:cNvGrpSpPr/>
          <p:nvPr/>
        </p:nvGrpSpPr>
        <p:grpSpPr>
          <a:xfrm>
            <a:off x="1176957" y="-107958"/>
            <a:ext cx="1520982" cy="302065"/>
            <a:chOff x="5642557" y="-150670"/>
            <a:chExt cx="1520982" cy="302065"/>
          </a:xfrm>
        </p:grpSpPr>
        <p:sp>
          <p:nvSpPr>
            <p:cNvPr id="2296" name="Google Shape;2296;p29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9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9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9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9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1" name="Google Shape;2301;p29"/>
          <p:cNvGrpSpPr/>
          <p:nvPr/>
        </p:nvGrpSpPr>
        <p:grpSpPr>
          <a:xfrm>
            <a:off x="6420895" y="-1455296"/>
            <a:ext cx="347400" cy="2297800"/>
            <a:chOff x="6420895" y="-1455296"/>
            <a:chExt cx="347400" cy="2297800"/>
          </a:xfrm>
        </p:grpSpPr>
        <p:sp>
          <p:nvSpPr>
            <p:cNvPr id="2302" name="Google Shape;2302;p29"/>
            <p:cNvSpPr/>
            <p:nvPr/>
          </p:nvSpPr>
          <p:spPr>
            <a:xfrm rot="5400000">
              <a:off x="5457595" y="-4919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 rot="5400000">
              <a:off x="5736895" y="-188896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4" name="Google Shape;2304;p29"/>
          <p:cNvSpPr/>
          <p:nvPr/>
        </p:nvSpPr>
        <p:spPr>
          <a:xfrm rot="-5400000">
            <a:off x="348812" y="396187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5" name="Google Shape;230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709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4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09" name="Google Shape;209;p4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4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8" name="Google Shape;248;p4"/>
          <p:cNvSpPr txBox="1"/>
          <p:nvPr>
            <p:ph idx="1" type="body"/>
          </p:nvPr>
        </p:nvSpPr>
        <p:spPr>
          <a:xfrm>
            <a:off x="713100" y="1187700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249" name="Google Shape;249;p4"/>
          <p:cNvGrpSpPr/>
          <p:nvPr/>
        </p:nvGrpSpPr>
        <p:grpSpPr>
          <a:xfrm flipH="1" rot="5400000">
            <a:off x="7845446" y="144030"/>
            <a:ext cx="1823016" cy="296643"/>
            <a:chOff x="7857346" y="3902355"/>
            <a:chExt cx="1823016" cy="296643"/>
          </a:xfrm>
        </p:grpSpPr>
        <p:sp>
          <p:nvSpPr>
            <p:cNvPr id="250" name="Google Shape;250;p4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4"/>
          <p:cNvSpPr/>
          <p:nvPr/>
        </p:nvSpPr>
        <p:spPr>
          <a:xfrm rot="5400000">
            <a:off x="8206161" y="42078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4"/>
          <p:cNvGrpSpPr/>
          <p:nvPr/>
        </p:nvGrpSpPr>
        <p:grpSpPr>
          <a:xfrm>
            <a:off x="8085946" y="4723543"/>
            <a:ext cx="1823016" cy="196994"/>
            <a:chOff x="8085946" y="4723543"/>
            <a:chExt cx="1823016" cy="196994"/>
          </a:xfrm>
        </p:grpSpPr>
        <p:sp>
          <p:nvSpPr>
            <p:cNvPr id="258" name="Google Shape;258;p4"/>
            <p:cNvSpPr/>
            <p:nvPr/>
          </p:nvSpPr>
          <p:spPr>
            <a:xfrm flipH="1" rot="10800000">
              <a:off x="8184816" y="4723543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flipH="1" rot="10800000">
              <a:off x="8085946" y="4828583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flipH="1" rot="10800000">
              <a:off x="8110687" y="4853293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4"/>
          <p:cNvGrpSpPr/>
          <p:nvPr/>
        </p:nvGrpSpPr>
        <p:grpSpPr>
          <a:xfrm>
            <a:off x="-243064" y="160512"/>
            <a:ext cx="1105976" cy="133969"/>
            <a:chOff x="8183182" y="663852"/>
            <a:chExt cx="1475028" cy="178673"/>
          </a:xfrm>
        </p:grpSpPr>
        <p:grpSp>
          <p:nvGrpSpPr>
            <p:cNvPr id="262" name="Google Shape;262;p4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" name="Google Shape;273;p4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74" name="Google Shape;274;p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4" name="Google Shape;284;p4"/>
          <p:cNvSpPr/>
          <p:nvPr/>
        </p:nvSpPr>
        <p:spPr>
          <a:xfrm>
            <a:off x="-1568655" y="33635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"/>
          <p:cNvSpPr/>
          <p:nvPr/>
        </p:nvSpPr>
        <p:spPr>
          <a:xfrm rot="10800000">
            <a:off x="12" y="385906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5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5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89" name="Google Shape;289;p5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5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8" name="Google Shape;328;p5"/>
          <p:cNvSpPr txBox="1"/>
          <p:nvPr>
            <p:ph idx="2" type="title"/>
          </p:nvPr>
        </p:nvSpPr>
        <p:spPr>
          <a:xfrm>
            <a:off x="1540500" y="2903250"/>
            <a:ext cx="26220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9" name="Google Shape;329;p5"/>
          <p:cNvSpPr txBox="1"/>
          <p:nvPr>
            <p:ph idx="1" type="subTitle"/>
          </p:nvPr>
        </p:nvSpPr>
        <p:spPr>
          <a:xfrm>
            <a:off x="1540500" y="3299259"/>
            <a:ext cx="2622000" cy="9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"/>
          <p:cNvSpPr txBox="1"/>
          <p:nvPr>
            <p:ph idx="3" type="title"/>
          </p:nvPr>
        </p:nvSpPr>
        <p:spPr>
          <a:xfrm>
            <a:off x="4987075" y="2903250"/>
            <a:ext cx="26220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1" name="Google Shape;331;p5"/>
          <p:cNvSpPr txBox="1"/>
          <p:nvPr>
            <p:ph idx="4" type="subTitle"/>
          </p:nvPr>
        </p:nvSpPr>
        <p:spPr>
          <a:xfrm>
            <a:off x="4987075" y="3299258"/>
            <a:ext cx="2622000" cy="9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2" name="Google Shape;332;p5"/>
          <p:cNvGrpSpPr/>
          <p:nvPr/>
        </p:nvGrpSpPr>
        <p:grpSpPr>
          <a:xfrm flipH="1" rot="5400000">
            <a:off x="-531622" y="163274"/>
            <a:ext cx="1823016" cy="296643"/>
            <a:chOff x="7857346" y="3902355"/>
            <a:chExt cx="1823016" cy="296643"/>
          </a:xfrm>
        </p:grpSpPr>
        <p:sp>
          <p:nvSpPr>
            <p:cNvPr id="333" name="Google Shape;333;p5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5"/>
          <p:cNvGrpSpPr/>
          <p:nvPr/>
        </p:nvGrpSpPr>
        <p:grpSpPr>
          <a:xfrm>
            <a:off x="4664363" y="4961113"/>
            <a:ext cx="1520982" cy="302065"/>
            <a:chOff x="5642557" y="-150670"/>
            <a:chExt cx="1520982" cy="302065"/>
          </a:xfrm>
        </p:grpSpPr>
        <p:sp>
          <p:nvSpPr>
            <p:cNvPr id="340" name="Google Shape;340;p5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5"/>
          <p:cNvGrpSpPr/>
          <p:nvPr/>
        </p:nvGrpSpPr>
        <p:grpSpPr>
          <a:xfrm>
            <a:off x="1557957" y="-107958"/>
            <a:ext cx="1520982" cy="302065"/>
            <a:chOff x="5642557" y="-150670"/>
            <a:chExt cx="1520982" cy="302065"/>
          </a:xfrm>
        </p:grpSpPr>
        <p:sp>
          <p:nvSpPr>
            <p:cNvPr id="346" name="Google Shape;346;p5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5"/>
          <p:cNvGrpSpPr/>
          <p:nvPr/>
        </p:nvGrpSpPr>
        <p:grpSpPr>
          <a:xfrm>
            <a:off x="7855739" y="297302"/>
            <a:ext cx="883262" cy="242091"/>
            <a:chOff x="2300350" y="2601250"/>
            <a:chExt cx="2275275" cy="623625"/>
          </a:xfrm>
        </p:grpSpPr>
        <p:sp>
          <p:nvSpPr>
            <p:cNvPr id="352" name="Google Shape;352;p5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5"/>
          <p:cNvGrpSpPr/>
          <p:nvPr/>
        </p:nvGrpSpPr>
        <p:grpSpPr>
          <a:xfrm rot="10800000">
            <a:off x="-214148" y="2709227"/>
            <a:ext cx="883262" cy="242091"/>
            <a:chOff x="2300350" y="2601250"/>
            <a:chExt cx="2275275" cy="623625"/>
          </a:xfrm>
        </p:grpSpPr>
        <p:sp>
          <p:nvSpPr>
            <p:cNvPr id="359" name="Google Shape;359;p5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5"/>
          <p:cNvSpPr/>
          <p:nvPr/>
        </p:nvSpPr>
        <p:spPr>
          <a:xfrm flipH="1" rot="5400000">
            <a:off x="9264889" y="425515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5"/>
          <p:cNvGrpSpPr/>
          <p:nvPr/>
        </p:nvGrpSpPr>
        <p:grpSpPr>
          <a:xfrm flipH="1" rot="10800000">
            <a:off x="9012449" y="4776328"/>
            <a:ext cx="883262" cy="242091"/>
            <a:chOff x="2300350" y="2601250"/>
            <a:chExt cx="2275275" cy="623625"/>
          </a:xfrm>
        </p:grpSpPr>
        <p:sp>
          <p:nvSpPr>
            <p:cNvPr id="367" name="Google Shape;367;p5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3" name="Google Shape;3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8575" y="4623925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6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376" name="Google Shape;376;p6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6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5" name="Google Shape;415;p6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"/>
          <p:cNvSpPr/>
          <p:nvPr/>
        </p:nvSpPr>
        <p:spPr>
          <a:xfrm rot="10800000">
            <a:off x="8557211" y="40114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6"/>
          <p:cNvGrpSpPr/>
          <p:nvPr/>
        </p:nvGrpSpPr>
        <p:grpSpPr>
          <a:xfrm rot="5400000">
            <a:off x="8520259" y="4079074"/>
            <a:ext cx="302065" cy="1520982"/>
            <a:chOff x="-108754" y="2690919"/>
            <a:chExt cx="302065" cy="1520982"/>
          </a:xfrm>
        </p:grpSpPr>
        <p:sp>
          <p:nvSpPr>
            <p:cNvPr id="418" name="Google Shape;418;p6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6"/>
          <p:cNvSpPr/>
          <p:nvPr/>
        </p:nvSpPr>
        <p:spPr>
          <a:xfrm>
            <a:off x="7" y="205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" name="Google Shape;424;p6"/>
          <p:cNvGrpSpPr/>
          <p:nvPr/>
        </p:nvGrpSpPr>
        <p:grpSpPr>
          <a:xfrm rot="-5400000">
            <a:off x="-148234" y="322631"/>
            <a:ext cx="883262" cy="242091"/>
            <a:chOff x="2300350" y="2601250"/>
            <a:chExt cx="2275275" cy="623625"/>
          </a:xfrm>
        </p:grpSpPr>
        <p:sp>
          <p:nvSpPr>
            <p:cNvPr id="425" name="Google Shape;425;p6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6"/>
          <p:cNvGrpSpPr/>
          <p:nvPr/>
        </p:nvGrpSpPr>
        <p:grpSpPr>
          <a:xfrm>
            <a:off x="1710357" y="-107958"/>
            <a:ext cx="1520982" cy="302065"/>
            <a:chOff x="5642557" y="-150670"/>
            <a:chExt cx="1520982" cy="302065"/>
          </a:xfrm>
        </p:grpSpPr>
        <p:sp>
          <p:nvSpPr>
            <p:cNvPr id="432" name="Google Shape;432;p6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6" name="Google Shape;4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75" y="4623925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7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439" name="Google Shape;439;p7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7"/>
          <p:cNvSpPr txBox="1"/>
          <p:nvPr>
            <p:ph type="title"/>
          </p:nvPr>
        </p:nvSpPr>
        <p:spPr>
          <a:xfrm>
            <a:off x="4433200" y="1945637"/>
            <a:ext cx="399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8" name="Google Shape;478;p7"/>
          <p:cNvSpPr txBox="1"/>
          <p:nvPr>
            <p:ph idx="1" type="subTitle"/>
          </p:nvPr>
        </p:nvSpPr>
        <p:spPr>
          <a:xfrm>
            <a:off x="4433200" y="2519285"/>
            <a:ext cx="39978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7"/>
          <p:cNvSpPr/>
          <p:nvPr/>
        </p:nvSpPr>
        <p:spPr>
          <a:xfrm>
            <a:off x="85572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7"/>
          <p:cNvSpPr/>
          <p:nvPr/>
        </p:nvSpPr>
        <p:spPr>
          <a:xfrm rot="-5400000">
            <a:off x="348812" y="-552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7"/>
          <p:cNvGrpSpPr/>
          <p:nvPr/>
        </p:nvGrpSpPr>
        <p:grpSpPr>
          <a:xfrm rot="10800000">
            <a:off x="-11" y="465966"/>
            <a:ext cx="883262" cy="242091"/>
            <a:chOff x="2300350" y="2601250"/>
            <a:chExt cx="2275275" cy="623625"/>
          </a:xfrm>
        </p:grpSpPr>
        <p:sp>
          <p:nvSpPr>
            <p:cNvPr id="482" name="Google Shape;482;p7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7"/>
          <p:cNvGrpSpPr/>
          <p:nvPr/>
        </p:nvGrpSpPr>
        <p:grpSpPr>
          <a:xfrm>
            <a:off x="1710357" y="-107958"/>
            <a:ext cx="1520982" cy="302065"/>
            <a:chOff x="5642557" y="-150670"/>
            <a:chExt cx="1520982" cy="302065"/>
          </a:xfrm>
        </p:grpSpPr>
        <p:sp>
          <p:nvSpPr>
            <p:cNvPr id="489" name="Google Shape;489;p7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7"/>
          <p:cNvSpPr/>
          <p:nvPr/>
        </p:nvSpPr>
        <p:spPr>
          <a:xfrm rot="5400000">
            <a:off x="5514970" y="-390021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"/>
          <p:cNvSpPr/>
          <p:nvPr/>
        </p:nvSpPr>
        <p:spPr>
          <a:xfrm rot="5400000">
            <a:off x="5794270" y="-86921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" name="Google Shape;496;p7"/>
          <p:cNvGrpSpPr/>
          <p:nvPr/>
        </p:nvGrpSpPr>
        <p:grpSpPr>
          <a:xfrm>
            <a:off x="3502226" y="841481"/>
            <a:ext cx="1252897" cy="51000"/>
            <a:chOff x="2915381" y="4104819"/>
            <a:chExt cx="1252897" cy="51000"/>
          </a:xfrm>
        </p:grpSpPr>
        <p:sp>
          <p:nvSpPr>
            <p:cNvPr id="497" name="Google Shape;497;p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7"/>
          <p:cNvSpPr/>
          <p:nvPr/>
        </p:nvSpPr>
        <p:spPr>
          <a:xfrm rot="5400000">
            <a:off x="8206161" y="42078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7"/>
          <p:cNvGrpSpPr/>
          <p:nvPr/>
        </p:nvGrpSpPr>
        <p:grpSpPr>
          <a:xfrm>
            <a:off x="8085946" y="4723543"/>
            <a:ext cx="1823016" cy="196994"/>
            <a:chOff x="8085946" y="4723543"/>
            <a:chExt cx="1823016" cy="196994"/>
          </a:xfrm>
        </p:grpSpPr>
        <p:sp>
          <p:nvSpPr>
            <p:cNvPr id="513" name="Google Shape;513;p7"/>
            <p:cNvSpPr/>
            <p:nvPr/>
          </p:nvSpPr>
          <p:spPr>
            <a:xfrm flipH="1" rot="10800000">
              <a:off x="8184816" y="4723543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 flipH="1" rot="10800000">
              <a:off x="8085946" y="4828583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 flipH="1" rot="10800000">
              <a:off x="8110687" y="4853293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7"/>
          <p:cNvSpPr/>
          <p:nvPr/>
        </p:nvSpPr>
        <p:spPr>
          <a:xfrm rot="10800000">
            <a:off x="419712" y="406403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7"/>
          <p:cNvGrpSpPr/>
          <p:nvPr/>
        </p:nvGrpSpPr>
        <p:grpSpPr>
          <a:xfrm rot="5400000">
            <a:off x="29239" y="3087771"/>
            <a:ext cx="98902" cy="553090"/>
            <a:chOff x="4898850" y="4820550"/>
            <a:chExt cx="98902" cy="553090"/>
          </a:xfrm>
        </p:grpSpPr>
        <p:sp>
          <p:nvSpPr>
            <p:cNvPr id="518" name="Google Shape;518;p7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7"/>
          <p:cNvGrpSpPr/>
          <p:nvPr/>
        </p:nvGrpSpPr>
        <p:grpSpPr>
          <a:xfrm>
            <a:off x="4954518" y="4958766"/>
            <a:ext cx="1520982" cy="302065"/>
            <a:chOff x="5642557" y="-150670"/>
            <a:chExt cx="1520982" cy="302065"/>
          </a:xfrm>
        </p:grpSpPr>
        <p:sp>
          <p:nvSpPr>
            <p:cNvPr id="524" name="Google Shape;524;p7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9" name="Google Shape;52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1775" y="4623925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8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532" name="Google Shape;532;p8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0" name="Google Shape;570;p8"/>
          <p:cNvSpPr txBox="1"/>
          <p:nvPr>
            <p:ph type="title"/>
          </p:nvPr>
        </p:nvSpPr>
        <p:spPr>
          <a:xfrm>
            <a:off x="1182000" y="1320700"/>
            <a:ext cx="6780000" cy="25236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1" name="Google Shape;571;p8"/>
          <p:cNvSpPr/>
          <p:nvPr/>
        </p:nvSpPr>
        <p:spPr>
          <a:xfrm rot="-5400000">
            <a:off x="348812" y="25800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2" name="Google Shape;572;p8"/>
          <p:cNvGrpSpPr/>
          <p:nvPr/>
        </p:nvGrpSpPr>
        <p:grpSpPr>
          <a:xfrm>
            <a:off x="-1414555" y="2830129"/>
            <a:ext cx="2297800" cy="347400"/>
            <a:chOff x="-1414555" y="2830129"/>
            <a:chExt cx="2297800" cy="347400"/>
          </a:xfrm>
        </p:grpSpPr>
        <p:sp>
          <p:nvSpPr>
            <p:cNvPr id="573" name="Google Shape;573;p8"/>
            <p:cNvSpPr/>
            <p:nvPr/>
          </p:nvSpPr>
          <p:spPr>
            <a:xfrm>
              <a:off x="-1414555" y="31094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-1111455" y="28301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8"/>
          <p:cNvGrpSpPr/>
          <p:nvPr/>
        </p:nvGrpSpPr>
        <p:grpSpPr>
          <a:xfrm>
            <a:off x="8059521" y="3662080"/>
            <a:ext cx="1823016" cy="196994"/>
            <a:chOff x="7857346" y="4002005"/>
            <a:chExt cx="1823016" cy="196994"/>
          </a:xfrm>
        </p:grpSpPr>
        <p:sp>
          <p:nvSpPr>
            <p:cNvPr id="576" name="Google Shape;576;p8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8"/>
          <p:cNvSpPr/>
          <p:nvPr/>
        </p:nvSpPr>
        <p:spPr>
          <a:xfrm rot="10800000">
            <a:off x="7375212" y="404493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0" name="Google Shape;580;p8"/>
          <p:cNvGrpSpPr/>
          <p:nvPr/>
        </p:nvGrpSpPr>
        <p:grpSpPr>
          <a:xfrm flipH="1" rot="-5400000">
            <a:off x="3660496" y="4907217"/>
            <a:ext cx="1823016" cy="296643"/>
            <a:chOff x="7857346" y="3902355"/>
            <a:chExt cx="1823016" cy="296643"/>
          </a:xfrm>
        </p:grpSpPr>
        <p:sp>
          <p:nvSpPr>
            <p:cNvPr id="581" name="Google Shape;581;p8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8"/>
          <p:cNvSpPr/>
          <p:nvPr/>
        </p:nvSpPr>
        <p:spPr>
          <a:xfrm rot="10800000">
            <a:off x="8027645" y="247897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8"/>
          <p:cNvSpPr/>
          <p:nvPr/>
        </p:nvSpPr>
        <p:spPr>
          <a:xfrm rot="10800000">
            <a:off x="4395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7812807" y="1533337"/>
            <a:ext cx="1520982" cy="302065"/>
            <a:chOff x="5642557" y="-150670"/>
            <a:chExt cx="1520982" cy="302065"/>
          </a:xfrm>
        </p:grpSpPr>
        <p:sp>
          <p:nvSpPr>
            <p:cNvPr id="591" name="Google Shape;591;p8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8"/>
          <p:cNvGrpSpPr/>
          <p:nvPr/>
        </p:nvGrpSpPr>
        <p:grpSpPr>
          <a:xfrm rot="5400000">
            <a:off x="424642" y="3926674"/>
            <a:ext cx="302065" cy="1520982"/>
            <a:chOff x="-108754" y="2690919"/>
            <a:chExt cx="302065" cy="1520982"/>
          </a:xfrm>
        </p:grpSpPr>
        <p:sp>
          <p:nvSpPr>
            <p:cNvPr id="597" name="Google Shape;597;p8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8"/>
          <p:cNvSpPr/>
          <p:nvPr/>
        </p:nvSpPr>
        <p:spPr>
          <a:xfrm flipH="1" rot="-5400000">
            <a:off x="1059557" y="-188896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3" name="Google Shape;603;p8"/>
          <p:cNvGrpSpPr/>
          <p:nvPr/>
        </p:nvGrpSpPr>
        <p:grpSpPr>
          <a:xfrm>
            <a:off x="8327763" y="172353"/>
            <a:ext cx="883262" cy="242091"/>
            <a:chOff x="2300350" y="2601250"/>
            <a:chExt cx="2275275" cy="623625"/>
          </a:xfrm>
        </p:grpSpPr>
        <p:sp>
          <p:nvSpPr>
            <p:cNvPr id="604" name="Google Shape;604;p8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8"/>
          <p:cNvGrpSpPr/>
          <p:nvPr/>
        </p:nvGrpSpPr>
        <p:grpSpPr>
          <a:xfrm flipH="1">
            <a:off x="-248008" y="1713528"/>
            <a:ext cx="883262" cy="242091"/>
            <a:chOff x="2300350" y="2601250"/>
            <a:chExt cx="2275275" cy="623625"/>
          </a:xfrm>
        </p:grpSpPr>
        <p:sp>
          <p:nvSpPr>
            <p:cNvPr id="611" name="Google Shape;611;p8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8"/>
          <p:cNvGrpSpPr/>
          <p:nvPr/>
        </p:nvGrpSpPr>
        <p:grpSpPr>
          <a:xfrm rot="-5400000">
            <a:off x="3666586" y="-57798"/>
            <a:ext cx="1823016" cy="296643"/>
            <a:chOff x="7857346" y="3902355"/>
            <a:chExt cx="1823016" cy="296643"/>
          </a:xfrm>
        </p:grpSpPr>
        <p:sp>
          <p:nvSpPr>
            <p:cNvPr id="618" name="Google Shape;618;p8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9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626" name="Google Shape;626;p9"/>
            <p:cNvSpPr/>
            <p:nvPr/>
          </p:nvSpPr>
          <p:spPr>
            <a:xfrm>
              <a:off x="597550" y="4893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97550" y="4780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97550" y="46671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97550" y="4553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97550" y="4441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550" y="4328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97550" y="42150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597550" y="4101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597550" y="3988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97550" y="3875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97550" y="3762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97550" y="36496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97550" y="35364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597550" y="34232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597550" y="33100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97550" y="31967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97550" y="30835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97550" y="29703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597550" y="28578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597550" y="27446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597550" y="263140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97550" y="251817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597550" y="24049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97550" y="22917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597550" y="21792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597550" y="20660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597550" y="195282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597550" y="18396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597550" y="17263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597550" y="1613150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597550" y="1499925"/>
              <a:ext cx="6449225" cy="8400"/>
            </a:xfrm>
            <a:custGeom>
              <a:rect b="b" l="l" r="r" t="t"/>
              <a:pathLst>
                <a:path extrusionOk="0" h="336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597550" y="1387475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597550" y="1274250"/>
              <a:ext cx="6449225" cy="7625"/>
            </a:xfrm>
            <a:custGeom>
              <a:rect b="b" l="l" r="r" t="t"/>
              <a:pathLst>
                <a:path extrusionOk="0" h="30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597550" y="11610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597550" y="104780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597550" y="93457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597550" y="821350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597550" y="708125"/>
              <a:ext cx="6449225" cy="8375"/>
            </a:xfrm>
            <a:custGeom>
              <a:rect b="b" l="l" r="r" t="t"/>
              <a:pathLst>
                <a:path extrusionOk="0" h="335" w="257969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dk1">
                <a:alpha val="589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9"/>
          <p:cNvSpPr txBox="1"/>
          <p:nvPr>
            <p:ph idx="1" type="subTitle"/>
          </p:nvPr>
        </p:nvSpPr>
        <p:spPr>
          <a:xfrm>
            <a:off x="2399850" y="2366051"/>
            <a:ext cx="4344300" cy="1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9"/>
          <p:cNvSpPr txBox="1"/>
          <p:nvPr>
            <p:ph type="title"/>
          </p:nvPr>
        </p:nvSpPr>
        <p:spPr>
          <a:xfrm>
            <a:off x="2399850" y="1723050"/>
            <a:ext cx="43443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6" name="Google Shape;666;p9"/>
          <p:cNvSpPr/>
          <p:nvPr/>
        </p:nvSpPr>
        <p:spPr>
          <a:xfrm rot="-5400000">
            <a:off x="-32188" y="-19919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9"/>
          <p:cNvGrpSpPr/>
          <p:nvPr/>
        </p:nvGrpSpPr>
        <p:grpSpPr>
          <a:xfrm rot="10800000">
            <a:off x="-381011" y="321978"/>
            <a:ext cx="883262" cy="242091"/>
            <a:chOff x="2300350" y="2601250"/>
            <a:chExt cx="2275275" cy="623625"/>
          </a:xfrm>
        </p:grpSpPr>
        <p:sp>
          <p:nvSpPr>
            <p:cNvPr id="668" name="Google Shape;668;p9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9"/>
          <p:cNvSpPr/>
          <p:nvPr/>
        </p:nvSpPr>
        <p:spPr>
          <a:xfrm rot="5400000">
            <a:off x="7723720" y="-208671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9"/>
          <p:cNvSpPr/>
          <p:nvPr/>
        </p:nvSpPr>
        <p:spPr>
          <a:xfrm rot="5400000">
            <a:off x="8003020" y="1822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9"/>
          <p:cNvGrpSpPr/>
          <p:nvPr/>
        </p:nvGrpSpPr>
        <p:grpSpPr>
          <a:xfrm>
            <a:off x="-1643155" y="3287329"/>
            <a:ext cx="2297800" cy="347400"/>
            <a:chOff x="-1414555" y="3439729"/>
            <a:chExt cx="2297800" cy="347400"/>
          </a:xfrm>
        </p:grpSpPr>
        <p:sp>
          <p:nvSpPr>
            <p:cNvPr id="677" name="Google Shape;677;p9"/>
            <p:cNvSpPr/>
            <p:nvPr/>
          </p:nvSpPr>
          <p:spPr>
            <a:xfrm>
              <a:off x="-1414555" y="37190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1111455" y="34397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9"/>
          <p:cNvGrpSpPr/>
          <p:nvPr/>
        </p:nvGrpSpPr>
        <p:grpSpPr>
          <a:xfrm flipH="1" rot="10800000">
            <a:off x="8375721" y="1923880"/>
            <a:ext cx="1823016" cy="296643"/>
            <a:chOff x="7857346" y="3902355"/>
            <a:chExt cx="1823016" cy="296643"/>
          </a:xfrm>
        </p:grpSpPr>
        <p:sp>
          <p:nvSpPr>
            <p:cNvPr id="680" name="Google Shape;680;p9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9"/>
          <p:cNvGrpSpPr/>
          <p:nvPr/>
        </p:nvGrpSpPr>
        <p:grpSpPr>
          <a:xfrm flipH="1">
            <a:off x="-1332654" y="2157805"/>
            <a:ext cx="1823016" cy="196994"/>
            <a:chOff x="7857346" y="4002005"/>
            <a:chExt cx="1823016" cy="196994"/>
          </a:xfrm>
        </p:grpSpPr>
        <p:sp>
          <p:nvSpPr>
            <p:cNvPr id="687" name="Google Shape;687;p9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9"/>
          <p:cNvGrpSpPr/>
          <p:nvPr/>
        </p:nvGrpSpPr>
        <p:grpSpPr>
          <a:xfrm rot="5400000">
            <a:off x="9104500" y="4629300"/>
            <a:ext cx="98902" cy="553090"/>
            <a:chOff x="4898850" y="4820550"/>
            <a:chExt cx="98902" cy="553090"/>
          </a:xfrm>
        </p:grpSpPr>
        <p:sp>
          <p:nvSpPr>
            <p:cNvPr id="691" name="Google Shape;691;p9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6" name="Google Shape;69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75" y="4623925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"/>
          <p:cNvSpPr txBox="1"/>
          <p:nvPr>
            <p:ph idx="1" type="body"/>
          </p:nvPr>
        </p:nvSpPr>
        <p:spPr>
          <a:xfrm>
            <a:off x="1109550" y="4079027"/>
            <a:ext cx="69249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latin typeface="Exo"/>
                <a:ea typeface="Exo"/>
                <a:cs typeface="Exo"/>
                <a:sym typeface="Exo"/>
              </a:defRPr>
            </a:lvl1pPr>
          </a:lstStyle>
          <a:p/>
        </p:txBody>
      </p:sp>
      <p:pic>
        <p:nvPicPr>
          <p:cNvPr id="699" name="Google Shape;69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7350" y="60200"/>
            <a:ext cx="1023749" cy="46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4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b="1"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87700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●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○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■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●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○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■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●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○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■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31.png"/><Relationship Id="rId7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pjenl.gob.mx/CriteriosRelevantes/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hyperlink" Target="http://bit.ly/4apGQLt" TargetMode="External"/><Relationship Id="rId7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aguasimple.org.mx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hyperlink" Target="http://bit.ly/3PwhVhe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bit.ly/3SV9ZY3" TargetMode="External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spreadsheets/d/1ADDeEz5fETILGQKQpJJFcM7P5rmZ4FZoHUde76lueLU/copy#gid=717761483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hyperlink" Target="https://micrositios.inai.org.mx/gobiernoabierto/wp-content/uploads/2022/12/ABC_de-la-transparencia_1.pdf" TargetMode="External"/><Relationship Id="rId5" Type="http://schemas.openxmlformats.org/officeDocument/2006/relationships/hyperlink" Target="https://infonl.mx/descargas/guia_practica_transparencia_proactiva_nuevo_leon.pdf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emiliano.balderas@infonl.mx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hcnl.gob.mx/trabajo_legislativo/leyes/pdf/LEY%20DE%20TRANSPARENCIA%20Y%20ACCESO%20A%20LA%20INFORMACION%20PUBLICA%20DEL%20ESTADO%20DE%20NUEVO%20LEON.pdf?2022-04-15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www.diputados.gob.mx/LeyesBiblio/pdf/LGTAIP.pdf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snt.org.mx/wp-content/uploads/LINEAMIENTOS-PARA-LA-EMISION-Y-EVALUACION-DE-POLITICAS-DE-TRANSPARENCIA-PROACTIVA.pdf" TargetMode="External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30"/>
          <p:cNvGrpSpPr/>
          <p:nvPr/>
        </p:nvGrpSpPr>
        <p:grpSpPr>
          <a:xfrm rot="10800000">
            <a:off x="2130739" y="4336003"/>
            <a:ext cx="883262" cy="242091"/>
            <a:chOff x="2300350" y="2601250"/>
            <a:chExt cx="2275275" cy="623625"/>
          </a:xfrm>
        </p:grpSpPr>
        <p:sp>
          <p:nvSpPr>
            <p:cNvPr id="2311" name="Google Shape;2311;p30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0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0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0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0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0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30"/>
          <p:cNvGrpSpPr/>
          <p:nvPr/>
        </p:nvGrpSpPr>
        <p:grpSpPr>
          <a:xfrm flipH="1" rot="-5400000">
            <a:off x="3660496" y="4881980"/>
            <a:ext cx="1823016" cy="296643"/>
            <a:chOff x="7857346" y="3902355"/>
            <a:chExt cx="1823016" cy="296643"/>
          </a:xfrm>
        </p:grpSpPr>
        <p:sp>
          <p:nvSpPr>
            <p:cNvPr id="2318" name="Google Shape;2318;p30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0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0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0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0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0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4" name="Google Shape;2324;p30"/>
          <p:cNvGrpSpPr/>
          <p:nvPr/>
        </p:nvGrpSpPr>
        <p:grpSpPr>
          <a:xfrm>
            <a:off x="4505167" y="564628"/>
            <a:ext cx="1105976" cy="133969"/>
            <a:chOff x="8183182" y="663852"/>
            <a:chExt cx="1475028" cy="178673"/>
          </a:xfrm>
        </p:grpSpPr>
        <p:grpSp>
          <p:nvGrpSpPr>
            <p:cNvPr id="2325" name="Google Shape;2325;p30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326" name="Google Shape;2326;p30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30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30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30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30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p30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2" name="Google Shape;2332;p30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3" name="Google Shape;2333;p30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4" name="Google Shape;2334;p30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p30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36" name="Google Shape;2336;p30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337" name="Google Shape;2337;p30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8" name="Google Shape;2338;p30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30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0" name="Google Shape;2340;p30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1" name="Google Shape;2341;p30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2" name="Google Shape;2342;p30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3" name="Google Shape;2343;p30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4" name="Google Shape;2344;p30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5" name="Google Shape;2345;p30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30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47" name="Google Shape;2347;p30"/>
          <p:cNvGrpSpPr/>
          <p:nvPr/>
        </p:nvGrpSpPr>
        <p:grpSpPr>
          <a:xfrm>
            <a:off x="5447301" y="4536119"/>
            <a:ext cx="1252897" cy="51000"/>
            <a:chOff x="2915381" y="4104819"/>
            <a:chExt cx="1252897" cy="51000"/>
          </a:xfrm>
        </p:grpSpPr>
        <p:sp>
          <p:nvSpPr>
            <p:cNvPr id="2348" name="Google Shape;2348;p30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0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0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0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0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0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0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0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0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0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0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2" name="Google Shape;2362;p30"/>
          <p:cNvSpPr txBox="1"/>
          <p:nvPr>
            <p:ph type="ctrTitle"/>
          </p:nvPr>
        </p:nvSpPr>
        <p:spPr>
          <a:xfrm>
            <a:off x="1317600" y="1803225"/>
            <a:ext cx="6508800" cy="17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2"/>
                </a:solidFill>
              </a:rPr>
              <a:t>TRANSPARENCIA</a:t>
            </a:r>
            <a:r>
              <a:rPr lang="en" sz="7700"/>
              <a:t> </a:t>
            </a:r>
            <a:r>
              <a:rPr lang="en" sz="5000"/>
              <a:t>PROACTIVA</a:t>
            </a:r>
            <a:endParaRPr sz="5000"/>
          </a:p>
        </p:txBody>
      </p:sp>
      <p:pic>
        <p:nvPicPr>
          <p:cNvPr id="2363" name="Google Shape;2363;p30"/>
          <p:cNvPicPr preferRelativeResize="0"/>
          <p:nvPr/>
        </p:nvPicPr>
        <p:blipFill rotWithShape="1">
          <a:blip r:embed="rId3">
            <a:alphaModFix/>
          </a:blip>
          <a:srcRect b="32000" l="0" r="0" t="35117"/>
          <a:stretch/>
        </p:blipFill>
        <p:spPr>
          <a:xfrm>
            <a:off x="3599409" y="956725"/>
            <a:ext cx="1945195" cy="58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0"/>
          <p:cNvPicPr preferRelativeResize="0"/>
          <p:nvPr/>
        </p:nvPicPr>
        <p:blipFill rotWithShape="1">
          <a:blip r:embed="rId4">
            <a:alphaModFix/>
          </a:blip>
          <a:srcRect b="2570" l="0" r="0" t="2561"/>
          <a:stretch/>
        </p:blipFill>
        <p:spPr>
          <a:xfrm>
            <a:off x="1179575" y="774168"/>
            <a:ext cx="2097388" cy="90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0"/>
          <p:cNvPicPr preferRelativeResize="0"/>
          <p:nvPr/>
        </p:nvPicPr>
        <p:blipFill rotWithShape="1">
          <a:blip r:embed="rId5">
            <a:alphaModFix/>
          </a:blip>
          <a:srcRect b="1629" l="16036" r="0" t="5777"/>
          <a:stretch/>
        </p:blipFill>
        <p:spPr>
          <a:xfrm>
            <a:off x="5867025" y="609925"/>
            <a:ext cx="2206250" cy="12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2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39"/>
          <p:cNvSpPr txBox="1"/>
          <p:nvPr>
            <p:ph type="title"/>
          </p:nvPr>
        </p:nvSpPr>
        <p:spPr>
          <a:xfrm>
            <a:off x="217950" y="1872275"/>
            <a:ext cx="8862900" cy="21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GENERACIÓN DE PRÁCTICAS DE </a:t>
            </a:r>
            <a:r>
              <a:rPr lang="en">
                <a:solidFill>
                  <a:schemeClr val="accent2"/>
                </a:solidFill>
              </a:rPr>
              <a:t>TRANSPARENCIA PROACTIVA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34" name="Google Shape;2634;p39"/>
          <p:cNvSpPr txBox="1"/>
          <p:nvPr>
            <p:ph idx="2" type="title"/>
          </p:nvPr>
        </p:nvSpPr>
        <p:spPr>
          <a:xfrm>
            <a:off x="864525" y="722975"/>
            <a:ext cx="2130300" cy="9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635" name="Google Shape;2635;p39"/>
          <p:cNvGrpSpPr/>
          <p:nvPr/>
        </p:nvGrpSpPr>
        <p:grpSpPr>
          <a:xfrm>
            <a:off x="5776817" y="951566"/>
            <a:ext cx="1105976" cy="133969"/>
            <a:chOff x="8183182" y="663852"/>
            <a:chExt cx="1475028" cy="178673"/>
          </a:xfrm>
        </p:grpSpPr>
        <p:grpSp>
          <p:nvGrpSpPr>
            <p:cNvPr id="2636" name="Google Shape;2636;p39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637" name="Google Shape;2637;p39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p39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p39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p39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p39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p39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3" name="Google Shape;2643;p39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p39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p39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p39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7" name="Google Shape;2647;p39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648" name="Google Shape;2648;p39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p39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1" name="Google Shape;2651;p39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2" name="Google Shape;2652;p39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p39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5" name="Google Shape;2655;p39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6" name="Google Shape;2656;p39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58" name="Google Shape;2658;p39"/>
          <p:cNvGrpSpPr/>
          <p:nvPr/>
        </p:nvGrpSpPr>
        <p:grpSpPr>
          <a:xfrm>
            <a:off x="2774339" y="1055428"/>
            <a:ext cx="883262" cy="242091"/>
            <a:chOff x="2300350" y="2601250"/>
            <a:chExt cx="2275275" cy="623625"/>
          </a:xfrm>
        </p:grpSpPr>
        <p:sp>
          <p:nvSpPr>
            <p:cNvPr id="2659" name="Google Shape;2659;p39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5" name="Google Shape;2665;p39"/>
          <p:cNvGrpSpPr/>
          <p:nvPr/>
        </p:nvGrpSpPr>
        <p:grpSpPr>
          <a:xfrm>
            <a:off x="7672192" y="3351529"/>
            <a:ext cx="1823016" cy="296643"/>
            <a:chOff x="7857346" y="3902355"/>
            <a:chExt cx="1823016" cy="296643"/>
          </a:xfrm>
        </p:grpSpPr>
        <p:sp>
          <p:nvSpPr>
            <p:cNvPr id="2666" name="Google Shape;2666;p39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5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40"/>
          <p:cNvSpPr txBox="1"/>
          <p:nvPr>
            <p:ph idx="4294967295" type="title"/>
          </p:nvPr>
        </p:nvSpPr>
        <p:spPr>
          <a:xfrm>
            <a:off x="1608625" y="2094725"/>
            <a:ext cx="628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¿La  </a:t>
            </a:r>
            <a:r>
              <a:rPr lang="en" sz="3200">
                <a:solidFill>
                  <a:schemeClr val="accent2"/>
                </a:solidFill>
              </a:rPr>
              <a:t>Transp</a:t>
            </a:r>
            <a:r>
              <a:rPr lang="en">
                <a:solidFill>
                  <a:schemeClr val="accent2"/>
                </a:solidFill>
              </a:rPr>
              <a:t>arencia Proactiva </a:t>
            </a:r>
            <a:r>
              <a:rPr lang="en"/>
              <a:t>es obligatoria</a:t>
            </a:r>
            <a:r>
              <a:rPr lang="en">
                <a:solidFill>
                  <a:schemeClr val="accent2"/>
                </a:solidFill>
              </a:rPr>
              <a:t>?</a:t>
            </a:r>
            <a:endParaRPr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p41"/>
          <p:cNvSpPr txBox="1"/>
          <p:nvPr>
            <p:ph idx="4294967295" type="subTitle"/>
          </p:nvPr>
        </p:nvSpPr>
        <p:spPr>
          <a:xfrm>
            <a:off x="1551250" y="1966925"/>
            <a:ext cx="64176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La información en el marco de la política de transparencia proactiva </a:t>
            </a:r>
            <a:r>
              <a:rPr lang="en" sz="1700" u="sng"/>
              <a:t>no es obligatoria</a:t>
            </a:r>
            <a:r>
              <a:rPr lang="en" sz="1700"/>
              <a:t> en su generación, </a:t>
            </a:r>
            <a:r>
              <a:rPr b="1" lang="en" sz="1700"/>
              <a:t>pero de generarse</a:t>
            </a:r>
            <a:r>
              <a:rPr lang="en" sz="1700"/>
              <a:t>, además de albergarse y difundirse en los medios de difusión seleccionados para su audiencia, deberá divulgarse de forma obligatoria mediante un enlace en la fracción  LIV del Artículo 95 de la Ley de Transparencia y Acceso a la Información Pública del Estado de Nuevo León.</a:t>
            </a:r>
            <a:endParaRPr sz="1700"/>
          </a:p>
        </p:txBody>
      </p:sp>
      <p:grpSp>
        <p:nvGrpSpPr>
          <p:cNvPr id="2682" name="Google Shape;2682;p41"/>
          <p:cNvGrpSpPr/>
          <p:nvPr/>
        </p:nvGrpSpPr>
        <p:grpSpPr>
          <a:xfrm>
            <a:off x="4296436" y="907289"/>
            <a:ext cx="777278" cy="649553"/>
            <a:chOff x="1026975" y="1090575"/>
            <a:chExt cx="4572225" cy="3820900"/>
          </a:xfrm>
        </p:grpSpPr>
        <p:sp>
          <p:nvSpPr>
            <p:cNvPr id="2683" name="Google Shape;2683;p41"/>
            <p:cNvSpPr/>
            <p:nvPr/>
          </p:nvSpPr>
          <p:spPr>
            <a:xfrm>
              <a:off x="1026975" y="1552700"/>
              <a:ext cx="4572225" cy="3358775"/>
            </a:xfrm>
            <a:custGeom>
              <a:rect b="b" l="l" r="r" t="t"/>
              <a:pathLst>
                <a:path extrusionOk="0" h="134351" w="182889">
                  <a:moveTo>
                    <a:pt x="5350" y="0"/>
                  </a:moveTo>
                  <a:cubicBezTo>
                    <a:pt x="2393" y="0"/>
                    <a:pt x="1" y="2392"/>
                    <a:pt x="1" y="5350"/>
                  </a:cubicBezTo>
                  <a:lnTo>
                    <a:pt x="1" y="115605"/>
                  </a:lnTo>
                  <a:cubicBezTo>
                    <a:pt x="1" y="118563"/>
                    <a:pt x="2393" y="120998"/>
                    <a:pt x="5350" y="120998"/>
                  </a:cubicBezTo>
                  <a:lnTo>
                    <a:pt x="73504" y="120998"/>
                  </a:lnTo>
                  <a:cubicBezTo>
                    <a:pt x="75809" y="128696"/>
                    <a:pt x="82985" y="134351"/>
                    <a:pt x="91423" y="134351"/>
                  </a:cubicBezTo>
                  <a:cubicBezTo>
                    <a:pt x="99904" y="134351"/>
                    <a:pt x="107080" y="128696"/>
                    <a:pt x="109386" y="120998"/>
                  </a:cubicBezTo>
                  <a:lnTo>
                    <a:pt x="177539" y="120998"/>
                  </a:lnTo>
                  <a:cubicBezTo>
                    <a:pt x="180497" y="120998"/>
                    <a:pt x="182889" y="118563"/>
                    <a:pt x="182889" y="115605"/>
                  </a:cubicBezTo>
                  <a:lnTo>
                    <a:pt x="182889" y="5350"/>
                  </a:lnTo>
                  <a:cubicBezTo>
                    <a:pt x="182889" y="2392"/>
                    <a:pt x="180497" y="0"/>
                    <a:pt x="177539" y="0"/>
                  </a:cubicBezTo>
                  <a:lnTo>
                    <a:pt x="172189" y="0"/>
                  </a:lnTo>
                  <a:lnTo>
                    <a:pt x="172189" y="94032"/>
                  </a:lnTo>
                  <a:cubicBezTo>
                    <a:pt x="172189" y="102862"/>
                    <a:pt x="165144" y="110081"/>
                    <a:pt x="156445" y="110081"/>
                  </a:cubicBezTo>
                  <a:lnTo>
                    <a:pt x="26401" y="110081"/>
                  </a:lnTo>
                  <a:cubicBezTo>
                    <a:pt x="17746" y="110081"/>
                    <a:pt x="10700" y="102862"/>
                    <a:pt x="10700" y="94032"/>
                  </a:cubicBezTo>
                  <a:lnTo>
                    <a:pt x="10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3447375" y="1090575"/>
              <a:ext cx="1615775" cy="2946700"/>
            </a:xfrm>
            <a:custGeom>
              <a:rect b="b" l="l" r="r" t="t"/>
              <a:pathLst>
                <a:path extrusionOk="0" h="117868" w="64631">
                  <a:moveTo>
                    <a:pt x="43145" y="21399"/>
                  </a:moveTo>
                  <a:cubicBezTo>
                    <a:pt x="46103" y="21399"/>
                    <a:pt x="48495" y="23835"/>
                    <a:pt x="48495" y="26792"/>
                  </a:cubicBezTo>
                  <a:lnTo>
                    <a:pt x="48495" y="48191"/>
                  </a:lnTo>
                  <a:cubicBezTo>
                    <a:pt x="48495" y="51149"/>
                    <a:pt x="46103" y="53584"/>
                    <a:pt x="43145" y="53584"/>
                  </a:cubicBezTo>
                  <a:lnTo>
                    <a:pt x="21355" y="53584"/>
                  </a:lnTo>
                  <a:cubicBezTo>
                    <a:pt x="18398" y="53584"/>
                    <a:pt x="16006" y="51149"/>
                    <a:pt x="16006" y="48191"/>
                  </a:cubicBezTo>
                  <a:lnTo>
                    <a:pt x="16006" y="26792"/>
                  </a:lnTo>
                  <a:cubicBezTo>
                    <a:pt x="16006" y="23835"/>
                    <a:pt x="18398" y="21399"/>
                    <a:pt x="21355" y="21399"/>
                  </a:cubicBezTo>
                  <a:close/>
                  <a:moveTo>
                    <a:pt x="43145" y="64284"/>
                  </a:moveTo>
                  <a:cubicBezTo>
                    <a:pt x="46103" y="64284"/>
                    <a:pt x="48495" y="66676"/>
                    <a:pt x="48495" y="69633"/>
                  </a:cubicBezTo>
                  <a:cubicBezTo>
                    <a:pt x="48495" y="72591"/>
                    <a:pt x="46103" y="74983"/>
                    <a:pt x="43145" y="74983"/>
                  </a:cubicBezTo>
                  <a:lnTo>
                    <a:pt x="21355" y="74983"/>
                  </a:lnTo>
                  <a:cubicBezTo>
                    <a:pt x="18398" y="74983"/>
                    <a:pt x="16006" y="72591"/>
                    <a:pt x="16006" y="69633"/>
                  </a:cubicBezTo>
                  <a:cubicBezTo>
                    <a:pt x="16006" y="66676"/>
                    <a:pt x="18398" y="64284"/>
                    <a:pt x="21355" y="64284"/>
                  </a:cubicBezTo>
                  <a:close/>
                  <a:moveTo>
                    <a:pt x="43145" y="85726"/>
                  </a:moveTo>
                  <a:cubicBezTo>
                    <a:pt x="46103" y="85726"/>
                    <a:pt x="48495" y="88118"/>
                    <a:pt x="48495" y="91075"/>
                  </a:cubicBezTo>
                  <a:cubicBezTo>
                    <a:pt x="48495" y="94033"/>
                    <a:pt x="46103" y="96425"/>
                    <a:pt x="43145" y="96425"/>
                  </a:cubicBezTo>
                  <a:lnTo>
                    <a:pt x="21355" y="96425"/>
                  </a:lnTo>
                  <a:cubicBezTo>
                    <a:pt x="18398" y="96425"/>
                    <a:pt x="16006" y="94033"/>
                    <a:pt x="16006" y="91075"/>
                  </a:cubicBezTo>
                  <a:cubicBezTo>
                    <a:pt x="16006" y="88118"/>
                    <a:pt x="18398" y="85726"/>
                    <a:pt x="21355" y="85726"/>
                  </a:cubicBezTo>
                  <a:close/>
                  <a:moveTo>
                    <a:pt x="0" y="1"/>
                  </a:moveTo>
                  <a:lnTo>
                    <a:pt x="0" y="117867"/>
                  </a:lnTo>
                  <a:lnTo>
                    <a:pt x="59629" y="117867"/>
                  </a:lnTo>
                  <a:cubicBezTo>
                    <a:pt x="62413" y="117867"/>
                    <a:pt x="64631" y="115475"/>
                    <a:pt x="64631" y="112517"/>
                  </a:cubicBezTo>
                  <a:lnTo>
                    <a:pt x="64631" y="5350"/>
                  </a:lnTo>
                  <a:cubicBezTo>
                    <a:pt x="64631" y="2393"/>
                    <a:pt x="62413" y="1"/>
                    <a:pt x="59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4114975" y="1894125"/>
              <a:ext cx="277300" cy="267500"/>
            </a:xfrm>
            <a:custGeom>
              <a:rect b="b" l="l" r="r" t="t"/>
              <a:pathLst>
                <a:path extrusionOk="0" h="10700" w="11092">
                  <a:moveTo>
                    <a:pt x="1" y="0"/>
                  </a:moveTo>
                  <a:lnTo>
                    <a:pt x="1" y="10699"/>
                  </a:lnTo>
                  <a:lnTo>
                    <a:pt x="11091" y="10699"/>
                  </a:lnTo>
                  <a:lnTo>
                    <a:pt x="11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1563025" y="1090575"/>
              <a:ext cx="1615800" cy="2946700"/>
            </a:xfrm>
            <a:custGeom>
              <a:rect b="b" l="l" r="r" t="t"/>
              <a:pathLst>
                <a:path extrusionOk="0" h="117868" w="64632">
                  <a:moveTo>
                    <a:pt x="43276" y="21399"/>
                  </a:moveTo>
                  <a:cubicBezTo>
                    <a:pt x="46234" y="21399"/>
                    <a:pt x="48626" y="23835"/>
                    <a:pt x="48626" y="26792"/>
                  </a:cubicBezTo>
                  <a:cubicBezTo>
                    <a:pt x="48626" y="29750"/>
                    <a:pt x="46234" y="32142"/>
                    <a:pt x="43276" y="32142"/>
                  </a:cubicBezTo>
                  <a:lnTo>
                    <a:pt x="21486" y="32142"/>
                  </a:lnTo>
                  <a:cubicBezTo>
                    <a:pt x="18529" y="32142"/>
                    <a:pt x="16137" y="29750"/>
                    <a:pt x="16137" y="26792"/>
                  </a:cubicBezTo>
                  <a:cubicBezTo>
                    <a:pt x="16137" y="23835"/>
                    <a:pt x="18529" y="21399"/>
                    <a:pt x="21486" y="21399"/>
                  </a:cubicBezTo>
                  <a:close/>
                  <a:moveTo>
                    <a:pt x="43276" y="42841"/>
                  </a:moveTo>
                  <a:cubicBezTo>
                    <a:pt x="46234" y="42841"/>
                    <a:pt x="48626" y="45234"/>
                    <a:pt x="48626" y="48191"/>
                  </a:cubicBezTo>
                  <a:cubicBezTo>
                    <a:pt x="48626" y="51149"/>
                    <a:pt x="46234" y="53584"/>
                    <a:pt x="43276" y="53584"/>
                  </a:cubicBezTo>
                  <a:lnTo>
                    <a:pt x="21486" y="53584"/>
                  </a:lnTo>
                  <a:cubicBezTo>
                    <a:pt x="18529" y="53584"/>
                    <a:pt x="16137" y="51149"/>
                    <a:pt x="16137" y="48191"/>
                  </a:cubicBezTo>
                  <a:cubicBezTo>
                    <a:pt x="16137" y="45234"/>
                    <a:pt x="18529" y="42841"/>
                    <a:pt x="21486" y="42841"/>
                  </a:cubicBezTo>
                  <a:close/>
                  <a:moveTo>
                    <a:pt x="43276" y="64284"/>
                  </a:moveTo>
                  <a:cubicBezTo>
                    <a:pt x="46234" y="64284"/>
                    <a:pt x="48626" y="66676"/>
                    <a:pt x="48626" y="69633"/>
                  </a:cubicBezTo>
                  <a:cubicBezTo>
                    <a:pt x="48626" y="72591"/>
                    <a:pt x="46234" y="74983"/>
                    <a:pt x="43276" y="74983"/>
                  </a:cubicBezTo>
                  <a:lnTo>
                    <a:pt x="21486" y="74983"/>
                  </a:lnTo>
                  <a:cubicBezTo>
                    <a:pt x="18529" y="74983"/>
                    <a:pt x="16137" y="72591"/>
                    <a:pt x="16137" y="69633"/>
                  </a:cubicBezTo>
                  <a:cubicBezTo>
                    <a:pt x="16137" y="66676"/>
                    <a:pt x="18529" y="64284"/>
                    <a:pt x="21486" y="64284"/>
                  </a:cubicBezTo>
                  <a:close/>
                  <a:moveTo>
                    <a:pt x="43276" y="85726"/>
                  </a:moveTo>
                  <a:cubicBezTo>
                    <a:pt x="46234" y="85726"/>
                    <a:pt x="48626" y="88118"/>
                    <a:pt x="48626" y="91075"/>
                  </a:cubicBezTo>
                  <a:cubicBezTo>
                    <a:pt x="48626" y="94033"/>
                    <a:pt x="46234" y="96425"/>
                    <a:pt x="43276" y="96425"/>
                  </a:cubicBezTo>
                  <a:lnTo>
                    <a:pt x="21486" y="96425"/>
                  </a:lnTo>
                  <a:cubicBezTo>
                    <a:pt x="18529" y="96425"/>
                    <a:pt x="16137" y="94033"/>
                    <a:pt x="16137" y="91075"/>
                  </a:cubicBezTo>
                  <a:cubicBezTo>
                    <a:pt x="16137" y="88118"/>
                    <a:pt x="18529" y="85726"/>
                    <a:pt x="21486" y="85726"/>
                  </a:cubicBezTo>
                  <a:close/>
                  <a:moveTo>
                    <a:pt x="4959" y="1"/>
                  </a:moveTo>
                  <a:cubicBezTo>
                    <a:pt x="2219" y="1"/>
                    <a:pt x="1" y="2393"/>
                    <a:pt x="1" y="5350"/>
                  </a:cubicBezTo>
                  <a:lnTo>
                    <a:pt x="1" y="112517"/>
                  </a:lnTo>
                  <a:cubicBezTo>
                    <a:pt x="1" y="115475"/>
                    <a:pt x="2219" y="117867"/>
                    <a:pt x="4959" y="117867"/>
                  </a:cubicBezTo>
                  <a:lnTo>
                    <a:pt x="64631" y="117867"/>
                  </a:lnTo>
                  <a:lnTo>
                    <a:pt x="64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7" name="Google Shape;2687;p41"/>
          <p:cNvSpPr txBox="1"/>
          <p:nvPr>
            <p:ph type="title"/>
          </p:nvPr>
        </p:nvSpPr>
        <p:spPr>
          <a:xfrm>
            <a:off x="1353825" y="69075"/>
            <a:ext cx="5346300" cy="8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</a:rPr>
              <a:t>2.1</a:t>
            </a:r>
            <a:r>
              <a:rPr lang="en" sz="4000"/>
              <a:t> OBLIGA</a:t>
            </a:r>
            <a:r>
              <a:rPr lang="en" sz="4000">
                <a:solidFill>
                  <a:schemeClr val="accent2"/>
                </a:solidFill>
              </a:rPr>
              <a:t>TORIEDAD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2688" name="Google Shape;2688;p41"/>
          <p:cNvSpPr txBox="1"/>
          <p:nvPr>
            <p:ph idx="4294967295" type="subTitle"/>
          </p:nvPr>
        </p:nvSpPr>
        <p:spPr>
          <a:xfrm>
            <a:off x="1293550" y="4750125"/>
            <a:ext cx="468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4 de los Lineamientos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42"/>
          <p:cNvSpPr/>
          <p:nvPr/>
        </p:nvSpPr>
        <p:spPr>
          <a:xfrm>
            <a:off x="3319776" y="1688275"/>
            <a:ext cx="1016700" cy="10167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4" name="Google Shape;2694;p42"/>
          <p:cNvSpPr txBox="1"/>
          <p:nvPr>
            <p:ph type="title"/>
          </p:nvPr>
        </p:nvSpPr>
        <p:spPr>
          <a:xfrm>
            <a:off x="713100" y="2346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objetivo </a:t>
            </a:r>
            <a:r>
              <a:rPr lang="en">
                <a:solidFill>
                  <a:schemeClr val="accent2"/>
                </a:solidFill>
              </a:rPr>
              <a:t>tiene la transparencia proactiva</a:t>
            </a:r>
            <a:endParaRPr/>
          </a:p>
        </p:txBody>
      </p:sp>
      <p:grpSp>
        <p:nvGrpSpPr>
          <p:cNvPr id="2695" name="Google Shape;2695;p42"/>
          <p:cNvGrpSpPr/>
          <p:nvPr/>
        </p:nvGrpSpPr>
        <p:grpSpPr>
          <a:xfrm>
            <a:off x="791466" y="1735171"/>
            <a:ext cx="2146205" cy="920700"/>
            <a:chOff x="791466" y="1735171"/>
            <a:chExt cx="2146205" cy="920700"/>
          </a:xfrm>
        </p:grpSpPr>
        <p:sp>
          <p:nvSpPr>
            <p:cNvPr id="2696" name="Google Shape;2696;p42"/>
            <p:cNvSpPr/>
            <p:nvPr/>
          </p:nvSpPr>
          <p:spPr>
            <a:xfrm>
              <a:off x="791471" y="1735171"/>
              <a:ext cx="2146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Disminuya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697" name="Google Shape;2697;p42"/>
            <p:cNvSpPr txBox="1"/>
            <p:nvPr/>
          </p:nvSpPr>
          <p:spPr>
            <a:xfrm>
              <a:off x="791466" y="2194171"/>
              <a:ext cx="214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asimetrías de la información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698" name="Google Shape;2698;p42"/>
          <p:cNvGrpSpPr/>
          <p:nvPr/>
        </p:nvGrpSpPr>
        <p:grpSpPr>
          <a:xfrm>
            <a:off x="6200861" y="1735171"/>
            <a:ext cx="2146205" cy="920700"/>
            <a:chOff x="6200861" y="1735171"/>
            <a:chExt cx="2146205" cy="920700"/>
          </a:xfrm>
        </p:grpSpPr>
        <p:sp>
          <p:nvSpPr>
            <p:cNvPr id="2699" name="Google Shape;2699;p42"/>
            <p:cNvSpPr/>
            <p:nvPr/>
          </p:nvSpPr>
          <p:spPr>
            <a:xfrm>
              <a:off x="6200867" y="1735171"/>
              <a:ext cx="2146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Mejore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00" name="Google Shape;2700;p42"/>
            <p:cNvSpPr txBox="1"/>
            <p:nvPr/>
          </p:nvSpPr>
          <p:spPr>
            <a:xfrm>
              <a:off x="6200861" y="2194171"/>
              <a:ext cx="214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el acceso a trámites y servicios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701" name="Google Shape;2701;p42"/>
          <p:cNvGrpSpPr/>
          <p:nvPr/>
        </p:nvGrpSpPr>
        <p:grpSpPr>
          <a:xfrm>
            <a:off x="793641" y="3124273"/>
            <a:ext cx="2146205" cy="920700"/>
            <a:chOff x="793641" y="3124273"/>
            <a:chExt cx="2146205" cy="920700"/>
          </a:xfrm>
        </p:grpSpPr>
        <p:sp>
          <p:nvSpPr>
            <p:cNvPr id="2702" name="Google Shape;2702;p42"/>
            <p:cNvSpPr/>
            <p:nvPr/>
          </p:nvSpPr>
          <p:spPr>
            <a:xfrm>
              <a:off x="793646" y="3124273"/>
              <a:ext cx="2146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Optimice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03" name="Google Shape;2703;p42"/>
            <p:cNvSpPr txBox="1"/>
            <p:nvPr/>
          </p:nvSpPr>
          <p:spPr>
            <a:xfrm>
              <a:off x="793641" y="3583273"/>
              <a:ext cx="214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la toma de decisiones de la población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704" name="Google Shape;2704;p42"/>
          <p:cNvGrpSpPr/>
          <p:nvPr/>
        </p:nvGrpSpPr>
        <p:grpSpPr>
          <a:xfrm>
            <a:off x="6203036" y="3124273"/>
            <a:ext cx="2146205" cy="920700"/>
            <a:chOff x="6203036" y="3124273"/>
            <a:chExt cx="2146205" cy="920700"/>
          </a:xfrm>
        </p:grpSpPr>
        <p:sp>
          <p:nvSpPr>
            <p:cNvPr id="2705" name="Google Shape;2705;p42"/>
            <p:cNvSpPr/>
            <p:nvPr/>
          </p:nvSpPr>
          <p:spPr>
            <a:xfrm>
              <a:off x="6203042" y="3124273"/>
              <a:ext cx="2146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Detone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06" name="Google Shape;2706;p42"/>
            <p:cNvSpPr txBox="1"/>
            <p:nvPr/>
          </p:nvSpPr>
          <p:spPr>
            <a:xfrm>
              <a:off x="6203036" y="3583273"/>
              <a:ext cx="214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la rendición de cuentas efectiva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707" name="Google Shape;2707;p42"/>
          <p:cNvGrpSpPr/>
          <p:nvPr/>
        </p:nvGrpSpPr>
        <p:grpSpPr>
          <a:xfrm>
            <a:off x="3568465" y="1936985"/>
            <a:ext cx="519322" cy="519279"/>
            <a:chOff x="1181536" y="2735942"/>
            <a:chExt cx="417360" cy="417360"/>
          </a:xfrm>
        </p:grpSpPr>
        <p:sp>
          <p:nvSpPr>
            <p:cNvPr id="2708" name="Google Shape;2708;p42"/>
            <p:cNvSpPr/>
            <p:nvPr/>
          </p:nvSpPr>
          <p:spPr>
            <a:xfrm>
              <a:off x="1181536" y="2735942"/>
              <a:ext cx="73277" cy="73277"/>
            </a:xfrm>
            <a:custGeom>
              <a:rect b="b" l="l" r="r" t="t"/>
              <a:pathLst>
                <a:path extrusionOk="0" h="2049" w="2049">
                  <a:moveTo>
                    <a:pt x="1024" y="0"/>
                  </a:moveTo>
                  <a:cubicBezTo>
                    <a:pt x="477" y="0"/>
                    <a:pt x="0" y="477"/>
                    <a:pt x="0" y="1024"/>
                  </a:cubicBezTo>
                  <a:cubicBezTo>
                    <a:pt x="0" y="1596"/>
                    <a:pt x="477" y="2048"/>
                    <a:pt x="1024" y="2048"/>
                  </a:cubicBezTo>
                  <a:cubicBezTo>
                    <a:pt x="1596" y="2048"/>
                    <a:pt x="2048" y="1596"/>
                    <a:pt x="2048" y="1024"/>
                  </a:cubicBezTo>
                  <a:cubicBezTo>
                    <a:pt x="2048" y="477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1525619" y="2735942"/>
              <a:ext cx="73277" cy="73277"/>
            </a:xfrm>
            <a:custGeom>
              <a:rect b="b" l="l" r="r" t="t"/>
              <a:pathLst>
                <a:path extrusionOk="0" h="2049" w="2049">
                  <a:moveTo>
                    <a:pt x="1024" y="0"/>
                  </a:moveTo>
                  <a:cubicBezTo>
                    <a:pt x="453" y="0"/>
                    <a:pt x="0" y="477"/>
                    <a:pt x="0" y="1024"/>
                  </a:cubicBezTo>
                  <a:cubicBezTo>
                    <a:pt x="0" y="1596"/>
                    <a:pt x="453" y="2048"/>
                    <a:pt x="1024" y="2048"/>
                  </a:cubicBezTo>
                  <a:cubicBezTo>
                    <a:pt x="1572" y="2048"/>
                    <a:pt x="2048" y="1596"/>
                    <a:pt x="2048" y="1024"/>
                  </a:cubicBezTo>
                  <a:cubicBezTo>
                    <a:pt x="2048" y="477"/>
                    <a:pt x="1572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1181536" y="3080024"/>
              <a:ext cx="73277" cy="73277"/>
            </a:xfrm>
            <a:custGeom>
              <a:rect b="b" l="l" r="r" t="t"/>
              <a:pathLst>
                <a:path extrusionOk="0" h="2049" w="2049">
                  <a:moveTo>
                    <a:pt x="1024" y="0"/>
                  </a:moveTo>
                  <a:cubicBezTo>
                    <a:pt x="477" y="0"/>
                    <a:pt x="0" y="453"/>
                    <a:pt x="0" y="1024"/>
                  </a:cubicBezTo>
                  <a:cubicBezTo>
                    <a:pt x="0" y="1572"/>
                    <a:pt x="477" y="2048"/>
                    <a:pt x="1024" y="2048"/>
                  </a:cubicBezTo>
                  <a:cubicBezTo>
                    <a:pt x="1596" y="2048"/>
                    <a:pt x="2048" y="1572"/>
                    <a:pt x="2048" y="1024"/>
                  </a:cubicBezTo>
                  <a:cubicBezTo>
                    <a:pt x="2048" y="453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1525619" y="3080024"/>
              <a:ext cx="73277" cy="73277"/>
            </a:xfrm>
            <a:custGeom>
              <a:rect b="b" l="l" r="r" t="t"/>
              <a:pathLst>
                <a:path extrusionOk="0" h="2049" w="2049">
                  <a:moveTo>
                    <a:pt x="1024" y="0"/>
                  </a:moveTo>
                  <a:cubicBezTo>
                    <a:pt x="453" y="0"/>
                    <a:pt x="0" y="453"/>
                    <a:pt x="0" y="1024"/>
                  </a:cubicBezTo>
                  <a:cubicBezTo>
                    <a:pt x="0" y="1572"/>
                    <a:pt x="453" y="2048"/>
                    <a:pt x="1024" y="2048"/>
                  </a:cubicBezTo>
                  <a:cubicBezTo>
                    <a:pt x="1572" y="2048"/>
                    <a:pt x="2048" y="1572"/>
                    <a:pt x="2048" y="1024"/>
                  </a:cubicBezTo>
                  <a:cubicBezTo>
                    <a:pt x="2048" y="453"/>
                    <a:pt x="1572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1279493" y="2760619"/>
              <a:ext cx="57935" cy="24748"/>
            </a:xfrm>
            <a:custGeom>
              <a:rect b="b" l="l" r="r" t="t"/>
              <a:pathLst>
                <a:path extrusionOk="0" h="692" w="1620">
                  <a:moveTo>
                    <a:pt x="333" y="1"/>
                  </a:moveTo>
                  <a:cubicBezTo>
                    <a:pt x="167" y="1"/>
                    <a:pt x="0" y="168"/>
                    <a:pt x="0" y="334"/>
                  </a:cubicBezTo>
                  <a:cubicBezTo>
                    <a:pt x="0" y="525"/>
                    <a:pt x="167" y="692"/>
                    <a:pt x="333" y="692"/>
                  </a:cubicBezTo>
                  <a:lnTo>
                    <a:pt x="1262" y="692"/>
                  </a:lnTo>
                  <a:cubicBezTo>
                    <a:pt x="1453" y="692"/>
                    <a:pt x="1619" y="525"/>
                    <a:pt x="1619" y="334"/>
                  </a:cubicBezTo>
                  <a:cubicBezTo>
                    <a:pt x="1619" y="168"/>
                    <a:pt x="1453" y="1"/>
                    <a:pt x="1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1443005" y="2760619"/>
              <a:ext cx="57935" cy="24748"/>
            </a:xfrm>
            <a:custGeom>
              <a:rect b="b" l="l" r="r" t="t"/>
              <a:pathLst>
                <a:path extrusionOk="0" h="692" w="1620">
                  <a:moveTo>
                    <a:pt x="358" y="1"/>
                  </a:moveTo>
                  <a:cubicBezTo>
                    <a:pt x="167" y="1"/>
                    <a:pt x="0" y="168"/>
                    <a:pt x="0" y="334"/>
                  </a:cubicBezTo>
                  <a:cubicBezTo>
                    <a:pt x="0" y="525"/>
                    <a:pt x="167" y="692"/>
                    <a:pt x="358" y="692"/>
                  </a:cubicBezTo>
                  <a:lnTo>
                    <a:pt x="1286" y="692"/>
                  </a:lnTo>
                  <a:cubicBezTo>
                    <a:pt x="1453" y="692"/>
                    <a:pt x="1620" y="525"/>
                    <a:pt x="1620" y="334"/>
                  </a:cubicBezTo>
                  <a:cubicBezTo>
                    <a:pt x="1620" y="168"/>
                    <a:pt x="1453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1361249" y="2760619"/>
              <a:ext cx="57935" cy="24748"/>
            </a:xfrm>
            <a:custGeom>
              <a:rect b="b" l="l" r="r" t="t"/>
              <a:pathLst>
                <a:path extrusionOk="0" h="692" w="1620">
                  <a:moveTo>
                    <a:pt x="357" y="1"/>
                  </a:moveTo>
                  <a:cubicBezTo>
                    <a:pt x="167" y="1"/>
                    <a:pt x="0" y="168"/>
                    <a:pt x="0" y="334"/>
                  </a:cubicBezTo>
                  <a:cubicBezTo>
                    <a:pt x="0" y="525"/>
                    <a:pt x="167" y="692"/>
                    <a:pt x="357" y="692"/>
                  </a:cubicBezTo>
                  <a:lnTo>
                    <a:pt x="1262" y="692"/>
                  </a:lnTo>
                  <a:cubicBezTo>
                    <a:pt x="1453" y="692"/>
                    <a:pt x="1620" y="525"/>
                    <a:pt x="1620" y="334"/>
                  </a:cubicBezTo>
                  <a:cubicBezTo>
                    <a:pt x="1620" y="168"/>
                    <a:pt x="1453" y="1"/>
                    <a:pt x="1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1206213" y="2833863"/>
              <a:ext cx="24748" cy="57971"/>
            </a:xfrm>
            <a:custGeom>
              <a:rect b="b" l="l" r="r" t="t"/>
              <a:pathLst>
                <a:path extrusionOk="0" h="1621" w="692">
                  <a:moveTo>
                    <a:pt x="334" y="1"/>
                  </a:moveTo>
                  <a:cubicBezTo>
                    <a:pt x="168" y="1"/>
                    <a:pt x="1" y="168"/>
                    <a:pt x="1" y="334"/>
                  </a:cubicBezTo>
                  <a:lnTo>
                    <a:pt x="1" y="1263"/>
                  </a:lnTo>
                  <a:cubicBezTo>
                    <a:pt x="1" y="1454"/>
                    <a:pt x="168" y="1620"/>
                    <a:pt x="334" y="1620"/>
                  </a:cubicBezTo>
                  <a:cubicBezTo>
                    <a:pt x="525" y="1620"/>
                    <a:pt x="692" y="1454"/>
                    <a:pt x="692" y="1263"/>
                  </a:cubicBezTo>
                  <a:lnTo>
                    <a:pt x="692" y="334"/>
                  </a:lnTo>
                  <a:cubicBezTo>
                    <a:pt x="692" y="168"/>
                    <a:pt x="525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1206213" y="2997410"/>
              <a:ext cx="24748" cy="57935"/>
            </a:xfrm>
            <a:custGeom>
              <a:rect b="b" l="l" r="r" t="t"/>
              <a:pathLst>
                <a:path extrusionOk="0" h="1620" w="692">
                  <a:moveTo>
                    <a:pt x="334" y="0"/>
                  </a:moveTo>
                  <a:cubicBezTo>
                    <a:pt x="168" y="0"/>
                    <a:pt x="1" y="167"/>
                    <a:pt x="1" y="358"/>
                  </a:cubicBezTo>
                  <a:lnTo>
                    <a:pt x="1" y="1286"/>
                  </a:lnTo>
                  <a:cubicBezTo>
                    <a:pt x="1" y="1453"/>
                    <a:pt x="168" y="1620"/>
                    <a:pt x="334" y="1620"/>
                  </a:cubicBezTo>
                  <a:cubicBezTo>
                    <a:pt x="525" y="1620"/>
                    <a:pt x="692" y="1453"/>
                    <a:pt x="692" y="1286"/>
                  </a:cubicBezTo>
                  <a:lnTo>
                    <a:pt x="692" y="358"/>
                  </a:lnTo>
                  <a:cubicBezTo>
                    <a:pt x="692" y="167"/>
                    <a:pt x="525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1206213" y="2915654"/>
              <a:ext cx="24748" cy="57935"/>
            </a:xfrm>
            <a:custGeom>
              <a:rect b="b" l="l" r="r" t="t"/>
              <a:pathLst>
                <a:path extrusionOk="0" h="1620" w="692">
                  <a:moveTo>
                    <a:pt x="334" y="0"/>
                  </a:moveTo>
                  <a:cubicBezTo>
                    <a:pt x="168" y="0"/>
                    <a:pt x="1" y="167"/>
                    <a:pt x="1" y="357"/>
                  </a:cubicBezTo>
                  <a:lnTo>
                    <a:pt x="1" y="1262"/>
                  </a:lnTo>
                  <a:cubicBezTo>
                    <a:pt x="1" y="1453"/>
                    <a:pt x="168" y="1619"/>
                    <a:pt x="334" y="1619"/>
                  </a:cubicBezTo>
                  <a:cubicBezTo>
                    <a:pt x="525" y="1619"/>
                    <a:pt x="692" y="1453"/>
                    <a:pt x="692" y="1262"/>
                  </a:cubicBezTo>
                  <a:lnTo>
                    <a:pt x="692" y="357"/>
                  </a:lnTo>
                  <a:cubicBezTo>
                    <a:pt x="692" y="167"/>
                    <a:pt x="525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1549473" y="2833863"/>
              <a:ext cx="24712" cy="57971"/>
            </a:xfrm>
            <a:custGeom>
              <a:rect b="b" l="l" r="r" t="t"/>
              <a:pathLst>
                <a:path extrusionOk="0" h="1621" w="691">
                  <a:moveTo>
                    <a:pt x="357" y="1"/>
                  </a:moveTo>
                  <a:cubicBezTo>
                    <a:pt x="167" y="1"/>
                    <a:pt x="0" y="168"/>
                    <a:pt x="0" y="334"/>
                  </a:cubicBezTo>
                  <a:lnTo>
                    <a:pt x="0" y="1263"/>
                  </a:lnTo>
                  <a:cubicBezTo>
                    <a:pt x="0" y="1454"/>
                    <a:pt x="167" y="1620"/>
                    <a:pt x="357" y="1620"/>
                  </a:cubicBezTo>
                  <a:cubicBezTo>
                    <a:pt x="524" y="1620"/>
                    <a:pt x="691" y="1454"/>
                    <a:pt x="691" y="1263"/>
                  </a:cubicBezTo>
                  <a:lnTo>
                    <a:pt x="691" y="334"/>
                  </a:lnTo>
                  <a:cubicBezTo>
                    <a:pt x="691" y="168"/>
                    <a:pt x="52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1549473" y="2997410"/>
              <a:ext cx="24712" cy="57935"/>
            </a:xfrm>
            <a:custGeom>
              <a:rect b="b" l="l" r="r" t="t"/>
              <a:pathLst>
                <a:path extrusionOk="0" h="1620" w="691">
                  <a:moveTo>
                    <a:pt x="357" y="0"/>
                  </a:moveTo>
                  <a:cubicBezTo>
                    <a:pt x="167" y="0"/>
                    <a:pt x="0" y="167"/>
                    <a:pt x="0" y="358"/>
                  </a:cubicBezTo>
                  <a:lnTo>
                    <a:pt x="0" y="1286"/>
                  </a:lnTo>
                  <a:cubicBezTo>
                    <a:pt x="0" y="1453"/>
                    <a:pt x="167" y="1620"/>
                    <a:pt x="357" y="1620"/>
                  </a:cubicBezTo>
                  <a:cubicBezTo>
                    <a:pt x="524" y="1620"/>
                    <a:pt x="691" y="1453"/>
                    <a:pt x="691" y="1286"/>
                  </a:cubicBezTo>
                  <a:lnTo>
                    <a:pt x="691" y="358"/>
                  </a:lnTo>
                  <a:cubicBezTo>
                    <a:pt x="691" y="167"/>
                    <a:pt x="5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1549473" y="2915654"/>
              <a:ext cx="24712" cy="57935"/>
            </a:xfrm>
            <a:custGeom>
              <a:rect b="b" l="l" r="r" t="t"/>
              <a:pathLst>
                <a:path extrusionOk="0" h="1620" w="691">
                  <a:moveTo>
                    <a:pt x="357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1262"/>
                  </a:lnTo>
                  <a:cubicBezTo>
                    <a:pt x="0" y="1453"/>
                    <a:pt x="167" y="1619"/>
                    <a:pt x="357" y="1619"/>
                  </a:cubicBezTo>
                  <a:cubicBezTo>
                    <a:pt x="524" y="1619"/>
                    <a:pt x="691" y="1453"/>
                    <a:pt x="691" y="1262"/>
                  </a:cubicBezTo>
                  <a:lnTo>
                    <a:pt x="691" y="357"/>
                  </a:lnTo>
                  <a:cubicBezTo>
                    <a:pt x="691" y="167"/>
                    <a:pt x="5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1279493" y="3103879"/>
              <a:ext cx="57935" cy="24712"/>
            </a:xfrm>
            <a:custGeom>
              <a:rect b="b" l="l" r="r" t="t"/>
              <a:pathLst>
                <a:path extrusionOk="0" h="691" w="1620">
                  <a:moveTo>
                    <a:pt x="333" y="0"/>
                  </a:moveTo>
                  <a:cubicBezTo>
                    <a:pt x="167" y="0"/>
                    <a:pt x="0" y="167"/>
                    <a:pt x="0" y="357"/>
                  </a:cubicBezTo>
                  <a:cubicBezTo>
                    <a:pt x="0" y="524"/>
                    <a:pt x="167" y="691"/>
                    <a:pt x="333" y="691"/>
                  </a:cubicBezTo>
                  <a:lnTo>
                    <a:pt x="1262" y="691"/>
                  </a:lnTo>
                  <a:cubicBezTo>
                    <a:pt x="1453" y="691"/>
                    <a:pt x="1619" y="524"/>
                    <a:pt x="1619" y="357"/>
                  </a:cubicBezTo>
                  <a:cubicBezTo>
                    <a:pt x="1619" y="167"/>
                    <a:pt x="1453" y="0"/>
                    <a:pt x="1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1443005" y="3103879"/>
              <a:ext cx="57935" cy="24712"/>
            </a:xfrm>
            <a:custGeom>
              <a:rect b="b" l="l" r="r" t="t"/>
              <a:pathLst>
                <a:path extrusionOk="0" h="691" w="1620"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cubicBezTo>
                    <a:pt x="0" y="524"/>
                    <a:pt x="167" y="691"/>
                    <a:pt x="358" y="691"/>
                  </a:cubicBezTo>
                  <a:lnTo>
                    <a:pt x="1286" y="691"/>
                  </a:lnTo>
                  <a:cubicBezTo>
                    <a:pt x="1453" y="691"/>
                    <a:pt x="1620" y="524"/>
                    <a:pt x="1620" y="357"/>
                  </a:cubicBezTo>
                  <a:cubicBezTo>
                    <a:pt x="1620" y="167"/>
                    <a:pt x="1453" y="0"/>
                    <a:pt x="1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1361249" y="3103879"/>
              <a:ext cx="57935" cy="24712"/>
            </a:xfrm>
            <a:custGeom>
              <a:rect b="b" l="l" r="r" t="t"/>
              <a:pathLst>
                <a:path extrusionOk="0" h="691" w="1620">
                  <a:moveTo>
                    <a:pt x="357" y="0"/>
                  </a:moveTo>
                  <a:cubicBezTo>
                    <a:pt x="167" y="0"/>
                    <a:pt x="0" y="167"/>
                    <a:pt x="0" y="357"/>
                  </a:cubicBezTo>
                  <a:cubicBezTo>
                    <a:pt x="0" y="524"/>
                    <a:pt x="167" y="691"/>
                    <a:pt x="357" y="691"/>
                  </a:cubicBezTo>
                  <a:lnTo>
                    <a:pt x="1262" y="691"/>
                  </a:lnTo>
                  <a:cubicBezTo>
                    <a:pt x="1453" y="691"/>
                    <a:pt x="1620" y="524"/>
                    <a:pt x="1620" y="357"/>
                  </a:cubicBezTo>
                  <a:cubicBezTo>
                    <a:pt x="1620" y="167"/>
                    <a:pt x="1453" y="0"/>
                    <a:pt x="1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1360390" y="2996552"/>
              <a:ext cx="59652" cy="80287"/>
            </a:xfrm>
            <a:custGeom>
              <a:rect b="b" l="l" r="r" t="t"/>
              <a:pathLst>
                <a:path extrusionOk="0" h="2245" w="1668">
                  <a:moveTo>
                    <a:pt x="0" y="0"/>
                  </a:moveTo>
                  <a:cubicBezTo>
                    <a:pt x="72" y="596"/>
                    <a:pt x="286" y="1787"/>
                    <a:pt x="691" y="2191"/>
                  </a:cubicBezTo>
                  <a:cubicBezTo>
                    <a:pt x="727" y="2227"/>
                    <a:pt x="780" y="2245"/>
                    <a:pt x="834" y="2245"/>
                  </a:cubicBezTo>
                  <a:cubicBezTo>
                    <a:pt x="888" y="2245"/>
                    <a:pt x="941" y="2227"/>
                    <a:pt x="977" y="2191"/>
                  </a:cubicBezTo>
                  <a:cubicBezTo>
                    <a:pt x="1382" y="1787"/>
                    <a:pt x="1596" y="596"/>
                    <a:pt x="1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1425981" y="2996552"/>
              <a:ext cx="86045" cy="75817"/>
            </a:xfrm>
            <a:custGeom>
              <a:rect b="b" l="l" r="r" t="t"/>
              <a:pathLst>
                <a:path extrusionOk="0" h="2120" w="2406">
                  <a:moveTo>
                    <a:pt x="524" y="0"/>
                  </a:moveTo>
                  <a:cubicBezTo>
                    <a:pt x="476" y="572"/>
                    <a:pt x="357" y="1096"/>
                    <a:pt x="214" y="1525"/>
                  </a:cubicBezTo>
                  <a:cubicBezTo>
                    <a:pt x="143" y="1763"/>
                    <a:pt x="72" y="1953"/>
                    <a:pt x="0" y="2120"/>
                  </a:cubicBezTo>
                  <a:cubicBezTo>
                    <a:pt x="1072" y="1810"/>
                    <a:pt x="1977" y="1024"/>
                    <a:pt x="2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1268406" y="2996552"/>
              <a:ext cx="86045" cy="75817"/>
            </a:xfrm>
            <a:custGeom>
              <a:rect b="b" l="l" r="r" t="t"/>
              <a:pathLst>
                <a:path extrusionOk="0" h="2120" w="2406">
                  <a:moveTo>
                    <a:pt x="0" y="0"/>
                  </a:moveTo>
                  <a:cubicBezTo>
                    <a:pt x="429" y="1024"/>
                    <a:pt x="1334" y="1810"/>
                    <a:pt x="2406" y="2120"/>
                  </a:cubicBezTo>
                  <a:cubicBezTo>
                    <a:pt x="2334" y="1953"/>
                    <a:pt x="2263" y="1763"/>
                    <a:pt x="2191" y="1525"/>
                  </a:cubicBezTo>
                  <a:cubicBezTo>
                    <a:pt x="2048" y="1096"/>
                    <a:pt x="1929" y="572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1268406" y="2816839"/>
              <a:ext cx="86045" cy="75852"/>
            </a:xfrm>
            <a:custGeom>
              <a:rect b="b" l="l" r="r" t="t"/>
              <a:pathLst>
                <a:path extrusionOk="0" h="2121" w="2406">
                  <a:moveTo>
                    <a:pt x="2406" y="1"/>
                  </a:moveTo>
                  <a:cubicBezTo>
                    <a:pt x="1310" y="310"/>
                    <a:pt x="429" y="1096"/>
                    <a:pt x="0" y="2120"/>
                  </a:cubicBezTo>
                  <a:lnTo>
                    <a:pt x="1882" y="2120"/>
                  </a:lnTo>
                  <a:cubicBezTo>
                    <a:pt x="1953" y="1453"/>
                    <a:pt x="2120" y="620"/>
                    <a:pt x="2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1360390" y="2812369"/>
              <a:ext cx="59652" cy="80323"/>
            </a:xfrm>
            <a:custGeom>
              <a:rect b="b" l="l" r="r" t="t"/>
              <a:pathLst>
                <a:path extrusionOk="0" h="2246" w="1668">
                  <a:moveTo>
                    <a:pt x="834" y="1"/>
                  </a:moveTo>
                  <a:cubicBezTo>
                    <a:pt x="780" y="1"/>
                    <a:pt x="727" y="18"/>
                    <a:pt x="691" y="54"/>
                  </a:cubicBezTo>
                  <a:cubicBezTo>
                    <a:pt x="286" y="459"/>
                    <a:pt x="72" y="1650"/>
                    <a:pt x="0" y="2245"/>
                  </a:cubicBezTo>
                  <a:lnTo>
                    <a:pt x="1667" y="2245"/>
                  </a:lnTo>
                  <a:cubicBezTo>
                    <a:pt x="1596" y="1650"/>
                    <a:pt x="1382" y="459"/>
                    <a:pt x="977" y="54"/>
                  </a:cubicBezTo>
                  <a:cubicBezTo>
                    <a:pt x="941" y="18"/>
                    <a:pt x="888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1425981" y="2816839"/>
              <a:ext cx="86045" cy="75852"/>
            </a:xfrm>
            <a:custGeom>
              <a:rect b="b" l="l" r="r" t="t"/>
              <a:pathLst>
                <a:path extrusionOk="0" h="2121" w="2406">
                  <a:moveTo>
                    <a:pt x="0" y="1"/>
                  </a:moveTo>
                  <a:cubicBezTo>
                    <a:pt x="286" y="620"/>
                    <a:pt x="453" y="1430"/>
                    <a:pt x="524" y="2120"/>
                  </a:cubicBezTo>
                  <a:lnTo>
                    <a:pt x="2405" y="2120"/>
                  </a:lnTo>
                  <a:cubicBezTo>
                    <a:pt x="1977" y="1096"/>
                    <a:pt x="1096" y="3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1256497" y="2916477"/>
              <a:ext cx="76675" cy="56254"/>
            </a:xfrm>
            <a:custGeom>
              <a:rect b="b" l="l" r="r" t="t"/>
              <a:pathLst>
                <a:path extrusionOk="0" h="1573" w="2144">
                  <a:moveTo>
                    <a:pt x="119" y="1"/>
                  </a:moveTo>
                  <a:cubicBezTo>
                    <a:pt x="0" y="501"/>
                    <a:pt x="0" y="1049"/>
                    <a:pt x="119" y="1573"/>
                  </a:cubicBezTo>
                  <a:lnTo>
                    <a:pt x="2143" y="1573"/>
                  </a:lnTo>
                  <a:cubicBezTo>
                    <a:pt x="2120" y="1049"/>
                    <a:pt x="2120" y="501"/>
                    <a:pt x="2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1447260" y="2916477"/>
              <a:ext cx="76675" cy="56254"/>
            </a:xfrm>
            <a:custGeom>
              <a:rect b="b" l="l" r="r" t="t"/>
              <a:pathLst>
                <a:path extrusionOk="0" h="1573" w="2144">
                  <a:moveTo>
                    <a:pt x="0" y="1"/>
                  </a:moveTo>
                  <a:cubicBezTo>
                    <a:pt x="24" y="501"/>
                    <a:pt x="24" y="1049"/>
                    <a:pt x="0" y="1573"/>
                  </a:cubicBezTo>
                  <a:lnTo>
                    <a:pt x="2025" y="1573"/>
                  </a:lnTo>
                  <a:cubicBezTo>
                    <a:pt x="2144" y="1049"/>
                    <a:pt x="2144" y="501"/>
                    <a:pt x="2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1356993" y="2916477"/>
              <a:ext cx="66447" cy="56254"/>
            </a:xfrm>
            <a:custGeom>
              <a:rect b="b" l="l" r="r" t="t"/>
              <a:pathLst>
                <a:path extrusionOk="0" h="1573" w="1858">
                  <a:moveTo>
                    <a:pt x="24" y="1"/>
                  </a:moveTo>
                  <a:cubicBezTo>
                    <a:pt x="0" y="525"/>
                    <a:pt x="0" y="1073"/>
                    <a:pt x="24" y="1573"/>
                  </a:cubicBezTo>
                  <a:lnTo>
                    <a:pt x="1834" y="1573"/>
                  </a:lnTo>
                  <a:cubicBezTo>
                    <a:pt x="1858" y="1073"/>
                    <a:pt x="1858" y="525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3" name="Google Shape;2733;p42"/>
          <p:cNvSpPr/>
          <p:nvPr/>
        </p:nvSpPr>
        <p:spPr>
          <a:xfrm>
            <a:off x="4806488" y="1688275"/>
            <a:ext cx="1016700" cy="10167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p42"/>
          <p:cNvSpPr/>
          <p:nvPr/>
        </p:nvSpPr>
        <p:spPr>
          <a:xfrm>
            <a:off x="3319776" y="3076287"/>
            <a:ext cx="1016700" cy="10167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p42"/>
          <p:cNvSpPr/>
          <p:nvPr/>
        </p:nvSpPr>
        <p:spPr>
          <a:xfrm>
            <a:off x="4806488" y="3076287"/>
            <a:ext cx="1016700" cy="10167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6" name="Google Shape;2736;p42"/>
          <p:cNvCxnSpPr>
            <a:stCxn id="2733" idx="4"/>
            <a:endCxn id="2734" idx="0"/>
          </p:cNvCxnSpPr>
          <p:nvPr/>
        </p:nvCxnSpPr>
        <p:spPr>
          <a:xfrm rot="5400000">
            <a:off x="4385738" y="2147275"/>
            <a:ext cx="371400" cy="1486800"/>
          </a:xfrm>
          <a:prstGeom prst="bentConnector3">
            <a:avLst>
              <a:gd fmla="val 49988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7" name="Google Shape;2737;p42"/>
          <p:cNvCxnSpPr>
            <a:stCxn id="2693" idx="6"/>
            <a:endCxn id="2733" idx="2"/>
          </p:cNvCxnSpPr>
          <p:nvPr/>
        </p:nvCxnSpPr>
        <p:spPr>
          <a:xfrm>
            <a:off x="4336476" y="2196625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8" name="Google Shape;2738;p42"/>
          <p:cNvCxnSpPr>
            <a:stCxn id="2734" idx="6"/>
            <a:endCxn id="2735" idx="2"/>
          </p:cNvCxnSpPr>
          <p:nvPr/>
        </p:nvCxnSpPr>
        <p:spPr>
          <a:xfrm>
            <a:off x="4336476" y="3584637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39" name="Google Shape;2739;p42"/>
          <p:cNvGrpSpPr/>
          <p:nvPr/>
        </p:nvGrpSpPr>
        <p:grpSpPr>
          <a:xfrm>
            <a:off x="5055181" y="3324036"/>
            <a:ext cx="519315" cy="521201"/>
            <a:chOff x="5440856" y="4131871"/>
            <a:chExt cx="417355" cy="372180"/>
          </a:xfrm>
        </p:grpSpPr>
        <p:sp>
          <p:nvSpPr>
            <p:cNvPr id="2740" name="Google Shape;2740;p42"/>
            <p:cNvSpPr/>
            <p:nvPr/>
          </p:nvSpPr>
          <p:spPr>
            <a:xfrm>
              <a:off x="5440856" y="4131871"/>
              <a:ext cx="286207" cy="372180"/>
            </a:xfrm>
            <a:custGeom>
              <a:rect b="b" l="l" r="r" t="t"/>
              <a:pathLst>
                <a:path extrusionOk="0" h="10407" w="8003">
                  <a:moveTo>
                    <a:pt x="3549" y="2143"/>
                  </a:moveTo>
                  <a:cubicBezTo>
                    <a:pt x="3716" y="2143"/>
                    <a:pt x="3882" y="2286"/>
                    <a:pt x="3882" y="2477"/>
                  </a:cubicBezTo>
                  <a:cubicBezTo>
                    <a:pt x="3882" y="2667"/>
                    <a:pt x="3716" y="2810"/>
                    <a:pt x="3549" y="2810"/>
                  </a:cubicBezTo>
                  <a:lnTo>
                    <a:pt x="1382" y="2810"/>
                  </a:lnTo>
                  <a:cubicBezTo>
                    <a:pt x="1191" y="2810"/>
                    <a:pt x="1025" y="2667"/>
                    <a:pt x="1025" y="2477"/>
                  </a:cubicBezTo>
                  <a:cubicBezTo>
                    <a:pt x="1025" y="2286"/>
                    <a:pt x="1191" y="2143"/>
                    <a:pt x="1382" y="2143"/>
                  </a:cubicBezTo>
                  <a:close/>
                  <a:moveTo>
                    <a:pt x="3549" y="3501"/>
                  </a:moveTo>
                  <a:cubicBezTo>
                    <a:pt x="3716" y="3501"/>
                    <a:pt x="3882" y="3644"/>
                    <a:pt x="3882" y="3834"/>
                  </a:cubicBezTo>
                  <a:cubicBezTo>
                    <a:pt x="3882" y="4025"/>
                    <a:pt x="3716" y="4191"/>
                    <a:pt x="3549" y="4191"/>
                  </a:cubicBezTo>
                  <a:lnTo>
                    <a:pt x="1382" y="4191"/>
                  </a:lnTo>
                  <a:cubicBezTo>
                    <a:pt x="1191" y="4191"/>
                    <a:pt x="1025" y="4025"/>
                    <a:pt x="1025" y="3834"/>
                  </a:cubicBezTo>
                  <a:cubicBezTo>
                    <a:pt x="1025" y="3644"/>
                    <a:pt x="1191" y="3501"/>
                    <a:pt x="1382" y="3501"/>
                  </a:cubicBezTo>
                  <a:close/>
                  <a:moveTo>
                    <a:pt x="3549" y="4858"/>
                  </a:moveTo>
                  <a:cubicBezTo>
                    <a:pt x="3716" y="4858"/>
                    <a:pt x="3882" y="5025"/>
                    <a:pt x="3882" y="5215"/>
                  </a:cubicBezTo>
                  <a:cubicBezTo>
                    <a:pt x="3882" y="5382"/>
                    <a:pt x="3716" y="5549"/>
                    <a:pt x="3549" y="5549"/>
                  </a:cubicBezTo>
                  <a:lnTo>
                    <a:pt x="1382" y="5549"/>
                  </a:lnTo>
                  <a:cubicBezTo>
                    <a:pt x="1191" y="5549"/>
                    <a:pt x="1025" y="5382"/>
                    <a:pt x="1025" y="5215"/>
                  </a:cubicBezTo>
                  <a:cubicBezTo>
                    <a:pt x="1025" y="5025"/>
                    <a:pt x="1191" y="4858"/>
                    <a:pt x="1382" y="4858"/>
                  </a:cubicBezTo>
                  <a:close/>
                  <a:moveTo>
                    <a:pt x="3549" y="6216"/>
                  </a:moveTo>
                  <a:cubicBezTo>
                    <a:pt x="3716" y="6216"/>
                    <a:pt x="3882" y="6382"/>
                    <a:pt x="3882" y="6573"/>
                  </a:cubicBezTo>
                  <a:cubicBezTo>
                    <a:pt x="3882" y="6763"/>
                    <a:pt x="3716" y="6906"/>
                    <a:pt x="3549" y="6906"/>
                  </a:cubicBezTo>
                  <a:lnTo>
                    <a:pt x="1382" y="6906"/>
                  </a:lnTo>
                  <a:cubicBezTo>
                    <a:pt x="1191" y="6906"/>
                    <a:pt x="1025" y="6763"/>
                    <a:pt x="1025" y="6573"/>
                  </a:cubicBezTo>
                  <a:cubicBezTo>
                    <a:pt x="1025" y="6382"/>
                    <a:pt x="1191" y="6216"/>
                    <a:pt x="1382" y="6216"/>
                  </a:cubicBezTo>
                  <a:close/>
                  <a:moveTo>
                    <a:pt x="3549" y="7597"/>
                  </a:moveTo>
                  <a:cubicBezTo>
                    <a:pt x="3716" y="7597"/>
                    <a:pt x="3882" y="7740"/>
                    <a:pt x="3882" y="7930"/>
                  </a:cubicBezTo>
                  <a:cubicBezTo>
                    <a:pt x="3882" y="8121"/>
                    <a:pt x="3716" y="8264"/>
                    <a:pt x="3549" y="8264"/>
                  </a:cubicBezTo>
                  <a:lnTo>
                    <a:pt x="1382" y="8264"/>
                  </a:lnTo>
                  <a:cubicBezTo>
                    <a:pt x="1191" y="8264"/>
                    <a:pt x="1025" y="8121"/>
                    <a:pt x="1025" y="7930"/>
                  </a:cubicBezTo>
                  <a:cubicBezTo>
                    <a:pt x="1025" y="7740"/>
                    <a:pt x="1191" y="7597"/>
                    <a:pt x="1382" y="7597"/>
                  </a:cubicBezTo>
                  <a:close/>
                  <a:moveTo>
                    <a:pt x="334" y="0"/>
                  </a:moveTo>
                  <a:cubicBezTo>
                    <a:pt x="143" y="0"/>
                    <a:pt x="1" y="167"/>
                    <a:pt x="1" y="357"/>
                  </a:cubicBezTo>
                  <a:lnTo>
                    <a:pt x="1" y="10050"/>
                  </a:lnTo>
                  <a:cubicBezTo>
                    <a:pt x="1" y="10240"/>
                    <a:pt x="143" y="10383"/>
                    <a:pt x="334" y="10383"/>
                  </a:cubicBezTo>
                  <a:lnTo>
                    <a:pt x="7645" y="10407"/>
                  </a:lnTo>
                  <a:cubicBezTo>
                    <a:pt x="7836" y="10407"/>
                    <a:pt x="8002" y="10240"/>
                    <a:pt x="8002" y="10050"/>
                  </a:cubicBezTo>
                  <a:lnTo>
                    <a:pt x="8002" y="8168"/>
                  </a:lnTo>
                  <a:lnTo>
                    <a:pt x="5930" y="8168"/>
                  </a:lnTo>
                  <a:cubicBezTo>
                    <a:pt x="5359" y="8168"/>
                    <a:pt x="4906" y="7692"/>
                    <a:pt x="4906" y="7144"/>
                  </a:cubicBezTo>
                  <a:lnTo>
                    <a:pt x="4906" y="5311"/>
                  </a:lnTo>
                  <a:cubicBezTo>
                    <a:pt x="4906" y="4763"/>
                    <a:pt x="5359" y="4287"/>
                    <a:pt x="5930" y="4287"/>
                  </a:cubicBezTo>
                  <a:lnTo>
                    <a:pt x="8002" y="4287"/>
                  </a:lnTo>
                  <a:lnTo>
                    <a:pt x="8002" y="3215"/>
                  </a:lnTo>
                  <a:lnTo>
                    <a:pt x="5121" y="3215"/>
                  </a:lnTo>
                  <a:cubicBezTo>
                    <a:pt x="4954" y="3215"/>
                    <a:pt x="4787" y="3072"/>
                    <a:pt x="4787" y="2882"/>
                  </a:cubicBezTo>
                  <a:lnTo>
                    <a:pt x="4787" y="2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5636734" y="4132693"/>
              <a:ext cx="90336" cy="89478"/>
            </a:xfrm>
            <a:custGeom>
              <a:rect b="b" l="l" r="r" t="t"/>
              <a:pathLst>
                <a:path extrusionOk="0" h="2502" w="2526">
                  <a:moveTo>
                    <a:pt x="1" y="1"/>
                  </a:moveTo>
                  <a:lnTo>
                    <a:pt x="1" y="2501"/>
                  </a:lnTo>
                  <a:lnTo>
                    <a:pt x="2525" y="2501"/>
                  </a:lnTo>
                  <a:cubicBezTo>
                    <a:pt x="2525" y="2430"/>
                    <a:pt x="2478" y="2335"/>
                    <a:pt x="2406" y="2263"/>
                  </a:cubicBezTo>
                  <a:lnTo>
                    <a:pt x="239" y="96"/>
                  </a:lnTo>
                  <a:cubicBezTo>
                    <a:pt x="168" y="25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5641026" y="4271850"/>
              <a:ext cx="217186" cy="165473"/>
            </a:xfrm>
            <a:custGeom>
              <a:rect b="b" l="l" r="r" t="t"/>
              <a:pathLst>
                <a:path extrusionOk="0" h="4627" w="6073">
                  <a:moveTo>
                    <a:pt x="3537" y="1"/>
                  </a:moveTo>
                  <a:cubicBezTo>
                    <a:pt x="3361" y="1"/>
                    <a:pt x="3191" y="135"/>
                    <a:pt x="3191" y="349"/>
                  </a:cubicBezTo>
                  <a:lnTo>
                    <a:pt x="3191" y="1063"/>
                  </a:lnTo>
                  <a:lnTo>
                    <a:pt x="333" y="1063"/>
                  </a:lnTo>
                  <a:cubicBezTo>
                    <a:pt x="143" y="1063"/>
                    <a:pt x="0" y="1206"/>
                    <a:pt x="0" y="1397"/>
                  </a:cubicBezTo>
                  <a:lnTo>
                    <a:pt x="0" y="3230"/>
                  </a:lnTo>
                  <a:cubicBezTo>
                    <a:pt x="0" y="3421"/>
                    <a:pt x="143" y="3564"/>
                    <a:pt x="333" y="3564"/>
                  </a:cubicBezTo>
                  <a:lnTo>
                    <a:pt x="3191" y="3564"/>
                  </a:lnTo>
                  <a:lnTo>
                    <a:pt x="3191" y="4278"/>
                  </a:lnTo>
                  <a:cubicBezTo>
                    <a:pt x="3191" y="4492"/>
                    <a:pt x="3361" y="4626"/>
                    <a:pt x="3537" y="4626"/>
                  </a:cubicBezTo>
                  <a:cubicBezTo>
                    <a:pt x="3616" y="4626"/>
                    <a:pt x="3696" y="4599"/>
                    <a:pt x="3763" y="4540"/>
                  </a:cubicBezTo>
                  <a:lnTo>
                    <a:pt x="5930" y="2564"/>
                  </a:lnTo>
                  <a:cubicBezTo>
                    <a:pt x="6073" y="2421"/>
                    <a:pt x="6073" y="2206"/>
                    <a:pt x="5930" y="2063"/>
                  </a:cubicBezTo>
                  <a:lnTo>
                    <a:pt x="3763" y="87"/>
                  </a:lnTo>
                  <a:cubicBezTo>
                    <a:pt x="3696" y="28"/>
                    <a:pt x="3616" y="1"/>
                    <a:pt x="3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3" name="Google Shape;2743;p42"/>
          <p:cNvGrpSpPr/>
          <p:nvPr/>
        </p:nvGrpSpPr>
        <p:grpSpPr>
          <a:xfrm>
            <a:off x="5055277" y="1937949"/>
            <a:ext cx="519321" cy="519376"/>
            <a:chOff x="3338019" y="1437970"/>
            <a:chExt cx="416490" cy="416501"/>
          </a:xfrm>
        </p:grpSpPr>
        <p:sp>
          <p:nvSpPr>
            <p:cNvPr id="2744" name="Google Shape;2744;p42"/>
            <p:cNvSpPr/>
            <p:nvPr/>
          </p:nvSpPr>
          <p:spPr>
            <a:xfrm>
              <a:off x="3338019" y="1538466"/>
              <a:ext cx="416490" cy="190793"/>
            </a:xfrm>
            <a:custGeom>
              <a:rect b="b" l="l" r="r" t="t"/>
              <a:pathLst>
                <a:path extrusionOk="0" h="5335" w="11646">
                  <a:moveTo>
                    <a:pt x="334" y="0"/>
                  </a:moveTo>
                  <a:cubicBezTo>
                    <a:pt x="144" y="0"/>
                    <a:pt x="1" y="167"/>
                    <a:pt x="1" y="358"/>
                  </a:cubicBezTo>
                  <a:lnTo>
                    <a:pt x="1" y="5335"/>
                  </a:lnTo>
                  <a:lnTo>
                    <a:pt x="11646" y="5335"/>
                  </a:lnTo>
                  <a:lnTo>
                    <a:pt x="11646" y="358"/>
                  </a:lnTo>
                  <a:cubicBezTo>
                    <a:pt x="11646" y="167"/>
                    <a:pt x="11479" y="0"/>
                    <a:pt x="11289" y="0"/>
                  </a:cubicBezTo>
                  <a:lnTo>
                    <a:pt x="9693" y="0"/>
                  </a:lnTo>
                  <a:lnTo>
                    <a:pt x="9693" y="905"/>
                  </a:lnTo>
                  <a:cubicBezTo>
                    <a:pt x="9693" y="1262"/>
                    <a:pt x="9503" y="1596"/>
                    <a:pt x="9193" y="1763"/>
                  </a:cubicBezTo>
                  <a:cubicBezTo>
                    <a:pt x="9288" y="2096"/>
                    <a:pt x="9193" y="2453"/>
                    <a:pt x="8931" y="2715"/>
                  </a:cubicBezTo>
                  <a:lnTo>
                    <a:pt x="8193" y="3477"/>
                  </a:lnTo>
                  <a:cubicBezTo>
                    <a:pt x="7997" y="3673"/>
                    <a:pt x="7736" y="3775"/>
                    <a:pt x="7477" y="3775"/>
                  </a:cubicBezTo>
                  <a:cubicBezTo>
                    <a:pt x="7389" y="3775"/>
                    <a:pt x="7301" y="3763"/>
                    <a:pt x="7216" y="3739"/>
                  </a:cubicBezTo>
                  <a:cubicBezTo>
                    <a:pt x="7050" y="4049"/>
                    <a:pt x="6716" y="4239"/>
                    <a:pt x="6359" y="4239"/>
                  </a:cubicBezTo>
                  <a:lnTo>
                    <a:pt x="5287" y="4239"/>
                  </a:lnTo>
                  <a:cubicBezTo>
                    <a:pt x="4906" y="4239"/>
                    <a:pt x="4597" y="4049"/>
                    <a:pt x="4430" y="3739"/>
                  </a:cubicBezTo>
                  <a:cubicBezTo>
                    <a:pt x="4344" y="3764"/>
                    <a:pt x="4255" y="3776"/>
                    <a:pt x="4165" y="3776"/>
                  </a:cubicBezTo>
                  <a:cubicBezTo>
                    <a:pt x="3909" y="3776"/>
                    <a:pt x="3654" y="3678"/>
                    <a:pt x="3478" y="3501"/>
                  </a:cubicBezTo>
                  <a:lnTo>
                    <a:pt x="2715" y="2739"/>
                  </a:lnTo>
                  <a:cubicBezTo>
                    <a:pt x="2454" y="2477"/>
                    <a:pt x="2358" y="2096"/>
                    <a:pt x="2454" y="1763"/>
                  </a:cubicBezTo>
                  <a:cubicBezTo>
                    <a:pt x="2144" y="1596"/>
                    <a:pt x="1953" y="1262"/>
                    <a:pt x="1953" y="905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3338019" y="1753084"/>
              <a:ext cx="416490" cy="101387"/>
            </a:xfrm>
            <a:custGeom>
              <a:rect b="b" l="l" r="r" t="t"/>
              <a:pathLst>
                <a:path extrusionOk="0" h="2835" w="11646">
                  <a:moveTo>
                    <a:pt x="1" y="1"/>
                  </a:moveTo>
                  <a:lnTo>
                    <a:pt x="1" y="1025"/>
                  </a:lnTo>
                  <a:cubicBezTo>
                    <a:pt x="1" y="1215"/>
                    <a:pt x="144" y="1382"/>
                    <a:pt x="334" y="1382"/>
                  </a:cubicBezTo>
                  <a:lnTo>
                    <a:pt x="4787" y="1382"/>
                  </a:lnTo>
                  <a:lnTo>
                    <a:pt x="4787" y="2144"/>
                  </a:lnTo>
                  <a:lnTo>
                    <a:pt x="3740" y="2144"/>
                  </a:lnTo>
                  <a:cubicBezTo>
                    <a:pt x="3549" y="2144"/>
                    <a:pt x="3382" y="2287"/>
                    <a:pt x="3382" y="2477"/>
                  </a:cubicBezTo>
                  <a:cubicBezTo>
                    <a:pt x="3382" y="2668"/>
                    <a:pt x="3549" y="2834"/>
                    <a:pt x="3740" y="2834"/>
                  </a:cubicBezTo>
                  <a:lnTo>
                    <a:pt x="7907" y="2834"/>
                  </a:lnTo>
                  <a:cubicBezTo>
                    <a:pt x="8098" y="2834"/>
                    <a:pt x="8240" y="2668"/>
                    <a:pt x="8240" y="2477"/>
                  </a:cubicBezTo>
                  <a:cubicBezTo>
                    <a:pt x="8240" y="2287"/>
                    <a:pt x="8098" y="2144"/>
                    <a:pt x="7907" y="2144"/>
                  </a:cubicBezTo>
                  <a:lnTo>
                    <a:pt x="6835" y="2144"/>
                  </a:lnTo>
                  <a:lnTo>
                    <a:pt x="6835" y="1382"/>
                  </a:lnTo>
                  <a:lnTo>
                    <a:pt x="11289" y="1382"/>
                  </a:lnTo>
                  <a:cubicBezTo>
                    <a:pt x="11479" y="1382"/>
                    <a:pt x="11646" y="1215"/>
                    <a:pt x="11646" y="1025"/>
                  </a:cubicBezTo>
                  <a:lnTo>
                    <a:pt x="11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3431720" y="1437970"/>
              <a:ext cx="228272" cy="227414"/>
            </a:xfrm>
            <a:custGeom>
              <a:rect b="b" l="l" r="r" t="t"/>
              <a:pathLst>
                <a:path extrusionOk="0" h="6359" w="6383">
                  <a:moveTo>
                    <a:pt x="3191" y="2001"/>
                  </a:moveTo>
                  <a:cubicBezTo>
                    <a:pt x="3834" y="2001"/>
                    <a:pt x="4358" y="2525"/>
                    <a:pt x="4358" y="3168"/>
                  </a:cubicBezTo>
                  <a:cubicBezTo>
                    <a:pt x="4358" y="3810"/>
                    <a:pt x="3834" y="4358"/>
                    <a:pt x="3191" y="4358"/>
                  </a:cubicBezTo>
                  <a:lnTo>
                    <a:pt x="3168" y="4358"/>
                  </a:lnTo>
                  <a:cubicBezTo>
                    <a:pt x="2525" y="4334"/>
                    <a:pt x="2024" y="3810"/>
                    <a:pt x="2024" y="3168"/>
                  </a:cubicBezTo>
                  <a:cubicBezTo>
                    <a:pt x="2024" y="2548"/>
                    <a:pt x="2525" y="2024"/>
                    <a:pt x="3168" y="2001"/>
                  </a:cubicBezTo>
                  <a:close/>
                  <a:moveTo>
                    <a:pt x="2667" y="0"/>
                  </a:moveTo>
                  <a:cubicBezTo>
                    <a:pt x="2501" y="0"/>
                    <a:pt x="2358" y="119"/>
                    <a:pt x="2334" y="262"/>
                  </a:cubicBezTo>
                  <a:lnTo>
                    <a:pt x="2263" y="953"/>
                  </a:lnTo>
                  <a:lnTo>
                    <a:pt x="1739" y="524"/>
                  </a:lnTo>
                  <a:cubicBezTo>
                    <a:pt x="1682" y="479"/>
                    <a:pt x="1610" y="455"/>
                    <a:pt x="1537" y="455"/>
                  </a:cubicBezTo>
                  <a:cubicBezTo>
                    <a:pt x="1456" y="455"/>
                    <a:pt x="1373" y="485"/>
                    <a:pt x="1310" y="548"/>
                  </a:cubicBezTo>
                  <a:lnTo>
                    <a:pt x="548" y="1310"/>
                  </a:lnTo>
                  <a:cubicBezTo>
                    <a:pt x="453" y="1429"/>
                    <a:pt x="429" y="1596"/>
                    <a:pt x="548" y="1739"/>
                  </a:cubicBezTo>
                  <a:lnTo>
                    <a:pt x="953" y="2263"/>
                  </a:lnTo>
                  <a:lnTo>
                    <a:pt x="286" y="2334"/>
                  </a:lnTo>
                  <a:cubicBezTo>
                    <a:pt x="119" y="2334"/>
                    <a:pt x="0" y="2477"/>
                    <a:pt x="0" y="2644"/>
                  </a:cubicBezTo>
                  <a:lnTo>
                    <a:pt x="0" y="3715"/>
                  </a:lnTo>
                  <a:cubicBezTo>
                    <a:pt x="0" y="3882"/>
                    <a:pt x="119" y="4025"/>
                    <a:pt x="286" y="4025"/>
                  </a:cubicBezTo>
                  <a:lnTo>
                    <a:pt x="977" y="4096"/>
                  </a:lnTo>
                  <a:lnTo>
                    <a:pt x="548" y="4644"/>
                  </a:lnTo>
                  <a:cubicBezTo>
                    <a:pt x="453" y="4763"/>
                    <a:pt x="453" y="4954"/>
                    <a:pt x="572" y="5049"/>
                  </a:cubicBezTo>
                  <a:lnTo>
                    <a:pt x="1334" y="5811"/>
                  </a:lnTo>
                  <a:cubicBezTo>
                    <a:pt x="1397" y="5874"/>
                    <a:pt x="1473" y="5903"/>
                    <a:pt x="1552" y="5903"/>
                  </a:cubicBezTo>
                  <a:cubicBezTo>
                    <a:pt x="1622" y="5903"/>
                    <a:pt x="1695" y="5880"/>
                    <a:pt x="1763" y="5835"/>
                  </a:cubicBezTo>
                  <a:lnTo>
                    <a:pt x="2263" y="5430"/>
                  </a:lnTo>
                  <a:lnTo>
                    <a:pt x="2334" y="6073"/>
                  </a:lnTo>
                  <a:cubicBezTo>
                    <a:pt x="2358" y="6240"/>
                    <a:pt x="2501" y="6359"/>
                    <a:pt x="2667" y="6359"/>
                  </a:cubicBezTo>
                  <a:lnTo>
                    <a:pt x="3739" y="6359"/>
                  </a:lnTo>
                  <a:cubicBezTo>
                    <a:pt x="3906" y="6359"/>
                    <a:pt x="4025" y="6240"/>
                    <a:pt x="4049" y="6073"/>
                  </a:cubicBezTo>
                  <a:lnTo>
                    <a:pt x="4120" y="5406"/>
                  </a:lnTo>
                  <a:lnTo>
                    <a:pt x="4644" y="5835"/>
                  </a:lnTo>
                  <a:cubicBezTo>
                    <a:pt x="4712" y="5880"/>
                    <a:pt x="4784" y="5903"/>
                    <a:pt x="4855" y="5903"/>
                  </a:cubicBezTo>
                  <a:cubicBezTo>
                    <a:pt x="4934" y="5903"/>
                    <a:pt x="5010" y="5874"/>
                    <a:pt x="5073" y="5811"/>
                  </a:cubicBezTo>
                  <a:lnTo>
                    <a:pt x="5835" y="5049"/>
                  </a:lnTo>
                  <a:cubicBezTo>
                    <a:pt x="5954" y="4930"/>
                    <a:pt x="5954" y="4739"/>
                    <a:pt x="5859" y="4620"/>
                  </a:cubicBezTo>
                  <a:lnTo>
                    <a:pt x="5430" y="4096"/>
                  </a:lnTo>
                  <a:lnTo>
                    <a:pt x="6097" y="4025"/>
                  </a:lnTo>
                  <a:cubicBezTo>
                    <a:pt x="6263" y="4001"/>
                    <a:pt x="6383" y="3882"/>
                    <a:pt x="6383" y="3715"/>
                  </a:cubicBezTo>
                  <a:lnTo>
                    <a:pt x="6383" y="2644"/>
                  </a:lnTo>
                  <a:cubicBezTo>
                    <a:pt x="6383" y="2477"/>
                    <a:pt x="6263" y="2334"/>
                    <a:pt x="6097" y="2334"/>
                  </a:cubicBezTo>
                  <a:lnTo>
                    <a:pt x="5430" y="2239"/>
                  </a:lnTo>
                  <a:lnTo>
                    <a:pt x="5859" y="1715"/>
                  </a:lnTo>
                  <a:cubicBezTo>
                    <a:pt x="5954" y="1596"/>
                    <a:pt x="5954" y="1405"/>
                    <a:pt x="5835" y="1286"/>
                  </a:cubicBezTo>
                  <a:lnTo>
                    <a:pt x="5073" y="548"/>
                  </a:lnTo>
                  <a:cubicBezTo>
                    <a:pt x="5007" y="482"/>
                    <a:pt x="4920" y="446"/>
                    <a:pt x="4835" y="446"/>
                  </a:cubicBezTo>
                  <a:cubicBezTo>
                    <a:pt x="4766" y="446"/>
                    <a:pt x="4698" y="470"/>
                    <a:pt x="4644" y="524"/>
                  </a:cubicBezTo>
                  <a:lnTo>
                    <a:pt x="4120" y="929"/>
                  </a:lnTo>
                  <a:lnTo>
                    <a:pt x="4049" y="262"/>
                  </a:lnTo>
                  <a:cubicBezTo>
                    <a:pt x="4025" y="119"/>
                    <a:pt x="3906" y="0"/>
                    <a:pt x="3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7" name="Google Shape;2747;p42"/>
          <p:cNvGrpSpPr/>
          <p:nvPr/>
        </p:nvGrpSpPr>
        <p:grpSpPr>
          <a:xfrm rot="10800000">
            <a:off x="4431589" y="4464278"/>
            <a:ext cx="883262" cy="242091"/>
            <a:chOff x="2300350" y="2601250"/>
            <a:chExt cx="2275275" cy="623625"/>
          </a:xfrm>
        </p:grpSpPr>
        <p:sp>
          <p:nvSpPr>
            <p:cNvPr id="2748" name="Google Shape;2748;p42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4" name="Google Shape;2754;p42"/>
          <p:cNvGrpSpPr/>
          <p:nvPr/>
        </p:nvGrpSpPr>
        <p:grpSpPr>
          <a:xfrm>
            <a:off x="7865020" y="1077529"/>
            <a:ext cx="2297800" cy="271691"/>
            <a:chOff x="7805645" y="1077529"/>
            <a:chExt cx="2297800" cy="271691"/>
          </a:xfrm>
        </p:grpSpPr>
        <p:sp>
          <p:nvSpPr>
            <p:cNvPr id="2755" name="Google Shape;2755;p42"/>
            <p:cNvSpPr/>
            <p:nvPr/>
          </p:nvSpPr>
          <p:spPr>
            <a:xfrm flipH="1">
              <a:off x="8108745" y="128111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 flipH="1">
              <a:off x="7805645" y="1077529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7" name="Google Shape;2757;p42"/>
          <p:cNvSpPr txBox="1"/>
          <p:nvPr>
            <p:ph type="title"/>
          </p:nvPr>
        </p:nvSpPr>
        <p:spPr>
          <a:xfrm>
            <a:off x="3287250" y="961438"/>
            <a:ext cx="25695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Objetivos</a:t>
            </a:r>
            <a:endParaRPr sz="2400">
              <a:solidFill>
                <a:schemeClr val="accent2"/>
              </a:solidFill>
            </a:endParaRPr>
          </a:p>
        </p:txBody>
      </p:sp>
      <p:grpSp>
        <p:nvGrpSpPr>
          <p:cNvPr id="2758" name="Google Shape;2758;p42"/>
          <p:cNvGrpSpPr/>
          <p:nvPr/>
        </p:nvGrpSpPr>
        <p:grpSpPr>
          <a:xfrm>
            <a:off x="3515180" y="3271105"/>
            <a:ext cx="572693" cy="574140"/>
            <a:chOff x="-61784125" y="3377700"/>
            <a:chExt cx="316650" cy="317450"/>
          </a:xfrm>
        </p:grpSpPr>
        <p:sp>
          <p:nvSpPr>
            <p:cNvPr id="2759" name="Google Shape;2759;p42"/>
            <p:cNvSpPr/>
            <p:nvPr/>
          </p:nvSpPr>
          <p:spPr>
            <a:xfrm>
              <a:off x="-61688025" y="3460400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-61677800" y="3518900"/>
              <a:ext cx="104775" cy="61850"/>
            </a:xfrm>
            <a:custGeom>
              <a:rect b="b" l="l" r="r" t="t"/>
              <a:pathLst>
                <a:path extrusionOk="0" h="2474" w="4191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-61667550" y="3377700"/>
              <a:ext cx="82700" cy="82725"/>
            </a:xfrm>
            <a:custGeom>
              <a:rect b="b" l="l" r="r" t="t"/>
              <a:pathLst>
                <a:path extrusionOk="0" h="3309" w="3308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-61591150" y="3643150"/>
              <a:ext cx="123675" cy="51200"/>
            </a:xfrm>
            <a:custGeom>
              <a:rect b="b" l="l" r="r" t="t"/>
              <a:pathLst>
                <a:path extrusionOk="0" h="2048" w="4947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-61570675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-61784125" y="3643925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-61763650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6" name="Google Shape;2766;p42"/>
          <p:cNvSpPr txBox="1"/>
          <p:nvPr>
            <p:ph idx="4294967295" type="subTitle"/>
          </p:nvPr>
        </p:nvSpPr>
        <p:spPr>
          <a:xfrm>
            <a:off x="1293550" y="4750125"/>
            <a:ext cx="468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7 de los Lineamientos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43"/>
          <p:cNvSpPr/>
          <p:nvPr/>
        </p:nvSpPr>
        <p:spPr>
          <a:xfrm>
            <a:off x="2996849" y="2955199"/>
            <a:ext cx="331500" cy="331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2" name="Google Shape;2772;p43"/>
          <p:cNvCxnSpPr>
            <a:stCxn id="2773" idx="6"/>
            <a:endCxn id="2774" idx="2"/>
          </p:cNvCxnSpPr>
          <p:nvPr/>
        </p:nvCxnSpPr>
        <p:spPr>
          <a:xfrm>
            <a:off x="365699" y="3115762"/>
            <a:ext cx="11499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5" name="Google Shape;2775;p43"/>
          <p:cNvCxnSpPr>
            <a:stCxn id="2774" idx="6"/>
            <a:endCxn id="2771" idx="2"/>
          </p:cNvCxnSpPr>
          <p:nvPr/>
        </p:nvCxnSpPr>
        <p:spPr>
          <a:xfrm>
            <a:off x="1847024" y="3115762"/>
            <a:ext cx="1149900" cy="5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6" name="Google Shape;2776;p43"/>
          <p:cNvCxnSpPr>
            <a:stCxn id="2771" idx="6"/>
            <a:endCxn id="2777" idx="2"/>
          </p:cNvCxnSpPr>
          <p:nvPr/>
        </p:nvCxnSpPr>
        <p:spPr>
          <a:xfrm>
            <a:off x="3328349" y="3120949"/>
            <a:ext cx="11496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8" name="Google Shape;2778;p43"/>
          <p:cNvCxnSpPr>
            <a:stCxn id="2777" idx="6"/>
            <a:endCxn id="2779" idx="2"/>
          </p:cNvCxnSpPr>
          <p:nvPr/>
        </p:nvCxnSpPr>
        <p:spPr>
          <a:xfrm>
            <a:off x="4809374" y="3120949"/>
            <a:ext cx="11496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0" name="Google Shape;2780;p43"/>
          <p:cNvCxnSpPr>
            <a:stCxn id="2773" idx="0"/>
          </p:cNvCxnSpPr>
          <p:nvPr/>
        </p:nvCxnSpPr>
        <p:spPr>
          <a:xfrm flipH="1" rot="10800000">
            <a:off x="199949" y="2633812"/>
            <a:ext cx="600" cy="316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1" name="Google Shape;2781;p43"/>
          <p:cNvCxnSpPr>
            <a:stCxn id="2771" idx="0"/>
          </p:cNvCxnSpPr>
          <p:nvPr/>
        </p:nvCxnSpPr>
        <p:spPr>
          <a:xfrm rot="10800000">
            <a:off x="3162599" y="2633599"/>
            <a:ext cx="0" cy="321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2" name="Google Shape;2782;p43"/>
          <p:cNvCxnSpPr>
            <a:stCxn id="2779" idx="0"/>
          </p:cNvCxnSpPr>
          <p:nvPr/>
        </p:nvCxnSpPr>
        <p:spPr>
          <a:xfrm rot="10800000">
            <a:off x="6124649" y="2633599"/>
            <a:ext cx="0" cy="321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3" name="Google Shape;2783;p43"/>
          <p:cNvCxnSpPr>
            <a:endCxn id="2777" idx="4"/>
          </p:cNvCxnSpPr>
          <p:nvPr/>
        </p:nvCxnSpPr>
        <p:spPr>
          <a:xfrm rot="10800000">
            <a:off x="4643624" y="3286699"/>
            <a:ext cx="0" cy="311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4" name="Google Shape;2784;p43"/>
          <p:cNvCxnSpPr>
            <a:endCxn id="2774" idx="4"/>
          </p:cNvCxnSpPr>
          <p:nvPr/>
        </p:nvCxnSpPr>
        <p:spPr>
          <a:xfrm rot="10800000">
            <a:off x="1681274" y="3281512"/>
            <a:ext cx="300" cy="316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5" name="Google Shape;2785;p43"/>
          <p:cNvSpPr/>
          <p:nvPr/>
        </p:nvSpPr>
        <p:spPr>
          <a:xfrm>
            <a:off x="3066300" y="3024650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6" name="Google Shape;2786;p43"/>
          <p:cNvGrpSpPr/>
          <p:nvPr/>
        </p:nvGrpSpPr>
        <p:grpSpPr>
          <a:xfrm>
            <a:off x="1515524" y="2950012"/>
            <a:ext cx="331500" cy="331500"/>
            <a:chOff x="2924924" y="2835362"/>
            <a:chExt cx="331500" cy="331500"/>
          </a:xfrm>
        </p:grpSpPr>
        <p:sp>
          <p:nvSpPr>
            <p:cNvPr id="2787" name="Google Shape;2787;p43"/>
            <p:cNvSpPr/>
            <p:nvPr/>
          </p:nvSpPr>
          <p:spPr>
            <a:xfrm>
              <a:off x="2994675" y="2906923"/>
              <a:ext cx="192600" cy="1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2924924" y="2835362"/>
              <a:ext cx="331500" cy="3315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8" name="Google Shape;2788;p43"/>
          <p:cNvGrpSpPr/>
          <p:nvPr/>
        </p:nvGrpSpPr>
        <p:grpSpPr>
          <a:xfrm>
            <a:off x="4477874" y="2955199"/>
            <a:ext cx="331500" cy="331500"/>
            <a:chOff x="5887274" y="2840549"/>
            <a:chExt cx="331500" cy="331500"/>
          </a:xfrm>
        </p:grpSpPr>
        <p:sp>
          <p:nvSpPr>
            <p:cNvPr id="2789" name="Google Shape;2789;p43"/>
            <p:cNvSpPr/>
            <p:nvPr/>
          </p:nvSpPr>
          <p:spPr>
            <a:xfrm>
              <a:off x="5956725" y="2906923"/>
              <a:ext cx="192600" cy="1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5887274" y="2840549"/>
              <a:ext cx="331500" cy="3315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0" name="Google Shape;2790;p43"/>
          <p:cNvGrpSpPr/>
          <p:nvPr/>
        </p:nvGrpSpPr>
        <p:grpSpPr>
          <a:xfrm>
            <a:off x="5958899" y="2955199"/>
            <a:ext cx="331500" cy="331500"/>
            <a:chOff x="7368299" y="2840549"/>
            <a:chExt cx="331500" cy="331500"/>
          </a:xfrm>
        </p:grpSpPr>
        <p:sp>
          <p:nvSpPr>
            <p:cNvPr id="2791" name="Google Shape;2791;p43"/>
            <p:cNvSpPr/>
            <p:nvPr/>
          </p:nvSpPr>
          <p:spPr>
            <a:xfrm>
              <a:off x="7437750" y="2906923"/>
              <a:ext cx="192600" cy="1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43"/>
            <p:cNvSpPr/>
            <p:nvPr/>
          </p:nvSpPr>
          <p:spPr>
            <a:xfrm>
              <a:off x="7368299" y="2840549"/>
              <a:ext cx="331500" cy="3315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2" name="Google Shape;2792;p43"/>
          <p:cNvGrpSpPr/>
          <p:nvPr/>
        </p:nvGrpSpPr>
        <p:grpSpPr>
          <a:xfrm>
            <a:off x="34199" y="2950012"/>
            <a:ext cx="331500" cy="331500"/>
            <a:chOff x="1443599" y="2835362"/>
            <a:chExt cx="331500" cy="331500"/>
          </a:xfrm>
        </p:grpSpPr>
        <p:sp>
          <p:nvSpPr>
            <p:cNvPr id="2793" name="Google Shape;2793;p43"/>
            <p:cNvSpPr/>
            <p:nvPr/>
          </p:nvSpPr>
          <p:spPr>
            <a:xfrm>
              <a:off x="1513650" y="2906923"/>
              <a:ext cx="192000" cy="1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1443599" y="2835362"/>
              <a:ext cx="331500" cy="3315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794" name="Google Shape;2794;p43"/>
          <p:cNvCxnSpPr>
            <a:endCxn id="2795" idx="2"/>
          </p:cNvCxnSpPr>
          <p:nvPr/>
        </p:nvCxnSpPr>
        <p:spPr>
          <a:xfrm>
            <a:off x="6147674" y="3120949"/>
            <a:ext cx="11496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6" name="Google Shape;2796;p43"/>
          <p:cNvCxnSpPr>
            <a:stCxn id="2795" idx="6"/>
            <a:endCxn id="2797" idx="2"/>
          </p:cNvCxnSpPr>
          <p:nvPr/>
        </p:nvCxnSpPr>
        <p:spPr>
          <a:xfrm>
            <a:off x="7628774" y="3120949"/>
            <a:ext cx="11496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8" name="Google Shape;2798;p43"/>
          <p:cNvCxnSpPr/>
          <p:nvPr/>
        </p:nvCxnSpPr>
        <p:spPr>
          <a:xfrm rot="10800000">
            <a:off x="8921374" y="2636074"/>
            <a:ext cx="0" cy="321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9" name="Google Shape;2799;p43"/>
          <p:cNvCxnSpPr>
            <a:endCxn id="2795" idx="4"/>
          </p:cNvCxnSpPr>
          <p:nvPr/>
        </p:nvCxnSpPr>
        <p:spPr>
          <a:xfrm rot="10800000">
            <a:off x="7463024" y="3286699"/>
            <a:ext cx="0" cy="311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00" name="Google Shape;2800;p43"/>
          <p:cNvGrpSpPr/>
          <p:nvPr/>
        </p:nvGrpSpPr>
        <p:grpSpPr>
          <a:xfrm>
            <a:off x="7297274" y="2955199"/>
            <a:ext cx="331500" cy="331500"/>
            <a:chOff x="5887274" y="2840549"/>
            <a:chExt cx="331500" cy="331500"/>
          </a:xfrm>
        </p:grpSpPr>
        <p:sp>
          <p:nvSpPr>
            <p:cNvPr id="2801" name="Google Shape;2801;p43"/>
            <p:cNvSpPr/>
            <p:nvPr/>
          </p:nvSpPr>
          <p:spPr>
            <a:xfrm>
              <a:off x="5956725" y="2906923"/>
              <a:ext cx="192600" cy="1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5887274" y="2840549"/>
              <a:ext cx="331500" cy="3315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2" name="Google Shape;2802;p43"/>
          <p:cNvGrpSpPr/>
          <p:nvPr/>
        </p:nvGrpSpPr>
        <p:grpSpPr>
          <a:xfrm>
            <a:off x="8778299" y="2955199"/>
            <a:ext cx="331500" cy="331500"/>
            <a:chOff x="7368299" y="2840549"/>
            <a:chExt cx="331500" cy="331500"/>
          </a:xfrm>
        </p:grpSpPr>
        <p:sp>
          <p:nvSpPr>
            <p:cNvPr id="2803" name="Google Shape;2803;p43"/>
            <p:cNvSpPr/>
            <p:nvPr/>
          </p:nvSpPr>
          <p:spPr>
            <a:xfrm>
              <a:off x="7437750" y="2906923"/>
              <a:ext cx="192600" cy="1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7368299" y="2840549"/>
              <a:ext cx="331500" cy="3315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4" name="Google Shape;2804;p43"/>
          <p:cNvSpPr txBox="1"/>
          <p:nvPr>
            <p:ph type="title"/>
          </p:nvPr>
        </p:nvSpPr>
        <p:spPr>
          <a:xfrm>
            <a:off x="713100" y="3108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Las prácticas</a:t>
            </a:r>
            <a:br>
              <a:rPr lang="en">
                <a:solidFill>
                  <a:schemeClr val="accent2"/>
                </a:solidFill>
              </a:rPr>
            </a:br>
            <a:r>
              <a:rPr lang="en"/>
              <a:t>deben de atender las siguientes fases</a:t>
            </a:r>
            <a:endParaRPr/>
          </a:p>
        </p:txBody>
      </p:sp>
      <p:grpSp>
        <p:nvGrpSpPr>
          <p:cNvPr id="2805" name="Google Shape;2805;p43"/>
          <p:cNvGrpSpPr/>
          <p:nvPr/>
        </p:nvGrpSpPr>
        <p:grpSpPr>
          <a:xfrm>
            <a:off x="8101395" y="3969991"/>
            <a:ext cx="2297800" cy="347400"/>
            <a:chOff x="7644195" y="3512791"/>
            <a:chExt cx="2297800" cy="347400"/>
          </a:xfrm>
        </p:grpSpPr>
        <p:sp>
          <p:nvSpPr>
            <p:cNvPr id="2806" name="Google Shape;2806;p43"/>
            <p:cNvSpPr/>
            <p:nvPr/>
          </p:nvSpPr>
          <p:spPr>
            <a:xfrm flipH="1">
              <a:off x="7947295" y="3792091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 flipH="1">
              <a:off x="7644195" y="3512791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8" name="Google Shape;2808;p43"/>
          <p:cNvSpPr/>
          <p:nvPr/>
        </p:nvSpPr>
        <p:spPr>
          <a:xfrm>
            <a:off x="50575" y="234429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Fijar objetivos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09" name="Google Shape;2809;p43"/>
          <p:cNvSpPr/>
          <p:nvPr/>
        </p:nvSpPr>
        <p:spPr>
          <a:xfrm>
            <a:off x="2632878" y="234429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Identificar 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0" name="Google Shape;2810;p43"/>
          <p:cNvSpPr/>
          <p:nvPr/>
        </p:nvSpPr>
        <p:spPr>
          <a:xfrm>
            <a:off x="583975" y="359184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Crear perfil 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1" name="Google Shape;2811;p43"/>
          <p:cNvSpPr/>
          <p:nvPr/>
        </p:nvSpPr>
        <p:spPr>
          <a:xfrm>
            <a:off x="3166278" y="359184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Generar y publicar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2" name="Google Shape;2812;p43"/>
          <p:cNvSpPr/>
          <p:nvPr/>
        </p:nvSpPr>
        <p:spPr>
          <a:xfrm>
            <a:off x="5098825" y="234429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Difundir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3" name="Google Shape;2813;p43"/>
          <p:cNvSpPr/>
          <p:nvPr/>
        </p:nvSpPr>
        <p:spPr>
          <a:xfrm>
            <a:off x="5937025" y="359184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Reutilización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4" name="Google Shape;2814;p43"/>
          <p:cNvSpPr/>
          <p:nvPr/>
        </p:nvSpPr>
        <p:spPr>
          <a:xfrm>
            <a:off x="7294125" y="2344299"/>
            <a:ext cx="1818900" cy="347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Evaluar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5" name="Google Shape;2815;p43"/>
          <p:cNvSpPr txBox="1"/>
          <p:nvPr>
            <p:ph idx="4294967295" type="subTitle"/>
          </p:nvPr>
        </p:nvSpPr>
        <p:spPr>
          <a:xfrm>
            <a:off x="1293550" y="4750125"/>
            <a:ext cx="468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8 y anexo 2  de los Lineamientos</a:t>
            </a:r>
            <a:endParaRPr sz="1200"/>
          </a:p>
        </p:txBody>
      </p:sp>
      <p:sp>
        <p:nvSpPr>
          <p:cNvPr id="2816" name="Google Shape;2816;p43"/>
          <p:cNvSpPr txBox="1"/>
          <p:nvPr>
            <p:ph idx="4294967295" type="subTitle"/>
          </p:nvPr>
        </p:nvSpPr>
        <p:spPr>
          <a:xfrm>
            <a:off x="474075" y="1806575"/>
            <a:ext cx="21588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Antes de empezar</a:t>
            </a:r>
            <a:endParaRPr sz="1200"/>
          </a:p>
        </p:txBody>
      </p:sp>
      <p:sp>
        <p:nvSpPr>
          <p:cNvPr id="2817" name="Google Shape;2817;p43"/>
          <p:cNvSpPr txBox="1"/>
          <p:nvPr>
            <p:ph idx="4294967295" type="subTitle"/>
          </p:nvPr>
        </p:nvSpPr>
        <p:spPr>
          <a:xfrm>
            <a:off x="3376800" y="1809175"/>
            <a:ext cx="21588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Desarrollo de fases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44"/>
          <p:cNvSpPr/>
          <p:nvPr/>
        </p:nvSpPr>
        <p:spPr>
          <a:xfrm>
            <a:off x="7316086" y="2712940"/>
            <a:ext cx="1557687" cy="1403382"/>
          </a:xfrm>
          <a:custGeom>
            <a:rect b="b" l="l" r="r" t="t"/>
            <a:pathLst>
              <a:path extrusionOk="0" h="50027" w="57767">
                <a:moveTo>
                  <a:pt x="14439" y="0"/>
                </a:moveTo>
                <a:lnTo>
                  <a:pt x="0" y="25014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4"/>
                </a:lnTo>
                <a:lnTo>
                  <a:pt x="43329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Actualidad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3" name="Google Shape;2823;p44"/>
          <p:cNvSpPr/>
          <p:nvPr/>
        </p:nvSpPr>
        <p:spPr>
          <a:xfrm>
            <a:off x="5544936" y="3496021"/>
            <a:ext cx="1557714" cy="1403382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Completa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4" name="Google Shape;2824;p44"/>
          <p:cNvSpPr/>
          <p:nvPr/>
        </p:nvSpPr>
        <p:spPr>
          <a:xfrm>
            <a:off x="339425" y="2712943"/>
            <a:ext cx="1557570" cy="1403382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Confiabilidad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5" name="Google Shape;2825;p44"/>
          <p:cNvSpPr/>
          <p:nvPr/>
        </p:nvSpPr>
        <p:spPr>
          <a:xfrm>
            <a:off x="2080736" y="3496270"/>
            <a:ext cx="1557749" cy="1402882"/>
          </a:xfrm>
          <a:custGeom>
            <a:rect b="b" l="l" r="r" t="t"/>
            <a:pathLst>
              <a:path extrusionOk="0" h="50027" w="5778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Oportunidad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6" name="Google Shape;2826;p44"/>
          <p:cNvSpPr/>
          <p:nvPr/>
        </p:nvSpPr>
        <p:spPr>
          <a:xfrm>
            <a:off x="3794609" y="2712943"/>
            <a:ext cx="1557687" cy="1403382"/>
          </a:xfrm>
          <a:custGeom>
            <a:rect b="b" l="l" r="r" t="t"/>
            <a:pathLst>
              <a:path extrusionOk="0" h="50027" w="57767">
                <a:moveTo>
                  <a:pt x="14439" y="0"/>
                </a:moveTo>
                <a:lnTo>
                  <a:pt x="0" y="25013"/>
                </a:lnTo>
                <a:lnTo>
                  <a:pt x="14439" y="50027"/>
                </a:lnTo>
                <a:lnTo>
                  <a:pt x="43328" y="50027"/>
                </a:lnTo>
                <a:lnTo>
                  <a:pt x="57767" y="25013"/>
                </a:lnTo>
                <a:lnTo>
                  <a:pt x="43328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Veracidad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7" name="Google Shape;2827;p44"/>
          <p:cNvSpPr/>
          <p:nvPr/>
        </p:nvSpPr>
        <p:spPr>
          <a:xfrm>
            <a:off x="7316086" y="1038300"/>
            <a:ext cx="1557687" cy="1403382"/>
          </a:xfrm>
          <a:custGeom>
            <a:rect b="b" l="l" r="r" t="t"/>
            <a:pathLst>
              <a:path extrusionOk="0" h="50027" w="57767">
                <a:moveTo>
                  <a:pt x="14439" y="0"/>
                </a:moveTo>
                <a:lnTo>
                  <a:pt x="0" y="25014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4"/>
                </a:lnTo>
                <a:lnTo>
                  <a:pt x="43329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Verificabilidad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8" name="Google Shape;2828;p44"/>
          <p:cNvSpPr/>
          <p:nvPr/>
        </p:nvSpPr>
        <p:spPr>
          <a:xfrm>
            <a:off x="5544936" y="1796854"/>
            <a:ext cx="1557714" cy="1403382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Congruencia</a:t>
            </a:r>
            <a:endParaRPr b="1" sz="1500">
              <a:solidFill>
                <a:schemeClr val="accent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9" name="Google Shape;2829;p44"/>
          <p:cNvSpPr/>
          <p:nvPr/>
        </p:nvSpPr>
        <p:spPr>
          <a:xfrm>
            <a:off x="339425" y="1038303"/>
            <a:ext cx="1557570" cy="1403382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Accesibilidad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30" name="Google Shape;2830;p44"/>
          <p:cNvSpPr/>
          <p:nvPr/>
        </p:nvSpPr>
        <p:spPr>
          <a:xfrm>
            <a:off x="2080736" y="1797103"/>
            <a:ext cx="1557749" cy="1402882"/>
          </a:xfrm>
          <a:custGeom>
            <a:rect b="b" l="l" r="r" t="t"/>
            <a:pathLst>
              <a:path extrusionOk="0" h="50027" w="5778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gradFill>
            <a:gsLst>
              <a:gs pos="0">
                <a:srgbClr val="2A39AA"/>
              </a:gs>
              <a:gs pos="100000">
                <a:srgbClr val="13183E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Comprensi-</a:t>
            </a:r>
            <a:b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</a:b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bilidad</a:t>
            </a:r>
            <a:endParaRPr b="1" sz="15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31" name="Google Shape;2831;p44"/>
          <p:cNvSpPr txBox="1"/>
          <p:nvPr>
            <p:ph type="title"/>
          </p:nvPr>
        </p:nvSpPr>
        <p:spPr>
          <a:xfrm>
            <a:off x="2292900" y="222050"/>
            <a:ext cx="4558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Criterios</a:t>
            </a:r>
            <a:r>
              <a:rPr lang="en"/>
              <a:t> </a:t>
            </a:r>
            <a:r>
              <a:rPr lang="en">
                <a:solidFill>
                  <a:schemeClr val="accent2"/>
                </a:solidFill>
              </a:rPr>
              <a:t>de calidad</a:t>
            </a:r>
            <a:endParaRPr/>
          </a:p>
        </p:txBody>
      </p:sp>
      <p:sp>
        <p:nvSpPr>
          <p:cNvPr id="2832" name="Google Shape;2832;p44"/>
          <p:cNvSpPr txBox="1"/>
          <p:nvPr>
            <p:ph type="title"/>
          </p:nvPr>
        </p:nvSpPr>
        <p:spPr>
          <a:xfrm>
            <a:off x="3779050" y="961475"/>
            <a:ext cx="1655100" cy="14802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 deben de cumplir </a:t>
            </a:r>
            <a:r>
              <a:rPr lang="en" sz="1800"/>
              <a:t>al publicar la información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833" name="Google Shape;2833;p44"/>
          <p:cNvSpPr txBox="1"/>
          <p:nvPr>
            <p:ph idx="4294967295" type="subTitle"/>
          </p:nvPr>
        </p:nvSpPr>
        <p:spPr>
          <a:xfrm>
            <a:off x="-51850" y="4757400"/>
            <a:ext cx="35544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9  de los Lineamientos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45"/>
          <p:cNvSpPr txBox="1"/>
          <p:nvPr>
            <p:ph type="title"/>
          </p:nvPr>
        </p:nvSpPr>
        <p:spPr>
          <a:xfrm>
            <a:off x="752150" y="241575"/>
            <a:ext cx="7488300" cy="8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</a:rPr>
              <a:t>2.2</a:t>
            </a:r>
            <a:r>
              <a:rPr lang="en" sz="4000"/>
              <a:t> PUBLICACIÓN Y DIFUSIÓN 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2839" name="Google Shape;2839;p45"/>
          <p:cNvSpPr/>
          <p:nvPr/>
        </p:nvSpPr>
        <p:spPr>
          <a:xfrm>
            <a:off x="5117875" y="2611650"/>
            <a:ext cx="2360400" cy="649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840" name="Google Shape;2840;p45"/>
          <p:cNvSpPr/>
          <p:nvPr/>
        </p:nvSpPr>
        <p:spPr>
          <a:xfrm>
            <a:off x="1442700" y="2535450"/>
            <a:ext cx="2360400" cy="649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841" name="Google Shape;2841;p45"/>
          <p:cNvSpPr txBox="1"/>
          <p:nvPr>
            <p:ph idx="4294967295" type="title"/>
          </p:nvPr>
        </p:nvSpPr>
        <p:spPr>
          <a:xfrm>
            <a:off x="1311900" y="2637780"/>
            <a:ext cx="26220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Medios electrónicos</a:t>
            </a:r>
            <a:endParaRPr sz="2400"/>
          </a:p>
        </p:txBody>
      </p:sp>
      <p:sp>
        <p:nvSpPr>
          <p:cNvPr id="2842" name="Google Shape;2842;p45"/>
          <p:cNvSpPr txBox="1"/>
          <p:nvPr>
            <p:ph idx="4294967295" type="subTitle"/>
          </p:nvPr>
        </p:nvSpPr>
        <p:spPr>
          <a:xfrm>
            <a:off x="1061700" y="3363550"/>
            <a:ext cx="3100800" cy="9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Portal de internet  </a:t>
            </a:r>
            <a:endParaRPr sz="18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Plataforma Nacional de Transparencia (formato 54 c </a:t>
            </a:r>
            <a:r>
              <a:rPr lang="en" sz="1800"/>
              <a:t>transparencia</a:t>
            </a:r>
            <a:r>
              <a:rPr lang="en" sz="1800"/>
              <a:t> proactiva)</a:t>
            </a:r>
            <a:endParaRPr sz="1800"/>
          </a:p>
        </p:txBody>
      </p:sp>
      <p:sp>
        <p:nvSpPr>
          <p:cNvPr id="2843" name="Google Shape;2843;p45"/>
          <p:cNvSpPr txBox="1"/>
          <p:nvPr>
            <p:ph idx="4294967295" type="title"/>
          </p:nvPr>
        </p:nvSpPr>
        <p:spPr>
          <a:xfrm>
            <a:off x="4987075" y="2713980"/>
            <a:ext cx="26220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Medios adicionales</a:t>
            </a:r>
            <a:endParaRPr sz="2400"/>
          </a:p>
        </p:txBody>
      </p:sp>
      <p:sp>
        <p:nvSpPr>
          <p:cNvPr id="2844" name="Google Shape;2844;p45"/>
          <p:cNvSpPr txBox="1"/>
          <p:nvPr>
            <p:ph idx="4294967295" type="subTitle"/>
          </p:nvPr>
        </p:nvSpPr>
        <p:spPr>
          <a:xfrm>
            <a:off x="4987075" y="3523245"/>
            <a:ext cx="2622000" cy="9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Considerarlos en función de la población (redes, volantes, platicas, etc.)</a:t>
            </a:r>
            <a:endParaRPr sz="1800"/>
          </a:p>
        </p:txBody>
      </p:sp>
      <p:pic>
        <p:nvPicPr>
          <p:cNvPr id="2845" name="Google Shape;2845;p45"/>
          <p:cNvPicPr preferRelativeResize="0"/>
          <p:nvPr/>
        </p:nvPicPr>
        <p:blipFill rotWithShape="1">
          <a:blip r:embed="rId3">
            <a:alphaModFix/>
          </a:blip>
          <a:srcRect b="9685" l="0" r="0" t="10791"/>
          <a:stretch/>
        </p:blipFill>
        <p:spPr>
          <a:xfrm>
            <a:off x="1378800" y="989900"/>
            <a:ext cx="2466600" cy="130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pic>
        <p:nvPicPr>
          <p:cNvPr id="2846" name="Google Shape;2846;p45"/>
          <p:cNvPicPr preferRelativeResize="0"/>
          <p:nvPr/>
        </p:nvPicPr>
        <p:blipFill rotWithShape="1">
          <a:blip r:embed="rId4">
            <a:alphaModFix/>
          </a:blip>
          <a:srcRect b="10197" l="0" r="0" t="10197"/>
          <a:stretch/>
        </p:blipFill>
        <p:spPr>
          <a:xfrm>
            <a:off x="6363266" y="1759852"/>
            <a:ext cx="1182600" cy="58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pic>
        <p:nvPicPr>
          <p:cNvPr id="2847" name="Google Shape;2847;p45"/>
          <p:cNvPicPr preferRelativeResize="0"/>
          <p:nvPr/>
        </p:nvPicPr>
        <p:blipFill rotWithShape="1">
          <a:blip r:embed="rId5">
            <a:alphaModFix/>
          </a:blip>
          <a:srcRect b="17233" l="0" r="0" t="17240"/>
          <a:stretch/>
        </p:blipFill>
        <p:spPr>
          <a:xfrm>
            <a:off x="5079400" y="1759852"/>
            <a:ext cx="1182600" cy="58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pic>
        <p:nvPicPr>
          <p:cNvPr id="2848" name="Google Shape;2848;p45"/>
          <p:cNvPicPr preferRelativeResize="0"/>
          <p:nvPr/>
        </p:nvPicPr>
        <p:blipFill rotWithShape="1">
          <a:blip r:embed="rId6">
            <a:alphaModFix/>
          </a:blip>
          <a:srcRect b="10548" l="0" r="0" t="10556"/>
          <a:stretch/>
        </p:blipFill>
        <p:spPr>
          <a:xfrm>
            <a:off x="5079400" y="1091178"/>
            <a:ext cx="1182600" cy="58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pic>
        <p:nvPicPr>
          <p:cNvPr id="2849" name="Google Shape;2849;p45"/>
          <p:cNvPicPr preferRelativeResize="0"/>
          <p:nvPr/>
        </p:nvPicPr>
        <p:blipFill rotWithShape="1">
          <a:blip r:embed="rId7">
            <a:alphaModFix/>
          </a:blip>
          <a:srcRect b="45381" l="0" r="0" t="11187"/>
          <a:stretch/>
        </p:blipFill>
        <p:spPr>
          <a:xfrm>
            <a:off x="6363266" y="1091178"/>
            <a:ext cx="1182600" cy="58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sp>
        <p:nvSpPr>
          <p:cNvPr id="2850" name="Google Shape;2850;p45"/>
          <p:cNvSpPr txBox="1"/>
          <p:nvPr>
            <p:ph idx="4294967295" type="subTitle"/>
          </p:nvPr>
        </p:nvSpPr>
        <p:spPr>
          <a:xfrm>
            <a:off x="1293550" y="4750125"/>
            <a:ext cx="468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10 y 11 de los Lineamientos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4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46"/>
          <p:cNvSpPr txBox="1"/>
          <p:nvPr>
            <p:ph type="title"/>
          </p:nvPr>
        </p:nvSpPr>
        <p:spPr>
          <a:xfrm>
            <a:off x="629775" y="2613525"/>
            <a:ext cx="7583400" cy="14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2"/>
                </a:solidFill>
              </a:rPr>
              <a:t>Evaluación</a:t>
            </a:r>
            <a:r>
              <a:rPr lang="en" sz="4300">
                <a:solidFill>
                  <a:schemeClr val="accent2"/>
                </a:solidFill>
              </a:rPr>
              <a:t>  y reconocimientos </a:t>
            </a:r>
            <a:r>
              <a:rPr lang="en" sz="4300"/>
              <a:t>de transparencia proactiva</a:t>
            </a:r>
            <a:r>
              <a:rPr lang="en"/>
              <a:t>.</a:t>
            </a:r>
            <a:endParaRPr/>
          </a:p>
        </p:txBody>
      </p:sp>
      <p:sp>
        <p:nvSpPr>
          <p:cNvPr id="2856" name="Google Shape;2856;p46"/>
          <p:cNvSpPr txBox="1"/>
          <p:nvPr>
            <p:ph idx="2" type="title"/>
          </p:nvPr>
        </p:nvSpPr>
        <p:spPr>
          <a:xfrm>
            <a:off x="5961000" y="1484975"/>
            <a:ext cx="2335500" cy="9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857" name="Google Shape;2857;p46"/>
          <p:cNvGrpSpPr/>
          <p:nvPr/>
        </p:nvGrpSpPr>
        <p:grpSpPr>
          <a:xfrm flipH="1">
            <a:off x="5612589" y="4480953"/>
            <a:ext cx="883262" cy="242091"/>
            <a:chOff x="2300350" y="2601250"/>
            <a:chExt cx="2275275" cy="623625"/>
          </a:xfrm>
        </p:grpSpPr>
        <p:sp>
          <p:nvSpPr>
            <p:cNvPr id="2858" name="Google Shape;2858;p46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4" name="Google Shape;2864;p46"/>
          <p:cNvGrpSpPr/>
          <p:nvPr/>
        </p:nvGrpSpPr>
        <p:grpSpPr>
          <a:xfrm rot="5400000">
            <a:off x="2406975" y="1552975"/>
            <a:ext cx="98902" cy="553090"/>
            <a:chOff x="4898850" y="4820550"/>
            <a:chExt cx="98902" cy="553090"/>
          </a:xfrm>
        </p:grpSpPr>
        <p:sp>
          <p:nvSpPr>
            <p:cNvPr id="2865" name="Google Shape;2865;p46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0" name="Google Shape;2870;p46"/>
          <p:cNvGrpSpPr/>
          <p:nvPr/>
        </p:nvGrpSpPr>
        <p:grpSpPr>
          <a:xfrm>
            <a:off x="1764792" y="3545691"/>
            <a:ext cx="1105976" cy="133969"/>
            <a:chOff x="8183182" y="663852"/>
            <a:chExt cx="1475028" cy="178673"/>
          </a:xfrm>
        </p:grpSpPr>
        <p:grpSp>
          <p:nvGrpSpPr>
            <p:cNvPr id="2871" name="Google Shape;2871;p46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872" name="Google Shape;2872;p46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3" name="Google Shape;2873;p46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4" name="Google Shape;2874;p46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5" name="Google Shape;2875;p46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6" name="Google Shape;2876;p46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7" name="Google Shape;2877;p46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8" name="Google Shape;2878;p46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9" name="Google Shape;2879;p46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0" name="Google Shape;2880;p46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1" name="Google Shape;2881;p46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2" name="Google Shape;2882;p46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883" name="Google Shape;2883;p46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4" name="Google Shape;2884;p46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5" name="Google Shape;2885;p46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6" name="Google Shape;2886;p46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7" name="Google Shape;2887;p46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8" name="Google Shape;2888;p46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9" name="Google Shape;2889;p46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0" name="Google Shape;2890;p46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1" name="Google Shape;2891;p46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2" name="Google Shape;2892;p46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93" name="Google Shape;2893;p46"/>
          <p:cNvGrpSpPr/>
          <p:nvPr/>
        </p:nvGrpSpPr>
        <p:grpSpPr>
          <a:xfrm rot="10800000">
            <a:off x="3861214" y="1283578"/>
            <a:ext cx="883262" cy="242091"/>
            <a:chOff x="2300350" y="2601250"/>
            <a:chExt cx="2275275" cy="623625"/>
          </a:xfrm>
        </p:grpSpPr>
        <p:sp>
          <p:nvSpPr>
            <p:cNvPr id="2894" name="Google Shape;2894;p46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6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0" name="Google Shape;2900;p46"/>
          <p:cNvGrpSpPr/>
          <p:nvPr/>
        </p:nvGrpSpPr>
        <p:grpSpPr>
          <a:xfrm rot="5400000">
            <a:off x="5527875" y="467850"/>
            <a:ext cx="98902" cy="553090"/>
            <a:chOff x="4898850" y="4820550"/>
            <a:chExt cx="98902" cy="553090"/>
          </a:xfrm>
        </p:grpSpPr>
        <p:sp>
          <p:nvSpPr>
            <p:cNvPr id="2901" name="Google Shape;2901;p46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9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0" name="Google Shape;2910;p47"/>
          <p:cNvGrpSpPr/>
          <p:nvPr/>
        </p:nvGrpSpPr>
        <p:grpSpPr>
          <a:xfrm>
            <a:off x="5358195" y="4655791"/>
            <a:ext cx="2297800" cy="347400"/>
            <a:chOff x="7644195" y="3512791"/>
            <a:chExt cx="2297800" cy="347400"/>
          </a:xfrm>
        </p:grpSpPr>
        <p:sp>
          <p:nvSpPr>
            <p:cNvPr id="2911" name="Google Shape;2911;p47"/>
            <p:cNvSpPr/>
            <p:nvPr/>
          </p:nvSpPr>
          <p:spPr>
            <a:xfrm flipH="1">
              <a:off x="7947295" y="3792091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 flipH="1">
              <a:off x="7644195" y="3512791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3" name="Google Shape;2913;p47"/>
          <p:cNvGrpSpPr/>
          <p:nvPr/>
        </p:nvGrpSpPr>
        <p:grpSpPr>
          <a:xfrm>
            <a:off x="119091" y="2653104"/>
            <a:ext cx="1647334" cy="834707"/>
            <a:chOff x="696275" y="2641171"/>
            <a:chExt cx="1793700" cy="920700"/>
          </a:xfrm>
        </p:grpSpPr>
        <p:sp>
          <p:nvSpPr>
            <p:cNvPr id="2914" name="Google Shape;2914;p47"/>
            <p:cNvSpPr/>
            <p:nvPr/>
          </p:nvSpPr>
          <p:spPr>
            <a:xfrm>
              <a:off x="696275" y="2641171"/>
              <a:ext cx="17937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Diagnóstico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15" name="Google Shape;2915;p47"/>
            <p:cNvSpPr txBox="1"/>
            <p:nvPr/>
          </p:nvSpPr>
          <p:spPr>
            <a:xfrm>
              <a:off x="696275" y="3100171"/>
              <a:ext cx="1793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y acercamiento estratégico*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916" name="Google Shape;2916;p47"/>
          <p:cNvGrpSpPr/>
          <p:nvPr/>
        </p:nvGrpSpPr>
        <p:grpSpPr>
          <a:xfrm>
            <a:off x="1942367" y="3413016"/>
            <a:ext cx="1647334" cy="834707"/>
            <a:chOff x="2681550" y="3479371"/>
            <a:chExt cx="1793700" cy="920700"/>
          </a:xfrm>
        </p:grpSpPr>
        <p:sp>
          <p:nvSpPr>
            <p:cNvPr id="2917" name="Google Shape;2917;p47"/>
            <p:cNvSpPr/>
            <p:nvPr/>
          </p:nvSpPr>
          <p:spPr>
            <a:xfrm>
              <a:off x="2681550" y="3479371"/>
              <a:ext cx="17937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Emisión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18" name="Google Shape;2918;p47"/>
            <p:cNvSpPr txBox="1"/>
            <p:nvPr/>
          </p:nvSpPr>
          <p:spPr>
            <a:xfrm>
              <a:off x="2681550" y="3938371"/>
              <a:ext cx="1793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de 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convocatoria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919" name="Google Shape;2919;p47"/>
          <p:cNvGrpSpPr/>
          <p:nvPr/>
        </p:nvGrpSpPr>
        <p:grpSpPr>
          <a:xfrm>
            <a:off x="3765644" y="2653104"/>
            <a:ext cx="1647334" cy="834707"/>
            <a:chOff x="4666825" y="2641171"/>
            <a:chExt cx="1793700" cy="920700"/>
          </a:xfrm>
        </p:grpSpPr>
        <p:sp>
          <p:nvSpPr>
            <p:cNvPr id="2920" name="Google Shape;2920;p47"/>
            <p:cNvSpPr/>
            <p:nvPr/>
          </p:nvSpPr>
          <p:spPr>
            <a:xfrm>
              <a:off x="4666825" y="2641171"/>
              <a:ext cx="17937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Recepción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21" name="Google Shape;2921;p47"/>
            <p:cNvSpPr txBox="1"/>
            <p:nvPr/>
          </p:nvSpPr>
          <p:spPr>
            <a:xfrm>
              <a:off x="4666825" y="3100171"/>
              <a:ext cx="1793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y registros de prácticas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2922" name="Google Shape;2922;p47"/>
          <p:cNvGrpSpPr/>
          <p:nvPr/>
        </p:nvGrpSpPr>
        <p:grpSpPr>
          <a:xfrm>
            <a:off x="5588921" y="3413016"/>
            <a:ext cx="1647334" cy="834707"/>
            <a:chOff x="6652100" y="3479371"/>
            <a:chExt cx="1793700" cy="920700"/>
          </a:xfrm>
        </p:grpSpPr>
        <p:sp>
          <p:nvSpPr>
            <p:cNvPr id="2923" name="Google Shape;2923;p47"/>
            <p:cNvSpPr/>
            <p:nvPr/>
          </p:nvSpPr>
          <p:spPr>
            <a:xfrm>
              <a:off x="6652100" y="3479371"/>
              <a:ext cx="17937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Evaluación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24" name="Google Shape;2924;p47"/>
            <p:cNvSpPr txBox="1"/>
            <p:nvPr/>
          </p:nvSpPr>
          <p:spPr>
            <a:xfrm>
              <a:off x="6652100" y="3938371"/>
              <a:ext cx="1793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d</a:t>
              </a: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e prácticas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2925" name="Google Shape;2925;p47"/>
          <p:cNvSpPr/>
          <p:nvPr/>
        </p:nvSpPr>
        <p:spPr>
          <a:xfrm>
            <a:off x="475814" y="1502575"/>
            <a:ext cx="933600" cy="921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6" name="Google Shape;2926;p47"/>
          <p:cNvSpPr/>
          <p:nvPr/>
        </p:nvSpPr>
        <p:spPr>
          <a:xfrm>
            <a:off x="2298953" y="2262479"/>
            <a:ext cx="933600" cy="921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7" name="Google Shape;2927;p47"/>
          <p:cNvSpPr/>
          <p:nvPr/>
        </p:nvSpPr>
        <p:spPr>
          <a:xfrm>
            <a:off x="4122093" y="1502575"/>
            <a:ext cx="933600" cy="921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8" name="Google Shape;2928;p47"/>
          <p:cNvSpPr/>
          <p:nvPr/>
        </p:nvSpPr>
        <p:spPr>
          <a:xfrm>
            <a:off x="5945232" y="2262479"/>
            <a:ext cx="933600" cy="921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9" name="Google Shape;2929;p47"/>
          <p:cNvCxnSpPr>
            <a:stCxn id="2925" idx="6"/>
            <a:endCxn id="2926" idx="2"/>
          </p:cNvCxnSpPr>
          <p:nvPr/>
        </p:nvCxnSpPr>
        <p:spPr>
          <a:xfrm>
            <a:off x="1409414" y="1963525"/>
            <a:ext cx="889500" cy="759900"/>
          </a:xfrm>
          <a:prstGeom prst="bentConnector3">
            <a:avLst>
              <a:gd fmla="val 49994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30" name="Google Shape;2930;p47"/>
          <p:cNvGrpSpPr/>
          <p:nvPr/>
        </p:nvGrpSpPr>
        <p:grpSpPr>
          <a:xfrm>
            <a:off x="8013236" y="1743838"/>
            <a:ext cx="442062" cy="439358"/>
            <a:chOff x="2620884" y="2735942"/>
            <a:chExt cx="402900" cy="416492"/>
          </a:xfrm>
        </p:grpSpPr>
        <p:sp>
          <p:nvSpPr>
            <p:cNvPr id="2931" name="Google Shape;2931;p47"/>
            <p:cNvSpPr/>
            <p:nvPr/>
          </p:nvSpPr>
          <p:spPr>
            <a:xfrm>
              <a:off x="2620884" y="2797241"/>
              <a:ext cx="402900" cy="355193"/>
            </a:xfrm>
            <a:custGeom>
              <a:rect b="b" l="l" r="r" t="t"/>
              <a:pathLst>
                <a:path extrusionOk="0" h="9932" w="11266">
                  <a:moveTo>
                    <a:pt x="334" y="1"/>
                  </a:moveTo>
                  <a:cubicBezTo>
                    <a:pt x="144" y="1"/>
                    <a:pt x="1" y="168"/>
                    <a:pt x="1" y="334"/>
                  </a:cubicBezTo>
                  <a:lnTo>
                    <a:pt x="1" y="9598"/>
                  </a:lnTo>
                  <a:cubicBezTo>
                    <a:pt x="1" y="9789"/>
                    <a:pt x="144" y="9932"/>
                    <a:pt x="334" y="9932"/>
                  </a:cubicBezTo>
                  <a:lnTo>
                    <a:pt x="10908" y="9932"/>
                  </a:lnTo>
                  <a:cubicBezTo>
                    <a:pt x="11098" y="9932"/>
                    <a:pt x="11265" y="9789"/>
                    <a:pt x="11265" y="9598"/>
                  </a:cubicBezTo>
                  <a:cubicBezTo>
                    <a:pt x="11265" y="9408"/>
                    <a:pt x="11098" y="9265"/>
                    <a:pt x="10908" y="9265"/>
                  </a:cubicBezTo>
                  <a:lnTo>
                    <a:pt x="10574" y="9265"/>
                  </a:lnTo>
                  <a:lnTo>
                    <a:pt x="10574" y="1930"/>
                  </a:lnTo>
                  <a:cubicBezTo>
                    <a:pt x="10574" y="1811"/>
                    <a:pt x="10479" y="1716"/>
                    <a:pt x="10336" y="1716"/>
                  </a:cubicBezTo>
                  <a:lnTo>
                    <a:pt x="9717" y="1716"/>
                  </a:lnTo>
                  <a:cubicBezTo>
                    <a:pt x="9598" y="1716"/>
                    <a:pt x="9503" y="1811"/>
                    <a:pt x="9503" y="1930"/>
                  </a:cubicBezTo>
                  <a:lnTo>
                    <a:pt x="9503" y="9265"/>
                  </a:lnTo>
                  <a:lnTo>
                    <a:pt x="8812" y="9265"/>
                  </a:lnTo>
                  <a:lnTo>
                    <a:pt x="8812" y="4692"/>
                  </a:lnTo>
                  <a:cubicBezTo>
                    <a:pt x="8812" y="4573"/>
                    <a:pt x="8717" y="4454"/>
                    <a:pt x="8574" y="4454"/>
                  </a:cubicBezTo>
                  <a:lnTo>
                    <a:pt x="7955" y="4454"/>
                  </a:lnTo>
                  <a:cubicBezTo>
                    <a:pt x="7836" y="4454"/>
                    <a:pt x="7741" y="4573"/>
                    <a:pt x="7741" y="4692"/>
                  </a:cubicBezTo>
                  <a:lnTo>
                    <a:pt x="7741" y="9265"/>
                  </a:lnTo>
                  <a:lnTo>
                    <a:pt x="7050" y="9265"/>
                  </a:lnTo>
                  <a:lnTo>
                    <a:pt x="7050" y="6597"/>
                  </a:lnTo>
                  <a:cubicBezTo>
                    <a:pt x="7050" y="6478"/>
                    <a:pt x="6955" y="6383"/>
                    <a:pt x="6812" y="6383"/>
                  </a:cubicBezTo>
                  <a:lnTo>
                    <a:pt x="6193" y="6383"/>
                  </a:lnTo>
                  <a:cubicBezTo>
                    <a:pt x="6074" y="6383"/>
                    <a:pt x="5978" y="6478"/>
                    <a:pt x="5978" y="6597"/>
                  </a:cubicBezTo>
                  <a:lnTo>
                    <a:pt x="5978" y="9265"/>
                  </a:lnTo>
                  <a:lnTo>
                    <a:pt x="5288" y="9265"/>
                  </a:lnTo>
                  <a:lnTo>
                    <a:pt x="5288" y="4669"/>
                  </a:lnTo>
                  <a:cubicBezTo>
                    <a:pt x="5288" y="4549"/>
                    <a:pt x="5192" y="4430"/>
                    <a:pt x="5050" y="4430"/>
                  </a:cubicBezTo>
                  <a:lnTo>
                    <a:pt x="4430" y="4430"/>
                  </a:lnTo>
                  <a:cubicBezTo>
                    <a:pt x="4311" y="4430"/>
                    <a:pt x="4216" y="4549"/>
                    <a:pt x="4216" y="4669"/>
                  </a:cubicBezTo>
                  <a:lnTo>
                    <a:pt x="4216" y="9265"/>
                  </a:lnTo>
                  <a:lnTo>
                    <a:pt x="3525" y="9265"/>
                  </a:lnTo>
                  <a:lnTo>
                    <a:pt x="3525" y="6597"/>
                  </a:lnTo>
                  <a:cubicBezTo>
                    <a:pt x="3525" y="6478"/>
                    <a:pt x="3430" y="6383"/>
                    <a:pt x="3287" y="6383"/>
                  </a:cubicBezTo>
                  <a:lnTo>
                    <a:pt x="2668" y="6383"/>
                  </a:lnTo>
                  <a:cubicBezTo>
                    <a:pt x="2549" y="6383"/>
                    <a:pt x="2454" y="6478"/>
                    <a:pt x="2454" y="6597"/>
                  </a:cubicBezTo>
                  <a:lnTo>
                    <a:pt x="2454" y="9265"/>
                  </a:lnTo>
                  <a:lnTo>
                    <a:pt x="1763" y="9265"/>
                  </a:lnTo>
                  <a:lnTo>
                    <a:pt x="1763" y="8336"/>
                  </a:lnTo>
                  <a:cubicBezTo>
                    <a:pt x="1763" y="8217"/>
                    <a:pt x="1668" y="8122"/>
                    <a:pt x="1525" y="8122"/>
                  </a:cubicBezTo>
                  <a:lnTo>
                    <a:pt x="691" y="8122"/>
                  </a:lnTo>
                  <a:lnTo>
                    <a:pt x="691" y="334"/>
                  </a:lnTo>
                  <a:cubicBezTo>
                    <a:pt x="691" y="168"/>
                    <a:pt x="525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2667734" y="2735942"/>
              <a:ext cx="327084" cy="182711"/>
            </a:xfrm>
            <a:custGeom>
              <a:rect b="b" l="l" r="r" t="t"/>
              <a:pathLst>
                <a:path extrusionOk="0" h="5109" w="9146">
                  <a:moveTo>
                    <a:pt x="7693" y="0"/>
                  </a:moveTo>
                  <a:cubicBezTo>
                    <a:pt x="7502" y="0"/>
                    <a:pt x="7336" y="167"/>
                    <a:pt x="7336" y="357"/>
                  </a:cubicBezTo>
                  <a:cubicBezTo>
                    <a:pt x="7336" y="548"/>
                    <a:pt x="7502" y="691"/>
                    <a:pt x="7693" y="691"/>
                  </a:cubicBezTo>
                  <a:lnTo>
                    <a:pt x="7978" y="691"/>
                  </a:lnTo>
                  <a:lnTo>
                    <a:pt x="4883" y="3787"/>
                  </a:lnTo>
                  <a:lnTo>
                    <a:pt x="2882" y="2215"/>
                  </a:lnTo>
                  <a:cubicBezTo>
                    <a:pt x="2829" y="2161"/>
                    <a:pt x="2756" y="2137"/>
                    <a:pt x="2681" y="2137"/>
                  </a:cubicBezTo>
                  <a:cubicBezTo>
                    <a:pt x="2589" y="2137"/>
                    <a:pt x="2495" y="2173"/>
                    <a:pt x="2430" y="2239"/>
                  </a:cubicBezTo>
                  <a:lnTo>
                    <a:pt x="144" y="4525"/>
                  </a:lnTo>
                  <a:cubicBezTo>
                    <a:pt x="1" y="4668"/>
                    <a:pt x="1" y="4882"/>
                    <a:pt x="144" y="5001"/>
                  </a:cubicBezTo>
                  <a:cubicBezTo>
                    <a:pt x="215" y="5073"/>
                    <a:pt x="304" y="5108"/>
                    <a:pt x="391" y="5108"/>
                  </a:cubicBezTo>
                  <a:cubicBezTo>
                    <a:pt x="477" y="5108"/>
                    <a:pt x="560" y="5073"/>
                    <a:pt x="620" y="5001"/>
                  </a:cubicBezTo>
                  <a:lnTo>
                    <a:pt x="2692" y="2929"/>
                  </a:lnTo>
                  <a:lnTo>
                    <a:pt x="4692" y="4525"/>
                  </a:lnTo>
                  <a:cubicBezTo>
                    <a:pt x="4760" y="4570"/>
                    <a:pt x="4838" y="4594"/>
                    <a:pt x="4914" y="4594"/>
                  </a:cubicBezTo>
                  <a:cubicBezTo>
                    <a:pt x="4999" y="4594"/>
                    <a:pt x="5082" y="4564"/>
                    <a:pt x="5145" y="4501"/>
                  </a:cubicBezTo>
                  <a:lnTo>
                    <a:pt x="8455" y="1167"/>
                  </a:lnTo>
                  <a:lnTo>
                    <a:pt x="8455" y="1477"/>
                  </a:lnTo>
                  <a:cubicBezTo>
                    <a:pt x="8455" y="1667"/>
                    <a:pt x="8598" y="1810"/>
                    <a:pt x="8788" y="1810"/>
                  </a:cubicBezTo>
                  <a:cubicBezTo>
                    <a:pt x="8979" y="1810"/>
                    <a:pt x="9145" y="1667"/>
                    <a:pt x="9145" y="1477"/>
                  </a:cubicBezTo>
                  <a:lnTo>
                    <a:pt x="9145" y="357"/>
                  </a:lnTo>
                  <a:cubicBezTo>
                    <a:pt x="9145" y="167"/>
                    <a:pt x="8979" y="0"/>
                    <a:pt x="8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3" name="Google Shape;2933;p47"/>
          <p:cNvGrpSpPr/>
          <p:nvPr/>
        </p:nvGrpSpPr>
        <p:grpSpPr>
          <a:xfrm flipH="1">
            <a:off x="2343166" y="1585736"/>
            <a:ext cx="811136" cy="219454"/>
            <a:chOff x="2300350" y="2601250"/>
            <a:chExt cx="2275275" cy="623625"/>
          </a:xfrm>
        </p:grpSpPr>
        <p:sp>
          <p:nvSpPr>
            <p:cNvPr id="2934" name="Google Shape;2934;p47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940" name="Google Shape;2940;p47"/>
          <p:cNvCxnSpPr>
            <a:endCxn id="2927" idx="2"/>
          </p:cNvCxnSpPr>
          <p:nvPr/>
        </p:nvCxnSpPr>
        <p:spPr>
          <a:xfrm flipH="1" rot="10800000">
            <a:off x="3232593" y="1963525"/>
            <a:ext cx="889500" cy="759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1" name="Google Shape;2941;p47"/>
          <p:cNvCxnSpPr>
            <a:stCxn id="2927" idx="6"/>
            <a:endCxn id="2928" idx="2"/>
          </p:cNvCxnSpPr>
          <p:nvPr/>
        </p:nvCxnSpPr>
        <p:spPr>
          <a:xfrm>
            <a:off x="5055693" y="1963525"/>
            <a:ext cx="889500" cy="759900"/>
          </a:xfrm>
          <a:prstGeom prst="bentConnector3">
            <a:avLst>
              <a:gd fmla="val 49994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2" name="Google Shape;2942;p47"/>
          <p:cNvSpPr txBox="1"/>
          <p:nvPr>
            <p:ph type="title"/>
          </p:nvPr>
        </p:nvSpPr>
        <p:spPr>
          <a:xfrm>
            <a:off x="713100" y="30125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3.1 Ruta de </a:t>
            </a:r>
            <a:r>
              <a:rPr lang="en" sz="2900">
                <a:solidFill>
                  <a:schemeClr val="accent2"/>
                </a:solidFill>
              </a:rPr>
              <a:t> </a:t>
            </a:r>
            <a:r>
              <a:rPr lang="en" sz="2900">
                <a:solidFill>
                  <a:schemeClr val="accent2"/>
                </a:solidFill>
              </a:rPr>
              <a:t>Transparencia Proactiva</a:t>
            </a:r>
            <a:endParaRPr sz="2900">
              <a:solidFill>
                <a:schemeClr val="accent2"/>
              </a:solidFill>
            </a:endParaRPr>
          </a:p>
        </p:txBody>
      </p:sp>
      <p:grpSp>
        <p:nvGrpSpPr>
          <p:cNvPr id="2943" name="Google Shape;2943;p47"/>
          <p:cNvGrpSpPr/>
          <p:nvPr/>
        </p:nvGrpSpPr>
        <p:grpSpPr>
          <a:xfrm>
            <a:off x="7404438" y="2653104"/>
            <a:ext cx="1647334" cy="834707"/>
            <a:chOff x="4666825" y="2641171"/>
            <a:chExt cx="1793700" cy="920700"/>
          </a:xfrm>
        </p:grpSpPr>
        <p:sp>
          <p:nvSpPr>
            <p:cNvPr id="2944" name="Google Shape;2944;p47"/>
            <p:cNvSpPr/>
            <p:nvPr/>
          </p:nvSpPr>
          <p:spPr>
            <a:xfrm>
              <a:off x="4666825" y="2641171"/>
              <a:ext cx="17937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Emisión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45" name="Google Shape;2945;p47"/>
            <p:cNvSpPr txBox="1"/>
            <p:nvPr/>
          </p:nvSpPr>
          <p:spPr>
            <a:xfrm>
              <a:off x="4666825" y="3100171"/>
              <a:ext cx="1793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de resultados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2946" name="Google Shape;2946;p47"/>
          <p:cNvSpPr/>
          <p:nvPr/>
        </p:nvSpPr>
        <p:spPr>
          <a:xfrm>
            <a:off x="7760887" y="1502575"/>
            <a:ext cx="933600" cy="921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47" name="Google Shape;2947;p47"/>
          <p:cNvCxnSpPr>
            <a:endCxn id="2946" idx="2"/>
          </p:cNvCxnSpPr>
          <p:nvPr/>
        </p:nvCxnSpPr>
        <p:spPr>
          <a:xfrm flipH="1" rot="10800000">
            <a:off x="6871387" y="1963525"/>
            <a:ext cx="889500" cy="759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48" name="Google Shape;2948;p47"/>
          <p:cNvGrpSpPr/>
          <p:nvPr/>
        </p:nvGrpSpPr>
        <p:grpSpPr>
          <a:xfrm>
            <a:off x="2576019" y="2533087"/>
            <a:ext cx="416496" cy="417348"/>
            <a:chOff x="3338019" y="2075887"/>
            <a:chExt cx="416496" cy="417348"/>
          </a:xfrm>
        </p:grpSpPr>
        <p:sp>
          <p:nvSpPr>
            <p:cNvPr id="2949" name="Google Shape;2949;p47"/>
            <p:cNvSpPr/>
            <p:nvPr/>
          </p:nvSpPr>
          <p:spPr>
            <a:xfrm>
              <a:off x="3338019" y="2075887"/>
              <a:ext cx="90300" cy="90300"/>
            </a:xfrm>
            <a:custGeom>
              <a:rect b="b" l="l" r="r" t="t"/>
              <a:pathLst>
                <a:path extrusionOk="0" h="2525" w="2525">
                  <a:moveTo>
                    <a:pt x="2525" y="0"/>
                  </a:moveTo>
                  <a:cubicBezTo>
                    <a:pt x="2430" y="0"/>
                    <a:pt x="2334" y="48"/>
                    <a:pt x="2287" y="119"/>
                  </a:cubicBezTo>
                  <a:lnTo>
                    <a:pt x="96" y="2286"/>
                  </a:lnTo>
                  <a:cubicBezTo>
                    <a:pt x="24" y="2358"/>
                    <a:pt x="1" y="2453"/>
                    <a:pt x="1" y="2524"/>
                  </a:cubicBezTo>
                  <a:lnTo>
                    <a:pt x="2525" y="2524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3338019" y="2076709"/>
              <a:ext cx="305805" cy="416526"/>
            </a:xfrm>
            <a:custGeom>
              <a:rect b="b" l="l" r="r" t="t"/>
              <a:pathLst>
                <a:path extrusionOk="0" h="11647" w="8551">
                  <a:moveTo>
                    <a:pt x="3097" y="3883"/>
                  </a:moveTo>
                  <a:cubicBezTo>
                    <a:pt x="3287" y="3883"/>
                    <a:pt x="3454" y="4026"/>
                    <a:pt x="3454" y="4216"/>
                  </a:cubicBezTo>
                  <a:cubicBezTo>
                    <a:pt x="3454" y="4407"/>
                    <a:pt x="3287" y="4550"/>
                    <a:pt x="3097" y="4550"/>
                  </a:cubicBezTo>
                  <a:lnTo>
                    <a:pt x="1025" y="4550"/>
                  </a:lnTo>
                  <a:cubicBezTo>
                    <a:pt x="834" y="4550"/>
                    <a:pt x="691" y="4407"/>
                    <a:pt x="691" y="4216"/>
                  </a:cubicBezTo>
                  <a:cubicBezTo>
                    <a:pt x="691" y="4026"/>
                    <a:pt x="834" y="3883"/>
                    <a:pt x="1025" y="3883"/>
                  </a:cubicBezTo>
                  <a:close/>
                  <a:moveTo>
                    <a:pt x="3097" y="5240"/>
                  </a:moveTo>
                  <a:cubicBezTo>
                    <a:pt x="3287" y="5240"/>
                    <a:pt x="3454" y="5383"/>
                    <a:pt x="3454" y="5574"/>
                  </a:cubicBezTo>
                  <a:cubicBezTo>
                    <a:pt x="3454" y="5764"/>
                    <a:pt x="3287" y="5931"/>
                    <a:pt x="3097" y="5931"/>
                  </a:cubicBezTo>
                  <a:lnTo>
                    <a:pt x="1025" y="5931"/>
                  </a:lnTo>
                  <a:cubicBezTo>
                    <a:pt x="834" y="5931"/>
                    <a:pt x="691" y="5764"/>
                    <a:pt x="691" y="5574"/>
                  </a:cubicBezTo>
                  <a:cubicBezTo>
                    <a:pt x="691" y="5383"/>
                    <a:pt x="834" y="5240"/>
                    <a:pt x="1025" y="5240"/>
                  </a:cubicBezTo>
                  <a:close/>
                  <a:moveTo>
                    <a:pt x="3097" y="6598"/>
                  </a:moveTo>
                  <a:cubicBezTo>
                    <a:pt x="3287" y="6598"/>
                    <a:pt x="3454" y="6764"/>
                    <a:pt x="3454" y="6955"/>
                  </a:cubicBezTo>
                  <a:cubicBezTo>
                    <a:pt x="3454" y="7145"/>
                    <a:pt x="3287" y="7288"/>
                    <a:pt x="3097" y="7288"/>
                  </a:cubicBezTo>
                  <a:lnTo>
                    <a:pt x="1025" y="7288"/>
                  </a:lnTo>
                  <a:cubicBezTo>
                    <a:pt x="834" y="7288"/>
                    <a:pt x="691" y="7145"/>
                    <a:pt x="691" y="6955"/>
                  </a:cubicBezTo>
                  <a:cubicBezTo>
                    <a:pt x="691" y="6764"/>
                    <a:pt x="834" y="6598"/>
                    <a:pt x="1025" y="6598"/>
                  </a:cubicBezTo>
                  <a:close/>
                  <a:moveTo>
                    <a:pt x="3097" y="7979"/>
                  </a:moveTo>
                  <a:cubicBezTo>
                    <a:pt x="3287" y="7979"/>
                    <a:pt x="3454" y="8122"/>
                    <a:pt x="3454" y="8312"/>
                  </a:cubicBezTo>
                  <a:cubicBezTo>
                    <a:pt x="3454" y="8503"/>
                    <a:pt x="3287" y="8646"/>
                    <a:pt x="3097" y="8646"/>
                  </a:cubicBezTo>
                  <a:lnTo>
                    <a:pt x="1025" y="8646"/>
                  </a:lnTo>
                  <a:cubicBezTo>
                    <a:pt x="834" y="8646"/>
                    <a:pt x="691" y="8503"/>
                    <a:pt x="691" y="8312"/>
                  </a:cubicBezTo>
                  <a:cubicBezTo>
                    <a:pt x="691" y="8122"/>
                    <a:pt x="834" y="7979"/>
                    <a:pt x="1025" y="7979"/>
                  </a:cubicBezTo>
                  <a:close/>
                  <a:moveTo>
                    <a:pt x="3097" y="9336"/>
                  </a:moveTo>
                  <a:cubicBezTo>
                    <a:pt x="3287" y="9336"/>
                    <a:pt x="3454" y="9479"/>
                    <a:pt x="3454" y="9670"/>
                  </a:cubicBezTo>
                  <a:cubicBezTo>
                    <a:pt x="3454" y="9860"/>
                    <a:pt x="3287" y="10027"/>
                    <a:pt x="3097" y="10027"/>
                  </a:cubicBezTo>
                  <a:lnTo>
                    <a:pt x="1025" y="10027"/>
                  </a:lnTo>
                  <a:cubicBezTo>
                    <a:pt x="834" y="10027"/>
                    <a:pt x="691" y="9860"/>
                    <a:pt x="691" y="9670"/>
                  </a:cubicBezTo>
                  <a:cubicBezTo>
                    <a:pt x="691" y="9479"/>
                    <a:pt x="834" y="9336"/>
                    <a:pt x="1025" y="9336"/>
                  </a:cubicBezTo>
                  <a:close/>
                  <a:moveTo>
                    <a:pt x="3192" y="1"/>
                  </a:moveTo>
                  <a:lnTo>
                    <a:pt x="3192" y="2859"/>
                  </a:lnTo>
                  <a:cubicBezTo>
                    <a:pt x="3192" y="3049"/>
                    <a:pt x="3049" y="3192"/>
                    <a:pt x="2858" y="3192"/>
                  </a:cubicBezTo>
                  <a:lnTo>
                    <a:pt x="1" y="3192"/>
                  </a:lnTo>
                  <a:lnTo>
                    <a:pt x="1" y="11289"/>
                  </a:lnTo>
                  <a:cubicBezTo>
                    <a:pt x="1" y="11479"/>
                    <a:pt x="144" y="11646"/>
                    <a:pt x="334" y="11646"/>
                  </a:cubicBezTo>
                  <a:lnTo>
                    <a:pt x="8217" y="11646"/>
                  </a:lnTo>
                  <a:cubicBezTo>
                    <a:pt x="8407" y="11646"/>
                    <a:pt x="8550" y="11479"/>
                    <a:pt x="8550" y="11289"/>
                  </a:cubicBezTo>
                  <a:lnTo>
                    <a:pt x="8550" y="9908"/>
                  </a:lnTo>
                  <a:lnTo>
                    <a:pt x="7645" y="9908"/>
                  </a:lnTo>
                  <a:cubicBezTo>
                    <a:pt x="7264" y="9908"/>
                    <a:pt x="6907" y="9693"/>
                    <a:pt x="6740" y="9384"/>
                  </a:cubicBezTo>
                  <a:cubicBezTo>
                    <a:pt x="6645" y="9408"/>
                    <a:pt x="6550" y="9431"/>
                    <a:pt x="6454" y="9431"/>
                  </a:cubicBezTo>
                  <a:cubicBezTo>
                    <a:pt x="6169" y="9431"/>
                    <a:pt x="5930" y="9312"/>
                    <a:pt x="5740" y="9122"/>
                  </a:cubicBezTo>
                  <a:lnTo>
                    <a:pt x="4906" y="8312"/>
                  </a:lnTo>
                  <a:cubicBezTo>
                    <a:pt x="4644" y="8050"/>
                    <a:pt x="4549" y="7645"/>
                    <a:pt x="4644" y="7288"/>
                  </a:cubicBezTo>
                  <a:cubicBezTo>
                    <a:pt x="4335" y="7121"/>
                    <a:pt x="4121" y="6788"/>
                    <a:pt x="4121" y="6383"/>
                  </a:cubicBezTo>
                  <a:lnTo>
                    <a:pt x="4121" y="5240"/>
                  </a:lnTo>
                  <a:cubicBezTo>
                    <a:pt x="4121" y="4859"/>
                    <a:pt x="4335" y="4502"/>
                    <a:pt x="4644" y="4335"/>
                  </a:cubicBezTo>
                  <a:cubicBezTo>
                    <a:pt x="4549" y="3978"/>
                    <a:pt x="4621" y="3597"/>
                    <a:pt x="4906" y="3335"/>
                  </a:cubicBezTo>
                  <a:lnTo>
                    <a:pt x="5716" y="2501"/>
                  </a:lnTo>
                  <a:cubicBezTo>
                    <a:pt x="5907" y="2311"/>
                    <a:pt x="6169" y="2216"/>
                    <a:pt x="6431" y="2216"/>
                  </a:cubicBezTo>
                  <a:cubicBezTo>
                    <a:pt x="6550" y="2216"/>
                    <a:pt x="6645" y="2216"/>
                    <a:pt x="6740" y="2240"/>
                  </a:cubicBezTo>
                  <a:cubicBezTo>
                    <a:pt x="6907" y="1930"/>
                    <a:pt x="7240" y="1716"/>
                    <a:pt x="7645" y="1716"/>
                  </a:cubicBezTo>
                  <a:lnTo>
                    <a:pt x="8550" y="1716"/>
                  </a:lnTo>
                  <a:lnTo>
                    <a:pt x="8550" y="334"/>
                  </a:lnTo>
                  <a:cubicBezTo>
                    <a:pt x="8550" y="144"/>
                    <a:pt x="8407" y="1"/>
                    <a:pt x="8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3509220" y="2161899"/>
              <a:ext cx="245295" cy="245295"/>
            </a:xfrm>
            <a:custGeom>
              <a:rect b="b" l="l" r="r" t="t"/>
              <a:pathLst>
                <a:path extrusionOk="0" h="6859" w="6859">
                  <a:moveTo>
                    <a:pt x="3430" y="2144"/>
                  </a:moveTo>
                  <a:cubicBezTo>
                    <a:pt x="4144" y="2144"/>
                    <a:pt x="4716" y="2715"/>
                    <a:pt x="4716" y="3430"/>
                  </a:cubicBezTo>
                  <a:cubicBezTo>
                    <a:pt x="4716" y="4144"/>
                    <a:pt x="4144" y="4716"/>
                    <a:pt x="3430" y="4716"/>
                  </a:cubicBezTo>
                  <a:cubicBezTo>
                    <a:pt x="2715" y="4716"/>
                    <a:pt x="2144" y="4144"/>
                    <a:pt x="2144" y="3430"/>
                  </a:cubicBezTo>
                  <a:cubicBezTo>
                    <a:pt x="2144" y="2715"/>
                    <a:pt x="2715" y="2144"/>
                    <a:pt x="3430" y="2144"/>
                  </a:cubicBezTo>
                  <a:close/>
                  <a:moveTo>
                    <a:pt x="2858" y="0"/>
                  </a:moveTo>
                  <a:cubicBezTo>
                    <a:pt x="2668" y="0"/>
                    <a:pt x="2525" y="143"/>
                    <a:pt x="2525" y="310"/>
                  </a:cubicBezTo>
                  <a:lnTo>
                    <a:pt x="2429" y="1024"/>
                  </a:lnTo>
                  <a:lnTo>
                    <a:pt x="1858" y="572"/>
                  </a:lnTo>
                  <a:cubicBezTo>
                    <a:pt x="1802" y="527"/>
                    <a:pt x="1724" y="503"/>
                    <a:pt x="1646" y="503"/>
                  </a:cubicBezTo>
                  <a:cubicBezTo>
                    <a:pt x="1558" y="503"/>
                    <a:pt x="1468" y="533"/>
                    <a:pt x="1405" y="596"/>
                  </a:cubicBezTo>
                  <a:lnTo>
                    <a:pt x="596" y="1429"/>
                  </a:lnTo>
                  <a:cubicBezTo>
                    <a:pt x="477" y="1548"/>
                    <a:pt x="453" y="1739"/>
                    <a:pt x="572" y="1882"/>
                  </a:cubicBezTo>
                  <a:lnTo>
                    <a:pt x="1024" y="2429"/>
                  </a:lnTo>
                  <a:lnTo>
                    <a:pt x="310" y="2525"/>
                  </a:lnTo>
                  <a:cubicBezTo>
                    <a:pt x="143" y="2525"/>
                    <a:pt x="0" y="2691"/>
                    <a:pt x="0" y="2858"/>
                  </a:cubicBezTo>
                  <a:lnTo>
                    <a:pt x="0" y="4001"/>
                  </a:lnTo>
                  <a:cubicBezTo>
                    <a:pt x="0" y="4192"/>
                    <a:pt x="143" y="4335"/>
                    <a:pt x="310" y="4335"/>
                  </a:cubicBezTo>
                  <a:lnTo>
                    <a:pt x="1024" y="4430"/>
                  </a:lnTo>
                  <a:lnTo>
                    <a:pt x="572" y="5001"/>
                  </a:lnTo>
                  <a:cubicBezTo>
                    <a:pt x="477" y="5120"/>
                    <a:pt x="477" y="5335"/>
                    <a:pt x="596" y="5454"/>
                  </a:cubicBezTo>
                  <a:lnTo>
                    <a:pt x="1429" y="6264"/>
                  </a:lnTo>
                  <a:cubicBezTo>
                    <a:pt x="1495" y="6329"/>
                    <a:pt x="1582" y="6366"/>
                    <a:pt x="1670" y="6366"/>
                  </a:cubicBezTo>
                  <a:cubicBezTo>
                    <a:pt x="1743" y="6366"/>
                    <a:pt x="1817" y="6341"/>
                    <a:pt x="1882" y="6287"/>
                  </a:cubicBezTo>
                  <a:lnTo>
                    <a:pt x="2429" y="5835"/>
                  </a:lnTo>
                  <a:lnTo>
                    <a:pt x="2525" y="6549"/>
                  </a:lnTo>
                  <a:cubicBezTo>
                    <a:pt x="2525" y="6716"/>
                    <a:pt x="2691" y="6859"/>
                    <a:pt x="2858" y="6859"/>
                  </a:cubicBezTo>
                  <a:lnTo>
                    <a:pt x="4001" y="6859"/>
                  </a:lnTo>
                  <a:cubicBezTo>
                    <a:pt x="4192" y="6859"/>
                    <a:pt x="4335" y="6716"/>
                    <a:pt x="4335" y="6549"/>
                  </a:cubicBezTo>
                  <a:lnTo>
                    <a:pt x="4430" y="5835"/>
                  </a:lnTo>
                  <a:lnTo>
                    <a:pt x="5001" y="6287"/>
                  </a:lnTo>
                  <a:cubicBezTo>
                    <a:pt x="5058" y="6332"/>
                    <a:pt x="5135" y="6356"/>
                    <a:pt x="5214" y="6356"/>
                  </a:cubicBezTo>
                  <a:cubicBezTo>
                    <a:pt x="5302" y="6356"/>
                    <a:pt x="5391" y="6326"/>
                    <a:pt x="5454" y="6264"/>
                  </a:cubicBezTo>
                  <a:lnTo>
                    <a:pt x="6264" y="5430"/>
                  </a:lnTo>
                  <a:cubicBezTo>
                    <a:pt x="6383" y="5311"/>
                    <a:pt x="6406" y="5120"/>
                    <a:pt x="6287" y="4978"/>
                  </a:cubicBezTo>
                  <a:lnTo>
                    <a:pt x="5835" y="4430"/>
                  </a:lnTo>
                  <a:lnTo>
                    <a:pt x="6549" y="4335"/>
                  </a:lnTo>
                  <a:cubicBezTo>
                    <a:pt x="6716" y="4335"/>
                    <a:pt x="6859" y="4192"/>
                    <a:pt x="6859" y="4001"/>
                  </a:cubicBezTo>
                  <a:lnTo>
                    <a:pt x="6859" y="2858"/>
                  </a:lnTo>
                  <a:cubicBezTo>
                    <a:pt x="6859" y="2691"/>
                    <a:pt x="6716" y="2525"/>
                    <a:pt x="6549" y="2525"/>
                  </a:cubicBezTo>
                  <a:lnTo>
                    <a:pt x="5835" y="2429"/>
                  </a:lnTo>
                  <a:lnTo>
                    <a:pt x="6287" y="1858"/>
                  </a:lnTo>
                  <a:cubicBezTo>
                    <a:pt x="6383" y="1739"/>
                    <a:pt x="6383" y="1525"/>
                    <a:pt x="6264" y="1405"/>
                  </a:cubicBezTo>
                  <a:lnTo>
                    <a:pt x="5430" y="596"/>
                  </a:lnTo>
                  <a:cubicBezTo>
                    <a:pt x="5365" y="530"/>
                    <a:pt x="5278" y="494"/>
                    <a:pt x="5189" y="494"/>
                  </a:cubicBezTo>
                  <a:cubicBezTo>
                    <a:pt x="5116" y="494"/>
                    <a:pt x="5042" y="518"/>
                    <a:pt x="4978" y="572"/>
                  </a:cubicBezTo>
                  <a:lnTo>
                    <a:pt x="4430" y="1024"/>
                  </a:lnTo>
                  <a:lnTo>
                    <a:pt x="4335" y="310"/>
                  </a:lnTo>
                  <a:cubicBezTo>
                    <a:pt x="4335" y="143"/>
                    <a:pt x="4192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2" name="Google Shape;2952;p47"/>
          <p:cNvGrpSpPr/>
          <p:nvPr/>
        </p:nvGrpSpPr>
        <p:grpSpPr>
          <a:xfrm>
            <a:off x="747219" y="1745132"/>
            <a:ext cx="417357" cy="387351"/>
            <a:chOff x="3338019" y="3421532"/>
            <a:chExt cx="417357" cy="387351"/>
          </a:xfrm>
        </p:grpSpPr>
        <p:sp>
          <p:nvSpPr>
            <p:cNvPr id="2953" name="Google Shape;2953;p47"/>
            <p:cNvSpPr/>
            <p:nvPr/>
          </p:nvSpPr>
          <p:spPr>
            <a:xfrm>
              <a:off x="3575025" y="3631679"/>
              <a:ext cx="180350" cy="177203"/>
            </a:xfrm>
            <a:custGeom>
              <a:rect b="b" l="l" r="r" t="t"/>
              <a:pathLst>
                <a:path extrusionOk="0" h="4955" w="5043">
                  <a:moveTo>
                    <a:pt x="379" y="0"/>
                  </a:moveTo>
                  <a:cubicBezTo>
                    <a:pt x="170" y="0"/>
                    <a:pt x="1" y="194"/>
                    <a:pt x="66" y="388"/>
                  </a:cubicBezTo>
                  <a:lnTo>
                    <a:pt x="1209" y="4675"/>
                  </a:lnTo>
                  <a:cubicBezTo>
                    <a:pt x="1249" y="4821"/>
                    <a:pt x="1378" y="4901"/>
                    <a:pt x="1509" y="4901"/>
                  </a:cubicBezTo>
                  <a:cubicBezTo>
                    <a:pt x="1612" y="4901"/>
                    <a:pt x="1717" y="4851"/>
                    <a:pt x="1780" y="4746"/>
                  </a:cubicBezTo>
                  <a:lnTo>
                    <a:pt x="2280" y="3913"/>
                  </a:lnTo>
                  <a:lnTo>
                    <a:pt x="3233" y="4865"/>
                  </a:lnTo>
                  <a:cubicBezTo>
                    <a:pt x="3292" y="4925"/>
                    <a:pt x="3370" y="4954"/>
                    <a:pt x="3447" y="4954"/>
                  </a:cubicBezTo>
                  <a:cubicBezTo>
                    <a:pt x="3525" y="4954"/>
                    <a:pt x="3602" y="4925"/>
                    <a:pt x="3662" y="4865"/>
                  </a:cubicBezTo>
                  <a:lnTo>
                    <a:pt x="4924" y="3603"/>
                  </a:lnTo>
                  <a:cubicBezTo>
                    <a:pt x="5043" y="3484"/>
                    <a:pt x="5043" y="3293"/>
                    <a:pt x="4924" y="3174"/>
                  </a:cubicBezTo>
                  <a:lnTo>
                    <a:pt x="3971" y="2222"/>
                  </a:lnTo>
                  <a:lnTo>
                    <a:pt x="4805" y="1722"/>
                  </a:lnTo>
                  <a:cubicBezTo>
                    <a:pt x="5043" y="1603"/>
                    <a:pt x="4995" y="1245"/>
                    <a:pt x="4733" y="1174"/>
                  </a:cubicBezTo>
                  <a:lnTo>
                    <a:pt x="447" y="7"/>
                  </a:lnTo>
                  <a:cubicBezTo>
                    <a:pt x="424" y="2"/>
                    <a:pt x="40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3412121" y="3588477"/>
              <a:ext cx="60510" cy="23889"/>
            </a:xfrm>
            <a:custGeom>
              <a:rect b="b" l="l" r="r" t="t"/>
              <a:pathLst>
                <a:path extrusionOk="0" h="668" w="1692">
                  <a:moveTo>
                    <a:pt x="334" y="0"/>
                  </a:moveTo>
                  <a:cubicBezTo>
                    <a:pt x="143" y="0"/>
                    <a:pt x="1" y="143"/>
                    <a:pt x="1" y="334"/>
                  </a:cubicBezTo>
                  <a:cubicBezTo>
                    <a:pt x="1" y="524"/>
                    <a:pt x="143" y="667"/>
                    <a:pt x="334" y="667"/>
                  </a:cubicBezTo>
                  <a:lnTo>
                    <a:pt x="1358" y="667"/>
                  </a:lnTo>
                  <a:cubicBezTo>
                    <a:pt x="1548" y="667"/>
                    <a:pt x="1691" y="524"/>
                    <a:pt x="1691" y="334"/>
                  </a:cubicBezTo>
                  <a:cubicBezTo>
                    <a:pt x="1691" y="143"/>
                    <a:pt x="1548" y="0"/>
                    <a:pt x="1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3446204" y="3648846"/>
              <a:ext cx="52821" cy="50175"/>
            </a:xfrm>
            <a:custGeom>
              <a:rect b="b" l="l" r="r" t="t"/>
              <a:pathLst>
                <a:path extrusionOk="0" h="1403" w="1477">
                  <a:moveTo>
                    <a:pt x="1116" y="0"/>
                  </a:moveTo>
                  <a:cubicBezTo>
                    <a:pt x="1026" y="0"/>
                    <a:pt x="932" y="36"/>
                    <a:pt x="857" y="99"/>
                  </a:cubicBezTo>
                  <a:lnTo>
                    <a:pt x="143" y="813"/>
                  </a:lnTo>
                  <a:cubicBezTo>
                    <a:pt x="0" y="956"/>
                    <a:pt x="0" y="1170"/>
                    <a:pt x="143" y="1313"/>
                  </a:cubicBezTo>
                  <a:cubicBezTo>
                    <a:pt x="203" y="1373"/>
                    <a:pt x="286" y="1402"/>
                    <a:pt x="372" y="1402"/>
                  </a:cubicBezTo>
                  <a:cubicBezTo>
                    <a:pt x="459" y="1402"/>
                    <a:pt x="548" y="1373"/>
                    <a:pt x="619" y="1313"/>
                  </a:cubicBezTo>
                  <a:lnTo>
                    <a:pt x="1334" y="575"/>
                  </a:lnTo>
                  <a:cubicBezTo>
                    <a:pt x="1477" y="456"/>
                    <a:pt x="1477" y="241"/>
                    <a:pt x="1334" y="99"/>
                  </a:cubicBezTo>
                  <a:cubicBezTo>
                    <a:pt x="1277" y="30"/>
                    <a:pt x="1198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3338019" y="3421532"/>
              <a:ext cx="416490" cy="227450"/>
            </a:xfrm>
            <a:custGeom>
              <a:rect b="b" l="l" r="r" t="t"/>
              <a:pathLst>
                <a:path extrusionOk="0" h="6360" w="11646">
                  <a:moveTo>
                    <a:pt x="1358" y="1"/>
                  </a:moveTo>
                  <a:cubicBezTo>
                    <a:pt x="596" y="1"/>
                    <a:pt x="1" y="620"/>
                    <a:pt x="1" y="1358"/>
                  </a:cubicBezTo>
                  <a:cubicBezTo>
                    <a:pt x="1" y="2120"/>
                    <a:pt x="596" y="2716"/>
                    <a:pt x="1358" y="2716"/>
                  </a:cubicBezTo>
                  <a:cubicBezTo>
                    <a:pt x="1668" y="2716"/>
                    <a:pt x="1930" y="2620"/>
                    <a:pt x="2168" y="2454"/>
                  </a:cubicBezTo>
                  <a:lnTo>
                    <a:pt x="4573" y="4430"/>
                  </a:lnTo>
                  <a:cubicBezTo>
                    <a:pt x="4502" y="4597"/>
                    <a:pt x="4454" y="4788"/>
                    <a:pt x="4454" y="5002"/>
                  </a:cubicBezTo>
                  <a:cubicBezTo>
                    <a:pt x="4454" y="5764"/>
                    <a:pt x="5073" y="6359"/>
                    <a:pt x="5811" y="6359"/>
                  </a:cubicBezTo>
                  <a:cubicBezTo>
                    <a:pt x="6573" y="6359"/>
                    <a:pt x="7169" y="5764"/>
                    <a:pt x="7169" y="5002"/>
                  </a:cubicBezTo>
                  <a:cubicBezTo>
                    <a:pt x="7169" y="4788"/>
                    <a:pt x="7145" y="4597"/>
                    <a:pt x="7050" y="4430"/>
                  </a:cubicBezTo>
                  <a:lnTo>
                    <a:pt x="9479" y="2454"/>
                  </a:lnTo>
                  <a:cubicBezTo>
                    <a:pt x="9693" y="2620"/>
                    <a:pt x="9979" y="2716"/>
                    <a:pt x="10265" y="2716"/>
                  </a:cubicBezTo>
                  <a:cubicBezTo>
                    <a:pt x="11027" y="2716"/>
                    <a:pt x="11646" y="2120"/>
                    <a:pt x="11646" y="1358"/>
                  </a:cubicBezTo>
                  <a:cubicBezTo>
                    <a:pt x="11646" y="620"/>
                    <a:pt x="11027" y="1"/>
                    <a:pt x="10265" y="1"/>
                  </a:cubicBezTo>
                  <a:cubicBezTo>
                    <a:pt x="9526" y="1"/>
                    <a:pt x="8907" y="620"/>
                    <a:pt x="8907" y="1358"/>
                  </a:cubicBezTo>
                  <a:cubicBezTo>
                    <a:pt x="8907" y="1573"/>
                    <a:pt x="8955" y="1763"/>
                    <a:pt x="9026" y="1930"/>
                  </a:cubicBezTo>
                  <a:lnTo>
                    <a:pt x="6621" y="3906"/>
                  </a:lnTo>
                  <a:cubicBezTo>
                    <a:pt x="6383" y="3728"/>
                    <a:pt x="6103" y="3638"/>
                    <a:pt x="5820" y="3638"/>
                  </a:cubicBezTo>
                  <a:cubicBezTo>
                    <a:pt x="5538" y="3638"/>
                    <a:pt x="5252" y="3728"/>
                    <a:pt x="5002" y="3906"/>
                  </a:cubicBezTo>
                  <a:lnTo>
                    <a:pt x="2596" y="1930"/>
                  </a:lnTo>
                  <a:cubicBezTo>
                    <a:pt x="2668" y="1763"/>
                    <a:pt x="2715" y="1573"/>
                    <a:pt x="2715" y="1358"/>
                  </a:cubicBezTo>
                  <a:cubicBezTo>
                    <a:pt x="2715" y="620"/>
                    <a:pt x="2096" y="1"/>
                    <a:pt x="1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3533897" y="3673630"/>
              <a:ext cx="24748" cy="60510"/>
            </a:xfrm>
            <a:custGeom>
              <a:rect b="b" l="l" r="r" t="t"/>
              <a:pathLst>
                <a:path extrusionOk="0" h="1692" w="692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1358"/>
                  </a:lnTo>
                  <a:cubicBezTo>
                    <a:pt x="1" y="1549"/>
                    <a:pt x="144" y="1692"/>
                    <a:pt x="334" y="1692"/>
                  </a:cubicBezTo>
                  <a:cubicBezTo>
                    <a:pt x="525" y="1692"/>
                    <a:pt x="692" y="1549"/>
                    <a:pt x="692" y="1358"/>
                  </a:cubicBezTo>
                  <a:lnTo>
                    <a:pt x="692" y="334"/>
                  </a:lnTo>
                  <a:cubicBezTo>
                    <a:pt x="692" y="144"/>
                    <a:pt x="525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8" name="Google Shape;2958;p47"/>
          <p:cNvGrpSpPr/>
          <p:nvPr/>
        </p:nvGrpSpPr>
        <p:grpSpPr>
          <a:xfrm>
            <a:off x="4340910" y="1741960"/>
            <a:ext cx="442063" cy="417360"/>
            <a:chOff x="4722040" y="1437111"/>
            <a:chExt cx="416490" cy="417360"/>
          </a:xfrm>
        </p:grpSpPr>
        <p:sp>
          <p:nvSpPr>
            <p:cNvPr id="2959" name="Google Shape;2959;p47"/>
            <p:cNvSpPr/>
            <p:nvPr/>
          </p:nvSpPr>
          <p:spPr>
            <a:xfrm>
              <a:off x="4785056" y="1586997"/>
              <a:ext cx="298975" cy="179742"/>
            </a:xfrm>
            <a:custGeom>
              <a:rect b="b" l="l" r="r" t="t"/>
              <a:pathLst>
                <a:path extrusionOk="0" h="5026" w="8360">
                  <a:moveTo>
                    <a:pt x="4192" y="810"/>
                  </a:moveTo>
                  <a:cubicBezTo>
                    <a:pt x="5002" y="810"/>
                    <a:pt x="5787" y="1120"/>
                    <a:pt x="6359" y="1692"/>
                  </a:cubicBezTo>
                  <a:cubicBezTo>
                    <a:pt x="6478" y="1834"/>
                    <a:pt x="6478" y="2049"/>
                    <a:pt x="6359" y="2192"/>
                  </a:cubicBezTo>
                  <a:cubicBezTo>
                    <a:pt x="6287" y="2251"/>
                    <a:pt x="6198" y="2281"/>
                    <a:pt x="6112" y="2281"/>
                  </a:cubicBezTo>
                  <a:cubicBezTo>
                    <a:pt x="6026" y="2281"/>
                    <a:pt x="5942" y="2251"/>
                    <a:pt x="5883" y="2192"/>
                  </a:cubicBezTo>
                  <a:cubicBezTo>
                    <a:pt x="5430" y="1739"/>
                    <a:pt x="4811" y="1477"/>
                    <a:pt x="4192" y="1477"/>
                  </a:cubicBezTo>
                  <a:cubicBezTo>
                    <a:pt x="3549" y="1477"/>
                    <a:pt x="2953" y="1739"/>
                    <a:pt x="2501" y="2192"/>
                  </a:cubicBezTo>
                  <a:cubicBezTo>
                    <a:pt x="2430" y="2251"/>
                    <a:pt x="2340" y="2281"/>
                    <a:pt x="2254" y="2281"/>
                  </a:cubicBezTo>
                  <a:cubicBezTo>
                    <a:pt x="2168" y="2281"/>
                    <a:pt x="2084" y="2251"/>
                    <a:pt x="2025" y="2192"/>
                  </a:cubicBezTo>
                  <a:cubicBezTo>
                    <a:pt x="1882" y="2049"/>
                    <a:pt x="1882" y="1834"/>
                    <a:pt x="2025" y="1692"/>
                  </a:cubicBezTo>
                  <a:cubicBezTo>
                    <a:pt x="2596" y="1120"/>
                    <a:pt x="3358" y="810"/>
                    <a:pt x="4192" y="810"/>
                  </a:cubicBezTo>
                  <a:close/>
                  <a:moveTo>
                    <a:pt x="4192" y="2168"/>
                  </a:moveTo>
                  <a:cubicBezTo>
                    <a:pt x="4644" y="2168"/>
                    <a:pt x="5073" y="2335"/>
                    <a:pt x="5383" y="2668"/>
                  </a:cubicBezTo>
                  <a:cubicBezTo>
                    <a:pt x="5525" y="2811"/>
                    <a:pt x="5525" y="3025"/>
                    <a:pt x="5383" y="3144"/>
                  </a:cubicBezTo>
                  <a:cubicBezTo>
                    <a:pt x="5323" y="3216"/>
                    <a:pt x="5240" y="3251"/>
                    <a:pt x="5153" y="3251"/>
                  </a:cubicBezTo>
                  <a:cubicBezTo>
                    <a:pt x="5067" y="3251"/>
                    <a:pt x="4978" y="3216"/>
                    <a:pt x="4906" y="3144"/>
                  </a:cubicBezTo>
                  <a:cubicBezTo>
                    <a:pt x="4716" y="2954"/>
                    <a:pt x="4454" y="2858"/>
                    <a:pt x="4192" y="2858"/>
                  </a:cubicBezTo>
                  <a:cubicBezTo>
                    <a:pt x="3906" y="2858"/>
                    <a:pt x="3644" y="2954"/>
                    <a:pt x="3454" y="3144"/>
                  </a:cubicBezTo>
                  <a:cubicBezTo>
                    <a:pt x="3394" y="3216"/>
                    <a:pt x="3311" y="3251"/>
                    <a:pt x="3224" y="3251"/>
                  </a:cubicBezTo>
                  <a:cubicBezTo>
                    <a:pt x="3138" y="3251"/>
                    <a:pt x="3049" y="3216"/>
                    <a:pt x="2977" y="3144"/>
                  </a:cubicBezTo>
                  <a:cubicBezTo>
                    <a:pt x="2834" y="3025"/>
                    <a:pt x="2834" y="2811"/>
                    <a:pt x="2977" y="2668"/>
                  </a:cubicBezTo>
                  <a:cubicBezTo>
                    <a:pt x="3311" y="2335"/>
                    <a:pt x="3739" y="2168"/>
                    <a:pt x="4192" y="2168"/>
                  </a:cubicBezTo>
                  <a:close/>
                  <a:moveTo>
                    <a:pt x="4192" y="3525"/>
                  </a:moveTo>
                  <a:cubicBezTo>
                    <a:pt x="4382" y="3525"/>
                    <a:pt x="4525" y="3692"/>
                    <a:pt x="4525" y="3882"/>
                  </a:cubicBezTo>
                  <a:cubicBezTo>
                    <a:pt x="4525" y="4049"/>
                    <a:pt x="4382" y="4216"/>
                    <a:pt x="4192" y="4216"/>
                  </a:cubicBezTo>
                  <a:cubicBezTo>
                    <a:pt x="4001" y="4216"/>
                    <a:pt x="3835" y="4049"/>
                    <a:pt x="3835" y="3882"/>
                  </a:cubicBezTo>
                  <a:cubicBezTo>
                    <a:pt x="3835" y="3692"/>
                    <a:pt x="4001" y="3525"/>
                    <a:pt x="4192" y="3525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5026"/>
                  </a:lnTo>
                  <a:lnTo>
                    <a:pt x="8359" y="5026"/>
                  </a:lnTo>
                  <a:lnTo>
                    <a:pt x="8359" y="310"/>
                  </a:lnTo>
                  <a:cubicBezTo>
                    <a:pt x="8359" y="144"/>
                    <a:pt x="8216" y="1"/>
                    <a:pt x="8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4756946" y="1791422"/>
              <a:ext cx="356051" cy="63049"/>
            </a:xfrm>
            <a:custGeom>
              <a:rect b="b" l="l" r="r" t="t"/>
              <a:pathLst>
                <a:path extrusionOk="0" h="1763" w="9956">
                  <a:moveTo>
                    <a:pt x="334" y="0"/>
                  </a:moveTo>
                  <a:cubicBezTo>
                    <a:pt x="143" y="0"/>
                    <a:pt x="1" y="143"/>
                    <a:pt x="1" y="310"/>
                  </a:cubicBezTo>
                  <a:lnTo>
                    <a:pt x="1" y="476"/>
                  </a:lnTo>
                  <a:cubicBezTo>
                    <a:pt x="1" y="1191"/>
                    <a:pt x="572" y="1762"/>
                    <a:pt x="1263" y="1762"/>
                  </a:cubicBezTo>
                  <a:lnTo>
                    <a:pt x="8669" y="1762"/>
                  </a:lnTo>
                  <a:cubicBezTo>
                    <a:pt x="9383" y="1762"/>
                    <a:pt x="9955" y="1191"/>
                    <a:pt x="9955" y="476"/>
                  </a:cubicBezTo>
                  <a:lnTo>
                    <a:pt x="9955" y="310"/>
                  </a:lnTo>
                  <a:cubicBezTo>
                    <a:pt x="9955" y="143"/>
                    <a:pt x="9788" y="0"/>
                    <a:pt x="9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4722040" y="1437111"/>
              <a:ext cx="416490" cy="235103"/>
            </a:xfrm>
            <a:custGeom>
              <a:rect b="b" l="l" r="r" t="t"/>
              <a:pathLst>
                <a:path extrusionOk="0" h="6574" w="11646">
                  <a:moveTo>
                    <a:pt x="5811" y="0"/>
                  </a:moveTo>
                  <a:cubicBezTo>
                    <a:pt x="5525" y="0"/>
                    <a:pt x="5239" y="72"/>
                    <a:pt x="4977" y="167"/>
                  </a:cubicBezTo>
                  <a:cubicBezTo>
                    <a:pt x="4358" y="405"/>
                    <a:pt x="3858" y="858"/>
                    <a:pt x="3596" y="1453"/>
                  </a:cubicBezTo>
                  <a:cubicBezTo>
                    <a:pt x="3382" y="1358"/>
                    <a:pt x="3144" y="1310"/>
                    <a:pt x="2906" y="1310"/>
                  </a:cubicBezTo>
                  <a:cubicBezTo>
                    <a:pt x="2501" y="1310"/>
                    <a:pt x="2120" y="1453"/>
                    <a:pt x="1834" y="1691"/>
                  </a:cubicBezTo>
                  <a:cubicBezTo>
                    <a:pt x="1691" y="1834"/>
                    <a:pt x="1572" y="1977"/>
                    <a:pt x="1477" y="2144"/>
                  </a:cubicBezTo>
                  <a:cubicBezTo>
                    <a:pt x="1334" y="2406"/>
                    <a:pt x="1262" y="2715"/>
                    <a:pt x="1286" y="3025"/>
                  </a:cubicBezTo>
                  <a:cubicBezTo>
                    <a:pt x="596" y="3263"/>
                    <a:pt x="95" y="3882"/>
                    <a:pt x="0" y="4620"/>
                  </a:cubicBezTo>
                  <a:cubicBezTo>
                    <a:pt x="0" y="4692"/>
                    <a:pt x="0" y="4763"/>
                    <a:pt x="0" y="4859"/>
                  </a:cubicBezTo>
                  <a:cubicBezTo>
                    <a:pt x="0" y="5454"/>
                    <a:pt x="286" y="6002"/>
                    <a:pt x="715" y="6359"/>
                  </a:cubicBezTo>
                  <a:cubicBezTo>
                    <a:pt x="834" y="6430"/>
                    <a:pt x="953" y="6526"/>
                    <a:pt x="1072" y="6573"/>
                  </a:cubicBezTo>
                  <a:lnTo>
                    <a:pt x="1072" y="4501"/>
                  </a:lnTo>
                  <a:cubicBezTo>
                    <a:pt x="1072" y="3954"/>
                    <a:pt x="1524" y="3501"/>
                    <a:pt x="2096" y="3501"/>
                  </a:cubicBezTo>
                  <a:lnTo>
                    <a:pt x="9788" y="3501"/>
                  </a:lnTo>
                  <a:cubicBezTo>
                    <a:pt x="10359" y="3501"/>
                    <a:pt x="10788" y="3954"/>
                    <a:pt x="10788" y="4501"/>
                  </a:cubicBezTo>
                  <a:lnTo>
                    <a:pt x="10788" y="6430"/>
                  </a:lnTo>
                  <a:cubicBezTo>
                    <a:pt x="10883" y="6383"/>
                    <a:pt x="10955" y="6335"/>
                    <a:pt x="11026" y="6264"/>
                  </a:cubicBezTo>
                  <a:cubicBezTo>
                    <a:pt x="11407" y="5906"/>
                    <a:pt x="11645" y="5406"/>
                    <a:pt x="11645" y="4859"/>
                  </a:cubicBezTo>
                  <a:cubicBezTo>
                    <a:pt x="11645" y="4763"/>
                    <a:pt x="11645" y="4692"/>
                    <a:pt x="11622" y="4620"/>
                  </a:cubicBezTo>
                  <a:cubicBezTo>
                    <a:pt x="11550" y="3882"/>
                    <a:pt x="11026" y="3263"/>
                    <a:pt x="10359" y="3025"/>
                  </a:cubicBezTo>
                  <a:cubicBezTo>
                    <a:pt x="10383" y="2715"/>
                    <a:pt x="10288" y="2406"/>
                    <a:pt x="10169" y="2144"/>
                  </a:cubicBezTo>
                  <a:cubicBezTo>
                    <a:pt x="9883" y="1644"/>
                    <a:pt x="9359" y="1310"/>
                    <a:pt x="8740" y="1310"/>
                  </a:cubicBezTo>
                  <a:cubicBezTo>
                    <a:pt x="8597" y="1310"/>
                    <a:pt x="8478" y="1310"/>
                    <a:pt x="8359" y="1358"/>
                  </a:cubicBezTo>
                  <a:cubicBezTo>
                    <a:pt x="8240" y="1382"/>
                    <a:pt x="8145" y="1405"/>
                    <a:pt x="8026" y="1453"/>
                  </a:cubicBezTo>
                  <a:cubicBezTo>
                    <a:pt x="7954" y="1263"/>
                    <a:pt x="7835" y="1072"/>
                    <a:pt x="7692" y="905"/>
                  </a:cubicBezTo>
                  <a:cubicBezTo>
                    <a:pt x="7264" y="358"/>
                    <a:pt x="6573" y="0"/>
                    <a:pt x="5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2" name="Google Shape;2962;p47"/>
          <p:cNvGrpSpPr/>
          <p:nvPr/>
        </p:nvGrpSpPr>
        <p:grpSpPr>
          <a:xfrm>
            <a:off x="6259569" y="2537333"/>
            <a:ext cx="417355" cy="372180"/>
            <a:chOff x="5440856" y="4131871"/>
            <a:chExt cx="417355" cy="372180"/>
          </a:xfrm>
        </p:grpSpPr>
        <p:sp>
          <p:nvSpPr>
            <p:cNvPr id="2963" name="Google Shape;2963;p47"/>
            <p:cNvSpPr/>
            <p:nvPr/>
          </p:nvSpPr>
          <p:spPr>
            <a:xfrm>
              <a:off x="5440856" y="4131871"/>
              <a:ext cx="286207" cy="372180"/>
            </a:xfrm>
            <a:custGeom>
              <a:rect b="b" l="l" r="r" t="t"/>
              <a:pathLst>
                <a:path extrusionOk="0" h="10407" w="8003">
                  <a:moveTo>
                    <a:pt x="3549" y="2143"/>
                  </a:moveTo>
                  <a:cubicBezTo>
                    <a:pt x="3716" y="2143"/>
                    <a:pt x="3882" y="2286"/>
                    <a:pt x="3882" y="2477"/>
                  </a:cubicBezTo>
                  <a:cubicBezTo>
                    <a:pt x="3882" y="2667"/>
                    <a:pt x="3716" y="2810"/>
                    <a:pt x="3549" y="2810"/>
                  </a:cubicBezTo>
                  <a:lnTo>
                    <a:pt x="1382" y="2810"/>
                  </a:lnTo>
                  <a:cubicBezTo>
                    <a:pt x="1191" y="2810"/>
                    <a:pt x="1025" y="2667"/>
                    <a:pt x="1025" y="2477"/>
                  </a:cubicBezTo>
                  <a:cubicBezTo>
                    <a:pt x="1025" y="2286"/>
                    <a:pt x="1191" y="2143"/>
                    <a:pt x="1382" y="2143"/>
                  </a:cubicBezTo>
                  <a:close/>
                  <a:moveTo>
                    <a:pt x="3549" y="3501"/>
                  </a:moveTo>
                  <a:cubicBezTo>
                    <a:pt x="3716" y="3501"/>
                    <a:pt x="3882" y="3644"/>
                    <a:pt x="3882" y="3834"/>
                  </a:cubicBezTo>
                  <a:cubicBezTo>
                    <a:pt x="3882" y="4025"/>
                    <a:pt x="3716" y="4191"/>
                    <a:pt x="3549" y="4191"/>
                  </a:cubicBezTo>
                  <a:lnTo>
                    <a:pt x="1382" y="4191"/>
                  </a:lnTo>
                  <a:cubicBezTo>
                    <a:pt x="1191" y="4191"/>
                    <a:pt x="1025" y="4025"/>
                    <a:pt x="1025" y="3834"/>
                  </a:cubicBezTo>
                  <a:cubicBezTo>
                    <a:pt x="1025" y="3644"/>
                    <a:pt x="1191" y="3501"/>
                    <a:pt x="1382" y="3501"/>
                  </a:cubicBezTo>
                  <a:close/>
                  <a:moveTo>
                    <a:pt x="3549" y="4858"/>
                  </a:moveTo>
                  <a:cubicBezTo>
                    <a:pt x="3716" y="4858"/>
                    <a:pt x="3882" y="5025"/>
                    <a:pt x="3882" y="5215"/>
                  </a:cubicBezTo>
                  <a:cubicBezTo>
                    <a:pt x="3882" y="5382"/>
                    <a:pt x="3716" y="5549"/>
                    <a:pt x="3549" y="5549"/>
                  </a:cubicBezTo>
                  <a:lnTo>
                    <a:pt x="1382" y="5549"/>
                  </a:lnTo>
                  <a:cubicBezTo>
                    <a:pt x="1191" y="5549"/>
                    <a:pt x="1025" y="5382"/>
                    <a:pt x="1025" y="5215"/>
                  </a:cubicBezTo>
                  <a:cubicBezTo>
                    <a:pt x="1025" y="5025"/>
                    <a:pt x="1191" y="4858"/>
                    <a:pt x="1382" y="4858"/>
                  </a:cubicBezTo>
                  <a:close/>
                  <a:moveTo>
                    <a:pt x="3549" y="6216"/>
                  </a:moveTo>
                  <a:cubicBezTo>
                    <a:pt x="3716" y="6216"/>
                    <a:pt x="3882" y="6382"/>
                    <a:pt x="3882" y="6573"/>
                  </a:cubicBezTo>
                  <a:cubicBezTo>
                    <a:pt x="3882" y="6763"/>
                    <a:pt x="3716" y="6906"/>
                    <a:pt x="3549" y="6906"/>
                  </a:cubicBezTo>
                  <a:lnTo>
                    <a:pt x="1382" y="6906"/>
                  </a:lnTo>
                  <a:cubicBezTo>
                    <a:pt x="1191" y="6906"/>
                    <a:pt x="1025" y="6763"/>
                    <a:pt x="1025" y="6573"/>
                  </a:cubicBezTo>
                  <a:cubicBezTo>
                    <a:pt x="1025" y="6382"/>
                    <a:pt x="1191" y="6216"/>
                    <a:pt x="1382" y="6216"/>
                  </a:cubicBezTo>
                  <a:close/>
                  <a:moveTo>
                    <a:pt x="3549" y="7597"/>
                  </a:moveTo>
                  <a:cubicBezTo>
                    <a:pt x="3716" y="7597"/>
                    <a:pt x="3882" y="7740"/>
                    <a:pt x="3882" y="7930"/>
                  </a:cubicBezTo>
                  <a:cubicBezTo>
                    <a:pt x="3882" y="8121"/>
                    <a:pt x="3716" y="8264"/>
                    <a:pt x="3549" y="8264"/>
                  </a:cubicBezTo>
                  <a:lnTo>
                    <a:pt x="1382" y="8264"/>
                  </a:lnTo>
                  <a:cubicBezTo>
                    <a:pt x="1191" y="8264"/>
                    <a:pt x="1025" y="8121"/>
                    <a:pt x="1025" y="7930"/>
                  </a:cubicBezTo>
                  <a:cubicBezTo>
                    <a:pt x="1025" y="7740"/>
                    <a:pt x="1191" y="7597"/>
                    <a:pt x="1382" y="7597"/>
                  </a:cubicBezTo>
                  <a:close/>
                  <a:moveTo>
                    <a:pt x="334" y="0"/>
                  </a:moveTo>
                  <a:cubicBezTo>
                    <a:pt x="143" y="0"/>
                    <a:pt x="1" y="167"/>
                    <a:pt x="1" y="357"/>
                  </a:cubicBezTo>
                  <a:lnTo>
                    <a:pt x="1" y="10050"/>
                  </a:lnTo>
                  <a:cubicBezTo>
                    <a:pt x="1" y="10240"/>
                    <a:pt x="143" y="10383"/>
                    <a:pt x="334" y="10383"/>
                  </a:cubicBezTo>
                  <a:lnTo>
                    <a:pt x="7645" y="10407"/>
                  </a:lnTo>
                  <a:cubicBezTo>
                    <a:pt x="7836" y="10407"/>
                    <a:pt x="8002" y="10240"/>
                    <a:pt x="8002" y="10050"/>
                  </a:cubicBezTo>
                  <a:lnTo>
                    <a:pt x="8002" y="8168"/>
                  </a:lnTo>
                  <a:lnTo>
                    <a:pt x="5930" y="8168"/>
                  </a:lnTo>
                  <a:cubicBezTo>
                    <a:pt x="5359" y="8168"/>
                    <a:pt x="4906" y="7692"/>
                    <a:pt x="4906" y="7144"/>
                  </a:cubicBezTo>
                  <a:lnTo>
                    <a:pt x="4906" y="5311"/>
                  </a:lnTo>
                  <a:cubicBezTo>
                    <a:pt x="4906" y="4763"/>
                    <a:pt x="5359" y="4287"/>
                    <a:pt x="5930" y="4287"/>
                  </a:cubicBezTo>
                  <a:lnTo>
                    <a:pt x="8002" y="4287"/>
                  </a:lnTo>
                  <a:lnTo>
                    <a:pt x="8002" y="3215"/>
                  </a:lnTo>
                  <a:lnTo>
                    <a:pt x="5121" y="3215"/>
                  </a:lnTo>
                  <a:cubicBezTo>
                    <a:pt x="4954" y="3215"/>
                    <a:pt x="4787" y="3072"/>
                    <a:pt x="4787" y="2882"/>
                  </a:cubicBezTo>
                  <a:lnTo>
                    <a:pt x="4787" y="2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5636734" y="4132693"/>
              <a:ext cx="90336" cy="89478"/>
            </a:xfrm>
            <a:custGeom>
              <a:rect b="b" l="l" r="r" t="t"/>
              <a:pathLst>
                <a:path extrusionOk="0" h="2502" w="2526">
                  <a:moveTo>
                    <a:pt x="1" y="1"/>
                  </a:moveTo>
                  <a:lnTo>
                    <a:pt x="1" y="2501"/>
                  </a:lnTo>
                  <a:lnTo>
                    <a:pt x="2525" y="2501"/>
                  </a:lnTo>
                  <a:cubicBezTo>
                    <a:pt x="2525" y="2430"/>
                    <a:pt x="2478" y="2335"/>
                    <a:pt x="2406" y="2263"/>
                  </a:cubicBezTo>
                  <a:lnTo>
                    <a:pt x="239" y="96"/>
                  </a:lnTo>
                  <a:cubicBezTo>
                    <a:pt x="168" y="25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5641026" y="4271850"/>
              <a:ext cx="217186" cy="165473"/>
            </a:xfrm>
            <a:custGeom>
              <a:rect b="b" l="l" r="r" t="t"/>
              <a:pathLst>
                <a:path extrusionOk="0" h="4627" w="6073">
                  <a:moveTo>
                    <a:pt x="3537" y="1"/>
                  </a:moveTo>
                  <a:cubicBezTo>
                    <a:pt x="3361" y="1"/>
                    <a:pt x="3191" y="135"/>
                    <a:pt x="3191" y="349"/>
                  </a:cubicBezTo>
                  <a:lnTo>
                    <a:pt x="3191" y="1063"/>
                  </a:lnTo>
                  <a:lnTo>
                    <a:pt x="333" y="1063"/>
                  </a:lnTo>
                  <a:cubicBezTo>
                    <a:pt x="143" y="1063"/>
                    <a:pt x="0" y="1206"/>
                    <a:pt x="0" y="1397"/>
                  </a:cubicBezTo>
                  <a:lnTo>
                    <a:pt x="0" y="3230"/>
                  </a:lnTo>
                  <a:cubicBezTo>
                    <a:pt x="0" y="3421"/>
                    <a:pt x="143" y="3564"/>
                    <a:pt x="333" y="3564"/>
                  </a:cubicBezTo>
                  <a:lnTo>
                    <a:pt x="3191" y="3564"/>
                  </a:lnTo>
                  <a:lnTo>
                    <a:pt x="3191" y="4278"/>
                  </a:lnTo>
                  <a:cubicBezTo>
                    <a:pt x="3191" y="4492"/>
                    <a:pt x="3361" y="4626"/>
                    <a:pt x="3537" y="4626"/>
                  </a:cubicBezTo>
                  <a:cubicBezTo>
                    <a:pt x="3616" y="4626"/>
                    <a:pt x="3696" y="4599"/>
                    <a:pt x="3763" y="4540"/>
                  </a:cubicBezTo>
                  <a:lnTo>
                    <a:pt x="5930" y="2564"/>
                  </a:lnTo>
                  <a:cubicBezTo>
                    <a:pt x="6073" y="2421"/>
                    <a:pt x="6073" y="2206"/>
                    <a:pt x="5930" y="2063"/>
                  </a:cubicBezTo>
                  <a:lnTo>
                    <a:pt x="3763" y="87"/>
                  </a:lnTo>
                  <a:cubicBezTo>
                    <a:pt x="3696" y="28"/>
                    <a:pt x="3616" y="1"/>
                    <a:pt x="3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48"/>
          <p:cNvSpPr txBox="1"/>
          <p:nvPr>
            <p:ph idx="4294967295" type="title"/>
          </p:nvPr>
        </p:nvSpPr>
        <p:spPr>
          <a:xfrm>
            <a:off x="1353825" y="69075"/>
            <a:ext cx="6518100" cy="8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</a:rPr>
              <a:t>3.2</a:t>
            </a:r>
            <a:r>
              <a:rPr lang="en" sz="4000"/>
              <a:t> RECO</a:t>
            </a:r>
            <a:r>
              <a:rPr lang="en" sz="4000">
                <a:solidFill>
                  <a:schemeClr val="accent2"/>
                </a:solidFill>
              </a:rPr>
              <a:t>NOCIMIENTOS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2971" name="Google Shape;2971;p48"/>
          <p:cNvSpPr/>
          <p:nvPr/>
        </p:nvSpPr>
        <p:spPr>
          <a:xfrm>
            <a:off x="1671300" y="2306850"/>
            <a:ext cx="2360400" cy="649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972" name="Google Shape;2972;p48"/>
          <p:cNvSpPr txBox="1"/>
          <p:nvPr>
            <p:ph idx="4294967295" type="title"/>
          </p:nvPr>
        </p:nvSpPr>
        <p:spPr>
          <a:xfrm>
            <a:off x="1540500" y="2409180"/>
            <a:ext cx="26220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El INFONL</a:t>
            </a:r>
            <a:endParaRPr sz="2400"/>
          </a:p>
        </p:txBody>
      </p:sp>
      <p:sp>
        <p:nvSpPr>
          <p:cNvPr id="2973" name="Google Shape;2973;p48"/>
          <p:cNvSpPr txBox="1"/>
          <p:nvPr>
            <p:ph idx="4294967295" type="subTitle"/>
          </p:nvPr>
        </p:nvSpPr>
        <p:spPr>
          <a:xfrm>
            <a:off x="930725" y="3146850"/>
            <a:ext cx="3655200" cy="1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Previa convocatoria, promueve anualmente el reconocimiento de las acciones de transparencia proactiva.</a:t>
            </a:r>
            <a:endParaRPr sz="1800"/>
          </a:p>
        </p:txBody>
      </p:sp>
      <p:pic>
        <p:nvPicPr>
          <p:cNvPr id="2974" name="Google Shape;2974;p48"/>
          <p:cNvPicPr preferRelativeResize="0"/>
          <p:nvPr/>
        </p:nvPicPr>
        <p:blipFill rotWithShape="1">
          <a:blip r:embed="rId3">
            <a:alphaModFix/>
          </a:blip>
          <a:srcRect b="21488" l="2692" r="1833" t="21420"/>
          <a:stretch/>
        </p:blipFill>
        <p:spPr>
          <a:xfrm>
            <a:off x="1582425" y="980630"/>
            <a:ext cx="2621998" cy="121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5" name="Google Shape;2975;p48"/>
          <p:cNvPicPr preferRelativeResize="0"/>
          <p:nvPr/>
        </p:nvPicPr>
        <p:blipFill rotWithShape="1">
          <a:blip r:embed="rId4">
            <a:alphaModFix/>
          </a:blip>
          <a:srcRect b="0" l="63678" r="4084" t="8500"/>
          <a:stretch/>
        </p:blipFill>
        <p:spPr>
          <a:xfrm>
            <a:off x="4968625" y="1040155"/>
            <a:ext cx="2466600" cy="3506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sp>
        <p:nvSpPr>
          <p:cNvPr id="2976" name="Google Shape;2976;p48"/>
          <p:cNvSpPr txBox="1"/>
          <p:nvPr>
            <p:ph idx="4294967295" type="subTitle"/>
          </p:nvPr>
        </p:nvSpPr>
        <p:spPr>
          <a:xfrm>
            <a:off x="1222125" y="4638325"/>
            <a:ext cx="35544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15  de los Lineamientos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31"/>
          <p:cNvSpPr txBox="1"/>
          <p:nvPr>
            <p:ph type="title"/>
          </p:nvPr>
        </p:nvSpPr>
        <p:spPr>
          <a:xfrm>
            <a:off x="713100" y="1113450"/>
            <a:ext cx="4401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</a:t>
            </a:r>
            <a:r>
              <a:rPr lang="en">
                <a:solidFill>
                  <a:schemeClr val="accent2"/>
                </a:solidFill>
              </a:rPr>
              <a:t>GENERAL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71" name="Google Shape;2371;p31"/>
          <p:cNvSpPr txBox="1"/>
          <p:nvPr>
            <p:ph idx="1" type="subTitle"/>
          </p:nvPr>
        </p:nvSpPr>
        <p:spPr>
          <a:xfrm>
            <a:off x="713100" y="1686150"/>
            <a:ext cx="4401600" cy="21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 finalizar el curso las personas participantes </a:t>
            </a:r>
            <a:r>
              <a:rPr b="1" lang="en" sz="1600"/>
              <a:t>comprenderán </a:t>
            </a:r>
            <a:r>
              <a:rPr lang="en" sz="1600"/>
              <a:t>la </a:t>
            </a:r>
            <a:r>
              <a:rPr b="1" lang="en" sz="1600"/>
              <a:t>transparencia proactiva</a:t>
            </a:r>
            <a:r>
              <a:rPr lang="en" sz="1600"/>
              <a:t> con base en los </a:t>
            </a:r>
            <a:r>
              <a:rPr b="1" lang="en" sz="1600"/>
              <a:t>lineamientos</a:t>
            </a:r>
            <a:r>
              <a:rPr lang="en" sz="1600"/>
              <a:t> para para la emisión y evaluación de políticas de transparencia Proactiva, </a:t>
            </a:r>
            <a:r>
              <a:rPr b="1" lang="en" sz="1600"/>
              <a:t>para</a:t>
            </a:r>
            <a:r>
              <a:rPr lang="en" sz="1600"/>
              <a:t> que puedan </a:t>
            </a:r>
            <a:r>
              <a:rPr b="1" lang="en" sz="1600"/>
              <a:t>generar o identificar </a:t>
            </a:r>
            <a:r>
              <a:rPr b="1" lang="en" sz="1600"/>
              <a:t>prácticas</a:t>
            </a:r>
            <a:r>
              <a:rPr lang="en" sz="1600"/>
              <a:t> de transparencia proactiva y con ello llegar a </a:t>
            </a:r>
            <a:r>
              <a:rPr b="1" lang="en" sz="1600"/>
              <a:t>ser reconocidos</a:t>
            </a:r>
            <a:r>
              <a:rPr lang="en" sz="1600"/>
              <a:t>.</a:t>
            </a:r>
            <a:endParaRPr sz="1600"/>
          </a:p>
        </p:txBody>
      </p:sp>
      <p:sp>
        <p:nvSpPr>
          <p:cNvPr id="2372" name="Google Shape;2372;p31"/>
          <p:cNvSpPr/>
          <p:nvPr/>
        </p:nvSpPr>
        <p:spPr>
          <a:xfrm>
            <a:off x="-1414555" y="4201465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31"/>
          <p:cNvSpPr/>
          <p:nvPr/>
        </p:nvSpPr>
        <p:spPr>
          <a:xfrm>
            <a:off x="-1111455" y="3922165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4" name="Google Shape;2374;p31"/>
          <p:cNvGrpSpPr/>
          <p:nvPr/>
        </p:nvGrpSpPr>
        <p:grpSpPr>
          <a:xfrm rot="5400000">
            <a:off x="2345200" y="704475"/>
            <a:ext cx="98902" cy="553090"/>
            <a:chOff x="4898850" y="4820550"/>
            <a:chExt cx="98902" cy="553090"/>
          </a:xfrm>
        </p:grpSpPr>
        <p:sp>
          <p:nvSpPr>
            <p:cNvPr id="2375" name="Google Shape;2375;p31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1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1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0" name="Google Shape;2380;p31"/>
          <p:cNvGrpSpPr/>
          <p:nvPr/>
        </p:nvGrpSpPr>
        <p:grpSpPr>
          <a:xfrm>
            <a:off x="2596239" y="3820728"/>
            <a:ext cx="883262" cy="242091"/>
            <a:chOff x="2300350" y="2601250"/>
            <a:chExt cx="2275275" cy="623625"/>
          </a:xfrm>
        </p:grpSpPr>
        <p:sp>
          <p:nvSpPr>
            <p:cNvPr id="2381" name="Google Shape;2381;p31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1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1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1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1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7" name="Google Shape;2387;p31"/>
          <p:cNvGrpSpPr/>
          <p:nvPr/>
        </p:nvGrpSpPr>
        <p:grpSpPr>
          <a:xfrm>
            <a:off x="4762192" y="4297866"/>
            <a:ext cx="1105976" cy="133969"/>
            <a:chOff x="8183182" y="663852"/>
            <a:chExt cx="1475028" cy="178673"/>
          </a:xfrm>
        </p:grpSpPr>
        <p:grpSp>
          <p:nvGrpSpPr>
            <p:cNvPr id="2388" name="Google Shape;2388;p31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389" name="Google Shape;2389;p31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31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31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31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31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31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31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31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31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31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9" name="Google Shape;2399;p31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400" name="Google Shape;2400;p31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31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31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31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31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31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31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31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31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31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410" name="Google Shape;2410;p31"/>
          <p:cNvPicPr preferRelativeResize="0"/>
          <p:nvPr/>
        </p:nvPicPr>
        <p:blipFill rotWithShape="1">
          <a:blip r:embed="rId3">
            <a:alphaModFix/>
          </a:blip>
          <a:srcRect b="13833" l="20839" r="8494" t="14930"/>
          <a:stretch/>
        </p:blipFill>
        <p:spPr>
          <a:xfrm>
            <a:off x="5204450" y="864125"/>
            <a:ext cx="3634750" cy="36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49"/>
          <p:cNvSpPr/>
          <p:nvPr/>
        </p:nvSpPr>
        <p:spPr>
          <a:xfrm>
            <a:off x="4928928" y="1268250"/>
            <a:ext cx="2103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82" name="Google Shape;2982;p49"/>
          <p:cNvSpPr/>
          <p:nvPr/>
        </p:nvSpPr>
        <p:spPr>
          <a:xfrm>
            <a:off x="2320278" y="1954039"/>
            <a:ext cx="2103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83" name="Google Shape;2983;p49"/>
          <p:cNvSpPr/>
          <p:nvPr/>
        </p:nvSpPr>
        <p:spPr>
          <a:xfrm>
            <a:off x="2356674" y="2566600"/>
            <a:ext cx="2103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84" name="Google Shape;2984;p49"/>
          <p:cNvSpPr/>
          <p:nvPr/>
        </p:nvSpPr>
        <p:spPr>
          <a:xfrm>
            <a:off x="2356674" y="1268239"/>
            <a:ext cx="2103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85" name="Google Shape;2985;p49"/>
          <p:cNvSpPr txBox="1"/>
          <p:nvPr>
            <p:ph idx="8" type="title"/>
          </p:nvPr>
        </p:nvSpPr>
        <p:spPr>
          <a:xfrm>
            <a:off x="713100" y="822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 </a:t>
            </a:r>
            <a:r>
              <a:rPr lang="en"/>
              <a:t>EVALU</a:t>
            </a:r>
            <a:r>
              <a:rPr lang="en">
                <a:solidFill>
                  <a:schemeClr val="accent2"/>
                </a:solidFill>
              </a:rPr>
              <a:t>ACIÓN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86" name="Google Shape;2986;p49"/>
          <p:cNvSpPr txBox="1"/>
          <p:nvPr>
            <p:ph type="title"/>
          </p:nvPr>
        </p:nvSpPr>
        <p:spPr>
          <a:xfrm>
            <a:off x="2398974" y="1331239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Identificación</a:t>
            </a:r>
            <a:endParaRPr sz="1700"/>
          </a:p>
        </p:txBody>
      </p:sp>
      <p:sp>
        <p:nvSpPr>
          <p:cNvPr id="2987" name="Google Shape;2987;p49"/>
          <p:cNvSpPr txBox="1"/>
          <p:nvPr>
            <p:ph idx="2" type="title"/>
          </p:nvPr>
        </p:nvSpPr>
        <p:spPr>
          <a:xfrm>
            <a:off x="2362578" y="2017039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Calidad</a:t>
            </a:r>
            <a:endParaRPr sz="1700"/>
          </a:p>
        </p:txBody>
      </p:sp>
      <p:sp>
        <p:nvSpPr>
          <p:cNvPr id="2988" name="Google Shape;2988;p49"/>
          <p:cNvSpPr txBox="1"/>
          <p:nvPr>
            <p:ph idx="4" type="title"/>
          </p:nvPr>
        </p:nvSpPr>
        <p:spPr>
          <a:xfrm>
            <a:off x="2356674" y="2629600"/>
            <a:ext cx="2103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Difusión</a:t>
            </a:r>
            <a:endParaRPr sz="1700"/>
          </a:p>
        </p:txBody>
      </p:sp>
      <p:sp>
        <p:nvSpPr>
          <p:cNvPr id="2989" name="Google Shape;2989;p49"/>
          <p:cNvSpPr txBox="1"/>
          <p:nvPr>
            <p:ph idx="6" type="title"/>
          </p:nvPr>
        </p:nvSpPr>
        <p:spPr>
          <a:xfrm>
            <a:off x="4971228" y="1331250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Reutilización</a:t>
            </a:r>
            <a:endParaRPr sz="1700"/>
          </a:p>
        </p:txBody>
      </p:sp>
      <p:grpSp>
        <p:nvGrpSpPr>
          <p:cNvPr id="2990" name="Google Shape;2990;p49"/>
          <p:cNvGrpSpPr/>
          <p:nvPr/>
        </p:nvGrpSpPr>
        <p:grpSpPr>
          <a:xfrm>
            <a:off x="7812807" y="540762"/>
            <a:ext cx="1520982" cy="302065"/>
            <a:chOff x="5642557" y="-150670"/>
            <a:chExt cx="1520982" cy="302065"/>
          </a:xfrm>
        </p:grpSpPr>
        <p:sp>
          <p:nvSpPr>
            <p:cNvPr id="2991" name="Google Shape;2991;p49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49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49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49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49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6" name="Google Shape;2996;p49"/>
          <p:cNvSpPr txBox="1"/>
          <p:nvPr>
            <p:ph idx="1" type="subTitle"/>
          </p:nvPr>
        </p:nvSpPr>
        <p:spPr>
          <a:xfrm>
            <a:off x="1503625" y="559600"/>
            <a:ext cx="64176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Se </a:t>
            </a:r>
            <a:r>
              <a:rPr lang="en" sz="1700"/>
              <a:t>evaluarán</a:t>
            </a:r>
            <a:r>
              <a:rPr lang="en" sz="1700"/>
              <a:t> las prácticas postuladas</a:t>
            </a:r>
            <a:endParaRPr sz="1700"/>
          </a:p>
        </p:txBody>
      </p:sp>
      <p:sp>
        <p:nvSpPr>
          <p:cNvPr id="2997" name="Google Shape;2997;p49"/>
          <p:cNvSpPr/>
          <p:nvPr/>
        </p:nvSpPr>
        <p:spPr>
          <a:xfrm>
            <a:off x="4911078" y="1957000"/>
            <a:ext cx="2103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98" name="Google Shape;2998;p49"/>
          <p:cNvSpPr txBox="1"/>
          <p:nvPr>
            <p:ph idx="6" type="title"/>
          </p:nvPr>
        </p:nvSpPr>
        <p:spPr>
          <a:xfrm>
            <a:off x="4953378" y="2020000"/>
            <a:ext cx="2019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Participación/Analísis</a:t>
            </a:r>
            <a:endParaRPr sz="1400"/>
          </a:p>
        </p:txBody>
      </p:sp>
      <p:sp>
        <p:nvSpPr>
          <p:cNvPr id="2999" name="Google Shape;2999;p49"/>
          <p:cNvSpPr txBox="1"/>
          <p:nvPr>
            <p:ph idx="4294967295" type="subTitle"/>
          </p:nvPr>
        </p:nvSpPr>
        <p:spPr>
          <a:xfrm>
            <a:off x="1234031" y="4638325"/>
            <a:ext cx="35544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artículo 20  de los Lineamientos</a:t>
            </a:r>
            <a:endParaRPr sz="1200"/>
          </a:p>
        </p:txBody>
      </p:sp>
      <p:sp>
        <p:nvSpPr>
          <p:cNvPr id="3000" name="Google Shape;3000;p49"/>
          <p:cNvSpPr/>
          <p:nvPr/>
        </p:nvSpPr>
        <p:spPr>
          <a:xfrm>
            <a:off x="4947474" y="2566600"/>
            <a:ext cx="2103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001" name="Google Shape;3001;p49"/>
          <p:cNvSpPr txBox="1"/>
          <p:nvPr>
            <p:ph idx="4" type="title"/>
          </p:nvPr>
        </p:nvSpPr>
        <p:spPr>
          <a:xfrm>
            <a:off x="4947474" y="2629600"/>
            <a:ext cx="2103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Beneficios</a:t>
            </a:r>
            <a:endParaRPr sz="1700"/>
          </a:p>
        </p:txBody>
      </p:sp>
      <p:pic>
        <p:nvPicPr>
          <p:cNvPr id="3002" name="Google Shape;30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913" y="3242150"/>
            <a:ext cx="1367025" cy="13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50"/>
          <p:cNvSpPr/>
          <p:nvPr/>
        </p:nvSpPr>
        <p:spPr>
          <a:xfrm>
            <a:off x="1747500" y="1316250"/>
            <a:ext cx="23604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8" name="Google Shape;3008;p50"/>
          <p:cNvSpPr txBox="1"/>
          <p:nvPr>
            <p:ph type="title"/>
          </p:nvPr>
        </p:nvSpPr>
        <p:spPr>
          <a:xfrm>
            <a:off x="713100" y="539400"/>
            <a:ext cx="5539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Ejemplo local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009" name="Google Shape;3009;p50">
            <a:hlinkClick r:id="rId3"/>
          </p:cNvPr>
          <p:cNvSpPr txBox="1"/>
          <p:nvPr>
            <p:ph idx="2" type="title"/>
          </p:nvPr>
        </p:nvSpPr>
        <p:spPr>
          <a:xfrm>
            <a:off x="1616700" y="1379250"/>
            <a:ext cx="26220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Portal de Criterios Relevantes</a:t>
            </a:r>
            <a:endParaRPr sz="700"/>
          </a:p>
        </p:txBody>
      </p:sp>
      <p:grpSp>
        <p:nvGrpSpPr>
          <p:cNvPr id="3010" name="Google Shape;3010;p50"/>
          <p:cNvGrpSpPr/>
          <p:nvPr/>
        </p:nvGrpSpPr>
        <p:grpSpPr>
          <a:xfrm>
            <a:off x="8266382" y="1730029"/>
            <a:ext cx="2250993" cy="228146"/>
            <a:chOff x="7809182" y="1151604"/>
            <a:chExt cx="2250993" cy="228146"/>
          </a:xfrm>
        </p:grpSpPr>
        <p:sp>
          <p:nvSpPr>
            <p:cNvPr id="3011" name="Google Shape;3011;p50"/>
            <p:cNvSpPr/>
            <p:nvPr/>
          </p:nvSpPr>
          <p:spPr>
            <a:xfrm rot="10800000">
              <a:off x="7809182" y="1151604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 rot="10800000">
              <a:off x="8065475" y="1311650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3" name="Google Shape;3013;p50"/>
          <p:cNvSpPr/>
          <p:nvPr/>
        </p:nvSpPr>
        <p:spPr>
          <a:xfrm flipH="1" rot="10800000">
            <a:off x="-1550612" y="425928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4" name="Google Shape;3014;p50"/>
          <p:cNvPicPr preferRelativeResize="0"/>
          <p:nvPr/>
        </p:nvPicPr>
        <p:blipFill rotWithShape="1">
          <a:blip r:embed="rId4">
            <a:alphaModFix/>
          </a:blip>
          <a:srcRect b="10242" l="0" r="0" t="10234"/>
          <a:stretch/>
        </p:blipFill>
        <p:spPr>
          <a:xfrm>
            <a:off x="5504400" y="1485375"/>
            <a:ext cx="2466600" cy="130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sp>
        <p:nvSpPr>
          <p:cNvPr id="3015" name="Google Shape;3015;p50"/>
          <p:cNvSpPr txBox="1"/>
          <p:nvPr>
            <p:ph idx="1" type="subTitle"/>
          </p:nvPr>
        </p:nvSpPr>
        <p:spPr>
          <a:xfrm>
            <a:off x="1100125" y="1834050"/>
            <a:ext cx="3688200" cy="12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p</a:t>
            </a:r>
            <a:r>
              <a:rPr lang="en"/>
              <a:t>ortal de Criterios Relevantes facilita la consulta, revisión, descarga y análisis de sentencias públicas del Poder Judicial del Estado de Nuevo León.</a:t>
            </a:r>
            <a:endParaRPr/>
          </a:p>
        </p:txBody>
      </p:sp>
      <p:pic>
        <p:nvPicPr>
          <p:cNvPr id="3016" name="Google Shape;3016;p50"/>
          <p:cNvPicPr preferRelativeResize="0"/>
          <p:nvPr/>
        </p:nvPicPr>
        <p:blipFill rotWithShape="1">
          <a:blip r:embed="rId5">
            <a:alphaModFix/>
          </a:blip>
          <a:srcRect b="22762" l="3088" r="3610" t="20528"/>
          <a:stretch/>
        </p:blipFill>
        <p:spPr>
          <a:xfrm>
            <a:off x="759425" y="113623"/>
            <a:ext cx="1325112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7" name="Google Shape;3017;p50"/>
          <p:cNvSpPr txBox="1"/>
          <p:nvPr/>
        </p:nvSpPr>
        <p:spPr>
          <a:xfrm>
            <a:off x="5557500" y="2949700"/>
            <a:ext cx="23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</a:rPr>
              <a:t>Para saber más visita: </a:t>
            </a:r>
            <a:r>
              <a:rPr i="1" lang="en" u="sng">
                <a:solidFill>
                  <a:schemeClr val="hlink"/>
                </a:solidFill>
                <a:hlinkClick r:id="rId6"/>
              </a:rPr>
              <a:t>bit.ly/4apGQLt</a:t>
            </a:r>
            <a:r>
              <a:rPr i="1" lang="en">
                <a:solidFill>
                  <a:schemeClr val="lt1"/>
                </a:solidFill>
              </a:rPr>
              <a:t> 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3018" name="Google Shape;3018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2938" y="2949700"/>
            <a:ext cx="3935702" cy="17830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2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51"/>
          <p:cNvSpPr/>
          <p:nvPr/>
        </p:nvSpPr>
        <p:spPr>
          <a:xfrm>
            <a:off x="1518900" y="1316250"/>
            <a:ext cx="23604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p51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Ejemplo federal</a:t>
            </a:r>
            <a:endParaRPr sz="2400"/>
          </a:p>
        </p:txBody>
      </p:sp>
      <p:sp>
        <p:nvSpPr>
          <p:cNvPr id="3025" name="Google Shape;3025;p51">
            <a:hlinkClick r:id="rId3"/>
          </p:cNvPr>
          <p:cNvSpPr txBox="1"/>
          <p:nvPr>
            <p:ph idx="2" type="title"/>
          </p:nvPr>
        </p:nvSpPr>
        <p:spPr>
          <a:xfrm>
            <a:off x="1388100" y="1379250"/>
            <a:ext cx="26220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Agua Simple y cultura del agua</a:t>
            </a:r>
            <a:endParaRPr sz="600"/>
          </a:p>
        </p:txBody>
      </p:sp>
      <p:sp>
        <p:nvSpPr>
          <p:cNvPr id="3026" name="Google Shape;3026;p51"/>
          <p:cNvSpPr txBox="1"/>
          <p:nvPr>
            <p:ph idx="1" type="subTitle"/>
          </p:nvPr>
        </p:nvSpPr>
        <p:spPr>
          <a:xfrm>
            <a:off x="713100" y="1763325"/>
            <a:ext cx="4360800" cy="13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Iniciativa del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Instituto Mexicano de Tecnología del Agua (IMTA)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conocimiento público en temas relacionados con el agua, a través de la publicación y divulgación de contenidos amigables y sencillos.</a:t>
            </a:r>
            <a:endParaRPr/>
          </a:p>
        </p:txBody>
      </p:sp>
      <p:grpSp>
        <p:nvGrpSpPr>
          <p:cNvPr id="3027" name="Google Shape;3027;p51"/>
          <p:cNvGrpSpPr/>
          <p:nvPr/>
        </p:nvGrpSpPr>
        <p:grpSpPr>
          <a:xfrm>
            <a:off x="8266382" y="1730029"/>
            <a:ext cx="2250993" cy="228146"/>
            <a:chOff x="7809182" y="1151604"/>
            <a:chExt cx="2250993" cy="228146"/>
          </a:xfrm>
        </p:grpSpPr>
        <p:sp>
          <p:nvSpPr>
            <p:cNvPr id="3028" name="Google Shape;3028;p51"/>
            <p:cNvSpPr/>
            <p:nvPr/>
          </p:nvSpPr>
          <p:spPr>
            <a:xfrm rot="10800000">
              <a:off x="7809182" y="1151604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 rot="10800000">
              <a:off x="8065475" y="1311650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0" name="Google Shape;3030;p51"/>
          <p:cNvSpPr/>
          <p:nvPr/>
        </p:nvSpPr>
        <p:spPr>
          <a:xfrm flipH="1" rot="10800000">
            <a:off x="-1703012" y="4259289"/>
            <a:ext cx="1994700" cy="68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1" name="Google Shape;3031;p51"/>
          <p:cNvPicPr preferRelativeResize="0"/>
          <p:nvPr/>
        </p:nvPicPr>
        <p:blipFill rotWithShape="1">
          <a:blip r:embed="rId4">
            <a:alphaModFix/>
          </a:blip>
          <a:srcRect b="651" l="0" r="0" t="651"/>
          <a:stretch/>
        </p:blipFill>
        <p:spPr>
          <a:xfrm>
            <a:off x="5504400" y="1485375"/>
            <a:ext cx="2466600" cy="130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sp>
        <p:nvSpPr>
          <p:cNvPr id="3032" name="Google Shape;3032;p51"/>
          <p:cNvSpPr txBox="1"/>
          <p:nvPr>
            <p:ph idx="1" type="subTitle"/>
          </p:nvPr>
        </p:nvSpPr>
        <p:spPr>
          <a:xfrm>
            <a:off x="783425" y="3009375"/>
            <a:ext cx="4217100" cy="148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¿Para qué?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Tiene el propósito de brindar a la población joven la posibilidad de hacer suyo el conocimiento, y ampliar su comprensión sobre el agua y el medio ambiente, así como introducirlos de manera entretenida al mundo de la ciencia y la tecnología.</a:t>
            </a:r>
            <a:endParaRPr/>
          </a:p>
        </p:txBody>
      </p:sp>
      <p:pic>
        <p:nvPicPr>
          <p:cNvPr id="3033" name="Google Shape;303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047" y="116597"/>
            <a:ext cx="1131855" cy="5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4" name="Google Shape;3034;p51"/>
          <p:cNvSpPr txBox="1"/>
          <p:nvPr/>
        </p:nvSpPr>
        <p:spPr>
          <a:xfrm>
            <a:off x="6000750" y="36437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Para saber más visita: </a:t>
            </a:r>
            <a:r>
              <a:rPr lang="en" u="sng">
                <a:solidFill>
                  <a:schemeClr val="hlink"/>
                </a:solidFill>
                <a:hlinkClick r:id="rId6"/>
              </a:rPr>
              <a:t>bit.ly/3PwhVhe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8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52"/>
          <p:cNvSpPr txBox="1"/>
          <p:nvPr>
            <p:ph type="title"/>
          </p:nvPr>
        </p:nvSpPr>
        <p:spPr>
          <a:xfrm>
            <a:off x="864525" y="2786675"/>
            <a:ext cx="6839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</a:t>
            </a:r>
            <a:r>
              <a:rPr lang="en">
                <a:solidFill>
                  <a:schemeClr val="accent2"/>
                </a:solidFill>
              </a:rPr>
              <a:t>NDIC</a:t>
            </a:r>
            <a:r>
              <a:rPr lang="en"/>
              <a:t>ADORES</a:t>
            </a:r>
            <a:endParaRPr/>
          </a:p>
        </p:txBody>
      </p:sp>
      <p:sp>
        <p:nvSpPr>
          <p:cNvPr id="3040" name="Google Shape;3040;p52"/>
          <p:cNvSpPr txBox="1"/>
          <p:nvPr>
            <p:ph idx="2" type="title"/>
          </p:nvPr>
        </p:nvSpPr>
        <p:spPr>
          <a:xfrm>
            <a:off x="864525" y="1484975"/>
            <a:ext cx="2130300" cy="9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041" name="Google Shape;3041;p52"/>
          <p:cNvGrpSpPr/>
          <p:nvPr/>
        </p:nvGrpSpPr>
        <p:grpSpPr>
          <a:xfrm flipH="1" rot="-5400000">
            <a:off x="7383127" y="3012828"/>
            <a:ext cx="883262" cy="242091"/>
            <a:chOff x="2300350" y="2601250"/>
            <a:chExt cx="2275275" cy="623625"/>
          </a:xfrm>
        </p:grpSpPr>
        <p:sp>
          <p:nvSpPr>
            <p:cNvPr id="3042" name="Google Shape;3042;p52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52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52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52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52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52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8" name="Google Shape;3048;p52"/>
          <p:cNvGrpSpPr/>
          <p:nvPr/>
        </p:nvGrpSpPr>
        <p:grpSpPr>
          <a:xfrm rot="5400000">
            <a:off x="2935200" y="4005125"/>
            <a:ext cx="98902" cy="553090"/>
            <a:chOff x="4898850" y="4820550"/>
            <a:chExt cx="98902" cy="553090"/>
          </a:xfrm>
        </p:grpSpPr>
        <p:sp>
          <p:nvSpPr>
            <p:cNvPr id="3049" name="Google Shape;3049;p52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52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52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52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52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4" name="Google Shape;3054;p52"/>
          <p:cNvGrpSpPr/>
          <p:nvPr/>
        </p:nvGrpSpPr>
        <p:grpSpPr>
          <a:xfrm>
            <a:off x="2502517" y="715516"/>
            <a:ext cx="1105976" cy="133969"/>
            <a:chOff x="8183182" y="663852"/>
            <a:chExt cx="1475028" cy="178673"/>
          </a:xfrm>
        </p:grpSpPr>
        <p:grpSp>
          <p:nvGrpSpPr>
            <p:cNvPr id="3055" name="Google Shape;3055;p52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3056" name="Google Shape;3056;p52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7" name="Google Shape;3057;p52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8" name="Google Shape;3058;p52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9" name="Google Shape;3059;p52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0" name="Google Shape;3060;p52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1" name="Google Shape;3061;p52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2" name="Google Shape;3062;p52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3" name="Google Shape;3063;p52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4" name="Google Shape;3064;p52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5" name="Google Shape;3065;p52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66" name="Google Shape;3066;p52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3067" name="Google Shape;3067;p52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8" name="Google Shape;3068;p52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9" name="Google Shape;3069;p52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0" name="Google Shape;3070;p52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1" name="Google Shape;3071;p52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2" name="Google Shape;3072;p52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3" name="Google Shape;3073;p52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4" name="Google Shape;3074;p52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5" name="Google Shape;3075;p52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52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77" name="Google Shape;3077;p52"/>
          <p:cNvGrpSpPr/>
          <p:nvPr/>
        </p:nvGrpSpPr>
        <p:grpSpPr>
          <a:xfrm>
            <a:off x="5835364" y="1296428"/>
            <a:ext cx="883262" cy="242091"/>
            <a:chOff x="2300350" y="2601250"/>
            <a:chExt cx="2275275" cy="623625"/>
          </a:xfrm>
        </p:grpSpPr>
        <p:sp>
          <p:nvSpPr>
            <p:cNvPr id="3078" name="Google Shape;3078;p52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52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52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52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52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52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4" name="Google Shape;3084;p52"/>
          <p:cNvGrpSpPr/>
          <p:nvPr/>
        </p:nvGrpSpPr>
        <p:grpSpPr>
          <a:xfrm>
            <a:off x="7672192" y="1903729"/>
            <a:ext cx="1823016" cy="296643"/>
            <a:chOff x="7857346" y="3902355"/>
            <a:chExt cx="1823016" cy="296643"/>
          </a:xfrm>
        </p:grpSpPr>
        <p:sp>
          <p:nvSpPr>
            <p:cNvPr id="3085" name="Google Shape;3085;p52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52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52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52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52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52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1" name="Google Shape;3091;p52"/>
          <p:cNvGrpSpPr/>
          <p:nvPr/>
        </p:nvGrpSpPr>
        <p:grpSpPr>
          <a:xfrm rot="5400000">
            <a:off x="4397925" y="1382925"/>
            <a:ext cx="98902" cy="553090"/>
            <a:chOff x="4898850" y="4820550"/>
            <a:chExt cx="98902" cy="553090"/>
          </a:xfrm>
        </p:grpSpPr>
        <p:sp>
          <p:nvSpPr>
            <p:cNvPr id="3092" name="Google Shape;3092;p52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52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52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52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52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53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MÉTRICA DE GO</a:t>
            </a:r>
            <a:r>
              <a:rPr lang="en">
                <a:solidFill>
                  <a:schemeClr val="accent2"/>
                </a:solidFill>
              </a:rPr>
              <a:t>BIERNO ABIERTO 2023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3102" name="Google Shape;3102;p53"/>
          <p:cNvGrpSpPr/>
          <p:nvPr/>
        </p:nvGrpSpPr>
        <p:grpSpPr>
          <a:xfrm>
            <a:off x="4089166" y="1582291"/>
            <a:ext cx="1818909" cy="858884"/>
            <a:chOff x="4089166" y="1582291"/>
            <a:chExt cx="1818909" cy="858884"/>
          </a:xfrm>
        </p:grpSpPr>
        <p:sp>
          <p:nvSpPr>
            <p:cNvPr id="3103" name="Google Shape;3103;p53"/>
            <p:cNvSpPr/>
            <p:nvPr/>
          </p:nvSpPr>
          <p:spPr>
            <a:xfrm>
              <a:off x="4089166" y="1582291"/>
              <a:ext cx="18189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Investigación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04" name="Google Shape;3104;p53"/>
            <p:cNvSpPr txBox="1"/>
            <p:nvPr/>
          </p:nvSpPr>
          <p:spPr>
            <a:xfrm>
              <a:off x="4089175" y="2041275"/>
              <a:ext cx="18189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cualitativa y cuantitativa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3105" name="Google Shape;3105;p53"/>
          <p:cNvGrpSpPr/>
          <p:nvPr/>
        </p:nvGrpSpPr>
        <p:grpSpPr>
          <a:xfrm>
            <a:off x="6519069" y="1582291"/>
            <a:ext cx="1818906" cy="858884"/>
            <a:chOff x="6366669" y="1582291"/>
            <a:chExt cx="1818906" cy="858884"/>
          </a:xfrm>
        </p:grpSpPr>
        <p:sp>
          <p:nvSpPr>
            <p:cNvPr id="3106" name="Google Shape;3106;p53"/>
            <p:cNvSpPr/>
            <p:nvPr/>
          </p:nvSpPr>
          <p:spPr>
            <a:xfrm>
              <a:off x="6366669" y="1582291"/>
              <a:ext cx="18189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Coordinada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07" name="Google Shape;3107;p53"/>
            <p:cNvSpPr txBox="1"/>
            <p:nvPr/>
          </p:nvSpPr>
          <p:spPr>
            <a:xfrm>
              <a:off x="6366675" y="2041275"/>
              <a:ext cx="18189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INAI 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3108" name="Google Shape;3108;p53"/>
          <p:cNvGrpSpPr/>
          <p:nvPr/>
        </p:nvGrpSpPr>
        <p:grpSpPr>
          <a:xfrm>
            <a:off x="4089166" y="2677443"/>
            <a:ext cx="1818909" cy="911107"/>
            <a:chOff x="4089166" y="2982243"/>
            <a:chExt cx="1818909" cy="911107"/>
          </a:xfrm>
        </p:grpSpPr>
        <p:sp>
          <p:nvSpPr>
            <p:cNvPr id="3109" name="Google Shape;3109;p53"/>
            <p:cNvSpPr/>
            <p:nvPr/>
          </p:nvSpPr>
          <p:spPr>
            <a:xfrm>
              <a:off x="4089166" y="2982243"/>
              <a:ext cx="18189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Monitorea</a:t>
              </a:r>
              <a:endParaRPr b="1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10" name="Google Shape;3110;p53"/>
            <p:cNvSpPr txBox="1"/>
            <p:nvPr/>
          </p:nvSpPr>
          <p:spPr>
            <a:xfrm>
              <a:off x="4089175" y="3441251"/>
              <a:ext cx="18189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el nivel de apertura institucional</a:t>
              </a:r>
              <a:endPara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3111" name="Google Shape;3111;p53"/>
          <p:cNvSpPr/>
          <p:nvPr/>
        </p:nvSpPr>
        <p:spPr>
          <a:xfrm>
            <a:off x="6519069" y="2677443"/>
            <a:ext cx="18189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Medición</a:t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12" name="Google Shape;3112;p53"/>
          <p:cNvSpPr txBox="1"/>
          <p:nvPr/>
        </p:nvSpPr>
        <p:spPr>
          <a:xfrm>
            <a:off x="6191250" y="3136450"/>
            <a:ext cx="25455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 dimensiones: Transparencia y participación ciudadana.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 perspectivas: Gubernamental y ciudadana.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3113" name="Google Shape;3113;p53"/>
          <p:cNvGrpSpPr/>
          <p:nvPr/>
        </p:nvGrpSpPr>
        <p:grpSpPr>
          <a:xfrm rot="-5400000">
            <a:off x="8416314" y="1082628"/>
            <a:ext cx="883262" cy="242091"/>
            <a:chOff x="2300350" y="2601250"/>
            <a:chExt cx="2275275" cy="623625"/>
          </a:xfrm>
        </p:grpSpPr>
        <p:sp>
          <p:nvSpPr>
            <p:cNvPr id="3114" name="Google Shape;3114;p5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5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0" name="Google Shape;3120;p53"/>
          <p:cNvGrpSpPr/>
          <p:nvPr/>
        </p:nvGrpSpPr>
        <p:grpSpPr>
          <a:xfrm>
            <a:off x="1169392" y="1050642"/>
            <a:ext cx="1105976" cy="133969"/>
            <a:chOff x="8183182" y="663852"/>
            <a:chExt cx="1475028" cy="178673"/>
          </a:xfrm>
        </p:grpSpPr>
        <p:grpSp>
          <p:nvGrpSpPr>
            <p:cNvPr id="3121" name="Google Shape;3121;p5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3122" name="Google Shape;3122;p5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5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5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5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5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5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5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5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5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5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2" name="Google Shape;3132;p5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3133" name="Google Shape;3133;p5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5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5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5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5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5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5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5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5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5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43" name="Google Shape;3143;p53"/>
          <p:cNvGrpSpPr/>
          <p:nvPr/>
        </p:nvGrpSpPr>
        <p:grpSpPr>
          <a:xfrm>
            <a:off x="4556998" y="4655953"/>
            <a:ext cx="883262" cy="242091"/>
            <a:chOff x="2300350" y="2601250"/>
            <a:chExt cx="2275275" cy="623625"/>
          </a:xfrm>
        </p:grpSpPr>
        <p:sp>
          <p:nvSpPr>
            <p:cNvPr id="3144" name="Google Shape;3144;p5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0" name="Google Shape;3150;p53"/>
          <p:cNvSpPr txBox="1"/>
          <p:nvPr/>
        </p:nvSpPr>
        <p:spPr>
          <a:xfrm>
            <a:off x="5667375" y="45769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Para saber más visita: </a:t>
            </a:r>
            <a:r>
              <a:rPr lang="en" u="sng">
                <a:solidFill>
                  <a:schemeClr val="hlink"/>
                </a:solidFill>
                <a:hlinkClick r:id="rId3"/>
              </a:rPr>
              <a:t>bit.ly/3SV9ZY3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151" name="Google Shape;315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255" y="1645300"/>
            <a:ext cx="2412695" cy="24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5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6" name="Google Shape;3156;p54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698" y="1730100"/>
            <a:ext cx="2834200" cy="24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3157" name="Google Shape;3157;p54"/>
          <p:cNvSpPr txBox="1"/>
          <p:nvPr>
            <p:ph type="title"/>
          </p:nvPr>
        </p:nvSpPr>
        <p:spPr>
          <a:xfrm>
            <a:off x="713100" y="2346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Índice de Gob</a:t>
            </a:r>
            <a:r>
              <a:rPr lang="en">
                <a:solidFill>
                  <a:schemeClr val="accent2"/>
                </a:solidFill>
              </a:rPr>
              <a:t>iern</a:t>
            </a:r>
            <a:r>
              <a:rPr lang="en">
                <a:solidFill>
                  <a:srgbClr val="8FFFFF"/>
                </a:solidFill>
              </a:rPr>
              <a:t>o</a:t>
            </a:r>
            <a:r>
              <a:rPr lang="en">
                <a:solidFill>
                  <a:schemeClr val="accent2"/>
                </a:solidFill>
              </a:rPr>
              <a:t> Abie</a:t>
            </a:r>
            <a:r>
              <a:rPr lang="en">
                <a:solidFill>
                  <a:srgbClr val="8FFFFF"/>
                </a:solidFill>
              </a:rPr>
              <a:t>r</a:t>
            </a:r>
            <a:r>
              <a:rPr lang="en">
                <a:solidFill>
                  <a:schemeClr val="accent2"/>
                </a:solidFill>
              </a:rPr>
              <a:t>to [IGA]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58" name="Google Shape;3158;p54"/>
          <p:cNvSpPr txBox="1"/>
          <p:nvPr/>
        </p:nvSpPr>
        <p:spPr>
          <a:xfrm>
            <a:off x="6191250" y="1730100"/>
            <a:ext cx="26790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Las dimensiones se miden a partir de componentes y variables que califican los distintos aspectos de la apertura gubernamental.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59" name="Google Shape;3159;p54"/>
          <p:cNvSpPr txBox="1"/>
          <p:nvPr/>
        </p:nvSpPr>
        <p:spPr>
          <a:xfrm>
            <a:off x="484500" y="2180461"/>
            <a:ext cx="2130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Los cuales, a su vez, están construidos como el promedio de los subíndices de esa dimensión desde ambas perspectivas.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60" name="Google Shape;3160;p54"/>
          <p:cNvSpPr/>
          <p:nvPr/>
        </p:nvSpPr>
        <p:spPr>
          <a:xfrm>
            <a:off x="4079898" y="2305411"/>
            <a:ext cx="151500" cy="151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1" name="Google Shape;3161;p54"/>
          <p:cNvSpPr/>
          <p:nvPr/>
        </p:nvSpPr>
        <p:spPr>
          <a:xfrm>
            <a:off x="4912698" y="2305411"/>
            <a:ext cx="151500" cy="151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2" name="Google Shape;3162;p54"/>
          <p:cNvSpPr/>
          <p:nvPr/>
        </p:nvSpPr>
        <p:spPr>
          <a:xfrm>
            <a:off x="4079898" y="3074761"/>
            <a:ext cx="151500" cy="151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3" name="Google Shape;3163;p54"/>
          <p:cNvSpPr/>
          <p:nvPr/>
        </p:nvSpPr>
        <p:spPr>
          <a:xfrm>
            <a:off x="4912698" y="3074761"/>
            <a:ext cx="151500" cy="151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4" name="Google Shape;3164;p54"/>
          <p:cNvCxnSpPr>
            <a:endCxn id="3156" idx="0"/>
          </p:cNvCxnSpPr>
          <p:nvPr/>
        </p:nvCxnSpPr>
        <p:spPr>
          <a:xfrm flipH="1" rot="10800000">
            <a:off x="2614599" y="1730100"/>
            <a:ext cx="1942200" cy="207900"/>
          </a:xfrm>
          <a:prstGeom prst="bentConnector4">
            <a:avLst>
              <a:gd fmla="val 13518" name="adj1"/>
              <a:gd fmla="val 177369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3165" name="Google Shape;3165;p54"/>
          <p:cNvGrpSpPr/>
          <p:nvPr/>
        </p:nvGrpSpPr>
        <p:grpSpPr>
          <a:xfrm>
            <a:off x="7809182" y="1196629"/>
            <a:ext cx="2250993" cy="228146"/>
            <a:chOff x="7809182" y="1151604"/>
            <a:chExt cx="2250993" cy="228146"/>
          </a:xfrm>
        </p:grpSpPr>
        <p:sp>
          <p:nvSpPr>
            <p:cNvPr id="3166" name="Google Shape;3166;p54"/>
            <p:cNvSpPr/>
            <p:nvPr/>
          </p:nvSpPr>
          <p:spPr>
            <a:xfrm rot="10800000">
              <a:off x="7809182" y="1151604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54"/>
            <p:cNvSpPr/>
            <p:nvPr/>
          </p:nvSpPr>
          <p:spPr>
            <a:xfrm rot="10800000">
              <a:off x="8065475" y="1311650"/>
              <a:ext cx="1994700" cy="68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8" name="Google Shape;3168;p54"/>
          <p:cNvSpPr txBox="1"/>
          <p:nvPr>
            <p:ph idx="4294967295" type="subTitle"/>
          </p:nvPr>
        </p:nvSpPr>
        <p:spPr>
          <a:xfrm>
            <a:off x="713100" y="929525"/>
            <a:ext cx="49065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Se compone de dos índices generales :</a:t>
            </a:r>
            <a:endParaRPr sz="1600"/>
          </a:p>
        </p:txBody>
      </p:sp>
      <p:sp>
        <p:nvSpPr>
          <p:cNvPr id="3169" name="Google Shape;3169;p54"/>
          <p:cNvSpPr txBox="1"/>
          <p:nvPr>
            <p:ph idx="4294967295" type="subTitle"/>
          </p:nvPr>
        </p:nvSpPr>
        <p:spPr>
          <a:xfrm rot="-5400000">
            <a:off x="3252950" y="2606544"/>
            <a:ext cx="18054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/>
              <a:t>Transparencia</a:t>
            </a:r>
            <a:endParaRPr b="1" sz="1900"/>
          </a:p>
        </p:txBody>
      </p:sp>
      <p:sp>
        <p:nvSpPr>
          <p:cNvPr id="3170" name="Google Shape;3170;p54"/>
          <p:cNvSpPr txBox="1"/>
          <p:nvPr>
            <p:ph idx="4294967295" type="subTitle"/>
          </p:nvPr>
        </p:nvSpPr>
        <p:spPr>
          <a:xfrm flipH="1" rot="5400000">
            <a:off x="4014950" y="2606544"/>
            <a:ext cx="18054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rgbClr val="00C3B1"/>
                </a:solidFill>
              </a:rPr>
              <a:t>Participacion</a:t>
            </a:r>
            <a:endParaRPr b="1" sz="1900">
              <a:solidFill>
                <a:srgbClr val="00C3B1"/>
              </a:solidFill>
            </a:endParaRPr>
          </a:p>
        </p:txBody>
      </p:sp>
      <p:sp>
        <p:nvSpPr>
          <p:cNvPr id="3171" name="Google Shape;3171;p54"/>
          <p:cNvSpPr txBox="1"/>
          <p:nvPr>
            <p:ph idx="4294967295" type="subTitle"/>
          </p:nvPr>
        </p:nvSpPr>
        <p:spPr>
          <a:xfrm>
            <a:off x="1501525" y="4129700"/>
            <a:ext cx="5513700" cy="8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El IGA se mide en una escala de 0 a 1, donde </a:t>
            </a:r>
            <a:r>
              <a:rPr b="1" lang="en" sz="1600"/>
              <a:t>1</a:t>
            </a:r>
            <a:r>
              <a:rPr lang="en" sz="1600"/>
              <a:t> es indicativo de un gobierno </a:t>
            </a:r>
            <a:r>
              <a:rPr b="1" lang="en" sz="1600"/>
              <a:t>totalmente transparente</a:t>
            </a:r>
            <a:r>
              <a:rPr lang="en" sz="1600"/>
              <a:t> y </a:t>
            </a:r>
            <a:r>
              <a:rPr b="1" lang="en" sz="1600"/>
              <a:t>abierto</a:t>
            </a:r>
            <a:r>
              <a:rPr lang="en" sz="1600"/>
              <a:t> a la </a:t>
            </a:r>
            <a:r>
              <a:rPr b="1" lang="en" sz="1600"/>
              <a:t>participación ciudadana</a:t>
            </a:r>
            <a:r>
              <a:rPr lang="en" sz="1600"/>
              <a:t> y </a:t>
            </a:r>
            <a:r>
              <a:rPr b="1" lang="en" sz="1600"/>
              <a:t>0</a:t>
            </a:r>
            <a:r>
              <a:rPr lang="en" sz="1600"/>
              <a:t> de un gobierno </a:t>
            </a:r>
            <a:r>
              <a:rPr b="1" lang="en" sz="1600"/>
              <a:t>sin apertura</a:t>
            </a:r>
            <a:r>
              <a:rPr lang="en" sz="1600"/>
              <a:t>).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5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55"/>
          <p:cNvSpPr/>
          <p:nvPr/>
        </p:nvSpPr>
        <p:spPr>
          <a:xfrm>
            <a:off x="1393025" y="1209725"/>
            <a:ext cx="393000" cy="214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69FB1"/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7" name="Google Shape;3177;p55"/>
          <p:cNvSpPr/>
          <p:nvPr/>
        </p:nvSpPr>
        <p:spPr>
          <a:xfrm>
            <a:off x="250025" y="1666925"/>
            <a:ext cx="1536000" cy="214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69FB1"/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8" name="Google Shape;3178;p55"/>
          <p:cNvSpPr/>
          <p:nvPr/>
        </p:nvSpPr>
        <p:spPr>
          <a:xfrm>
            <a:off x="321475" y="3067050"/>
            <a:ext cx="1464600" cy="214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69FB1"/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9" name="Google Shape;3179;p55"/>
          <p:cNvSpPr txBox="1"/>
          <p:nvPr>
            <p:ph type="title"/>
          </p:nvPr>
        </p:nvSpPr>
        <p:spPr>
          <a:xfrm>
            <a:off x="560700" y="2346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r>
              <a:rPr lang="en"/>
              <a:t> Métrica</a:t>
            </a:r>
            <a:r>
              <a:rPr lang="en">
                <a:solidFill>
                  <a:schemeClr val="accent2"/>
                </a:solidFill>
              </a:rPr>
              <a:t> de Gobierno Abierto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180" name="Google Shape;3180;p55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7100" y="1257150"/>
            <a:ext cx="4641549" cy="29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1" name="Google Shape;3181;p55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773950"/>
            <a:ext cx="8417726" cy="4470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2" name="Google Shape;3182;p55"/>
          <p:cNvGrpSpPr/>
          <p:nvPr/>
        </p:nvGrpSpPr>
        <p:grpSpPr>
          <a:xfrm>
            <a:off x="7843854" y="2849981"/>
            <a:ext cx="1283708" cy="920696"/>
            <a:chOff x="713100" y="3025291"/>
            <a:chExt cx="1642201" cy="920696"/>
          </a:xfrm>
        </p:grpSpPr>
        <p:sp>
          <p:nvSpPr>
            <p:cNvPr id="3183" name="Google Shape;3183;p55"/>
            <p:cNvSpPr/>
            <p:nvPr/>
          </p:nvSpPr>
          <p:spPr>
            <a:xfrm>
              <a:off x="713101" y="3025291"/>
              <a:ext cx="1642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Lugar IGA</a:t>
              </a:r>
              <a:endPara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84" name="Google Shape;3184;p55"/>
            <p:cNvSpPr txBox="1"/>
            <p:nvPr/>
          </p:nvSpPr>
          <p:spPr>
            <a:xfrm>
              <a:off x="713100" y="3484287"/>
              <a:ext cx="1642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14°</a:t>
              </a:r>
              <a:endParaRPr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3185" name="Google Shape;3185;p55"/>
          <p:cNvGrpSpPr/>
          <p:nvPr/>
        </p:nvGrpSpPr>
        <p:grpSpPr>
          <a:xfrm>
            <a:off x="7843854" y="1830040"/>
            <a:ext cx="1283708" cy="920696"/>
            <a:chOff x="713100" y="1700550"/>
            <a:chExt cx="1642201" cy="920696"/>
          </a:xfrm>
        </p:grpSpPr>
        <p:sp>
          <p:nvSpPr>
            <p:cNvPr id="3186" name="Google Shape;3186;p55"/>
            <p:cNvSpPr/>
            <p:nvPr/>
          </p:nvSpPr>
          <p:spPr>
            <a:xfrm>
              <a:off x="713101" y="1700550"/>
              <a:ext cx="1642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Muestra NL</a:t>
              </a:r>
              <a:endPara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87" name="Google Shape;3187;p55"/>
            <p:cNvSpPr txBox="1"/>
            <p:nvPr/>
          </p:nvSpPr>
          <p:spPr>
            <a:xfrm>
              <a:off x="713100" y="2159546"/>
              <a:ext cx="1642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68</a:t>
              </a:r>
              <a:r>
                <a:rPr b="1"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 SO</a:t>
              </a:r>
              <a:endParaRPr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" name="Google Shape;3192;p56"/>
          <p:cNvSpPr/>
          <p:nvPr/>
        </p:nvSpPr>
        <p:spPr>
          <a:xfrm>
            <a:off x="547700" y="3738575"/>
            <a:ext cx="964500" cy="357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69FB1"/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3" name="Google Shape;3193;p56"/>
          <p:cNvSpPr txBox="1"/>
          <p:nvPr>
            <p:ph type="title"/>
          </p:nvPr>
        </p:nvSpPr>
        <p:spPr>
          <a:xfrm>
            <a:off x="713100" y="2989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Subíndice de Transparencia</a:t>
            </a:r>
            <a:br>
              <a:rPr lang="en"/>
            </a:br>
            <a:r>
              <a:rPr lang="en">
                <a:solidFill>
                  <a:schemeClr val="accent2"/>
                </a:solidFill>
              </a:rPr>
              <a:t>por perspectivas</a:t>
            </a:r>
            <a:endParaRPr/>
          </a:p>
        </p:txBody>
      </p:sp>
      <p:pic>
        <p:nvPicPr>
          <p:cNvPr id="3194" name="Google Shape;3194;p56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7800"/>
            <a:ext cx="6785505" cy="419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5" name="Google Shape;3195;p56"/>
          <p:cNvGrpSpPr/>
          <p:nvPr/>
        </p:nvGrpSpPr>
        <p:grpSpPr>
          <a:xfrm>
            <a:off x="7310454" y="1173581"/>
            <a:ext cx="1283708" cy="920696"/>
            <a:chOff x="713100" y="3025291"/>
            <a:chExt cx="1642201" cy="920696"/>
          </a:xfrm>
        </p:grpSpPr>
        <p:sp>
          <p:nvSpPr>
            <p:cNvPr id="3196" name="Google Shape;3196;p56"/>
            <p:cNvSpPr/>
            <p:nvPr/>
          </p:nvSpPr>
          <p:spPr>
            <a:xfrm>
              <a:off x="713101" y="3025291"/>
              <a:ext cx="1642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Lugar C TP</a:t>
              </a:r>
              <a:endPara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97" name="Google Shape;3197;p56"/>
            <p:cNvSpPr txBox="1"/>
            <p:nvPr/>
          </p:nvSpPr>
          <p:spPr>
            <a:xfrm>
              <a:off x="713100" y="3484287"/>
              <a:ext cx="1642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21°</a:t>
              </a:r>
              <a:endParaRPr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3198" name="Google Shape;3198;p56"/>
          <p:cNvGrpSpPr/>
          <p:nvPr/>
        </p:nvGrpSpPr>
        <p:grpSpPr>
          <a:xfrm>
            <a:off x="7310454" y="2134840"/>
            <a:ext cx="1283708" cy="920696"/>
            <a:chOff x="713100" y="1700550"/>
            <a:chExt cx="1642201" cy="920696"/>
          </a:xfrm>
        </p:grpSpPr>
        <p:sp>
          <p:nvSpPr>
            <p:cNvPr id="3199" name="Google Shape;3199;p56"/>
            <p:cNvSpPr/>
            <p:nvPr/>
          </p:nvSpPr>
          <p:spPr>
            <a:xfrm>
              <a:off x="713101" y="1700550"/>
              <a:ext cx="1642200" cy="399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Exo"/>
                  <a:ea typeface="Exo"/>
                  <a:cs typeface="Exo"/>
                  <a:sym typeface="Exo"/>
                </a:rPr>
                <a:t>Basado en</a:t>
              </a:r>
              <a:endPara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200" name="Google Shape;3200;p56"/>
            <p:cNvSpPr txBox="1"/>
            <p:nvPr/>
          </p:nvSpPr>
          <p:spPr>
            <a:xfrm>
              <a:off x="713100" y="2159546"/>
              <a:ext cx="1642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44 SO</a:t>
              </a:r>
              <a:endParaRPr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4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p57"/>
          <p:cNvSpPr/>
          <p:nvPr/>
        </p:nvSpPr>
        <p:spPr>
          <a:xfrm>
            <a:off x="3313525" y="1939269"/>
            <a:ext cx="2424600" cy="2134500"/>
          </a:xfrm>
          <a:prstGeom prst="roundRect">
            <a:avLst>
              <a:gd fmla="val 18419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6" name="Google Shape;3206;p57"/>
          <p:cNvSpPr txBox="1"/>
          <p:nvPr>
            <p:ph type="title"/>
          </p:nvPr>
        </p:nvSpPr>
        <p:spPr>
          <a:xfrm>
            <a:off x="887725" y="211950"/>
            <a:ext cx="507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NUEVO LE</a:t>
            </a:r>
            <a:r>
              <a:rPr lang="en">
                <a:solidFill>
                  <a:schemeClr val="accent2"/>
                </a:solidFill>
              </a:rPr>
              <a:t>ÓN PROACTIVO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07" name="Google Shape;3207;p57"/>
          <p:cNvSpPr/>
          <p:nvPr/>
        </p:nvSpPr>
        <p:spPr>
          <a:xfrm>
            <a:off x="914725" y="3935830"/>
            <a:ext cx="2040600" cy="162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08" name="Google Shape;3208;p57"/>
          <p:cNvSpPr txBox="1"/>
          <p:nvPr/>
        </p:nvSpPr>
        <p:spPr>
          <a:xfrm>
            <a:off x="3409081" y="2818092"/>
            <a:ext cx="22335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de los SO publicaron información referente a alguna práctica de transparencia proactiva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09" name="Google Shape;3209;p57"/>
          <p:cNvSpPr txBox="1"/>
          <p:nvPr/>
        </p:nvSpPr>
        <p:spPr>
          <a:xfrm>
            <a:off x="3409081" y="2177856"/>
            <a:ext cx="2233500" cy="5583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>
              <a:srgbClr val="8FFFFF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2"/>
                </a:solidFill>
                <a:latin typeface="Exo"/>
                <a:ea typeface="Exo"/>
                <a:cs typeface="Exo"/>
                <a:sym typeface="Exo"/>
              </a:rPr>
              <a:t>39.3%</a:t>
            </a:r>
            <a:endParaRPr b="1" sz="3500">
              <a:solidFill>
                <a:schemeClr val="accent2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10" name="Google Shape;3210;p57"/>
          <p:cNvSpPr/>
          <p:nvPr/>
        </p:nvSpPr>
        <p:spPr>
          <a:xfrm>
            <a:off x="6187523" y="3919554"/>
            <a:ext cx="2040600" cy="160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211" name="Google Shape;3211;p57"/>
          <p:cNvPicPr preferRelativeResize="0"/>
          <p:nvPr/>
        </p:nvPicPr>
        <p:blipFill rotWithShape="1">
          <a:blip r:embed="rId3">
            <a:alphaModFix/>
          </a:blip>
          <a:srcRect b="6077" l="16964" r="0" t="5333"/>
          <a:stretch/>
        </p:blipFill>
        <p:spPr>
          <a:xfrm>
            <a:off x="5814112" y="55925"/>
            <a:ext cx="2746587" cy="16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2" name="Google Shape;3212;p57"/>
          <p:cNvSpPr txBox="1"/>
          <p:nvPr>
            <p:ph idx="4294967295" type="subTitle"/>
          </p:nvPr>
        </p:nvSpPr>
        <p:spPr>
          <a:xfrm>
            <a:off x="114000" y="952350"/>
            <a:ext cx="52200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través de la  iniciativa Nuevo León Proactivo, en febrero de 2022 se realizó un diagnóstico a los sujetos obligados de la entidad, en donde se detectó</a:t>
            </a:r>
            <a:r>
              <a:rPr lang="en" sz="1600"/>
              <a:t> que el</a:t>
            </a:r>
            <a:r>
              <a:rPr lang="en" sz="1600"/>
              <a:t>:</a:t>
            </a:r>
            <a:endParaRPr sz="1600"/>
          </a:p>
        </p:txBody>
      </p:sp>
      <p:sp>
        <p:nvSpPr>
          <p:cNvPr id="3213" name="Google Shape;3213;p57"/>
          <p:cNvSpPr txBox="1"/>
          <p:nvPr>
            <p:ph idx="4294967295" type="subTitle"/>
          </p:nvPr>
        </p:nvSpPr>
        <p:spPr>
          <a:xfrm>
            <a:off x="1375375" y="4381350"/>
            <a:ext cx="57111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Obligación de publicar las prácticas de transparencia proactiva en la obligación de transparencia “NLA95LIVC”. PNT y PTSO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7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58"/>
          <p:cNvSpPr txBox="1"/>
          <p:nvPr>
            <p:ph type="title"/>
          </p:nvPr>
        </p:nvSpPr>
        <p:spPr>
          <a:xfrm>
            <a:off x="1757325" y="225250"/>
            <a:ext cx="5668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 los registros </a:t>
            </a:r>
            <a:r>
              <a:rPr lang="en">
                <a:solidFill>
                  <a:schemeClr val="accent2"/>
                </a:solidFill>
              </a:rPr>
              <a:t>publicados 2022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3219" name="Google Shape;3219;p58"/>
          <p:cNvGrpSpPr/>
          <p:nvPr/>
        </p:nvGrpSpPr>
        <p:grpSpPr>
          <a:xfrm flipH="1">
            <a:off x="1438589" y="4685366"/>
            <a:ext cx="883262" cy="242091"/>
            <a:chOff x="2300350" y="2601250"/>
            <a:chExt cx="2275275" cy="623625"/>
          </a:xfrm>
        </p:grpSpPr>
        <p:sp>
          <p:nvSpPr>
            <p:cNvPr id="3220" name="Google Shape;3220;p58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58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58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58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58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58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26" name="Google Shape;3226;p5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000" y="1184913"/>
            <a:ext cx="7524842" cy="368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7" name="Google Shape;3227;p58"/>
          <p:cNvSpPr/>
          <p:nvPr/>
        </p:nvSpPr>
        <p:spPr>
          <a:xfrm>
            <a:off x="4424400" y="4150500"/>
            <a:ext cx="142800" cy="1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32"/>
          <p:cNvSpPr/>
          <p:nvPr/>
        </p:nvSpPr>
        <p:spPr>
          <a:xfrm>
            <a:off x="4839600" y="3352950"/>
            <a:ext cx="2360400" cy="628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32"/>
          <p:cNvSpPr/>
          <p:nvPr/>
        </p:nvSpPr>
        <p:spPr>
          <a:xfrm>
            <a:off x="4839600" y="1919596"/>
            <a:ext cx="2360400" cy="628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32"/>
          <p:cNvSpPr/>
          <p:nvPr/>
        </p:nvSpPr>
        <p:spPr>
          <a:xfrm>
            <a:off x="2097450" y="3254346"/>
            <a:ext cx="2360400" cy="628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32"/>
          <p:cNvSpPr/>
          <p:nvPr/>
        </p:nvSpPr>
        <p:spPr>
          <a:xfrm>
            <a:off x="2160900" y="1919596"/>
            <a:ext cx="2360400" cy="6285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32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CONTENIDO </a:t>
            </a:r>
            <a:r>
              <a:rPr lang="en">
                <a:solidFill>
                  <a:schemeClr val="accent2"/>
                </a:solidFill>
              </a:rPr>
              <a:t>TEMATICO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2420" name="Google Shape;2420;p32"/>
          <p:cNvSpPr txBox="1"/>
          <p:nvPr>
            <p:ph idx="2" type="title"/>
          </p:nvPr>
        </p:nvSpPr>
        <p:spPr>
          <a:xfrm>
            <a:off x="2224350" y="2018348"/>
            <a:ext cx="22335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Conceptos generales</a:t>
            </a:r>
            <a:endParaRPr/>
          </a:p>
        </p:txBody>
      </p:sp>
      <p:sp>
        <p:nvSpPr>
          <p:cNvPr id="2421" name="Google Shape;2421;p32"/>
          <p:cNvSpPr txBox="1"/>
          <p:nvPr>
            <p:ph idx="3" type="title"/>
          </p:nvPr>
        </p:nvSpPr>
        <p:spPr>
          <a:xfrm>
            <a:off x="2287800" y="1345282"/>
            <a:ext cx="2233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22" name="Google Shape;2422;p32"/>
          <p:cNvSpPr txBox="1"/>
          <p:nvPr>
            <p:ph idx="4" type="title"/>
          </p:nvPr>
        </p:nvSpPr>
        <p:spPr>
          <a:xfrm>
            <a:off x="4918950" y="2018348"/>
            <a:ext cx="22017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Generación de Prácticas de TP</a:t>
            </a:r>
            <a:endParaRPr/>
          </a:p>
        </p:txBody>
      </p:sp>
      <p:sp>
        <p:nvSpPr>
          <p:cNvPr id="2423" name="Google Shape;2423;p32"/>
          <p:cNvSpPr txBox="1"/>
          <p:nvPr>
            <p:ph idx="6" type="title"/>
          </p:nvPr>
        </p:nvSpPr>
        <p:spPr>
          <a:xfrm>
            <a:off x="4918950" y="1345282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24" name="Google Shape;2424;p32"/>
          <p:cNvSpPr txBox="1"/>
          <p:nvPr>
            <p:ph idx="7" type="title"/>
          </p:nvPr>
        </p:nvSpPr>
        <p:spPr>
          <a:xfrm>
            <a:off x="2176800" y="3353098"/>
            <a:ext cx="22017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Reconocimientos</a:t>
            </a:r>
            <a:r>
              <a:rPr lang="en"/>
              <a:t> de TP</a:t>
            </a:r>
            <a:endParaRPr/>
          </a:p>
        </p:txBody>
      </p:sp>
      <p:sp>
        <p:nvSpPr>
          <p:cNvPr id="2425" name="Google Shape;2425;p32"/>
          <p:cNvSpPr txBox="1"/>
          <p:nvPr>
            <p:ph idx="9" type="title"/>
          </p:nvPr>
        </p:nvSpPr>
        <p:spPr>
          <a:xfrm>
            <a:off x="2176800" y="2680032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26" name="Google Shape;2426;p32"/>
          <p:cNvSpPr txBox="1"/>
          <p:nvPr>
            <p:ph idx="19" type="title"/>
          </p:nvPr>
        </p:nvSpPr>
        <p:spPr>
          <a:xfrm>
            <a:off x="4918950" y="3451747"/>
            <a:ext cx="2201700" cy="43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Indicadores</a:t>
            </a:r>
            <a:endParaRPr/>
          </a:p>
        </p:txBody>
      </p:sp>
      <p:sp>
        <p:nvSpPr>
          <p:cNvPr id="2427" name="Google Shape;2427;p32"/>
          <p:cNvSpPr txBox="1"/>
          <p:nvPr>
            <p:ph idx="21" type="title"/>
          </p:nvPr>
        </p:nvSpPr>
        <p:spPr>
          <a:xfrm>
            <a:off x="4918950" y="2778591"/>
            <a:ext cx="22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428" name="Google Shape;2428;p32"/>
          <p:cNvGrpSpPr/>
          <p:nvPr/>
        </p:nvGrpSpPr>
        <p:grpSpPr>
          <a:xfrm>
            <a:off x="7812807" y="997962"/>
            <a:ext cx="1520982" cy="302065"/>
            <a:chOff x="5642557" y="-150670"/>
            <a:chExt cx="1520982" cy="302065"/>
          </a:xfrm>
        </p:grpSpPr>
        <p:sp>
          <p:nvSpPr>
            <p:cNvPr id="2429" name="Google Shape;2429;p32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2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2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2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2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2" name="Google Shape;3232;p59"/>
          <p:cNvGrpSpPr/>
          <p:nvPr/>
        </p:nvGrpSpPr>
        <p:grpSpPr>
          <a:xfrm rot="5400000">
            <a:off x="8648564" y="4527953"/>
            <a:ext cx="883262" cy="242091"/>
            <a:chOff x="2300350" y="2601250"/>
            <a:chExt cx="2275275" cy="623625"/>
          </a:xfrm>
        </p:grpSpPr>
        <p:sp>
          <p:nvSpPr>
            <p:cNvPr id="3233" name="Google Shape;3233;p59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59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59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59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59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59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39" name="Google Shape;3239;p59"/>
          <p:cNvPicPr preferRelativeResize="0"/>
          <p:nvPr/>
        </p:nvPicPr>
        <p:blipFill rotWithShape="1">
          <a:blip r:embed="rId3">
            <a:alphaModFix/>
          </a:blip>
          <a:srcRect b="22762" l="3088" r="3610" t="20528"/>
          <a:stretch/>
        </p:blipFill>
        <p:spPr>
          <a:xfrm>
            <a:off x="6374325" y="530050"/>
            <a:ext cx="626550" cy="270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40" name="Google Shape;3240;p59"/>
          <p:cNvGraphicFramePr/>
          <p:nvPr/>
        </p:nvGraphicFramePr>
        <p:xfrm>
          <a:off x="181410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{83EE9959-EDC1-4AF5-811F-961A3C12D30E}</a:tableStyleId>
              </a:tblPr>
              <a:tblGrid>
                <a:gridCol w="1938750"/>
                <a:gridCol w="3272250"/>
              </a:tblGrid>
              <a:tr h="7276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Material de referencia complementario</a:t>
                      </a:r>
                      <a:endParaRPr b="1">
                        <a:solidFill>
                          <a:schemeClr val="lt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51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  <a:hlinkClick r:id="rId4"/>
                        </a:rPr>
                        <a:t>El ABC de la Transparencia Proactiva</a:t>
                      </a:r>
                      <a:endParaRPr b="1">
                        <a:solidFill>
                          <a:schemeClr val="lt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  <a:hlinkClick r:id="rId5"/>
                        </a:rPr>
                        <a:t>Guía Práctica de Transparencia Proactiva del Estado de Nuevo León.</a:t>
                      </a:r>
                      <a:endParaRPr b="1">
                        <a:solidFill>
                          <a:schemeClr val="lt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41" name="Google Shape;324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1825" y="2486800"/>
            <a:ext cx="1171966" cy="7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2" name="Google Shape;3242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1825" y="3568600"/>
            <a:ext cx="1171976" cy="117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6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60"/>
          <p:cNvSpPr txBox="1"/>
          <p:nvPr>
            <p:ph type="title"/>
          </p:nvPr>
        </p:nvSpPr>
        <p:spPr>
          <a:xfrm>
            <a:off x="1387400" y="834325"/>
            <a:ext cx="65571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¿Tiene alguna pregunta?</a:t>
            </a:r>
            <a:endParaRPr sz="4300"/>
          </a:p>
        </p:txBody>
      </p:sp>
      <p:sp>
        <p:nvSpPr>
          <p:cNvPr id="3248" name="Google Shape;3248;p60"/>
          <p:cNvSpPr txBox="1"/>
          <p:nvPr>
            <p:ph idx="1" type="subTitle"/>
          </p:nvPr>
        </p:nvSpPr>
        <p:spPr>
          <a:xfrm>
            <a:off x="2335650" y="1851200"/>
            <a:ext cx="4472700" cy="9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CONTACTO: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Dirección de Gobierno Abierto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81 41707850</a:t>
            </a:r>
            <a:br>
              <a:rPr lang="en"/>
            </a:br>
            <a:r>
              <a:rPr lang="en"/>
              <a:t>https://infonl.mx/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49" name="Google Shape;3249;p60"/>
          <p:cNvSpPr txBox="1"/>
          <p:nvPr>
            <p:ph idx="1" type="subTitle"/>
          </p:nvPr>
        </p:nvSpPr>
        <p:spPr>
          <a:xfrm>
            <a:off x="2787000" y="3794850"/>
            <a:ext cx="3570000" cy="8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Mtro. Emiliano Balderas Alatorre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Coordinador de Implementación de Políticas Públicas de Gobierno Abierto de la Dirección de Gobierno Abierto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emiliano.balderas@infonl.mx</a:t>
            </a:r>
            <a:endParaRPr sz="1200"/>
          </a:p>
        </p:txBody>
      </p:sp>
      <p:grpSp>
        <p:nvGrpSpPr>
          <p:cNvPr id="3250" name="Google Shape;3250;p60"/>
          <p:cNvGrpSpPr/>
          <p:nvPr/>
        </p:nvGrpSpPr>
        <p:grpSpPr>
          <a:xfrm rot="5400000">
            <a:off x="7305100" y="3695000"/>
            <a:ext cx="98902" cy="553090"/>
            <a:chOff x="4898850" y="4820550"/>
            <a:chExt cx="98902" cy="553090"/>
          </a:xfrm>
        </p:grpSpPr>
        <p:sp>
          <p:nvSpPr>
            <p:cNvPr id="3251" name="Google Shape;3251;p60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60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60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60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60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6" name="Google Shape;3256;p60"/>
          <p:cNvGrpSpPr/>
          <p:nvPr/>
        </p:nvGrpSpPr>
        <p:grpSpPr>
          <a:xfrm>
            <a:off x="3881036" y="3075372"/>
            <a:ext cx="319798" cy="319781"/>
            <a:chOff x="266768" y="1721375"/>
            <a:chExt cx="397907" cy="397887"/>
          </a:xfrm>
        </p:grpSpPr>
        <p:sp>
          <p:nvSpPr>
            <p:cNvPr id="3257" name="Google Shape;3257;p60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60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9" name="Google Shape;3259;p60"/>
          <p:cNvGrpSpPr/>
          <p:nvPr/>
        </p:nvGrpSpPr>
        <p:grpSpPr>
          <a:xfrm>
            <a:off x="4412122" y="3075455"/>
            <a:ext cx="319804" cy="319821"/>
            <a:chOff x="864491" y="1723250"/>
            <a:chExt cx="397866" cy="397887"/>
          </a:xfrm>
        </p:grpSpPr>
        <p:sp>
          <p:nvSpPr>
            <p:cNvPr id="3260" name="Google Shape;3260;p60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60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60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3" name="Google Shape;3263;p60"/>
          <p:cNvGrpSpPr/>
          <p:nvPr/>
        </p:nvGrpSpPr>
        <p:grpSpPr>
          <a:xfrm>
            <a:off x="4943148" y="3075519"/>
            <a:ext cx="319821" cy="319861"/>
            <a:chOff x="1379798" y="1723250"/>
            <a:chExt cx="397887" cy="397887"/>
          </a:xfrm>
        </p:grpSpPr>
        <p:sp>
          <p:nvSpPr>
            <p:cNvPr id="3264" name="Google Shape;3264;p60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60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60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60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8" name="Google Shape;3268;p60"/>
          <p:cNvGrpSpPr/>
          <p:nvPr/>
        </p:nvGrpSpPr>
        <p:grpSpPr>
          <a:xfrm rot="5400000">
            <a:off x="2081150" y="2947300"/>
            <a:ext cx="98902" cy="553090"/>
            <a:chOff x="4898850" y="4820550"/>
            <a:chExt cx="98902" cy="553090"/>
          </a:xfrm>
        </p:grpSpPr>
        <p:sp>
          <p:nvSpPr>
            <p:cNvPr id="3269" name="Google Shape;3269;p60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60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60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60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60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4" name="Google Shape;3274;p60"/>
          <p:cNvGrpSpPr/>
          <p:nvPr/>
        </p:nvGrpSpPr>
        <p:grpSpPr>
          <a:xfrm>
            <a:off x="4428967" y="-273572"/>
            <a:ext cx="1105976" cy="133969"/>
            <a:chOff x="8183182" y="663852"/>
            <a:chExt cx="1475028" cy="178673"/>
          </a:xfrm>
        </p:grpSpPr>
        <p:grpSp>
          <p:nvGrpSpPr>
            <p:cNvPr id="3275" name="Google Shape;3275;p60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3276" name="Google Shape;3276;p60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60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60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60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60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60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60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60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60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60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6" name="Google Shape;3286;p60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3287" name="Google Shape;3287;p60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60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60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60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60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60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60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60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60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60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297" name="Google Shape;3297;p60"/>
          <p:cNvPicPr preferRelativeResize="0"/>
          <p:nvPr/>
        </p:nvPicPr>
        <p:blipFill rotWithShape="1">
          <a:blip r:embed="rId4">
            <a:alphaModFix/>
          </a:blip>
          <a:srcRect b="32000" l="0" r="0" t="35117"/>
          <a:stretch/>
        </p:blipFill>
        <p:spPr>
          <a:xfrm>
            <a:off x="6357001" y="167237"/>
            <a:ext cx="1587375" cy="4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8" name="Google Shape;3298;p60"/>
          <p:cNvPicPr preferRelativeResize="0"/>
          <p:nvPr/>
        </p:nvPicPr>
        <p:blipFill rotWithShape="1">
          <a:blip r:embed="rId5">
            <a:alphaModFix/>
          </a:blip>
          <a:srcRect b="22762" l="3088" r="3610" t="20528"/>
          <a:stretch/>
        </p:blipFill>
        <p:spPr>
          <a:xfrm>
            <a:off x="1259495" y="108352"/>
            <a:ext cx="1361439" cy="58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7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33"/>
          <p:cNvSpPr txBox="1"/>
          <p:nvPr>
            <p:ph type="title"/>
          </p:nvPr>
        </p:nvSpPr>
        <p:spPr>
          <a:xfrm>
            <a:off x="713100" y="2405675"/>
            <a:ext cx="7583400" cy="11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CONCEPTOS</a:t>
            </a:r>
            <a:r>
              <a:rPr lang="en"/>
              <a:t> </a:t>
            </a:r>
            <a:r>
              <a:rPr lang="en">
                <a:solidFill>
                  <a:schemeClr val="accent2"/>
                </a:solidFill>
              </a:rPr>
              <a:t>GENERALES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39" name="Google Shape;2439;p33"/>
          <p:cNvSpPr txBox="1"/>
          <p:nvPr>
            <p:ph idx="2" type="title"/>
          </p:nvPr>
        </p:nvSpPr>
        <p:spPr>
          <a:xfrm>
            <a:off x="5961000" y="1484975"/>
            <a:ext cx="2335500" cy="9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440" name="Google Shape;2440;p33"/>
          <p:cNvGrpSpPr/>
          <p:nvPr/>
        </p:nvGrpSpPr>
        <p:grpSpPr>
          <a:xfrm flipH="1">
            <a:off x="1974727" y="4233803"/>
            <a:ext cx="883262" cy="242091"/>
            <a:chOff x="2300350" y="2601250"/>
            <a:chExt cx="2275275" cy="623625"/>
          </a:xfrm>
        </p:grpSpPr>
        <p:sp>
          <p:nvSpPr>
            <p:cNvPr id="2441" name="Google Shape;2441;p3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7" name="Google Shape;2447;p33"/>
          <p:cNvGrpSpPr/>
          <p:nvPr/>
        </p:nvGrpSpPr>
        <p:grpSpPr>
          <a:xfrm rot="5400000">
            <a:off x="2372875" y="1324825"/>
            <a:ext cx="98902" cy="553090"/>
            <a:chOff x="4898850" y="4820550"/>
            <a:chExt cx="98902" cy="553090"/>
          </a:xfrm>
        </p:grpSpPr>
        <p:sp>
          <p:nvSpPr>
            <p:cNvPr id="2448" name="Google Shape;2448;p33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3" name="Google Shape;2453;p33"/>
          <p:cNvGrpSpPr/>
          <p:nvPr/>
        </p:nvGrpSpPr>
        <p:grpSpPr>
          <a:xfrm>
            <a:off x="4886167" y="996591"/>
            <a:ext cx="1105976" cy="133969"/>
            <a:chOff x="8183182" y="663852"/>
            <a:chExt cx="1475028" cy="178673"/>
          </a:xfrm>
        </p:grpSpPr>
        <p:grpSp>
          <p:nvGrpSpPr>
            <p:cNvPr id="2454" name="Google Shape;2454;p3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455" name="Google Shape;2455;p3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3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3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3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3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3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3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3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3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5" name="Google Shape;2465;p3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466" name="Google Shape;2466;p3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3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3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3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3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3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76" name="Google Shape;2476;p33"/>
          <p:cNvGrpSpPr/>
          <p:nvPr/>
        </p:nvGrpSpPr>
        <p:grpSpPr>
          <a:xfrm rot="10800000">
            <a:off x="3913164" y="1623828"/>
            <a:ext cx="883262" cy="242091"/>
            <a:chOff x="2300350" y="2601250"/>
            <a:chExt cx="2275275" cy="623625"/>
          </a:xfrm>
        </p:grpSpPr>
        <p:sp>
          <p:nvSpPr>
            <p:cNvPr id="2477" name="Google Shape;2477;p33"/>
            <p:cNvSpPr/>
            <p:nvPr/>
          </p:nvSpPr>
          <p:spPr>
            <a:xfrm>
              <a:off x="2300350" y="2601250"/>
              <a:ext cx="392100" cy="623625"/>
            </a:xfrm>
            <a:custGeom>
              <a:rect b="b" l="l" r="r" t="t"/>
              <a:pathLst>
                <a:path extrusionOk="0" h="24945" w="15684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2680075" y="2601250"/>
              <a:ext cx="389025" cy="623625"/>
            </a:xfrm>
            <a:custGeom>
              <a:rect b="b" l="l" r="r" t="t"/>
              <a:pathLst>
                <a:path extrusionOk="0" h="24945" w="15561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30567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43335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3810000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4186625" y="2601250"/>
              <a:ext cx="389000" cy="623625"/>
            </a:xfrm>
            <a:custGeom>
              <a:rect b="b" l="l" r="r" t="t"/>
              <a:pathLst>
                <a:path extrusionOk="0" h="24945" w="1556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34"/>
          <p:cNvSpPr/>
          <p:nvPr/>
        </p:nvSpPr>
        <p:spPr>
          <a:xfrm>
            <a:off x="3455143" y="3595925"/>
            <a:ext cx="22335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34"/>
          <p:cNvSpPr/>
          <p:nvPr/>
        </p:nvSpPr>
        <p:spPr>
          <a:xfrm>
            <a:off x="6165475" y="3234046"/>
            <a:ext cx="22335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34"/>
          <p:cNvSpPr/>
          <p:nvPr/>
        </p:nvSpPr>
        <p:spPr>
          <a:xfrm>
            <a:off x="744825" y="3234046"/>
            <a:ext cx="2233500" cy="399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34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</a:t>
            </a:r>
            <a:r>
              <a:rPr lang="en">
                <a:solidFill>
                  <a:schemeClr val="accent2"/>
                </a:solidFill>
              </a:rPr>
              <a:t> Marco </a:t>
            </a:r>
            <a:r>
              <a:rPr lang="en"/>
              <a:t>normativo</a:t>
            </a:r>
            <a:endParaRPr/>
          </a:p>
        </p:txBody>
      </p:sp>
      <p:sp>
        <p:nvSpPr>
          <p:cNvPr id="2491" name="Google Shape;2491;p34"/>
          <p:cNvSpPr txBox="1"/>
          <p:nvPr>
            <p:ph idx="1" type="subTitle"/>
          </p:nvPr>
        </p:nvSpPr>
        <p:spPr>
          <a:xfrm>
            <a:off x="841275" y="3705503"/>
            <a:ext cx="20406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Transparencia y Acceso a la Información Pública</a:t>
            </a:r>
            <a:endParaRPr/>
          </a:p>
        </p:txBody>
      </p:sp>
      <p:sp>
        <p:nvSpPr>
          <p:cNvPr id="2492" name="Google Shape;2492;p34"/>
          <p:cNvSpPr txBox="1"/>
          <p:nvPr>
            <p:ph idx="2" type="title"/>
          </p:nvPr>
        </p:nvSpPr>
        <p:spPr>
          <a:xfrm>
            <a:off x="841275" y="3296896"/>
            <a:ext cx="20406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Ley General</a:t>
            </a:r>
            <a:endParaRPr/>
          </a:p>
        </p:txBody>
      </p:sp>
      <p:sp>
        <p:nvSpPr>
          <p:cNvPr id="2493" name="Google Shape;2493;p34"/>
          <p:cNvSpPr txBox="1"/>
          <p:nvPr>
            <p:ph idx="4" type="title"/>
          </p:nvPr>
        </p:nvSpPr>
        <p:spPr>
          <a:xfrm>
            <a:off x="3551593" y="3658775"/>
            <a:ext cx="20406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Ley</a:t>
            </a:r>
            <a:endParaRPr/>
          </a:p>
        </p:txBody>
      </p:sp>
      <p:sp>
        <p:nvSpPr>
          <p:cNvPr id="2494" name="Google Shape;2494;p34"/>
          <p:cNvSpPr txBox="1"/>
          <p:nvPr>
            <p:ph idx="5" type="subTitle"/>
          </p:nvPr>
        </p:nvSpPr>
        <p:spPr>
          <a:xfrm>
            <a:off x="3551600" y="4024305"/>
            <a:ext cx="2040600" cy="8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 </a:t>
            </a:r>
            <a:r>
              <a:rPr lang="en"/>
              <a:t>Transparencia y Acceso a la Información Pública del Estado de Nuevo León.</a:t>
            </a:r>
            <a:endParaRPr/>
          </a:p>
        </p:txBody>
      </p:sp>
      <p:sp>
        <p:nvSpPr>
          <p:cNvPr id="2495" name="Google Shape;2495;p34"/>
          <p:cNvSpPr txBox="1"/>
          <p:nvPr>
            <p:ph idx="7" type="title"/>
          </p:nvPr>
        </p:nvSpPr>
        <p:spPr>
          <a:xfrm>
            <a:off x="6261925" y="3296896"/>
            <a:ext cx="20406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Lineamientos</a:t>
            </a:r>
            <a:endParaRPr/>
          </a:p>
        </p:txBody>
      </p:sp>
      <p:sp>
        <p:nvSpPr>
          <p:cNvPr id="2496" name="Google Shape;2496;p34"/>
          <p:cNvSpPr txBox="1"/>
          <p:nvPr>
            <p:ph idx="8" type="subTitle"/>
          </p:nvPr>
        </p:nvSpPr>
        <p:spPr>
          <a:xfrm>
            <a:off x="6261925" y="3705500"/>
            <a:ext cx="2040600" cy="8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para la emisión y evaluación de políticas de transparencia Proactiva</a:t>
            </a:r>
            <a:endParaRPr/>
          </a:p>
        </p:txBody>
      </p:sp>
      <p:pic>
        <p:nvPicPr>
          <p:cNvPr id="2497" name="Google Shape;2497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137" y="1626393"/>
            <a:ext cx="1465088" cy="17642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580000" dist="57150">
              <a:srgbClr val="FFFFFF">
                <a:alpha val="50000"/>
              </a:srgbClr>
            </a:outerShdw>
          </a:effectLst>
        </p:spPr>
      </p:pic>
      <p:pic>
        <p:nvPicPr>
          <p:cNvPr id="2498" name="Google Shape;2498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7425" y="1225200"/>
            <a:ext cx="1385180" cy="17642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280000" dist="57150">
              <a:srgbClr val="FFFFFF">
                <a:alpha val="50000"/>
              </a:srgbClr>
            </a:outerShdw>
          </a:effectLst>
        </p:spPr>
      </p:pic>
      <p:pic>
        <p:nvPicPr>
          <p:cNvPr id="2499" name="Google Shape;2499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4000" y="1213784"/>
            <a:ext cx="1385175" cy="1787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3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35"/>
          <p:cNvSpPr/>
          <p:nvPr/>
        </p:nvSpPr>
        <p:spPr>
          <a:xfrm>
            <a:off x="1123400" y="2916650"/>
            <a:ext cx="1793100" cy="572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p35"/>
          <p:cNvSpPr/>
          <p:nvPr/>
        </p:nvSpPr>
        <p:spPr>
          <a:xfrm>
            <a:off x="6122267" y="667429"/>
            <a:ext cx="2550000" cy="572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6" name="Google Shape;2506;p35"/>
          <p:cNvSpPr/>
          <p:nvPr/>
        </p:nvSpPr>
        <p:spPr>
          <a:xfrm>
            <a:off x="5615425" y="2891925"/>
            <a:ext cx="2823900" cy="572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35"/>
          <p:cNvSpPr/>
          <p:nvPr/>
        </p:nvSpPr>
        <p:spPr>
          <a:xfrm>
            <a:off x="744950" y="667425"/>
            <a:ext cx="2550000" cy="572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8" name="Google Shape;2508;p35"/>
          <p:cNvSpPr txBox="1"/>
          <p:nvPr>
            <p:ph idx="2" type="title"/>
          </p:nvPr>
        </p:nvSpPr>
        <p:spPr>
          <a:xfrm>
            <a:off x="934023" y="822213"/>
            <a:ext cx="2171700" cy="339600"/>
          </a:xfrm>
          <a:prstGeom prst="rect">
            <a:avLst/>
          </a:prstGeom>
        </p:spPr>
        <p:txBody>
          <a:bodyPr anchorCtr="0" anchor="ctr" bIns="91425" lIns="91425" spcFirstLastPara="1" rIns="1126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Art. 54</a:t>
            </a:r>
            <a:r>
              <a:rPr lang="en"/>
              <a:t> </a:t>
            </a:r>
            <a:r>
              <a:rPr lang="en"/>
              <a:t>Atribución del Pleno</a:t>
            </a:r>
            <a:endParaRPr/>
          </a:p>
        </p:txBody>
      </p:sp>
      <p:sp>
        <p:nvSpPr>
          <p:cNvPr id="2509" name="Google Shape;2509;p35"/>
          <p:cNvSpPr txBox="1"/>
          <p:nvPr>
            <p:ph idx="1" type="subTitle"/>
          </p:nvPr>
        </p:nvSpPr>
        <p:spPr>
          <a:xfrm>
            <a:off x="792958" y="1454175"/>
            <a:ext cx="2454000" cy="6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XXXVII. Establecer políticas de transparencia proactiva atendiendo a las condiciones económicas, sociales y culturales.</a:t>
            </a:r>
            <a:endParaRPr sz="1300"/>
          </a:p>
        </p:txBody>
      </p:sp>
      <p:sp>
        <p:nvSpPr>
          <p:cNvPr id="2510" name="Google Shape;2510;p35"/>
          <p:cNvSpPr txBox="1"/>
          <p:nvPr>
            <p:ph idx="7" type="title"/>
          </p:nvPr>
        </p:nvSpPr>
        <p:spPr>
          <a:xfrm>
            <a:off x="6311348" y="757650"/>
            <a:ext cx="21717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Art. 58</a:t>
            </a:r>
            <a:r>
              <a:rPr lang="en"/>
              <a:t> </a:t>
            </a:r>
            <a:r>
              <a:rPr lang="en"/>
              <a:t>Funciones de las UT</a:t>
            </a:r>
            <a:endParaRPr/>
          </a:p>
        </p:txBody>
      </p:sp>
      <p:sp>
        <p:nvSpPr>
          <p:cNvPr id="2511" name="Google Shape;2511;p35"/>
          <p:cNvSpPr txBox="1"/>
          <p:nvPr>
            <p:ph idx="3" type="title"/>
          </p:nvPr>
        </p:nvSpPr>
        <p:spPr>
          <a:xfrm>
            <a:off x="1256357" y="3006873"/>
            <a:ext cx="15273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Art. 71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INFONL</a:t>
            </a:r>
            <a:endParaRPr/>
          </a:p>
        </p:txBody>
      </p:sp>
      <p:sp>
        <p:nvSpPr>
          <p:cNvPr id="2512" name="Google Shape;2512;p35"/>
          <p:cNvSpPr txBox="1"/>
          <p:nvPr>
            <p:ph idx="4" type="subTitle"/>
          </p:nvPr>
        </p:nvSpPr>
        <p:spPr>
          <a:xfrm>
            <a:off x="537650" y="3623000"/>
            <a:ext cx="2964600" cy="9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Emitirá</a:t>
            </a:r>
            <a:r>
              <a:rPr lang="en" sz="1300"/>
              <a:t> </a:t>
            </a:r>
            <a:r>
              <a:rPr lang="en" sz="1300"/>
              <a:t>políticas</a:t>
            </a:r>
            <a:r>
              <a:rPr lang="en" sz="1300"/>
              <a:t> de transparencia proactiva... diseñadas para incentivar a los sujetos obligados a publicar información adicional a la que establece como mínimo la presente Ley...</a:t>
            </a:r>
            <a:endParaRPr sz="1300"/>
          </a:p>
        </p:txBody>
      </p:sp>
      <p:sp>
        <p:nvSpPr>
          <p:cNvPr id="2513" name="Google Shape;2513;p35"/>
          <p:cNvSpPr txBox="1"/>
          <p:nvPr>
            <p:ph idx="5" type="title"/>
          </p:nvPr>
        </p:nvSpPr>
        <p:spPr>
          <a:xfrm>
            <a:off x="5824822" y="2982148"/>
            <a:ext cx="24048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Art. 72</a:t>
            </a:r>
            <a:r>
              <a:rPr lang="en"/>
              <a:t> I</a:t>
            </a:r>
            <a:r>
              <a:rPr lang="en"/>
              <a:t>nformación publicada</a:t>
            </a:r>
            <a:endParaRPr/>
          </a:p>
        </p:txBody>
      </p:sp>
      <p:sp>
        <p:nvSpPr>
          <p:cNvPr id="2514" name="Google Shape;2514;p35"/>
          <p:cNvSpPr txBox="1"/>
          <p:nvPr>
            <p:ph idx="6" type="subTitle"/>
          </p:nvPr>
        </p:nvSpPr>
        <p:spPr>
          <a:xfrm>
            <a:off x="5545075" y="3489350"/>
            <a:ext cx="2964600" cy="12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por los sujetos obligados en el marco de la política de transparencia proactiva, se difundirá en los medios y formatos que más convengan al público al que va dirigida, de forma tal que se propicie su reutilización ...</a:t>
            </a:r>
            <a:endParaRPr sz="1300"/>
          </a:p>
        </p:txBody>
      </p:sp>
      <p:sp>
        <p:nvSpPr>
          <p:cNvPr id="2515" name="Google Shape;2515;p35"/>
          <p:cNvSpPr txBox="1"/>
          <p:nvPr>
            <p:ph idx="8" type="subTitle"/>
          </p:nvPr>
        </p:nvSpPr>
        <p:spPr>
          <a:xfrm>
            <a:off x="6170274" y="1454175"/>
            <a:ext cx="24540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IX. Promover e implementar políticas de transparencia proactiva procurando su accesibilidad;</a:t>
            </a:r>
            <a:endParaRPr sz="1300"/>
          </a:p>
        </p:txBody>
      </p:sp>
      <p:sp>
        <p:nvSpPr>
          <p:cNvPr id="2516" name="Google Shape;2516;p35"/>
          <p:cNvSpPr txBox="1"/>
          <p:nvPr>
            <p:ph type="title"/>
          </p:nvPr>
        </p:nvSpPr>
        <p:spPr>
          <a:xfrm>
            <a:off x="3681350" y="2141425"/>
            <a:ext cx="2213400" cy="572700"/>
          </a:xfrm>
          <a:prstGeom prst="rect">
            <a:avLst/>
          </a:prstGeom>
          <a:effectLst>
            <a:outerShdw blurRad="142875" rotWithShape="0" algn="bl">
              <a:schemeClr val="accent2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LTAIPNL</a:t>
            </a:r>
            <a:endParaRPr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36"/>
          <p:cNvSpPr txBox="1"/>
          <p:nvPr>
            <p:ph idx="1" type="subTitle"/>
          </p:nvPr>
        </p:nvSpPr>
        <p:spPr>
          <a:xfrm>
            <a:off x="1290450" y="1231050"/>
            <a:ext cx="6563100" cy="10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Es una </a:t>
            </a:r>
            <a:r>
              <a:rPr lang="en" sz="2200">
                <a:solidFill>
                  <a:schemeClr val="accent2"/>
                </a:solidFill>
              </a:rPr>
              <a:t>cualidad</a:t>
            </a:r>
            <a:r>
              <a:rPr lang="en" sz="2200"/>
              <a:t> que permite conocer, entender y evaluar las acciones de quienes gobiernan en el ejercicio de sus funciones.</a:t>
            </a:r>
            <a:endParaRPr sz="2200"/>
          </a:p>
        </p:txBody>
      </p:sp>
      <p:sp>
        <p:nvSpPr>
          <p:cNvPr id="2522" name="Google Shape;2522;p36"/>
          <p:cNvSpPr txBox="1"/>
          <p:nvPr>
            <p:ph idx="4294967295" type="title"/>
          </p:nvPr>
        </p:nvSpPr>
        <p:spPr>
          <a:xfrm>
            <a:off x="1798125" y="389250"/>
            <a:ext cx="628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</a:rPr>
              <a:t>1.1</a:t>
            </a:r>
            <a:r>
              <a:rPr lang="en" sz="3200"/>
              <a:t> ¿Qué es la </a:t>
            </a:r>
            <a:r>
              <a:rPr lang="en" sz="3200">
                <a:solidFill>
                  <a:schemeClr val="accent2"/>
                </a:solidFill>
              </a:rPr>
              <a:t>Transp</a:t>
            </a:r>
            <a:r>
              <a:rPr lang="en">
                <a:solidFill>
                  <a:schemeClr val="accent2"/>
                </a:solidFill>
              </a:rPr>
              <a:t>arencia?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2523" name="Google Shape;2523;p36"/>
          <p:cNvSpPr txBox="1"/>
          <p:nvPr>
            <p:ph idx="1" type="subTitle"/>
          </p:nvPr>
        </p:nvSpPr>
        <p:spPr>
          <a:xfrm>
            <a:off x="1290450" y="2594300"/>
            <a:ext cx="6563100" cy="10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</a:rPr>
              <a:t>Se cumple</a:t>
            </a:r>
            <a:r>
              <a:rPr lang="en" sz="2200"/>
              <a:t> mediante la aplicación de leyes, normas y prácticas que aseguran que la información esté disponible para cualquiera.</a:t>
            </a:r>
            <a:endParaRPr sz="2200"/>
          </a:p>
        </p:txBody>
      </p:sp>
      <p:sp>
        <p:nvSpPr>
          <p:cNvPr id="2524" name="Google Shape;2524;p36"/>
          <p:cNvSpPr txBox="1"/>
          <p:nvPr>
            <p:ph idx="1" type="subTitle"/>
          </p:nvPr>
        </p:nvSpPr>
        <p:spPr>
          <a:xfrm>
            <a:off x="1290450" y="3945625"/>
            <a:ext cx="6563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Es el </a:t>
            </a:r>
            <a:r>
              <a:rPr lang="en" sz="2200">
                <a:solidFill>
                  <a:schemeClr val="accent2"/>
                </a:solidFill>
              </a:rPr>
              <a:t>principal habilitador</a:t>
            </a:r>
            <a:r>
              <a:rPr lang="en" sz="2200"/>
              <a:t> del ejercicio del Derecho de Acceso a la Información.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37"/>
          <p:cNvSpPr/>
          <p:nvPr/>
        </p:nvSpPr>
        <p:spPr>
          <a:xfrm>
            <a:off x="976325" y="2140750"/>
            <a:ext cx="7227000" cy="1976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0" name="Google Shape;2530;p37"/>
          <p:cNvSpPr txBox="1"/>
          <p:nvPr>
            <p:ph type="title"/>
          </p:nvPr>
        </p:nvSpPr>
        <p:spPr>
          <a:xfrm>
            <a:off x="1428150" y="1210775"/>
            <a:ext cx="628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</a:rPr>
              <a:t>1.2</a:t>
            </a:r>
            <a:r>
              <a:rPr lang="en" sz="3200"/>
              <a:t> T</a:t>
            </a:r>
            <a:r>
              <a:rPr lang="en" sz="3200"/>
              <a:t>ransparencia </a:t>
            </a:r>
            <a:r>
              <a:rPr lang="en" sz="3200">
                <a:solidFill>
                  <a:schemeClr val="accent2"/>
                </a:solidFill>
              </a:rPr>
              <a:t>Proactiva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2531" name="Google Shape;2531;p37"/>
          <p:cNvSpPr txBox="1"/>
          <p:nvPr>
            <p:ph idx="1" type="subTitle"/>
          </p:nvPr>
        </p:nvSpPr>
        <p:spPr>
          <a:xfrm>
            <a:off x="1445950" y="2227256"/>
            <a:ext cx="6287700" cy="18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conjunto de actividades que promueven la </a:t>
            </a:r>
            <a:r>
              <a:rPr b="1" lang="en"/>
              <a:t>identificación</a:t>
            </a:r>
            <a:r>
              <a:rPr lang="en"/>
              <a:t>, </a:t>
            </a:r>
            <a:r>
              <a:rPr b="1" lang="en"/>
              <a:t>generación</a:t>
            </a:r>
            <a:r>
              <a:rPr lang="en"/>
              <a:t>, </a:t>
            </a:r>
            <a:r>
              <a:rPr b="1" lang="en"/>
              <a:t>publicación </a:t>
            </a:r>
            <a:r>
              <a:rPr lang="en"/>
              <a:t>y </a:t>
            </a:r>
            <a:r>
              <a:rPr b="1" lang="en"/>
              <a:t>difusión </a:t>
            </a:r>
            <a:r>
              <a:rPr lang="en"/>
              <a:t>de información adicional a la establecida con carácter obligatorio por la Ley General, que </a:t>
            </a:r>
            <a:r>
              <a:rPr b="1" lang="en"/>
              <a:t>permite </a:t>
            </a:r>
            <a:r>
              <a:rPr lang="en"/>
              <a:t>la </a:t>
            </a:r>
            <a:r>
              <a:rPr b="1" lang="en"/>
              <a:t>generación de conocimiento público útil</a:t>
            </a:r>
            <a:r>
              <a:rPr lang="en"/>
              <a:t> con un objeto claro </a:t>
            </a:r>
            <a:r>
              <a:rPr b="1" lang="en"/>
              <a:t>enfocado</a:t>
            </a:r>
            <a:r>
              <a:rPr lang="en"/>
              <a:t> en las </a:t>
            </a:r>
            <a:r>
              <a:rPr b="1" lang="en"/>
              <a:t>necesidades</a:t>
            </a:r>
            <a:r>
              <a:rPr lang="en"/>
              <a:t> de </a:t>
            </a:r>
            <a:r>
              <a:rPr b="1" lang="en"/>
              <a:t>sectores de la sociedad</a:t>
            </a:r>
            <a:r>
              <a:rPr lang="en"/>
              <a:t> determinados o determinables.</a:t>
            </a:r>
            <a:endParaRPr/>
          </a:p>
        </p:txBody>
      </p:sp>
      <p:grpSp>
        <p:nvGrpSpPr>
          <p:cNvPr id="2532" name="Google Shape;2532;p37"/>
          <p:cNvGrpSpPr/>
          <p:nvPr/>
        </p:nvGrpSpPr>
        <p:grpSpPr>
          <a:xfrm rot="-5400000">
            <a:off x="2746096" y="-401338"/>
            <a:ext cx="1823016" cy="296643"/>
            <a:chOff x="7857346" y="3902355"/>
            <a:chExt cx="1823016" cy="296643"/>
          </a:xfrm>
        </p:grpSpPr>
        <p:sp>
          <p:nvSpPr>
            <p:cNvPr id="2533" name="Google Shape;2533;p37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9" name="Google Shape;2539;p37"/>
          <p:cNvGrpSpPr/>
          <p:nvPr/>
        </p:nvGrpSpPr>
        <p:grpSpPr>
          <a:xfrm rot="5400000">
            <a:off x="1639375" y="571200"/>
            <a:ext cx="98902" cy="553090"/>
            <a:chOff x="4898850" y="4820550"/>
            <a:chExt cx="98902" cy="553090"/>
          </a:xfrm>
        </p:grpSpPr>
        <p:sp>
          <p:nvSpPr>
            <p:cNvPr id="2540" name="Google Shape;2540;p37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7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37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37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5" name="Google Shape;2545;p37"/>
          <p:cNvGrpSpPr/>
          <p:nvPr/>
        </p:nvGrpSpPr>
        <p:grpSpPr>
          <a:xfrm>
            <a:off x="1609176" y="4434219"/>
            <a:ext cx="1252897" cy="51000"/>
            <a:chOff x="2915381" y="4104819"/>
            <a:chExt cx="1252897" cy="51000"/>
          </a:xfrm>
        </p:grpSpPr>
        <p:sp>
          <p:nvSpPr>
            <p:cNvPr id="2546" name="Google Shape;2546;p3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3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3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0" name="Google Shape;2560;p37"/>
          <p:cNvGrpSpPr/>
          <p:nvPr/>
        </p:nvGrpSpPr>
        <p:grpSpPr>
          <a:xfrm>
            <a:off x="5495767" y="234591"/>
            <a:ext cx="1105976" cy="133969"/>
            <a:chOff x="8183182" y="663852"/>
            <a:chExt cx="1475028" cy="178673"/>
          </a:xfrm>
        </p:grpSpPr>
        <p:grpSp>
          <p:nvGrpSpPr>
            <p:cNvPr id="2561" name="Google Shape;2561;p3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562" name="Google Shape;2562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7" name="Google Shape;2567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2" name="Google Shape;2572;p3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573" name="Google Shape;2573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83" name="Google Shape;2583;p37"/>
          <p:cNvSpPr txBox="1"/>
          <p:nvPr>
            <p:ph idx="1" type="subTitle"/>
          </p:nvPr>
        </p:nvSpPr>
        <p:spPr>
          <a:xfrm>
            <a:off x="150550" y="4597725"/>
            <a:ext cx="4683300" cy="3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 </a:t>
            </a:r>
            <a:r>
              <a:rPr lang="en" sz="1200"/>
              <a:t>Conforme al artículo 2  fracción XVIII de los Lineamientos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7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38"/>
          <p:cNvSpPr txBox="1"/>
          <p:nvPr>
            <p:ph idx="4"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Conocimiento </a:t>
            </a:r>
            <a:r>
              <a:rPr lang="en">
                <a:solidFill>
                  <a:schemeClr val="accent2"/>
                </a:solidFill>
              </a:rPr>
              <a:t>público </a:t>
            </a:r>
            <a:r>
              <a:rPr lang="en"/>
              <a:t>útil</a:t>
            </a:r>
            <a:endParaRPr/>
          </a:p>
        </p:txBody>
      </p:sp>
      <p:sp>
        <p:nvSpPr>
          <p:cNvPr id="2589" name="Google Shape;2589;p38"/>
          <p:cNvSpPr txBox="1"/>
          <p:nvPr>
            <p:ph idx="1" type="subTitle"/>
          </p:nvPr>
        </p:nvSpPr>
        <p:spPr>
          <a:xfrm>
            <a:off x="1173400" y="1500295"/>
            <a:ext cx="3085200" cy="14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Aquél </a:t>
            </a:r>
            <a:r>
              <a:rPr b="1" lang="en"/>
              <a:t>valor agregado</a:t>
            </a:r>
            <a:r>
              <a:rPr lang="en"/>
              <a:t> que </a:t>
            </a:r>
            <a:r>
              <a:rPr b="1" lang="en"/>
              <a:t>ofrece</a:t>
            </a:r>
            <a:r>
              <a:rPr lang="en"/>
              <a:t> la </a:t>
            </a:r>
            <a:r>
              <a:rPr b="1" lang="en"/>
              <a:t>información</a:t>
            </a:r>
            <a:r>
              <a:rPr lang="en"/>
              <a:t> procesada o sistematizada, que articula datos, ideas, conceptos y experiencias, a fin de hacerlos del dominio público de manera simple.</a:t>
            </a:r>
            <a:endParaRPr/>
          </a:p>
        </p:txBody>
      </p:sp>
      <p:sp>
        <p:nvSpPr>
          <p:cNvPr id="2590" name="Google Shape;2590;p38"/>
          <p:cNvSpPr txBox="1"/>
          <p:nvPr>
            <p:ph idx="3" type="subTitle"/>
          </p:nvPr>
        </p:nvSpPr>
        <p:spPr>
          <a:xfrm>
            <a:off x="4891525" y="3052225"/>
            <a:ext cx="3085200" cy="15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apaz de permitir el entendimiento y atención de </a:t>
            </a:r>
            <a:r>
              <a:rPr b="1" lang="en"/>
              <a:t>problemas públicos</a:t>
            </a:r>
            <a:r>
              <a:rPr lang="en"/>
              <a:t>, así como propiciar una </a:t>
            </a:r>
            <a:r>
              <a:rPr b="1" lang="en"/>
              <a:t>toma </a:t>
            </a:r>
            <a:r>
              <a:rPr lang="en"/>
              <a:t>de </a:t>
            </a:r>
            <a:r>
              <a:rPr b="1" lang="en"/>
              <a:t>decisiones informada</a:t>
            </a:r>
            <a:r>
              <a:rPr lang="en"/>
              <a:t>, mejorar la </a:t>
            </a:r>
            <a:r>
              <a:rPr b="1" lang="en"/>
              <a:t>calidad de vida</a:t>
            </a:r>
            <a:r>
              <a:rPr lang="en"/>
              <a:t> de los ciudadanos, fomentar su </a:t>
            </a:r>
            <a:r>
              <a:rPr b="1" lang="en"/>
              <a:t>participación </a:t>
            </a:r>
            <a:r>
              <a:rPr lang="en"/>
              <a:t>pública y </a:t>
            </a:r>
            <a:r>
              <a:rPr b="1" lang="en"/>
              <a:t>empoderarlos</a:t>
            </a:r>
            <a:r>
              <a:rPr lang="en"/>
              <a:t>.</a:t>
            </a:r>
            <a:endParaRPr/>
          </a:p>
        </p:txBody>
      </p:sp>
      <p:pic>
        <p:nvPicPr>
          <p:cNvPr id="2591" name="Google Shape;2591;p38"/>
          <p:cNvPicPr preferRelativeResize="0"/>
          <p:nvPr/>
        </p:nvPicPr>
        <p:blipFill rotWithShape="1">
          <a:blip r:embed="rId3">
            <a:alphaModFix/>
          </a:blip>
          <a:srcRect b="23752" l="0" r="0" t="10849"/>
          <a:stretch/>
        </p:blipFill>
        <p:spPr>
          <a:xfrm>
            <a:off x="5002225" y="1515747"/>
            <a:ext cx="2863800" cy="120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pic>
        <p:nvPicPr>
          <p:cNvPr id="2592" name="Google Shape;2592;p38"/>
          <p:cNvPicPr preferRelativeResize="0"/>
          <p:nvPr/>
        </p:nvPicPr>
        <p:blipFill rotWithShape="1">
          <a:blip r:embed="rId4">
            <a:alphaModFix/>
          </a:blip>
          <a:srcRect b="1904" l="0" r="0" t="1904"/>
          <a:stretch/>
        </p:blipFill>
        <p:spPr>
          <a:xfrm>
            <a:off x="1284096" y="3188061"/>
            <a:ext cx="2863800" cy="120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chemeClr val="accent2">
                <a:alpha val="40000"/>
              </a:schemeClr>
            </a:outerShdw>
          </a:effectLst>
        </p:spPr>
      </p:pic>
      <p:grpSp>
        <p:nvGrpSpPr>
          <p:cNvPr id="2593" name="Google Shape;2593;p38"/>
          <p:cNvGrpSpPr/>
          <p:nvPr/>
        </p:nvGrpSpPr>
        <p:grpSpPr>
          <a:xfrm>
            <a:off x="7812807" y="883512"/>
            <a:ext cx="1520982" cy="302065"/>
            <a:chOff x="5642557" y="-150670"/>
            <a:chExt cx="1520982" cy="302065"/>
          </a:xfrm>
        </p:grpSpPr>
        <p:sp>
          <p:nvSpPr>
            <p:cNvPr id="2594" name="Google Shape;2594;p38"/>
            <p:cNvSpPr/>
            <p:nvPr/>
          </p:nvSpPr>
          <p:spPr>
            <a:xfrm>
              <a:off x="5736006" y="-104304"/>
              <a:ext cx="1335611" cy="209364"/>
            </a:xfrm>
            <a:custGeom>
              <a:rect b="b" l="l" r="r" t="t"/>
              <a:pathLst>
                <a:path extrusionOk="0" fill="none" h="6719" w="42863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7071586" y="59442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7095517" y="84152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5642557" y="-150670"/>
              <a:ext cx="91953" cy="92732"/>
            </a:xfrm>
            <a:custGeom>
              <a:rect b="b" l="l" r="r" t="t"/>
              <a:pathLst>
                <a:path extrusionOk="0" fill="none" h="2976" w="2951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5666488" y="-125929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9" name="Google Shape;2599;p38"/>
          <p:cNvGrpSpPr/>
          <p:nvPr/>
        </p:nvGrpSpPr>
        <p:grpSpPr>
          <a:xfrm flipH="1">
            <a:off x="4657567" y="4577991"/>
            <a:ext cx="1105976" cy="133969"/>
            <a:chOff x="8183182" y="663852"/>
            <a:chExt cx="1475028" cy="178673"/>
          </a:xfrm>
        </p:grpSpPr>
        <p:grpSp>
          <p:nvGrpSpPr>
            <p:cNvPr id="2600" name="Google Shape;2600;p38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601" name="Google Shape;2601;p3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p3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p3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p3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3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3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7" name="Google Shape;2607;p3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8" name="Google Shape;2608;p3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9" name="Google Shape;2609;p3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0" name="Google Shape;2610;p3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1" name="Google Shape;2611;p38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612" name="Google Shape;2612;p3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3" name="Google Shape;2613;p3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4" name="Google Shape;2614;p3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5" name="Google Shape;2615;p3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3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3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3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9" name="Google Shape;2619;p3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0" name="Google Shape;2620;p3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1" name="Google Shape;2621;p3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22" name="Google Shape;2622;p38"/>
          <p:cNvGrpSpPr/>
          <p:nvPr/>
        </p:nvGrpSpPr>
        <p:grpSpPr>
          <a:xfrm rot="5400000">
            <a:off x="1851650" y="690750"/>
            <a:ext cx="98902" cy="553090"/>
            <a:chOff x="4898850" y="4820550"/>
            <a:chExt cx="98902" cy="553090"/>
          </a:xfrm>
        </p:grpSpPr>
        <p:sp>
          <p:nvSpPr>
            <p:cNvPr id="2623" name="Google Shape;2623;p38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8" name="Google Shape;2628;p38"/>
          <p:cNvSpPr txBox="1"/>
          <p:nvPr>
            <p:ph idx="4294967295" type="subTitle"/>
          </p:nvPr>
        </p:nvSpPr>
        <p:spPr>
          <a:xfrm>
            <a:off x="1293550" y="4750125"/>
            <a:ext cx="468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* Conforme al </a:t>
            </a:r>
            <a:r>
              <a:rPr lang="en" sz="1200"/>
              <a:t>artículo</a:t>
            </a:r>
            <a:r>
              <a:rPr lang="en" sz="1200"/>
              <a:t> 2  fracción I de los Lineamientos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Center Business Plan by Slidesgo">
  <a:themeElements>
    <a:clrScheme name="Simple Light">
      <a:dk1>
        <a:srgbClr val="000000"/>
      </a:dk1>
      <a:lt1>
        <a:srgbClr val="FFFFFF"/>
      </a:lt1>
      <a:dk2>
        <a:srgbClr val="606060"/>
      </a:dk2>
      <a:lt2>
        <a:srgbClr val="151B46"/>
      </a:lt2>
      <a:accent1>
        <a:srgbClr val="2C4ED7"/>
      </a:accent1>
      <a:accent2>
        <a:srgbClr val="8FFFFF"/>
      </a:accent2>
      <a:accent3>
        <a:srgbClr val="95FFAE"/>
      </a:accent3>
      <a:accent4>
        <a:srgbClr val="1D2875"/>
      </a:accent4>
      <a:accent5>
        <a:srgbClr val="FFFFFF"/>
      </a:accent5>
      <a:accent6>
        <a:srgbClr val="FFFFFF"/>
      </a:accent6>
      <a:hlink>
        <a:srgbClr val="8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