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Montserrat"/>
      <p:regular r:id="rId48"/>
      <p:bold r:id="rId49"/>
      <p:italic r:id="rId50"/>
      <p:boldItalic r:id="rId51"/>
    </p:embeddedFont>
    <p:embeddedFont>
      <p:font typeface="Anaheim"/>
      <p:regular r:id="rId52"/>
    </p:embeddedFont>
    <p:embeddedFont>
      <p:font typeface="Ramabhadra"/>
      <p:regular r:id="rId53"/>
    </p:embeddedFont>
    <p:embeddedFont>
      <p:font typeface="Montserrat ExtraBold"/>
      <p:bold r:id="rId54"/>
      <p:boldItalic r:id="rId55"/>
    </p:embeddedFont>
    <p:embeddedFont>
      <p:font typeface="Asap"/>
      <p:regular r:id="rId56"/>
      <p:bold r:id="rId57"/>
      <p:italic r:id="rId58"/>
      <p:boldItalic r:id="rId59"/>
    </p:embeddedFont>
    <p:embeddedFont>
      <p:font typeface="Nunito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Citlalli Santos Rey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744493-C365-4511-AAB7-9352810D4291}">
  <a:tblStyle styleId="{81744493-C365-4511-AAB7-9352810D42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461E188-8FF3-4AE8-BBD8-79E5E42180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Montserrat-regular.fntdata"/><Relationship Id="rId47" Type="http://schemas.openxmlformats.org/officeDocument/2006/relationships/slide" Target="slides/slide41.xml"/><Relationship Id="rId49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NunitoSans-italic.fntdata"/><Relationship Id="rId61" Type="http://schemas.openxmlformats.org/officeDocument/2006/relationships/font" Target="fonts/NunitoSans-bold.fntdata"/><Relationship Id="rId20" Type="http://schemas.openxmlformats.org/officeDocument/2006/relationships/slide" Target="slides/slide14.xml"/><Relationship Id="rId63" Type="http://schemas.openxmlformats.org/officeDocument/2006/relationships/font" Target="fonts/Nunito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Nunito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Ramabhadra-regular.fntdata"/><Relationship Id="rId52" Type="http://schemas.openxmlformats.org/officeDocument/2006/relationships/font" Target="fonts/Anaheim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ExtraBold-bold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ExtraBold-bold.fntdata"/><Relationship Id="rId13" Type="http://schemas.openxmlformats.org/officeDocument/2006/relationships/slide" Target="slides/slide7.xml"/><Relationship Id="rId57" Type="http://schemas.openxmlformats.org/officeDocument/2006/relationships/font" Target="fonts/Asap-bold.fntdata"/><Relationship Id="rId12" Type="http://schemas.openxmlformats.org/officeDocument/2006/relationships/slide" Target="slides/slide6.xml"/><Relationship Id="rId56" Type="http://schemas.openxmlformats.org/officeDocument/2006/relationships/font" Target="fonts/Asap-regular.fntdata"/><Relationship Id="rId15" Type="http://schemas.openxmlformats.org/officeDocument/2006/relationships/slide" Target="slides/slide9.xml"/><Relationship Id="rId59" Type="http://schemas.openxmlformats.org/officeDocument/2006/relationships/font" Target="fonts/Asap-boldItalic.fntdata"/><Relationship Id="rId14" Type="http://schemas.openxmlformats.org/officeDocument/2006/relationships/slide" Target="slides/slide8.xml"/><Relationship Id="rId58" Type="http://schemas.openxmlformats.org/officeDocument/2006/relationships/font" Target="fonts/Asap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15T21:47:33.755">
    <p:pos x="4414" y="245"/>
    <p:text>Actualizar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3-15T21:47:20.912">
    <p:pos x="2181" y="1056"/>
    <p:text>Cambiar el orden en forma de manecillas del reloj??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fe2b0d31e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9fe2b0d31e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3349f065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c3349f065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9eb4efc9d7_2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9eb4efc9d7_2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29eb4efc9d7_2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29eb4efc9d7_2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9eb4efc9d7_2_1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9eb4efc9d7_2_1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9f9870268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29f9870268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c334ac5e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c334ac5e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9eb4efc9d7_2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9eb4efc9d7_2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2c3349f065f_5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2c3349f065f_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9eb4efc9d7_2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9eb4efc9d7_2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a3ac6d3fa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a3ac6d3f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9f67c1f68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29f67c1f68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29f9870268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29f9870268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9f9870268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9f9870268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29f9870268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29f9870268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9f9870268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29f9870268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9eb4efc9d7_2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29eb4efc9d7_2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9f98702682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29f98702682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29eb4efc9d7_2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29eb4efc9d7_2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184d99d1a7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184d99d1a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9eb4efc9d7_2_1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9eb4efc9d7_2_1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1910c9cffe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1910c9cffe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910c9cff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910c9cff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29fe2b0d31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29fe2b0d31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9fe2b0d31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29fe2b0d31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9fe2b0d31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29fe2b0d31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9fe2b0d31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29fe2b0d31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29fe2b0d31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29fe2b0d31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29fe2b0d31e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29fe2b0d31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29eb4efc9d7_2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29eb4efc9d7_2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29f9870268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29f9870268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29fe2b0d31e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29fe2b0d31e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9eb4efc9d7_2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29eb4efc9d7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c34f0840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2c34f0840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c334ac5e6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c334ac5e6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9eb4efc9d7_2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29eb4efc9d7_2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539500"/>
            <a:ext cx="7717500" cy="17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75" y="22858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096025"/>
            <a:ext cx="9144003" cy="41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>
            <p:ph hasCustomPrompt="1" type="title"/>
          </p:nvPr>
        </p:nvSpPr>
        <p:spPr>
          <a:xfrm>
            <a:off x="2100825" y="2662100"/>
            <a:ext cx="4942500" cy="10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1"/>
          <p:cNvSpPr txBox="1"/>
          <p:nvPr>
            <p:ph idx="1" type="subTitle"/>
          </p:nvPr>
        </p:nvSpPr>
        <p:spPr>
          <a:xfrm>
            <a:off x="2100825" y="3649700"/>
            <a:ext cx="4942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80" name="Google Shape;1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2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183" name="Google Shape;183;p1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12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190" name="Google Shape;190;p12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hasCustomPrompt="1" idx="2" type="title"/>
          </p:nvPr>
        </p:nvSpPr>
        <p:spPr>
          <a:xfrm>
            <a:off x="856712" y="18161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/>
          <p:nvPr>
            <p:ph hasCustomPrompt="1" idx="3" type="title"/>
          </p:nvPr>
        </p:nvSpPr>
        <p:spPr>
          <a:xfrm>
            <a:off x="4582712" y="18161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hasCustomPrompt="1" idx="4" type="title"/>
          </p:nvPr>
        </p:nvSpPr>
        <p:spPr>
          <a:xfrm>
            <a:off x="856712" y="25019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/>
          <p:nvPr>
            <p:ph hasCustomPrompt="1" idx="5" type="title"/>
          </p:nvPr>
        </p:nvSpPr>
        <p:spPr>
          <a:xfrm>
            <a:off x="4582712" y="25019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/>
          <p:nvPr>
            <p:ph hasCustomPrompt="1" idx="6" type="title"/>
          </p:nvPr>
        </p:nvSpPr>
        <p:spPr>
          <a:xfrm>
            <a:off x="856712" y="3187758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/>
          <p:nvPr>
            <p:ph hasCustomPrompt="1" idx="7" type="title"/>
          </p:nvPr>
        </p:nvSpPr>
        <p:spPr>
          <a:xfrm>
            <a:off x="4582712" y="3187741"/>
            <a:ext cx="734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/>
          <p:nvPr>
            <p:ph idx="1" type="subTitle"/>
          </p:nvPr>
        </p:nvSpPr>
        <p:spPr>
          <a:xfrm>
            <a:off x="1896212" y="1816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06" name="Google Shape;206;p13"/>
          <p:cNvSpPr txBox="1"/>
          <p:nvPr>
            <p:ph idx="8" type="subTitle"/>
          </p:nvPr>
        </p:nvSpPr>
        <p:spPr>
          <a:xfrm>
            <a:off x="1896212" y="25019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07" name="Google Shape;207;p13"/>
          <p:cNvSpPr txBox="1"/>
          <p:nvPr>
            <p:ph idx="9" type="subTitle"/>
          </p:nvPr>
        </p:nvSpPr>
        <p:spPr>
          <a:xfrm>
            <a:off x="1896212" y="31877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idx="13" type="subTitle"/>
          </p:nvPr>
        </p:nvSpPr>
        <p:spPr>
          <a:xfrm>
            <a:off x="5844388" y="1816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09" name="Google Shape;209;p13"/>
          <p:cNvSpPr txBox="1"/>
          <p:nvPr>
            <p:ph idx="14" type="subTitle"/>
          </p:nvPr>
        </p:nvSpPr>
        <p:spPr>
          <a:xfrm>
            <a:off x="5844388" y="25019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idx="15" type="subTitle"/>
          </p:nvPr>
        </p:nvSpPr>
        <p:spPr>
          <a:xfrm>
            <a:off x="5844388" y="31877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211" name="Google Shape;211;p13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212" name="Google Shape;212;p13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13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219" name="Google Shape;219;p13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226" name="Google Shape;226;p13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2" name="Google Shape;2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type="title"/>
          </p:nvPr>
        </p:nvSpPr>
        <p:spPr>
          <a:xfrm>
            <a:off x="2096975" y="744663"/>
            <a:ext cx="3021300" cy="48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35" name="Google Shape;235;p14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236" name="Google Shape;236;p14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4" name="Google Shape;244;p15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245" name="Google Shape;245;p15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15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252" name="Google Shape;252;p15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259" name="Google Shape;259;p15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67" name="Google Shape;267;p16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268" name="Google Shape;268;p16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16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275" name="Google Shape;275;p16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16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282" name="Google Shape;282;p16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16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289" name="Google Shape;289;p16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97" name="Google Shape;297;p17"/>
          <p:cNvGrpSpPr/>
          <p:nvPr/>
        </p:nvGrpSpPr>
        <p:grpSpPr>
          <a:xfrm flipH="1">
            <a:off x="133275" y="-76204"/>
            <a:ext cx="468649" cy="1988420"/>
            <a:chOff x="8522940" y="-76204"/>
            <a:chExt cx="468649" cy="1988420"/>
          </a:xfrm>
        </p:grpSpPr>
        <p:sp>
          <p:nvSpPr>
            <p:cNvPr id="298" name="Google Shape;298;p17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7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305" name="Google Shape;305;p17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312" name="Google Shape;312;p17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7"/>
          <p:cNvGrpSpPr/>
          <p:nvPr/>
        </p:nvGrpSpPr>
        <p:grpSpPr>
          <a:xfrm flipH="1">
            <a:off x="8539813" y="2834664"/>
            <a:ext cx="514185" cy="2357412"/>
            <a:chOff x="9949864" y="937514"/>
            <a:chExt cx="514185" cy="2357412"/>
          </a:xfrm>
        </p:grpSpPr>
        <p:sp>
          <p:nvSpPr>
            <p:cNvPr id="319" name="Google Shape;319;p17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>
            <p:ph type="title"/>
          </p:nvPr>
        </p:nvSpPr>
        <p:spPr>
          <a:xfrm>
            <a:off x="851750" y="661675"/>
            <a:ext cx="43740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8" name="Google Shape;328;p18"/>
          <p:cNvSpPr txBox="1"/>
          <p:nvPr>
            <p:ph idx="1" type="subTitle"/>
          </p:nvPr>
        </p:nvSpPr>
        <p:spPr>
          <a:xfrm>
            <a:off x="851750" y="1220050"/>
            <a:ext cx="4374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29" name="Google Shape;329;p18"/>
          <p:cNvSpPr/>
          <p:nvPr>
            <p:ph idx="2" type="pic"/>
          </p:nvPr>
        </p:nvSpPr>
        <p:spPr>
          <a:xfrm>
            <a:off x="713225" y="2106246"/>
            <a:ext cx="4651200" cy="2497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8"/>
          <p:cNvSpPr/>
          <p:nvPr>
            <p:ph idx="3" type="pic"/>
          </p:nvPr>
        </p:nvSpPr>
        <p:spPr>
          <a:xfrm>
            <a:off x="5516825" y="539500"/>
            <a:ext cx="2913900" cy="4064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8"/>
          <p:cNvSpPr/>
          <p:nvPr/>
        </p:nvSpPr>
        <p:spPr>
          <a:xfrm rot="10800000">
            <a:off x="95384" y="1176536"/>
            <a:ext cx="106270" cy="107206"/>
          </a:xfrm>
          <a:custGeom>
            <a:rect b="b" l="l" r="r" t="t"/>
            <a:pathLst>
              <a:path extrusionOk="0" h="3435" w="3405">
                <a:moveTo>
                  <a:pt x="1703" y="0"/>
                </a:moveTo>
                <a:cubicBezTo>
                  <a:pt x="761" y="0"/>
                  <a:pt x="1" y="760"/>
                  <a:pt x="1" y="1702"/>
                </a:cubicBezTo>
                <a:cubicBezTo>
                  <a:pt x="1" y="2645"/>
                  <a:pt x="761" y="3435"/>
                  <a:pt x="1703" y="3435"/>
                </a:cubicBezTo>
                <a:cubicBezTo>
                  <a:pt x="2645" y="3435"/>
                  <a:pt x="3405" y="2645"/>
                  <a:pt x="3405" y="1702"/>
                </a:cubicBezTo>
                <a:cubicBezTo>
                  <a:pt x="3405" y="760"/>
                  <a:pt x="2645" y="0"/>
                  <a:pt x="1703" y="0"/>
                </a:cubicBezTo>
                <a:close/>
              </a:path>
            </a:pathLst>
          </a:custGeom>
          <a:solidFill>
            <a:srgbClr val="F20066"/>
          </a:solidFill>
          <a:ln cap="flat" cmpd="sng" w="9525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 rot="10800000">
            <a:off x="247969" y="1873763"/>
            <a:ext cx="106301" cy="107238"/>
          </a:xfrm>
          <a:custGeom>
            <a:rect b="b" l="l" r="r" t="t"/>
            <a:pathLst>
              <a:path extrusionOk="0" h="3436" w="3406">
                <a:moveTo>
                  <a:pt x="1703" y="1"/>
                </a:moveTo>
                <a:cubicBezTo>
                  <a:pt x="761" y="1"/>
                  <a:pt x="1" y="760"/>
                  <a:pt x="1" y="1733"/>
                </a:cubicBezTo>
                <a:cubicBezTo>
                  <a:pt x="1" y="2675"/>
                  <a:pt x="761" y="3435"/>
                  <a:pt x="1703" y="3435"/>
                </a:cubicBezTo>
                <a:cubicBezTo>
                  <a:pt x="2645" y="3435"/>
                  <a:pt x="3405" y="2675"/>
                  <a:pt x="3405" y="1733"/>
                </a:cubicBezTo>
                <a:cubicBezTo>
                  <a:pt x="3405" y="760"/>
                  <a:pt x="2645" y="1"/>
                  <a:pt x="1703" y="1"/>
                </a:cubicBezTo>
                <a:close/>
              </a:path>
            </a:pathLst>
          </a:custGeom>
          <a:solidFill>
            <a:srgbClr val="FF9600"/>
          </a:solidFill>
          <a:ln cap="flat" cmpd="sng" w="9525">
            <a:solidFill>
              <a:srgbClr val="FF9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13801" y="-376411"/>
            <a:ext cx="437985" cy="2273929"/>
            <a:chOff x="90001" y="-376411"/>
            <a:chExt cx="437985" cy="2273929"/>
          </a:xfrm>
        </p:grpSpPr>
        <p:sp>
          <p:nvSpPr>
            <p:cNvPr id="334" name="Google Shape;334;p18"/>
            <p:cNvSpPr/>
            <p:nvPr/>
          </p:nvSpPr>
          <p:spPr>
            <a:xfrm rot="10800000">
              <a:off x="377117" y="-376411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 rot="10800000">
              <a:off x="90001" y="-376411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" name="Google Shape;336;p18"/>
            <p:cNvGrpSpPr/>
            <p:nvPr/>
          </p:nvGrpSpPr>
          <p:grpSpPr>
            <a:xfrm>
              <a:off x="276558" y="-100372"/>
              <a:ext cx="106270" cy="438313"/>
              <a:chOff x="352758" y="-176572"/>
              <a:chExt cx="106270" cy="438313"/>
            </a:xfrm>
          </p:grpSpPr>
          <p:sp>
            <p:nvSpPr>
              <p:cNvPr id="337" name="Google Shape;337;p18"/>
              <p:cNvSpPr/>
              <p:nvPr/>
            </p:nvSpPr>
            <p:spPr>
              <a:xfrm rot="10800000">
                <a:off x="405878" y="-176572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 rot="10800000">
                <a:off x="352758" y="155440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39" name="Google Shape;3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9"/>
          <p:cNvSpPr txBox="1"/>
          <p:nvPr>
            <p:ph type="title"/>
          </p:nvPr>
        </p:nvSpPr>
        <p:spPr>
          <a:xfrm>
            <a:off x="5105915" y="847075"/>
            <a:ext cx="3186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19"/>
          <p:cNvSpPr txBox="1"/>
          <p:nvPr>
            <p:ph idx="1" type="subTitle"/>
          </p:nvPr>
        </p:nvSpPr>
        <p:spPr>
          <a:xfrm>
            <a:off x="5105915" y="1459225"/>
            <a:ext cx="3186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44" name="Google Shape;344;p19"/>
          <p:cNvSpPr/>
          <p:nvPr>
            <p:ph idx="2" type="pic"/>
          </p:nvPr>
        </p:nvSpPr>
        <p:spPr>
          <a:xfrm>
            <a:off x="713225" y="539500"/>
            <a:ext cx="42060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9"/>
          <p:cNvSpPr/>
          <p:nvPr>
            <p:ph idx="3" type="pic"/>
          </p:nvPr>
        </p:nvSpPr>
        <p:spPr>
          <a:xfrm>
            <a:off x="713225" y="2645221"/>
            <a:ext cx="20322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9"/>
          <p:cNvSpPr/>
          <p:nvPr>
            <p:ph idx="4" type="pic"/>
          </p:nvPr>
        </p:nvSpPr>
        <p:spPr>
          <a:xfrm>
            <a:off x="2887047" y="2645225"/>
            <a:ext cx="5543700" cy="1958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47" name="Google Shape;347;p19"/>
          <p:cNvGrpSpPr/>
          <p:nvPr/>
        </p:nvGrpSpPr>
        <p:grpSpPr>
          <a:xfrm rot="10800000">
            <a:off x="8618273" y="-480267"/>
            <a:ext cx="470059" cy="1930684"/>
            <a:chOff x="152412" y="3212810"/>
            <a:chExt cx="470059" cy="1930684"/>
          </a:xfrm>
        </p:grpSpPr>
        <p:sp>
          <p:nvSpPr>
            <p:cNvPr id="348" name="Google Shape;348;p1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4" name="Google Shape;3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74" y="82300"/>
            <a:ext cx="618824" cy="2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5175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>
            <p:ph type="title"/>
          </p:nvPr>
        </p:nvSpPr>
        <p:spPr>
          <a:xfrm>
            <a:off x="713250" y="539500"/>
            <a:ext cx="581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8" name="Google Shape;358;p20"/>
          <p:cNvSpPr txBox="1"/>
          <p:nvPr>
            <p:ph idx="1" type="body"/>
          </p:nvPr>
        </p:nvSpPr>
        <p:spPr>
          <a:xfrm>
            <a:off x="713250" y="1547195"/>
            <a:ext cx="7717500" cy="22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59" name="Google Shape;359;p20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360" name="Google Shape;360;p20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6" name="Google Shape;3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3593100" y="539500"/>
            <a:ext cx="32466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304300" y="539500"/>
            <a:ext cx="1288800" cy="82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>
            <p:ph idx="3" type="pic"/>
          </p:nvPr>
        </p:nvSpPr>
        <p:spPr>
          <a:xfrm>
            <a:off x="713226" y="1667187"/>
            <a:ext cx="7717500" cy="2936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6" name="Google Shape;16;p3"/>
          <p:cNvGrpSpPr/>
          <p:nvPr/>
        </p:nvGrpSpPr>
        <p:grpSpPr>
          <a:xfrm flipH="1">
            <a:off x="94073" y="-162240"/>
            <a:ext cx="300087" cy="1388656"/>
            <a:chOff x="94073" y="-162240"/>
            <a:chExt cx="300087" cy="1388656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249003" y="-76204"/>
              <a:ext cx="145158" cy="717206"/>
              <a:chOff x="249003" y="-76204"/>
              <a:chExt cx="145158" cy="717206"/>
            </a:xfrm>
          </p:grpSpPr>
          <p:sp>
            <p:nvSpPr>
              <p:cNvPr id="18" name="Google Shape;18;p3"/>
              <p:cNvSpPr/>
              <p:nvPr/>
            </p:nvSpPr>
            <p:spPr>
              <a:xfrm flipH="1" rot="10800000">
                <a:off x="301186" y="-76204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flipH="1" rot="10800000">
                <a:off x="249003" y="534732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94073" y="-162240"/>
              <a:ext cx="203054" cy="1388656"/>
              <a:chOff x="398873" y="-9840"/>
              <a:chExt cx="203054" cy="1388656"/>
            </a:xfrm>
          </p:grpSpPr>
          <p:sp>
            <p:nvSpPr>
              <p:cNvPr id="21" name="Google Shape;21;p3"/>
              <p:cNvSpPr/>
              <p:nvPr/>
            </p:nvSpPr>
            <p:spPr>
              <a:xfrm flipH="1" rot="10800000">
                <a:off x="452950" y="-9840"/>
                <a:ext cx="148977" cy="130191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flipH="1" rot="10800000">
                <a:off x="398873" y="1272515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" name="Google Shape;23;p3"/>
          <p:cNvGrpSpPr/>
          <p:nvPr/>
        </p:nvGrpSpPr>
        <p:grpSpPr>
          <a:xfrm>
            <a:off x="8515731" y="-556467"/>
            <a:ext cx="631121" cy="2409313"/>
            <a:chOff x="8439531" y="-327867"/>
            <a:chExt cx="631121" cy="2409313"/>
          </a:xfrm>
        </p:grpSpPr>
        <p:sp>
          <p:nvSpPr>
            <p:cNvPr id="24" name="Google Shape;24;p3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" name="Google Shape;25;p3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0" name="Google Shape;370;p21"/>
          <p:cNvSpPr txBox="1"/>
          <p:nvPr>
            <p:ph idx="1" type="subTitle"/>
          </p:nvPr>
        </p:nvSpPr>
        <p:spPr>
          <a:xfrm>
            <a:off x="789477" y="2937954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71" name="Google Shape;371;p21"/>
          <p:cNvSpPr txBox="1"/>
          <p:nvPr>
            <p:ph idx="2" type="subTitle"/>
          </p:nvPr>
        </p:nvSpPr>
        <p:spPr>
          <a:xfrm>
            <a:off x="3345900" y="2937954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72" name="Google Shape;372;p21"/>
          <p:cNvSpPr txBox="1"/>
          <p:nvPr>
            <p:ph idx="3" type="subTitle"/>
          </p:nvPr>
        </p:nvSpPr>
        <p:spPr>
          <a:xfrm>
            <a:off x="5902323" y="2937956"/>
            <a:ext cx="2452200" cy="12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73" name="Google Shape;373;p21"/>
          <p:cNvSpPr txBox="1"/>
          <p:nvPr>
            <p:ph idx="4" type="subTitle"/>
          </p:nvPr>
        </p:nvSpPr>
        <p:spPr>
          <a:xfrm>
            <a:off x="789477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74" name="Google Shape;374;p21"/>
          <p:cNvSpPr txBox="1"/>
          <p:nvPr>
            <p:ph idx="5" type="subTitle"/>
          </p:nvPr>
        </p:nvSpPr>
        <p:spPr>
          <a:xfrm>
            <a:off x="3345900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75" name="Google Shape;375;p21"/>
          <p:cNvSpPr txBox="1"/>
          <p:nvPr>
            <p:ph idx="6" type="subTitle"/>
          </p:nvPr>
        </p:nvSpPr>
        <p:spPr>
          <a:xfrm>
            <a:off x="5902323" y="2551350"/>
            <a:ext cx="2452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376" name="Google Shape;376;p21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377" name="Google Shape;377;p21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384" name="Google Shape;384;p21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0" name="Google Shape;3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22"/>
          <p:cNvSpPr txBox="1"/>
          <p:nvPr>
            <p:ph idx="1" type="subTitle"/>
          </p:nvPr>
        </p:nvSpPr>
        <p:spPr>
          <a:xfrm>
            <a:off x="1072638" y="1850436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5" name="Google Shape;395;p22"/>
          <p:cNvSpPr txBox="1"/>
          <p:nvPr>
            <p:ph idx="2" type="subTitle"/>
          </p:nvPr>
        </p:nvSpPr>
        <p:spPr>
          <a:xfrm>
            <a:off x="4747063" y="185043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6" name="Google Shape;396;p22"/>
          <p:cNvSpPr txBox="1"/>
          <p:nvPr>
            <p:ph idx="3" type="subTitle"/>
          </p:nvPr>
        </p:nvSpPr>
        <p:spPr>
          <a:xfrm>
            <a:off x="1072638" y="3310021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7" name="Google Shape;397;p22"/>
          <p:cNvSpPr txBox="1"/>
          <p:nvPr>
            <p:ph idx="4" type="subTitle"/>
          </p:nvPr>
        </p:nvSpPr>
        <p:spPr>
          <a:xfrm>
            <a:off x="4747061" y="331002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98" name="Google Shape;398;p22"/>
          <p:cNvSpPr txBox="1"/>
          <p:nvPr>
            <p:ph idx="5" type="subTitle"/>
          </p:nvPr>
        </p:nvSpPr>
        <p:spPr>
          <a:xfrm>
            <a:off x="1072637" y="1469679"/>
            <a:ext cx="3217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399" name="Google Shape;399;p22"/>
          <p:cNvSpPr txBox="1"/>
          <p:nvPr>
            <p:ph idx="6" type="subTitle"/>
          </p:nvPr>
        </p:nvSpPr>
        <p:spPr>
          <a:xfrm>
            <a:off x="1072637" y="2929339"/>
            <a:ext cx="3217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00" name="Google Shape;400;p22"/>
          <p:cNvSpPr txBox="1"/>
          <p:nvPr>
            <p:ph idx="7" type="subTitle"/>
          </p:nvPr>
        </p:nvSpPr>
        <p:spPr>
          <a:xfrm>
            <a:off x="4747032" y="1469675"/>
            <a:ext cx="3324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01" name="Google Shape;401;p22"/>
          <p:cNvSpPr txBox="1"/>
          <p:nvPr>
            <p:ph idx="8" type="subTitle"/>
          </p:nvPr>
        </p:nvSpPr>
        <p:spPr>
          <a:xfrm>
            <a:off x="4747032" y="2929339"/>
            <a:ext cx="3324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402" name="Google Shape;402;p22"/>
          <p:cNvGrpSpPr/>
          <p:nvPr/>
        </p:nvGrpSpPr>
        <p:grpSpPr>
          <a:xfrm flipH="1">
            <a:off x="133276" y="-76204"/>
            <a:ext cx="468649" cy="1988420"/>
            <a:chOff x="8522940" y="-76204"/>
            <a:chExt cx="468649" cy="1988420"/>
          </a:xfrm>
        </p:grpSpPr>
        <p:sp>
          <p:nvSpPr>
            <p:cNvPr id="403" name="Google Shape;403;p22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22"/>
          <p:cNvGrpSpPr/>
          <p:nvPr/>
        </p:nvGrpSpPr>
        <p:grpSpPr>
          <a:xfrm>
            <a:off x="133276" y="-76204"/>
            <a:ext cx="468649" cy="1988420"/>
            <a:chOff x="133276" y="-76204"/>
            <a:chExt cx="468649" cy="1988420"/>
          </a:xfrm>
        </p:grpSpPr>
        <p:sp>
          <p:nvSpPr>
            <p:cNvPr id="410" name="Google Shape;410;p22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22"/>
          <p:cNvGrpSpPr/>
          <p:nvPr/>
        </p:nvGrpSpPr>
        <p:grpSpPr>
          <a:xfrm>
            <a:off x="8553626" y="2827528"/>
            <a:ext cx="514185" cy="2357412"/>
            <a:chOff x="9949864" y="937514"/>
            <a:chExt cx="514185" cy="2357412"/>
          </a:xfrm>
        </p:grpSpPr>
        <p:sp>
          <p:nvSpPr>
            <p:cNvPr id="417" name="Google Shape;417;p22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3" name="Google Shape;4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7" name="Google Shape;427;p23"/>
          <p:cNvSpPr txBox="1"/>
          <p:nvPr>
            <p:ph idx="1" type="subTitle"/>
          </p:nvPr>
        </p:nvSpPr>
        <p:spPr>
          <a:xfrm>
            <a:off x="712900" y="1862550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28" name="Google Shape;428;p23"/>
          <p:cNvSpPr txBox="1"/>
          <p:nvPr>
            <p:ph idx="2" type="subTitle"/>
          </p:nvPr>
        </p:nvSpPr>
        <p:spPr>
          <a:xfrm>
            <a:off x="3281976" y="1862558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29" name="Google Shape;429;p23"/>
          <p:cNvSpPr txBox="1"/>
          <p:nvPr>
            <p:ph idx="3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30" name="Google Shape;430;p23"/>
          <p:cNvSpPr txBox="1"/>
          <p:nvPr>
            <p:ph idx="4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31" name="Google Shape;431;p23"/>
          <p:cNvSpPr txBox="1"/>
          <p:nvPr>
            <p:ph idx="5" type="subTitle"/>
          </p:nvPr>
        </p:nvSpPr>
        <p:spPr>
          <a:xfrm>
            <a:off x="5961455" y="1862555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32" name="Google Shape;432;p23"/>
          <p:cNvSpPr txBox="1"/>
          <p:nvPr>
            <p:ph idx="6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33" name="Google Shape;433;p23"/>
          <p:cNvSpPr txBox="1"/>
          <p:nvPr>
            <p:ph idx="7" type="subTitle"/>
          </p:nvPr>
        </p:nvSpPr>
        <p:spPr>
          <a:xfrm>
            <a:off x="712900" y="1469219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34" name="Google Shape;434;p23"/>
          <p:cNvSpPr txBox="1"/>
          <p:nvPr>
            <p:ph idx="8" type="subTitle"/>
          </p:nvPr>
        </p:nvSpPr>
        <p:spPr>
          <a:xfrm>
            <a:off x="3281976" y="1469219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35" name="Google Shape;435;p23"/>
          <p:cNvSpPr txBox="1"/>
          <p:nvPr>
            <p:ph idx="9" type="subTitle"/>
          </p:nvPr>
        </p:nvSpPr>
        <p:spPr>
          <a:xfrm>
            <a:off x="5961455" y="1469219"/>
            <a:ext cx="2466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36" name="Google Shape;436;p23"/>
          <p:cNvSpPr txBox="1"/>
          <p:nvPr>
            <p:ph idx="13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37" name="Google Shape;437;p23"/>
          <p:cNvSpPr txBox="1"/>
          <p:nvPr>
            <p:ph idx="14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38" name="Google Shape;438;p23"/>
          <p:cNvSpPr txBox="1"/>
          <p:nvPr>
            <p:ph idx="15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439" name="Google Shape;439;p23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440" name="Google Shape;440;p23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23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447" name="Google Shape;447;p23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3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454" name="Google Shape;454;p23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23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461" name="Google Shape;461;p23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7" name="Google Shape;4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1" name="Google Shape;471;p24"/>
          <p:cNvSpPr txBox="1"/>
          <p:nvPr>
            <p:ph idx="1" type="subTitle"/>
          </p:nvPr>
        </p:nvSpPr>
        <p:spPr>
          <a:xfrm>
            <a:off x="712900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72" name="Google Shape;472;p24"/>
          <p:cNvSpPr txBox="1"/>
          <p:nvPr>
            <p:ph idx="2" type="subTitle"/>
          </p:nvPr>
        </p:nvSpPr>
        <p:spPr>
          <a:xfrm>
            <a:off x="3281985" y="33874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73" name="Google Shape;473;p24"/>
          <p:cNvSpPr txBox="1"/>
          <p:nvPr>
            <p:ph idx="3" type="subTitle"/>
          </p:nvPr>
        </p:nvSpPr>
        <p:spPr>
          <a:xfrm>
            <a:off x="5961474" y="3387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74" name="Google Shape;474;p24"/>
          <p:cNvSpPr txBox="1"/>
          <p:nvPr>
            <p:ph idx="4" type="subTitle"/>
          </p:nvPr>
        </p:nvSpPr>
        <p:spPr>
          <a:xfrm>
            <a:off x="712900" y="29966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75" name="Google Shape;475;p24"/>
          <p:cNvSpPr txBox="1"/>
          <p:nvPr>
            <p:ph idx="5" type="subTitle"/>
          </p:nvPr>
        </p:nvSpPr>
        <p:spPr>
          <a:xfrm>
            <a:off x="3281976" y="29966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476" name="Google Shape;476;p24"/>
          <p:cNvSpPr txBox="1"/>
          <p:nvPr>
            <p:ph idx="6" type="subTitle"/>
          </p:nvPr>
        </p:nvSpPr>
        <p:spPr>
          <a:xfrm>
            <a:off x="5961455" y="29966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477" name="Google Shape;477;p24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478" name="Google Shape;478;p24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4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485" name="Google Shape;485;p2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24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492" name="Google Shape;492;p24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499" name="Google Shape;499;p24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5" name="Google Shape;5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5"/>
          <p:cNvSpPr txBox="1"/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9" name="Google Shape;509;p25"/>
          <p:cNvSpPr txBox="1"/>
          <p:nvPr>
            <p:ph idx="1" type="subTitle"/>
          </p:nvPr>
        </p:nvSpPr>
        <p:spPr>
          <a:xfrm>
            <a:off x="2347900" y="1587950"/>
            <a:ext cx="4448100" cy="12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26"/>
          <p:cNvGrpSpPr/>
          <p:nvPr/>
        </p:nvGrpSpPr>
        <p:grpSpPr>
          <a:xfrm rot="10800000">
            <a:off x="68104" y="3290654"/>
            <a:ext cx="631121" cy="2409313"/>
            <a:chOff x="8390957" y="-350940"/>
            <a:chExt cx="631121" cy="2409313"/>
          </a:xfrm>
        </p:grpSpPr>
        <p:sp>
          <p:nvSpPr>
            <p:cNvPr id="513" name="Google Shape;513;p26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26"/>
          <p:cNvGrpSpPr/>
          <p:nvPr/>
        </p:nvGrpSpPr>
        <p:grpSpPr>
          <a:xfrm rot="10800000">
            <a:off x="8542073" y="-861267"/>
            <a:ext cx="470059" cy="1930684"/>
            <a:chOff x="152412" y="3212810"/>
            <a:chExt cx="470059" cy="1930684"/>
          </a:xfrm>
        </p:grpSpPr>
        <p:sp>
          <p:nvSpPr>
            <p:cNvPr id="520" name="Google Shape;520;p26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6" name="Google Shape;5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325" y="1585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2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3" cy="5184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27"/>
          <p:cNvGrpSpPr/>
          <p:nvPr/>
        </p:nvGrpSpPr>
        <p:grpSpPr>
          <a:xfrm>
            <a:off x="8667676" y="-228604"/>
            <a:ext cx="468649" cy="1988420"/>
            <a:chOff x="133276" y="-76204"/>
            <a:chExt cx="468649" cy="1988420"/>
          </a:xfrm>
        </p:grpSpPr>
        <p:sp>
          <p:nvSpPr>
            <p:cNvPr id="530" name="Google Shape;530;p27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27"/>
          <p:cNvGrpSpPr/>
          <p:nvPr/>
        </p:nvGrpSpPr>
        <p:grpSpPr>
          <a:xfrm>
            <a:off x="95426" y="2751328"/>
            <a:ext cx="514185" cy="2357412"/>
            <a:chOff x="9949864" y="937514"/>
            <a:chExt cx="514185" cy="2357412"/>
          </a:xfrm>
        </p:grpSpPr>
        <p:sp>
          <p:nvSpPr>
            <p:cNvPr id="537" name="Google Shape;537;p27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3" name="Google Shape;5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0000" y="1254500"/>
            <a:ext cx="7704000" cy="3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 flipH="1">
            <a:off x="8868763" y="3537414"/>
            <a:ext cx="514185" cy="2357412"/>
            <a:chOff x="9949864" y="937514"/>
            <a:chExt cx="514185" cy="2357412"/>
          </a:xfrm>
        </p:grpSpPr>
        <p:sp>
          <p:nvSpPr>
            <p:cNvPr id="35" name="Google Shape;35;p4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rgbClr val="004A6D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>
            <a:off x="1" y="-1149879"/>
            <a:ext cx="468649" cy="1988420"/>
            <a:chOff x="133276" y="-76204"/>
            <a:chExt cx="468649" cy="1988420"/>
          </a:xfrm>
        </p:grpSpPr>
        <p:sp>
          <p:nvSpPr>
            <p:cNvPr id="42" name="Google Shape;42;p4"/>
            <p:cNvSpPr/>
            <p:nvPr/>
          </p:nvSpPr>
          <p:spPr>
            <a:xfrm flipH="1" rot="10800000">
              <a:off x="239515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 rot="10800000">
              <a:off x="133276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10800000">
              <a:off x="301186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 rot="10800000">
              <a:off x="249003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 rot="10800000">
              <a:off x="45296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 rot="10800000">
              <a:off x="398873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" name="Google Shape;4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8025" y="1524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4706488" y="2338756"/>
            <a:ext cx="35685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2" type="subTitle"/>
          </p:nvPr>
        </p:nvSpPr>
        <p:spPr>
          <a:xfrm>
            <a:off x="869013" y="2338761"/>
            <a:ext cx="35685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3" type="subTitle"/>
          </p:nvPr>
        </p:nvSpPr>
        <p:spPr>
          <a:xfrm>
            <a:off x="869012" y="1958938"/>
            <a:ext cx="3568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4" type="subTitle"/>
          </p:nvPr>
        </p:nvSpPr>
        <p:spPr>
          <a:xfrm>
            <a:off x="4706487" y="1958938"/>
            <a:ext cx="3568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sz="2000">
                <a:solidFill>
                  <a:schemeClr val="dk1"/>
                </a:solidFill>
                <a:latin typeface="Ramabhadra"/>
                <a:ea typeface="Ramabhadra"/>
                <a:cs typeface="Ramabhadra"/>
                <a:sym typeface="Ramabhad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mabhadra"/>
              <a:buNone/>
              <a:defRPr b="1" sz="24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/>
        </p:txBody>
      </p:sp>
      <p:grpSp>
        <p:nvGrpSpPr>
          <p:cNvPr id="56" name="Google Shape;56;p5"/>
          <p:cNvGrpSpPr/>
          <p:nvPr/>
        </p:nvGrpSpPr>
        <p:grpSpPr>
          <a:xfrm rot="10800000">
            <a:off x="68104" y="2909654"/>
            <a:ext cx="631121" cy="2409313"/>
            <a:chOff x="8390957" y="-350940"/>
            <a:chExt cx="631121" cy="2409313"/>
          </a:xfrm>
        </p:grpSpPr>
        <p:sp>
          <p:nvSpPr>
            <p:cNvPr id="57" name="Google Shape;57;p5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5"/>
          <p:cNvGrpSpPr/>
          <p:nvPr/>
        </p:nvGrpSpPr>
        <p:grpSpPr>
          <a:xfrm rot="10800000">
            <a:off x="8542073" y="-175467"/>
            <a:ext cx="470059" cy="1930684"/>
            <a:chOff x="152412" y="3212810"/>
            <a:chExt cx="470059" cy="1930684"/>
          </a:xfrm>
        </p:grpSpPr>
        <p:sp>
          <p:nvSpPr>
            <p:cNvPr id="64" name="Google Shape;64;p5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" name="Google Shape;7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25" y="45781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4" name="Google Shape;74;p6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75" name="Google Shape;75;p6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6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82" name="Google Shape;82;p6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6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89" name="Google Shape;89;p6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" name="Google Shape;90;p6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" name="Google Shape;94;p6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-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/>
          <p:nvPr>
            <p:ph type="title"/>
          </p:nvPr>
        </p:nvSpPr>
        <p:spPr>
          <a:xfrm flipH="1">
            <a:off x="4135974" y="948150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" name="Google Shape;99;p7"/>
          <p:cNvSpPr txBox="1"/>
          <p:nvPr>
            <p:ph idx="1" type="subTitle"/>
          </p:nvPr>
        </p:nvSpPr>
        <p:spPr>
          <a:xfrm flipH="1">
            <a:off x="4135974" y="1520850"/>
            <a:ext cx="4294800" cy="26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100" name="Google Shape;100;p7"/>
          <p:cNvSpPr/>
          <p:nvPr>
            <p:ph idx="2" type="pic"/>
          </p:nvPr>
        </p:nvSpPr>
        <p:spPr>
          <a:xfrm>
            <a:off x="713225" y="539500"/>
            <a:ext cx="3270300" cy="4064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01" name="Google Shape;101;p7"/>
          <p:cNvGrpSpPr/>
          <p:nvPr/>
        </p:nvGrpSpPr>
        <p:grpSpPr>
          <a:xfrm>
            <a:off x="8474181" y="-152410"/>
            <a:ext cx="605931" cy="2162947"/>
            <a:chOff x="87626" y="-152410"/>
            <a:chExt cx="605931" cy="2162947"/>
          </a:xfrm>
        </p:grpSpPr>
        <p:sp>
          <p:nvSpPr>
            <p:cNvPr id="102" name="Google Shape;102;p7"/>
            <p:cNvSpPr/>
            <p:nvPr/>
          </p:nvSpPr>
          <p:spPr>
            <a:xfrm rot="10800000">
              <a:off x="251690" y="1903299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75"/>
                    <a:pt x="760" y="3435"/>
                    <a:pt x="1702" y="3435"/>
                  </a:cubicBezTo>
                  <a:cubicBezTo>
                    <a:pt x="2645" y="3435"/>
                    <a:pt x="3404" y="2675"/>
                    <a:pt x="3404" y="170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" name="Google Shape;103;p7"/>
            <p:cNvGrpSpPr/>
            <p:nvPr/>
          </p:nvGrpSpPr>
          <p:grpSpPr>
            <a:xfrm>
              <a:off x="87626" y="-152410"/>
              <a:ext cx="605931" cy="2111700"/>
              <a:chOff x="87626" y="-152410"/>
              <a:chExt cx="605931" cy="2111700"/>
            </a:xfrm>
          </p:grpSpPr>
          <p:sp>
            <p:nvSpPr>
              <p:cNvPr id="104" name="Google Shape;104;p7"/>
              <p:cNvSpPr/>
              <p:nvPr/>
            </p:nvSpPr>
            <p:spPr>
              <a:xfrm rot="10800000">
                <a:off x="475336" y="-117298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rot="10800000">
                <a:off x="422217" y="1428033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rot="10800000">
                <a:off x="304809" y="-152410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 rot="10800000">
                <a:off x="140746" y="-105938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 rot="10800000">
                <a:off x="87626" y="131798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09" name="Google Shape;10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925" y="82300"/>
            <a:ext cx="100357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8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112" name="Google Shape;112;p8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9" name="Google Shape;119;p8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120" name="Google Shape;120;p8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8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" name="Google Shape;125;p8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128" name="Google Shape;128;p8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9"/>
          <p:cNvGrpSpPr/>
          <p:nvPr/>
        </p:nvGrpSpPr>
        <p:grpSpPr>
          <a:xfrm>
            <a:off x="8439531" y="-327867"/>
            <a:ext cx="631121" cy="2409313"/>
            <a:chOff x="8390957" y="-350940"/>
            <a:chExt cx="631121" cy="2409313"/>
          </a:xfrm>
        </p:grpSpPr>
        <p:sp>
          <p:nvSpPr>
            <p:cNvPr id="136" name="Google Shape;136;p9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3" name="Google Shape;143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44" name="Google Shape;144;p9"/>
          <p:cNvGrpSpPr/>
          <p:nvPr/>
        </p:nvGrpSpPr>
        <p:grpSpPr>
          <a:xfrm>
            <a:off x="8439531" y="-327867"/>
            <a:ext cx="631121" cy="2409313"/>
            <a:chOff x="8439531" y="-327867"/>
            <a:chExt cx="631121" cy="2409313"/>
          </a:xfrm>
        </p:grpSpPr>
        <p:sp>
          <p:nvSpPr>
            <p:cNvPr id="145" name="Google Shape;145;p9"/>
            <p:cNvSpPr/>
            <p:nvPr/>
          </p:nvSpPr>
          <p:spPr>
            <a:xfrm>
              <a:off x="8536766" y="1974577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8439531" y="-327867"/>
              <a:ext cx="631121" cy="2285436"/>
              <a:chOff x="8439531" y="-327867"/>
              <a:chExt cx="631121" cy="228543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8439531" y="-327867"/>
                <a:ext cx="151630" cy="2285436"/>
              </a:xfrm>
              <a:custGeom>
                <a:rect b="b" l="l" r="r" t="t"/>
                <a:pathLst>
                  <a:path extrusionOk="0" fill="none" h="72860" w="4834">
                    <a:moveTo>
                      <a:pt x="1" y="1"/>
                    </a:moveTo>
                    <a:lnTo>
                      <a:pt x="1" y="23861"/>
                    </a:lnTo>
                    <a:lnTo>
                      <a:pt x="4834" y="28694"/>
                    </a:lnTo>
                    <a:lnTo>
                      <a:pt x="4834" y="72859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8734953" y="-327867"/>
                <a:ext cx="134472" cy="1723864"/>
              </a:xfrm>
              <a:custGeom>
                <a:rect b="b" l="l" r="r" t="t"/>
                <a:pathLst>
                  <a:path extrusionOk="0" fill="none" h="54957" w="4287">
                    <a:moveTo>
                      <a:pt x="4287" y="1"/>
                    </a:moveTo>
                    <a:lnTo>
                      <a:pt x="4287" y="17235"/>
                    </a:lnTo>
                    <a:lnTo>
                      <a:pt x="1" y="21521"/>
                    </a:lnTo>
                    <a:lnTo>
                      <a:pt x="1" y="54956"/>
                    </a:lnTo>
                  </a:path>
                </a:pathLst>
              </a:custGeom>
              <a:solidFill>
                <a:schemeClr val="lt2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8919963" y="-327867"/>
                <a:ext cx="150689" cy="2053756"/>
              </a:xfrm>
              <a:custGeom>
                <a:rect b="b" l="l" r="r" t="t"/>
                <a:pathLst>
                  <a:path extrusionOk="0" fill="none" h="65474" w="4804">
                    <a:moveTo>
                      <a:pt x="4803" y="1"/>
                    </a:moveTo>
                    <a:lnTo>
                      <a:pt x="4803" y="19515"/>
                    </a:lnTo>
                    <a:lnTo>
                      <a:pt x="1" y="24257"/>
                    </a:lnTo>
                    <a:lnTo>
                      <a:pt x="1" y="65473"/>
                    </a:lnTo>
                  </a:path>
                </a:pathLst>
              </a:custGeom>
              <a:solidFill>
                <a:schemeClr val="dk2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" name="Google Shape;150;p9"/>
            <p:cNvSpPr/>
            <p:nvPr/>
          </p:nvSpPr>
          <p:spPr>
            <a:xfrm>
              <a:off x="8681568" y="1339619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866577" y="1669497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9"/>
          <p:cNvGrpSpPr/>
          <p:nvPr/>
        </p:nvGrpSpPr>
        <p:grpSpPr>
          <a:xfrm>
            <a:off x="131862" y="3388283"/>
            <a:ext cx="470059" cy="1930684"/>
            <a:chOff x="152412" y="3212810"/>
            <a:chExt cx="470059" cy="1930684"/>
          </a:xfrm>
        </p:grpSpPr>
        <p:sp>
          <p:nvSpPr>
            <p:cNvPr id="153" name="Google Shape;153;p9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0"/>
          <p:cNvSpPr txBox="1"/>
          <p:nvPr>
            <p:ph type="title"/>
          </p:nvPr>
        </p:nvSpPr>
        <p:spPr>
          <a:xfrm>
            <a:off x="713225" y="3621800"/>
            <a:ext cx="5559600" cy="982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62" name="Google Shape;162;p10"/>
          <p:cNvGrpSpPr/>
          <p:nvPr/>
        </p:nvGrpSpPr>
        <p:grpSpPr>
          <a:xfrm>
            <a:off x="8542075" y="-76204"/>
            <a:ext cx="468649" cy="1988420"/>
            <a:chOff x="8522940" y="-76204"/>
            <a:chExt cx="468649" cy="1988420"/>
          </a:xfrm>
        </p:grpSpPr>
        <p:sp>
          <p:nvSpPr>
            <p:cNvPr id="163" name="Google Shape;163;p10"/>
            <p:cNvSpPr/>
            <p:nvPr/>
          </p:nvSpPr>
          <p:spPr>
            <a:xfrm rot="10800000">
              <a:off x="8779080" y="1543158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5"/>
                    <a:pt x="760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10800000">
              <a:off x="8832200" y="-9789"/>
              <a:ext cx="159389" cy="1608938"/>
            </a:xfrm>
            <a:custGeom>
              <a:rect b="b" l="l" r="r" t="t"/>
              <a:pathLst>
                <a:path extrusionOk="0" fill="none" h="51552" w="5107">
                  <a:moveTo>
                    <a:pt x="0" y="51551"/>
                  </a:moveTo>
                  <a:lnTo>
                    <a:pt x="0" y="27660"/>
                  </a:lnTo>
                  <a:lnTo>
                    <a:pt x="5107" y="22554"/>
                  </a:lnTo>
                  <a:lnTo>
                    <a:pt x="5107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8730705" y="-76204"/>
              <a:ext cx="92975" cy="665990"/>
            </a:xfrm>
            <a:custGeom>
              <a:rect b="b" l="l" r="r" t="t"/>
              <a:pathLst>
                <a:path extrusionOk="0" fill="none" h="21339" w="2979">
                  <a:moveTo>
                    <a:pt x="2979" y="21338"/>
                  </a:moveTo>
                  <a:lnTo>
                    <a:pt x="2979" y="10365"/>
                  </a:lnTo>
                  <a:lnTo>
                    <a:pt x="0" y="7386"/>
                  </a:ln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8769592" y="534732"/>
              <a:ext cx="106270" cy="106270"/>
            </a:xfrm>
            <a:custGeom>
              <a:rect b="b" l="l" r="r" t="t"/>
              <a:pathLst>
                <a:path extrusionOk="0" h="3405" w="3405">
                  <a:moveTo>
                    <a:pt x="1703" y="0"/>
                  </a:moveTo>
                  <a:cubicBezTo>
                    <a:pt x="760" y="0"/>
                    <a:pt x="0" y="760"/>
                    <a:pt x="0" y="1702"/>
                  </a:cubicBezTo>
                  <a:cubicBezTo>
                    <a:pt x="0" y="2644"/>
                    <a:pt x="760" y="3404"/>
                    <a:pt x="1703" y="3404"/>
                  </a:cubicBezTo>
                  <a:cubicBezTo>
                    <a:pt x="2614" y="3404"/>
                    <a:pt x="3405" y="2644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10800000">
              <a:off x="8522940" y="-9789"/>
              <a:ext cx="148965" cy="1870759"/>
            </a:xfrm>
            <a:custGeom>
              <a:rect b="b" l="l" r="r" t="t"/>
              <a:pathLst>
                <a:path extrusionOk="0" fill="none" h="59941" w="4773">
                  <a:moveTo>
                    <a:pt x="4773" y="59940"/>
                  </a:moveTo>
                  <a:lnTo>
                    <a:pt x="4773" y="44013"/>
                  </a:lnTo>
                  <a:lnTo>
                    <a:pt x="1" y="3924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10800000">
              <a:off x="8618755" y="1805915"/>
              <a:ext cx="107238" cy="106301"/>
            </a:xfrm>
            <a:custGeom>
              <a:rect b="b" l="l" r="r" t="t"/>
              <a:pathLst>
                <a:path extrusionOk="0" h="3406" w="3436">
                  <a:moveTo>
                    <a:pt x="1734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34" y="3405"/>
                  </a:cubicBezTo>
                  <a:cubicBezTo>
                    <a:pt x="2676" y="3405"/>
                    <a:pt x="3436" y="2645"/>
                    <a:pt x="3436" y="1703"/>
                  </a:cubicBezTo>
                  <a:cubicBezTo>
                    <a:pt x="3436" y="761"/>
                    <a:pt x="2676" y="1"/>
                    <a:pt x="1734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0"/>
          <p:cNvGrpSpPr/>
          <p:nvPr/>
        </p:nvGrpSpPr>
        <p:grpSpPr>
          <a:xfrm>
            <a:off x="90001" y="2834664"/>
            <a:ext cx="514185" cy="2357412"/>
            <a:chOff x="9949864" y="937514"/>
            <a:chExt cx="514185" cy="2357412"/>
          </a:xfrm>
        </p:grpSpPr>
        <p:sp>
          <p:nvSpPr>
            <p:cNvPr id="170" name="Google Shape;170;p10"/>
            <p:cNvSpPr/>
            <p:nvPr/>
          </p:nvSpPr>
          <p:spPr>
            <a:xfrm>
              <a:off x="9949864" y="1020997"/>
              <a:ext cx="150869" cy="2273929"/>
            </a:xfrm>
            <a:custGeom>
              <a:rect b="b" l="l" r="r" t="t"/>
              <a:pathLst>
                <a:path extrusionOk="0" fill="none" h="72859" w="4834">
                  <a:moveTo>
                    <a:pt x="0" y="72858"/>
                  </a:moveTo>
                  <a:lnTo>
                    <a:pt x="0" y="48967"/>
                  </a:lnTo>
                  <a:lnTo>
                    <a:pt x="4833" y="44135"/>
                  </a:lnTo>
                  <a:lnTo>
                    <a:pt x="4833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10329315" y="1685988"/>
              <a:ext cx="134734" cy="1608938"/>
            </a:xfrm>
            <a:custGeom>
              <a:rect b="b" l="l" r="r" t="t"/>
              <a:pathLst>
                <a:path extrusionOk="0" fill="none" h="51552" w="4317">
                  <a:moveTo>
                    <a:pt x="4317" y="51551"/>
                  </a:moveTo>
                  <a:lnTo>
                    <a:pt x="4317" y="34317"/>
                  </a:lnTo>
                  <a:lnTo>
                    <a:pt x="1" y="30001"/>
                  </a:lnTo>
                  <a:lnTo>
                    <a:pt x="1" y="0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10276195" y="1634773"/>
              <a:ext cx="106270" cy="107206"/>
            </a:xfrm>
            <a:custGeom>
              <a:rect b="b" l="l" r="r" t="t"/>
              <a:pathLst>
                <a:path extrusionOk="0" h="3435" w="3405">
                  <a:moveTo>
                    <a:pt x="1703" y="0"/>
                  </a:moveTo>
                  <a:cubicBezTo>
                    <a:pt x="761" y="0"/>
                    <a:pt x="1" y="760"/>
                    <a:pt x="1" y="1702"/>
                  </a:cubicBezTo>
                  <a:cubicBezTo>
                    <a:pt x="1" y="2645"/>
                    <a:pt x="761" y="3435"/>
                    <a:pt x="1703" y="3435"/>
                  </a:cubicBezTo>
                  <a:cubicBezTo>
                    <a:pt x="2645" y="3435"/>
                    <a:pt x="3405" y="2645"/>
                    <a:pt x="3405" y="1702"/>
                  </a:cubicBezTo>
                  <a:cubicBezTo>
                    <a:pt x="3405" y="760"/>
                    <a:pt x="2645" y="0"/>
                    <a:pt x="1703" y="0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10047379" y="937514"/>
              <a:ext cx="106301" cy="107238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0"/>
                    <a:pt x="1" y="1733"/>
                  </a:cubicBezTo>
                  <a:cubicBezTo>
                    <a:pt x="1" y="2675"/>
                    <a:pt x="761" y="3435"/>
                    <a:pt x="1703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10148141" y="2858517"/>
              <a:ext cx="31" cy="388970"/>
            </a:xfrm>
            <a:custGeom>
              <a:rect b="b" l="l" r="r" t="t"/>
              <a:pathLst>
                <a:path extrusionOk="0" fill="none" h="12463" w="1">
                  <a:moveTo>
                    <a:pt x="0" y="12463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10095021" y="280917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2" y="1"/>
                  </a:moveTo>
                  <a:cubicBezTo>
                    <a:pt x="760" y="1"/>
                    <a:pt x="0" y="761"/>
                    <a:pt x="0" y="1703"/>
                  </a:cubicBezTo>
                  <a:cubicBezTo>
                    <a:pt x="0" y="2645"/>
                    <a:pt x="760" y="3405"/>
                    <a:pt x="1702" y="3405"/>
                  </a:cubicBezTo>
                  <a:cubicBezTo>
                    <a:pt x="2644" y="3405"/>
                    <a:pt x="3404" y="2645"/>
                    <a:pt x="3404" y="1703"/>
                  </a:cubicBezTo>
                  <a:cubicBezTo>
                    <a:pt x="3404" y="761"/>
                    <a:pt x="2644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Relationship Id="rId7" Type="http://schemas.openxmlformats.org/officeDocument/2006/relationships/image" Target="../media/image31.png"/><Relationship Id="rId8" Type="http://schemas.openxmlformats.org/officeDocument/2006/relationships/image" Target="../media/image39.png"/><Relationship Id="rId11" Type="http://schemas.openxmlformats.org/officeDocument/2006/relationships/image" Target="../media/image34.png"/><Relationship Id="rId10" Type="http://schemas.openxmlformats.org/officeDocument/2006/relationships/image" Target="../media/image37.png"/><Relationship Id="rId13" Type="http://schemas.openxmlformats.org/officeDocument/2006/relationships/image" Target="../media/image35.png"/><Relationship Id="rId12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5stardata.info/es/examples/gtd-5/" TargetMode="External"/><Relationship Id="rId4" Type="http://schemas.openxmlformats.org/officeDocument/2006/relationships/hyperlink" Target="https://5stardata.info/es/examples/gtd-4/" TargetMode="External"/><Relationship Id="rId9" Type="http://schemas.openxmlformats.org/officeDocument/2006/relationships/image" Target="../media/image38.png"/><Relationship Id="rId5" Type="http://schemas.openxmlformats.org/officeDocument/2006/relationships/hyperlink" Target="https://5stardata.info/es/examples/gtd-3.csv" TargetMode="External"/><Relationship Id="rId6" Type="http://schemas.openxmlformats.org/officeDocument/2006/relationships/hyperlink" Target="https://5stardata.info/es/examples/gtd-2.xls" TargetMode="External"/><Relationship Id="rId7" Type="http://schemas.openxmlformats.org/officeDocument/2006/relationships/hyperlink" Target="https://5stardata.info/es/examples/gtd-1.pdf" TargetMode="External"/><Relationship Id="rId8" Type="http://schemas.openxmlformats.org/officeDocument/2006/relationships/image" Target="../media/image32.png"/><Relationship Id="rId11" Type="http://schemas.openxmlformats.org/officeDocument/2006/relationships/image" Target="../media/image42.png"/><Relationship Id="rId10" Type="http://schemas.openxmlformats.org/officeDocument/2006/relationships/image" Target="../media/image36.png"/><Relationship Id="rId13" Type="http://schemas.openxmlformats.org/officeDocument/2006/relationships/image" Target="../media/image44.png"/><Relationship Id="rId12" Type="http://schemas.openxmlformats.org/officeDocument/2006/relationships/image" Target="../media/image40.png"/><Relationship Id="rId15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hcnl.gob.mx/trabajo_legislativo/leyes/pdf/LEY%20DE%20TRANSPARENCIA%20Y%20ACCESO%20A%20LA%20INFORMACION%20PUBLICA%20DEL%20ESTADO%20DE%20NUEVO%20LEON.pdf?2022-04-15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eventos.inai.org.mx/consultasnt/docs/10LineamientosTecnicosGeneralesDGE_150116_REVOMGF.pdf" TargetMode="External"/><Relationship Id="rId4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Relationship Id="rId4" Type="http://schemas.openxmlformats.org/officeDocument/2006/relationships/hyperlink" Target="https://snt.org.mx/wp-content/uploads/CONAIP-SNT-ACUERDO-ORD02-09-10-2023-03.pdf" TargetMode="External"/><Relationship Id="rId5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1.xml"/><Relationship Id="rId4" Type="http://schemas.openxmlformats.org/officeDocument/2006/relationships/hyperlink" Target="https://micrositios.inai.org.mx/gobiernoabierto/?page_id=5765" TargetMode="External"/><Relationship Id="rId5" Type="http://schemas.openxmlformats.org/officeDocument/2006/relationships/image" Target="../media/image6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infonl.mx/acceso-a-la-informacion/semaforo-de-la-transparencia/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60.png"/><Relationship Id="rId5" Type="http://schemas.openxmlformats.org/officeDocument/2006/relationships/image" Target="../media/image64.png"/><Relationship Id="rId6" Type="http://schemas.openxmlformats.org/officeDocument/2006/relationships/hyperlink" Target="https://infonl.mx/descargas/resultados/2023/1er_Trim/Semaforo_Transparencia_1trimestre_2023.pdf" TargetMode="External"/><Relationship Id="rId7" Type="http://schemas.openxmlformats.org/officeDocument/2006/relationships/image" Target="../media/image35.png"/><Relationship Id="rId8" Type="http://schemas.openxmlformats.org/officeDocument/2006/relationships/hyperlink" Target="https://nuevoleon.opendatasoft.com/explore/dataset/resultados-de-verificaciones-de-las-obligaciones-de-transparencia-en-nuevo-leon-/analyze/?dataChart=eyJxdWVyaWVzIjpbeyJjaGFydHMiOlt7InR5cGUiOiJiYXIiLCJmdW5jIjoiQVZHIiwieUF4aXMiOiJjYWxpZmljYWNpb24iLCJzY2llbnRpZmljRGlzcGxheSI6dHJ1ZSwiY29sb3IiOiJyYW5nZS1BY2NlbnQiLCJwb3NpdGlvbiI6ImNlbnRlciJ9XSwieEF4aXMiOiJ0aXBvX2RlX3N1amV0b19vYmxpZ2FkbyIsIm1heHBvaW50cyI6NTAsInNvcnQiOiIiLCJzZXJpZXNCcmVha2Rvd24iOiJlamVyY2ljaW9fdmVyaWZpY2FkbyIsInNlcmllc0JyZWFrZG93blRpbWVzY2FsZSI6IiIsImNvbmZpZyI6eyJkYXRhc2V0IjoicmVzdWx0YWRvcy1kZS12ZXJpZmljYWNpb25lcy1kZS1sYXMtb2JsaWdhY2lvbmVzLWRlLXRyYW5zcGFyZW5jaWEtZW4tbnVldm8tbGVvbi0iLCJvcHRpb25zIjp7fX19XSwidGltZXNjYWxlIjoiIiwiZGlzcGxheUxlZ2VuZCI6dHJ1ZSwiYWxpZ25Nb250aCI6dHJ1ZX0%3D" TargetMode="External"/><Relationship Id="rId10" Type="http://schemas.openxmlformats.org/officeDocument/2006/relationships/image" Target="../media/image5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png"/><Relationship Id="rId4" Type="http://schemas.openxmlformats.org/officeDocument/2006/relationships/hyperlink" Target="https://infonl.mx/enlaces-institucionales-de-interes/informacion-importante/" TargetMode="External"/><Relationship Id="rId5" Type="http://schemas.openxmlformats.org/officeDocument/2006/relationships/image" Target="../media/image65.png"/><Relationship Id="rId6" Type="http://schemas.openxmlformats.org/officeDocument/2006/relationships/image" Target="../media/image61.png"/><Relationship Id="rId7" Type="http://schemas.openxmlformats.org/officeDocument/2006/relationships/image" Target="../media/image75.png"/><Relationship Id="rId8" Type="http://schemas.openxmlformats.org/officeDocument/2006/relationships/image" Target="../media/image6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71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infonl.mx/marco-normativo/" TargetMode="External"/><Relationship Id="rId4" Type="http://schemas.openxmlformats.org/officeDocument/2006/relationships/image" Target="../media/image6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6.png"/><Relationship Id="rId4" Type="http://schemas.openxmlformats.org/officeDocument/2006/relationships/image" Target="../media/image69.png"/><Relationship Id="rId5" Type="http://schemas.openxmlformats.org/officeDocument/2006/relationships/hyperlink" Target="https://infonl.mx/eventos/biblioteca-digital-2023/sesiones-del-pleno/" TargetMode="External"/><Relationship Id="rId6" Type="http://schemas.openxmlformats.org/officeDocument/2006/relationships/image" Target="../media/image7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9.png"/><Relationship Id="rId4" Type="http://schemas.openxmlformats.org/officeDocument/2006/relationships/hyperlink" Target="https://infonl.mx/eventos/biblioteca-digital-2023/sesiones-del-pleno/" TargetMode="External"/><Relationship Id="rId5" Type="http://schemas.openxmlformats.org/officeDocument/2006/relationships/image" Target="../media/image74.png"/><Relationship Id="rId6" Type="http://schemas.openxmlformats.org/officeDocument/2006/relationships/hyperlink" Target="https://infonl.mx/eventos/biblioteca-digital-2023/" TargetMode="External"/><Relationship Id="rId7" Type="http://schemas.openxmlformats.org/officeDocument/2006/relationships/image" Target="../media/image73.png"/><Relationship Id="rId8" Type="http://schemas.openxmlformats.org/officeDocument/2006/relationships/image" Target="../media/image7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twitter.com/GobAbiertoNL" TargetMode="External"/><Relationship Id="rId4" Type="http://schemas.openxmlformats.org/officeDocument/2006/relationships/image" Target="../media/image77.png"/><Relationship Id="rId9" Type="http://schemas.openxmlformats.org/officeDocument/2006/relationships/image" Target="../media/image1.png"/><Relationship Id="rId5" Type="http://schemas.openxmlformats.org/officeDocument/2006/relationships/image" Target="../media/image79.png"/><Relationship Id="rId6" Type="http://schemas.openxmlformats.org/officeDocument/2006/relationships/hyperlink" Target="https://infonl.mx/" TargetMode="External"/><Relationship Id="rId7" Type="http://schemas.openxmlformats.org/officeDocument/2006/relationships/image" Target="../media/image78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8"/>
          <p:cNvSpPr txBox="1"/>
          <p:nvPr>
            <p:ph type="ctrTitle"/>
          </p:nvPr>
        </p:nvSpPr>
        <p:spPr>
          <a:xfrm>
            <a:off x="713250" y="1703400"/>
            <a:ext cx="7717500" cy="17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¿QUÉ SON LOS </a:t>
            </a:r>
            <a:r>
              <a:rPr b="1" lang="en"/>
              <a:t>DATOS ABIERTOS?</a:t>
            </a:r>
            <a:endParaRPr b="1"/>
          </a:p>
        </p:txBody>
      </p:sp>
      <p:grpSp>
        <p:nvGrpSpPr>
          <p:cNvPr id="549" name="Google Shape;549;p28"/>
          <p:cNvGrpSpPr/>
          <p:nvPr/>
        </p:nvGrpSpPr>
        <p:grpSpPr>
          <a:xfrm>
            <a:off x="208186" y="3275474"/>
            <a:ext cx="8727628" cy="2934819"/>
            <a:chOff x="208186" y="2818274"/>
            <a:chExt cx="8727628" cy="2934819"/>
          </a:xfrm>
        </p:grpSpPr>
        <p:grpSp>
          <p:nvGrpSpPr>
            <p:cNvPr id="550" name="Google Shape;550;p28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551" name="Google Shape;551;p28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3" name="Google Shape;553;p28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7" name="Google Shape;557;p28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558" name="Google Shape;558;p28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0" name="Google Shape;560;p28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561" name="Google Shape;561;p28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" name="Google Shape;563;p28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564" name="Google Shape;564;p28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" name="Google Shape;566;p28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567" name="Google Shape;567;p28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9" name="Google Shape;569;p28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570" name="Google Shape;570;p28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2" name="Google Shape;572;p28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5" name="Google Shape;575;p28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576" name="Google Shape;576;p28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8" name="Google Shape;578;p28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579" name="Google Shape;579;p28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1" name="Google Shape;581;p28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582" name="Google Shape;582;p28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4" name="Google Shape;584;p28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585" name="Google Shape;585;p28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7" name="Google Shape;587;p28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588" name="Google Shape;588;p28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8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0" name="Google Shape;590;p28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591" name="Google Shape;591;p28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8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3" name="Google Shape;593;p28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594" name="Google Shape;594;p28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" name="Google Shape;596;p28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597" name="Google Shape;597;p28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9" name="Google Shape;599;p28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600" name="Google Shape;600;p28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2" name="Google Shape;602;p28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603" name="Google Shape;603;p28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5" name="Google Shape;605;p28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606" name="Google Shape;606;p28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8" name="Google Shape;608;p28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9" name="Google Shape;609;p28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610" name="Google Shape;610;p28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2" name="Google Shape;612;p28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613" name="Google Shape;613;p28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28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8" name="Google Shape;618;p28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619" name="Google Shape;619;p28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1" name="Google Shape;621;p28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622" name="Google Shape;622;p28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" name="Google Shape;624;p28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7" name="Google Shape;627;p28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628" name="Google Shape;628;p28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0" name="Google Shape;630;p28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631" name="Google Shape;631;p28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3" name="Google Shape;633;p28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634" name="Google Shape;634;p28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6" name="Google Shape;636;p28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637" name="Google Shape;637;p28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9" name="Google Shape;639;p28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640" name="Google Shape;640;p28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2" name="Google Shape;642;p28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643" name="Google Shape;643;p28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5" name="Google Shape;645;p28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646" name="Google Shape;646;p28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8" name="Google Shape;648;p28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649" name="Google Shape;649;p28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1" name="Google Shape;651;p28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652" name="Google Shape;652;p28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4" name="Google Shape;654;p28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5" name="Google Shape;655;p28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656" name="Google Shape;656;p28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28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659" name="Google Shape;659;p28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61" name="Google Shape;6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75" y="115850"/>
            <a:ext cx="1619226" cy="7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775" y="168413"/>
            <a:ext cx="2018699" cy="6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025" y="3098934"/>
            <a:ext cx="5415376" cy="178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37"/>
          <p:cNvPicPr preferRelativeResize="0"/>
          <p:nvPr/>
        </p:nvPicPr>
        <p:blipFill rotWithShape="1">
          <a:blip r:embed="rId4">
            <a:alphaModFix/>
          </a:blip>
          <a:srcRect b="-9878" l="0" r="0" t="0"/>
          <a:stretch/>
        </p:blipFill>
        <p:spPr>
          <a:xfrm>
            <a:off x="1739025" y="222125"/>
            <a:ext cx="5415376" cy="31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38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104" name="Google Shape;1104;p38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105" name="Google Shape;1105;p38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7" name="Google Shape;1107;p38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1" name="Google Shape;1111;p38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1112" name="Google Shape;1112;p38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4" name="Google Shape;1114;p38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1115" name="Google Shape;1115;p38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7" name="Google Shape;1117;p38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1118" name="Google Shape;1118;p38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0" name="Google Shape;1120;p38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1121" name="Google Shape;1121;p38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3" name="Google Shape;1123;p38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124" name="Google Shape;1124;p38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6" name="Google Shape;1126;p38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127" name="Google Shape;1127;p38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9" name="Google Shape;1129;p38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1130" name="Google Shape;1130;p38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2" name="Google Shape;1132;p38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1133" name="Google Shape;1133;p38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5" name="Google Shape;1135;p38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8" name="Google Shape;1138;p38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139" name="Google Shape;1139;p38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1" name="Google Shape;1141;p38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142" name="Google Shape;1142;p38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4" name="Google Shape;1144;p38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145" name="Google Shape;1145;p38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7" name="Google Shape;1147;p38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148" name="Google Shape;1148;p38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0" name="Google Shape;1150;p38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151" name="Google Shape;1151;p38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3" name="Google Shape;1153;p38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154" name="Google Shape;1154;p38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6" name="Google Shape;1156;p38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157" name="Google Shape;1157;p38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9" name="Google Shape;1159;p38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160" name="Google Shape;1160;p38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2" name="Google Shape;1162;p38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3" name="Google Shape;1163;p38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164" name="Google Shape;1164;p38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6" name="Google Shape;1166;p38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167" name="Google Shape;1167;p38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9" name="Google Shape;1169;p38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170" name="Google Shape;1170;p38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2" name="Google Shape;1172;p38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173" name="Google Shape;1173;p38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5" name="Google Shape;1175;p38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176" name="Google Shape;1176;p38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8" name="Google Shape;1178;p38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179" name="Google Shape;1179;p38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1" name="Google Shape;1181;p38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182" name="Google Shape;1182;p38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4" name="Google Shape;1184;p38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7" name="Google Shape;1187;p38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188" name="Google Shape;1188;p38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0" name="Google Shape;1190;p38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191" name="Google Shape;1191;p38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3" name="Google Shape;1193;p38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194" name="Google Shape;1194;p38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6" name="Google Shape;1196;p38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197" name="Google Shape;1197;p38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9" name="Google Shape;1199;p38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200" name="Google Shape;1200;p38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2" name="Google Shape;1202;p38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203" name="Google Shape;1203;p38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5" name="Google Shape;1205;p38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206" name="Google Shape;1206;p38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8" name="Google Shape;1208;p38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9" name="Google Shape;1209;p38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210" name="Google Shape;1210;p38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8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2" name="Google Shape;1212;p38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213" name="Google Shape;1213;p38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8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5" name="Google Shape;1215;p38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3</a:t>
            </a:r>
            <a:endParaRPr b="1" sz="5000"/>
          </a:p>
        </p:txBody>
      </p:sp>
      <p:sp>
        <p:nvSpPr>
          <p:cNvPr id="1216" name="Google Shape;1216;p38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Características de los datos abiertos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217" name="Google Shape;1217;p38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39"/>
          <p:cNvSpPr txBox="1"/>
          <p:nvPr>
            <p:ph type="title"/>
          </p:nvPr>
        </p:nvSpPr>
        <p:spPr>
          <a:xfrm>
            <a:off x="3015288" y="142775"/>
            <a:ext cx="3168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C</a:t>
            </a:r>
            <a:r>
              <a:rPr b="1" lang="en" sz="2500">
                <a:solidFill>
                  <a:schemeClr val="dk2"/>
                </a:solidFill>
              </a:rPr>
              <a:t>aracterísticas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1223" name="Google Shape;1223;p39"/>
          <p:cNvSpPr txBox="1"/>
          <p:nvPr>
            <p:ph idx="1" type="subTitle"/>
          </p:nvPr>
        </p:nvSpPr>
        <p:spPr>
          <a:xfrm>
            <a:off x="712900" y="19396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Están disponibles para la gama más amplia de usuarios, para cualquier propósito</a:t>
            </a:r>
            <a:endParaRPr/>
          </a:p>
        </p:txBody>
      </p:sp>
      <p:sp>
        <p:nvSpPr>
          <p:cNvPr id="1224" name="Google Shape;1224;p39"/>
          <p:cNvSpPr txBox="1"/>
          <p:nvPr>
            <p:ph idx="2" type="subTitle"/>
          </p:nvPr>
        </p:nvSpPr>
        <p:spPr>
          <a:xfrm>
            <a:off x="3281985" y="19396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Contienen el tema que describen a detalle y con los metadatos necesarios</a:t>
            </a:r>
            <a:endParaRPr/>
          </a:p>
        </p:txBody>
      </p:sp>
      <p:sp>
        <p:nvSpPr>
          <p:cNvPr id="1225" name="Google Shape;1225;p39"/>
          <p:cNvSpPr txBox="1"/>
          <p:nvPr>
            <p:ph idx="3" type="subTitle"/>
          </p:nvPr>
        </p:nvSpPr>
        <p:spPr>
          <a:xfrm>
            <a:off x="5961474" y="19396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obtienen sin entregar a cambio contraprestación alguna</a:t>
            </a:r>
            <a:endParaRPr/>
          </a:p>
        </p:txBody>
      </p:sp>
      <p:sp>
        <p:nvSpPr>
          <p:cNvPr id="1226" name="Google Shape;1226;p39"/>
          <p:cNvSpPr txBox="1"/>
          <p:nvPr>
            <p:ph idx="4" type="subTitle"/>
          </p:nvPr>
        </p:nvSpPr>
        <p:spPr>
          <a:xfrm>
            <a:off x="712900" y="15488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Accesibles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7" name="Google Shape;1227;p39"/>
          <p:cNvSpPr txBox="1"/>
          <p:nvPr>
            <p:ph idx="5" type="subTitle"/>
          </p:nvPr>
        </p:nvSpPr>
        <p:spPr>
          <a:xfrm>
            <a:off x="3281976" y="15488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Integrales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8" name="Google Shape;1228;p39"/>
          <p:cNvSpPr txBox="1"/>
          <p:nvPr>
            <p:ph idx="6" type="subTitle"/>
          </p:nvPr>
        </p:nvSpPr>
        <p:spPr>
          <a:xfrm>
            <a:off x="5961455" y="15488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Gratuitos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9" name="Google Shape;1229;p39"/>
          <p:cNvSpPr txBox="1"/>
          <p:nvPr>
            <p:ph idx="1" type="subTitle"/>
          </p:nvPr>
        </p:nvSpPr>
        <p:spPr>
          <a:xfrm>
            <a:off x="712900" y="40732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Están disponibles para cualquier persona, sin necesidad de registro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39"/>
          <p:cNvSpPr txBox="1"/>
          <p:nvPr>
            <p:ph idx="2" type="subTitle"/>
          </p:nvPr>
        </p:nvSpPr>
        <p:spPr>
          <a:xfrm>
            <a:off x="3281985" y="40732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Son actualizados, periódicamente, conforme se genere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39"/>
          <p:cNvSpPr txBox="1"/>
          <p:nvPr>
            <p:ph idx="3" type="subTitle"/>
          </p:nvPr>
        </p:nvSpPr>
        <p:spPr>
          <a:xfrm>
            <a:off x="5961474" y="40732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las versiones históricas relevantes para uso público se mantendrán disponibles con identificadores adecuados al efecto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39"/>
          <p:cNvSpPr txBox="1"/>
          <p:nvPr>
            <p:ph idx="4" type="subTitle"/>
          </p:nvPr>
        </p:nvSpPr>
        <p:spPr>
          <a:xfrm>
            <a:off x="657700" y="3682400"/>
            <a:ext cx="2579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No discriminatorios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3" name="Google Shape;1233;p39"/>
          <p:cNvSpPr txBox="1"/>
          <p:nvPr>
            <p:ph idx="5" type="subTitle"/>
          </p:nvPr>
        </p:nvSpPr>
        <p:spPr>
          <a:xfrm>
            <a:off x="3281976" y="36824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Oportunos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39"/>
          <p:cNvSpPr txBox="1"/>
          <p:nvPr>
            <p:ph idx="6" type="subTitle"/>
          </p:nvPr>
        </p:nvSpPr>
        <p:spPr>
          <a:xfrm>
            <a:off x="5961455" y="36824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Permanentes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35" name="Google Shape;1235;p39"/>
          <p:cNvGrpSpPr/>
          <p:nvPr/>
        </p:nvGrpSpPr>
        <p:grpSpPr>
          <a:xfrm>
            <a:off x="1677345" y="860209"/>
            <a:ext cx="540410" cy="634881"/>
            <a:chOff x="8017250" y="1557465"/>
            <a:chExt cx="308400" cy="375981"/>
          </a:xfrm>
        </p:grpSpPr>
        <p:sp>
          <p:nvSpPr>
            <p:cNvPr id="1236" name="Google Shape;1236;p39"/>
            <p:cNvSpPr/>
            <p:nvPr/>
          </p:nvSpPr>
          <p:spPr>
            <a:xfrm>
              <a:off x="8058105" y="1557465"/>
              <a:ext cx="267545" cy="375981"/>
            </a:xfrm>
            <a:custGeom>
              <a:rect b="b" l="l" r="r" t="t"/>
              <a:pathLst>
                <a:path extrusionOk="0" h="13942" w="9921">
                  <a:moveTo>
                    <a:pt x="2804" y="1075"/>
                  </a:moveTo>
                  <a:lnTo>
                    <a:pt x="2804" y="1075"/>
                  </a:lnTo>
                  <a:cubicBezTo>
                    <a:pt x="2680" y="1476"/>
                    <a:pt x="2606" y="1955"/>
                    <a:pt x="2580" y="2451"/>
                  </a:cubicBezTo>
                  <a:lnTo>
                    <a:pt x="1794" y="2451"/>
                  </a:lnTo>
                  <a:cubicBezTo>
                    <a:pt x="1914" y="1859"/>
                    <a:pt x="2293" y="1360"/>
                    <a:pt x="2804" y="1075"/>
                  </a:cubicBezTo>
                  <a:close/>
                  <a:moveTo>
                    <a:pt x="3795" y="855"/>
                  </a:moveTo>
                  <a:cubicBezTo>
                    <a:pt x="3927" y="1022"/>
                    <a:pt x="4140" y="1565"/>
                    <a:pt x="4192" y="2451"/>
                  </a:cubicBezTo>
                  <a:lnTo>
                    <a:pt x="3398" y="2451"/>
                  </a:lnTo>
                  <a:cubicBezTo>
                    <a:pt x="3451" y="1565"/>
                    <a:pt x="3664" y="1022"/>
                    <a:pt x="3795" y="855"/>
                  </a:cubicBezTo>
                  <a:close/>
                  <a:moveTo>
                    <a:pt x="4786" y="1075"/>
                  </a:moveTo>
                  <a:lnTo>
                    <a:pt x="4786" y="1075"/>
                  </a:lnTo>
                  <a:cubicBezTo>
                    <a:pt x="5298" y="1360"/>
                    <a:pt x="5675" y="1859"/>
                    <a:pt x="5797" y="2451"/>
                  </a:cubicBezTo>
                  <a:lnTo>
                    <a:pt x="5009" y="2451"/>
                  </a:lnTo>
                  <a:cubicBezTo>
                    <a:pt x="4985" y="1955"/>
                    <a:pt x="4911" y="1476"/>
                    <a:pt x="4786" y="1075"/>
                  </a:cubicBezTo>
                  <a:close/>
                  <a:moveTo>
                    <a:pt x="2640" y="3266"/>
                  </a:moveTo>
                  <a:cubicBezTo>
                    <a:pt x="2594" y="3393"/>
                    <a:pt x="2570" y="3534"/>
                    <a:pt x="2570" y="3676"/>
                  </a:cubicBezTo>
                  <a:lnTo>
                    <a:pt x="2570" y="4493"/>
                  </a:lnTo>
                  <a:cubicBezTo>
                    <a:pt x="2173" y="4195"/>
                    <a:pt x="1894" y="3757"/>
                    <a:pt x="1794" y="3266"/>
                  </a:cubicBezTo>
                  <a:close/>
                  <a:moveTo>
                    <a:pt x="5795" y="3266"/>
                  </a:moveTo>
                  <a:cubicBezTo>
                    <a:pt x="5695" y="3757"/>
                    <a:pt x="5418" y="4195"/>
                    <a:pt x="5021" y="4493"/>
                  </a:cubicBezTo>
                  <a:lnTo>
                    <a:pt x="5021" y="3676"/>
                  </a:lnTo>
                  <a:cubicBezTo>
                    <a:pt x="5021" y="3534"/>
                    <a:pt x="4994" y="3393"/>
                    <a:pt x="4950" y="3266"/>
                  </a:cubicBezTo>
                  <a:close/>
                  <a:moveTo>
                    <a:pt x="3795" y="3268"/>
                  </a:moveTo>
                  <a:cubicBezTo>
                    <a:pt x="4020" y="3268"/>
                    <a:pt x="4204" y="3452"/>
                    <a:pt x="4204" y="3676"/>
                  </a:cubicBezTo>
                  <a:lnTo>
                    <a:pt x="4204" y="9421"/>
                  </a:lnTo>
                  <a:lnTo>
                    <a:pt x="5021" y="9421"/>
                  </a:lnTo>
                  <a:lnTo>
                    <a:pt x="5021" y="6944"/>
                  </a:lnTo>
                  <a:cubicBezTo>
                    <a:pt x="5021" y="6719"/>
                    <a:pt x="5204" y="6536"/>
                    <a:pt x="5429" y="6536"/>
                  </a:cubicBezTo>
                  <a:cubicBezTo>
                    <a:pt x="5654" y="6536"/>
                    <a:pt x="5838" y="6719"/>
                    <a:pt x="5838" y="6944"/>
                  </a:cubicBezTo>
                  <a:lnTo>
                    <a:pt x="5838" y="9421"/>
                  </a:lnTo>
                  <a:lnTo>
                    <a:pt x="6655" y="9421"/>
                  </a:lnTo>
                  <a:lnTo>
                    <a:pt x="6655" y="7761"/>
                  </a:lnTo>
                  <a:cubicBezTo>
                    <a:pt x="6655" y="7536"/>
                    <a:pt x="6838" y="7352"/>
                    <a:pt x="7063" y="7352"/>
                  </a:cubicBezTo>
                  <a:cubicBezTo>
                    <a:pt x="7288" y="7352"/>
                    <a:pt x="7471" y="7536"/>
                    <a:pt x="7471" y="7761"/>
                  </a:cubicBezTo>
                  <a:lnTo>
                    <a:pt x="7471" y="9421"/>
                  </a:lnTo>
                  <a:lnTo>
                    <a:pt x="8288" y="9421"/>
                  </a:lnTo>
                  <a:lnTo>
                    <a:pt x="8288" y="8604"/>
                  </a:lnTo>
                  <a:cubicBezTo>
                    <a:pt x="8288" y="8373"/>
                    <a:pt x="8479" y="8169"/>
                    <a:pt x="8697" y="8169"/>
                  </a:cubicBezTo>
                  <a:cubicBezTo>
                    <a:pt x="8913" y="8169"/>
                    <a:pt x="9105" y="8373"/>
                    <a:pt x="9105" y="8604"/>
                  </a:cubicBezTo>
                  <a:lnTo>
                    <a:pt x="9105" y="10107"/>
                  </a:lnTo>
                  <a:cubicBezTo>
                    <a:pt x="9105" y="11629"/>
                    <a:pt x="8887" y="11747"/>
                    <a:pt x="8405" y="13125"/>
                  </a:cubicBezTo>
                  <a:lnTo>
                    <a:pt x="3364" y="13125"/>
                  </a:lnTo>
                  <a:cubicBezTo>
                    <a:pt x="3272" y="12325"/>
                    <a:pt x="2914" y="11568"/>
                    <a:pt x="2350" y="11006"/>
                  </a:cubicBezTo>
                  <a:lnTo>
                    <a:pt x="1056" y="9710"/>
                  </a:lnTo>
                  <a:cubicBezTo>
                    <a:pt x="895" y="9551"/>
                    <a:pt x="895" y="9293"/>
                    <a:pt x="1056" y="9132"/>
                  </a:cubicBezTo>
                  <a:cubicBezTo>
                    <a:pt x="1135" y="9053"/>
                    <a:pt x="1240" y="9013"/>
                    <a:pt x="1344" y="9013"/>
                  </a:cubicBezTo>
                  <a:cubicBezTo>
                    <a:pt x="1448" y="9013"/>
                    <a:pt x="1553" y="9053"/>
                    <a:pt x="1633" y="9132"/>
                  </a:cubicBezTo>
                  <a:lnTo>
                    <a:pt x="3387" y="10886"/>
                  </a:lnTo>
                  <a:lnTo>
                    <a:pt x="3387" y="3676"/>
                  </a:lnTo>
                  <a:cubicBezTo>
                    <a:pt x="3387" y="3452"/>
                    <a:pt x="3569" y="3268"/>
                    <a:pt x="3795" y="3268"/>
                  </a:cubicBezTo>
                  <a:close/>
                  <a:moveTo>
                    <a:pt x="3795" y="0"/>
                  </a:moveTo>
                  <a:cubicBezTo>
                    <a:pt x="2219" y="0"/>
                    <a:pt x="936" y="1283"/>
                    <a:pt x="936" y="2859"/>
                  </a:cubicBezTo>
                  <a:cubicBezTo>
                    <a:pt x="936" y="3970"/>
                    <a:pt x="1582" y="4974"/>
                    <a:pt x="2570" y="5443"/>
                  </a:cubicBezTo>
                  <a:lnTo>
                    <a:pt x="2570" y="8914"/>
                  </a:lnTo>
                  <a:lnTo>
                    <a:pt x="2211" y="8555"/>
                  </a:lnTo>
                  <a:cubicBezTo>
                    <a:pt x="1971" y="8315"/>
                    <a:pt x="1658" y="8196"/>
                    <a:pt x="1344" y="8196"/>
                  </a:cubicBezTo>
                  <a:cubicBezTo>
                    <a:pt x="1031" y="8196"/>
                    <a:pt x="718" y="8315"/>
                    <a:pt x="478" y="8555"/>
                  </a:cubicBezTo>
                  <a:cubicBezTo>
                    <a:pt x="1" y="9032"/>
                    <a:pt x="1" y="9810"/>
                    <a:pt x="478" y="10287"/>
                  </a:cubicBezTo>
                  <a:lnTo>
                    <a:pt x="1773" y="11583"/>
                  </a:lnTo>
                  <a:cubicBezTo>
                    <a:pt x="2280" y="12088"/>
                    <a:pt x="2570" y="12800"/>
                    <a:pt x="2570" y="13534"/>
                  </a:cubicBezTo>
                  <a:lnTo>
                    <a:pt x="2570" y="13942"/>
                  </a:lnTo>
                  <a:lnTo>
                    <a:pt x="8990" y="13942"/>
                  </a:lnTo>
                  <a:lnTo>
                    <a:pt x="9084" y="13661"/>
                  </a:lnTo>
                  <a:cubicBezTo>
                    <a:pt x="9619" y="12057"/>
                    <a:pt x="9921" y="11903"/>
                    <a:pt x="9921" y="10105"/>
                  </a:cubicBezTo>
                  <a:lnTo>
                    <a:pt x="9921" y="8604"/>
                  </a:lnTo>
                  <a:cubicBezTo>
                    <a:pt x="9921" y="7928"/>
                    <a:pt x="9374" y="7352"/>
                    <a:pt x="8697" y="7352"/>
                  </a:cubicBezTo>
                  <a:cubicBezTo>
                    <a:pt x="8539" y="7352"/>
                    <a:pt x="8387" y="7384"/>
                    <a:pt x="8246" y="7441"/>
                  </a:cubicBezTo>
                  <a:cubicBezTo>
                    <a:pt x="8105" y="6919"/>
                    <a:pt x="7627" y="6536"/>
                    <a:pt x="7063" y="6536"/>
                  </a:cubicBezTo>
                  <a:cubicBezTo>
                    <a:pt x="6904" y="6536"/>
                    <a:pt x="6751" y="6565"/>
                    <a:pt x="6610" y="6621"/>
                  </a:cubicBezTo>
                  <a:cubicBezTo>
                    <a:pt x="6469" y="6102"/>
                    <a:pt x="5993" y="5719"/>
                    <a:pt x="5429" y="5719"/>
                  </a:cubicBezTo>
                  <a:cubicBezTo>
                    <a:pt x="5286" y="5719"/>
                    <a:pt x="5149" y="5743"/>
                    <a:pt x="5021" y="5788"/>
                  </a:cubicBezTo>
                  <a:lnTo>
                    <a:pt x="5021" y="5443"/>
                  </a:lnTo>
                  <a:cubicBezTo>
                    <a:pt x="6008" y="4974"/>
                    <a:pt x="6655" y="3970"/>
                    <a:pt x="6655" y="2859"/>
                  </a:cubicBezTo>
                  <a:cubicBezTo>
                    <a:pt x="6655" y="1283"/>
                    <a:pt x="5372" y="0"/>
                    <a:pt x="3795" y="0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8017250" y="1623535"/>
              <a:ext cx="44092" cy="22059"/>
            </a:xfrm>
            <a:custGeom>
              <a:rect b="b" l="l" r="r" t="t"/>
              <a:pathLst>
                <a:path extrusionOk="0" h="818" w="1635">
                  <a:moveTo>
                    <a:pt x="0" y="1"/>
                  </a:moveTo>
                  <a:lnTo>
                    <a:pt x="0" y="818"/>
                  </a:lnTo>
                  <a:lnTo>
                    <a:pt x="1634" y="818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8259580" y="1623535"/>
              <a:ext cx="44038" cy="22059"/>
            </a:xfrm>
            <a:custGeom>
              <a:rect b="b" l="l" r="r" t="t"/>
              <a:pathLst>
                <a:path extrusionOk="0" h="818" w="1633">
                  <a:moveTo>
                    <a:pt x="0" y="1"/>
                  </a:moveTo>
                  <a:lnTo>
                    <a:pt x="0" y="818"/>
                  </a:lnTo>
                  <a:lnTo>
                    <a:pt x="1633" y="81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8030922" y="1674585"/>
              <a:ext cx="49216" cy="41125"/>
            </a:xfrm>
            <a:custGeom>
              <a:rect b="b" l="l" r="r" t="t"/>
              <a:pathLst>
                <a:path extrusionOk="0" h="1525" w="1825">
                  <a:moveTo>
                    <a:pt x="1416" y="1"/>
                  </a:moveTo>
                  <a:lnTo>
                    <a:pt x="0" y="818"/>
                  </a:lnTo>
                  <a:lnTo>
                    <a:pt x="409" y="1525"/>
                  </a:lnTo>
                  <a:lnTo>
                    <a:pt x="1824" y="708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8241754" y="1557707"/>
              <a:ext cx="47220" cy="37377"/>
            </a:xfrm>
            <a:custGeom>
              <a:rect b="b" l="l" r="r" t="t"/>
              <a:pathLst>
                <a:path extrusionOk="0" h="1386" w="1751">
                  <a:moveTo>
                    <a:pt x="1414" y="1"/>
                  </a:moveTo>
                  <a:lnTo>
                    <a:pt x="0" y="641"/>
                  </a:lnTo>
                  <a:lnTo>
                    <a:pt x="337" y="1385"/>
                  </a:lnTo>
                  <a:lnTo>
                    <a:pt x="1751" y="746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8031893" y="1557707"/>
              <a:ext cx="47274" cy="37323"/>
            </a:xfrm>
            <a:custGeom>
              <a:rect b="b" l="l" r="r" t="t"/>
              <a:pathLst>
                <a:path extrusionOk="0" h="1384" w="1753">
                  <a:moveTo>
                    <a:pt x="337" y="1"/>
                  </a:moveTo>
                  <a:lnTo>
                    <a:pt x="0" y="746"/>
                  </a:lnTo>
                  <a:lnTo>
                    <a:pt x="1416" y="1384"/>
                  </a:lnTo>
                  <a:lnTo>
                    <a:pt x="1752" y="641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8240783" y="1674585"/>
              <a:ext cx="49162" cy="41125"/>
            </a:xfrm>
            <a:custGeom>
              <a:rect b="b" l="l" r="r" t="t"/>
              <a:pathLst>
                <a:path extrusionOk="0" h="1525" w="1823">
                  <a:moveTo>
                    <a:pt x="409" y="1"/>
                  </a:moveTo>
                  <a:lnTo>
                    <a:pt x="0" y="708"/>
                  </a:lnTo>
                  <a:lnTo>
                    <a:pt x="1414" y="1525"/>
                  </a:lnTo>
                  <a:lnTo>
                    <a:pt x="1823" y="81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39"/>
          <p:cNvGrpSpPr/>
          <p:nvPr/>
        </p:nvGrpSpPr>
        <p:grpSpPr>
          <a:xfrm>
            <a:off x="4301624" y="837732"/>
            <a:ext cx="540397" cy="634880"/>
            <a:chOff x="5299183" y="2997319"/>
            <a:chExt cx="478651" cy="478252"/>
          </a:xfrm>
        </p:grpSpPr>
        <p:sp>
          <p:nvSpPr>
            <p:cNvPr id="1244" name="Google Shape;1244;p39"/>
            <p:cNvSpPr/>
            <p:nvPr/>
          </p:nvSpPr>
          <p:spPr>
            <a:xfrm>
              <a:off x="5299183" y="2997319"/>
              <a:ext cx="478227" cy="478252"/>
            </a:xfrm>
            <a:custGeom>
              <a:rect b="b" l="l" r="r" t="t"/>
              <a:pathLst>
                <a:path extrusionOk="0" h="18700" w="18699">
                  <a:moveTo>
                    <a:pt x="17602" y="733"/>
                  </a:moveTo>
                  <a:cubicBezTo>
                    <a:pt x="17807" y="733"/>
                    <a:pt x="17967" y="893"/>
                    <a:pt x="17967" y="1098"/>
                  </a:cubicBezTo>
                  <a:lnTo>
                    <a:pt x="17967" y="2927"/>
                  </a:lnTo>
                  <a:lnTo>
                    <a:pt x="5041" y="2927"/>
                  </a:lnTo>
                  <a:lnTo>
                    <a:pt x="5041" y="1098"/>
                  </a:lnTo>
                  <a:cubicBezTo>
                    <a:pt x="5041" y="893"/>
                    <a:pt x="5201" y="733"/>
                    <a:pt x="5407" y="733"/>
                  </a:cubicBezTo>
                  <a:close/>
                  <a:moveTo>
                    <a:pt x="8690" y="6139"/>
                  </a:moveTo>
                  <a:cubicBezTo>
                    <a:pt x="8895" y="6139"/>
                    <a:pt x="9055" y="6299"/>
                    <a:pt x="9055" y="6504"/>
                  </a:cubicBezTo>
                  <a:lnTo>
                    <a:pt x="9055" y="8253"/>
                  </a:lnTo>
                  <a:cubicBezTo>
                    <a:pt x="9055" y="8458"/>
                    <a:pt x="8895" y="8619"/>
                    <a:pt x="8690" y="8619"/>
                  </a:cubicBezTo>
                  <a:lnTo>
                    <a:pt x="1098" y="8619"/>
                  </a:lnTo>
                  <a:cubicBezTo>
                    <a:pt x="893" y="8619"/>
                    <a:pt x="732" y="8458"/>
                    <a:pt x="732" y="8253"/>
                  </a:cubicBezTo>
                  <a:lnTo>
                    <a:pt x="732" y="6504"/>
                  </a:lnTo>
                  <a:cubicBezTo>
                    <a:pt x="732" y="6299"/>
                    <a:pt x="893" y="6139"/>
                    <a:pt x="1098" y="6139"/>
                  </a:cubicBezTo>
                  <a:close/>
                  <a:moveTo>
                    <a:pt x="8038" y="9350"/>
                  </a:moveTo>
                  <a:lnTo>
                    <a:pt x="8038" y="10082"/>
                  </a:lnTo>
                  <a:lnTo>
                    <a:pt x="1758" y="10082"/>
                  </a:lnTo>
                  <a:lnTo>
                    <a:pt x="1758" y="9350"/>
                  </a:lnTo>
                  <a:close/>
                  <a:moveTo>
                    <a:pt x="8690" y="10813"/>
                  </a:moveTo>
                  <a:cubicBezTo>
                    <a:pt x="8895" y="10813"/>
                    <a:pt x="9055" y="10974"/>
                    <a:pt x="9055" y="11179"/>
                  </a:cubicBezTo>
                  <a:lnTo>
                    <a:pt x="9055" y="12928"/>
                  </a:lnTo>
                  <a:cubicBezTo>
                    <a:pt x="9055" y="13133"/>
                    <a:pt x="8895" y="13293"/>
                    <a:pt x="8690" y="13293"/>
                  </a:cubicBezTo>
                  <a:lnTo>
                    <a:pt x="1098" y="13293"/>
                  </a:lnTo>
                  <a:cubicBezTo>
                    <a:pt x="893" y="13293"/>
                    <a:pt x="732" y="13133"/>
                    <a:pt x="732" y="12928"/>
                  </a:cubicBezTo>
                  <a:lnTo>
                    <a:pt x="732" y="11179"/>
                  </a:lnTo>
                  <a:cubicBezTo>
                    <a:pt x="732" y="10974"/>
                    <a:pt x="893" y="10813"/>
                    <a:pt x="1098" y="10813"/>
                  </a:cubicBezTo>
                  <a:close/>
                  <a:moveTo>
                    <a:pt x="8038" y="14025"/>
                  </a:moveTo>
                  <a:lnTo>
                    <a:pt x="8038" y="14756"/>
                  </a:lnTo>
                  <a:lnTo>
                    <a:pt x="1758" y="14756"/>
                  </a:lnTo>
                  <a:lnTo>
                    <a:pt x="1758" y="14025"/>
                  </a:lnTo>
                  <a:close/>
                  <a:moveTo>
                    <a:pt x="8690" y="15488"/>
                  </a:moveTo>
                  <a:cubicBezTo>
                    <a:pt x="8895" y="15488"/>
                    <a:pt x="9055" y="15648"/>
                    <a:pt x="9055" y="15854"/>
                  </a:cubicBezTo>
                  <a:lnTo>
                    <a:pt x="9055" y="17602"/>
                  </a:lnTo>
                  <a:cubicBezTo>
                    <a:pt x="9055" y="17807"/>
                    <a:pt x="8895" y="17968"/>
                    <a:pt x="8690" y="17968"/>
                  </a:cubicBezTo>
                  <a:lnTo>
                    <a:pt x="1098" y="17968"/>
                  </a:lnTo>
                  <a:cubicBezTo>
                    <a:pt x="893" y="17968"/>
                    <a:pt x="732" y="17807"/>
                    <a:pt x="732" y="17602"/>
                  </a:cubicBezTo>
                  <a:lnTo>
                    <a:pt x="732" y="15854"/>
                  </a:lnTo>
                  <a:cubicBezTo>
                    <a:pt x="732" y="15648"/>
                    <a:pt x="893" y="15488"/>
                    <a:pt x="1098" y="15488"/>
                  </a:cubicBezTo>
                  <a:close/>
                  <a:moveTo>
                    <a:pt x="5407" y="1"/>
                  </a:moveTo>
                  <a:cubicBezTo>
                    <a:pt x="4800" y="1"/>
                    <a:pt x="4309" y="492"/>
                    <a:pt x="4309" y="1098"/>
                  </a:cubicBezTo>
                  <a:lnTo>
                    <a:pt x="4309" y="5407"/>
                  </a:lnTo>
                  <a:lnTo>
                    <a:pt x="1098" y="5407"/>
                  </a:lnTo>
                  <a:cubicBezTo>
                    <a:pt x="491" y="5407"/>
                    <a:pt x="0" y="5898"/>
                    <a:pt x="0" y="6504"/>
                  </a:cubicBezTo>
                  <a:lnTo>
                    <a:pt x="0" y="8253"/>
                  </a:lnTo>
                  <a:cubicBezTo>
                    <a:pt x="0" y="8833"/>
                    <a:pt x="455" y="9315"/>
                    <a:pt x="1026" y="9350"/>
                  </a:cubicBezTo>
                  <a:lnTo>
                    <a:pt x="1026" y="10082"/>
                  </a:lnTo>
                  <a:cubicBezTo>
                    <a:pt x="455" y="10126"/>
                    <a:pt x="0" y="10599"/>
                    <a:pt x="0" y="11179"/>
                  </a:cubicBezTo>
                  <a:lnTo>
                    <a:pt x="0" y="12928"/>
                  </a:lnTo>
                  <a:cubicBezTo>
                    <a:pt x="0" y="13507"/>
                    <a:pt x="455" y="13989"/>
                    <a:pt x="1026" y="14025"/>
                  </a:cubicBezTo>
                  <a:lnTo>
                    <a:pt x="1026" y="14756"/>
                  </a:lnTo>
                  <a:cubicBezTo>
                    <a:pt x="455" y="14801"/>
                    <a:pt x="0" y="15274"/>
                    <a:pt x="0" y="15854"/>
                  </a:cubicBezTo>
                  <a:lnTo>
                    <a:pt x="0" y="17602"/>
                  </a:lnTo>
                  <a:cubicBezTo>
                    <a:pt x="0" y="18209"/>
                    <a:pt x="491" y="18699"/>
                    <a:pt x="1098" y="18699"/>
                  </a:cubicBezTo>
                  <a:lnTo>
                    <a:pt x="8690" y="18699"/>
                  </a:lnTo>
                  <a:cubicBezTo>
                    <a:pt x="9296" y="18699"/>
                    <a:pt x="9787" y="18209"/>
                    <a:pt x="9787" y="17602"/>
                  </a:cubicBezTo>
                  <a:lnTo>
                    <a:pt x="9787" y="15854"/>
                  </a:lnTo>
                  <a:cubicBezTo>
                    <a:pt x="9787" y="15274"/>
                    <a:pt x="9341" y="14801"/>
                    <a:pt x="8770" y="14756"/>
                  </a:cubicBezTo>
                  <a:lnTo>
                    <a:pt x="8770" y="14025"/>
                  </a:lnTo>
                  <a:lnTo>
                    <a:pt x="18324" y="14025"/>
                  </a:lnTo>
                  <a:cubicBezTo>
                    <a:pt x="18529" y="14025"/>
                    <a:pt x="18699" y="13855"/>
                    <a:pt x="18699" y="13650"/>
                  </a:cubicBezTo>
                  <a:lnTo>
                    <a:pt x="18699" y="10055"/>
                  </a:lnTo>
                  <a:cubicBezTo>
                    <a:pt x="18699" y="10019"/>
                    <a:pt x="18690" y="9984"/>
                    <a:pt x="18663" y="9957"/>
                  </a:cubicBezTo>
                  <a:cubicBezTo>
                    <a:pt x="18554" y="9854"/>
                    <a:pt x="18439" y="9810"/>
                    <a:pt x="18334" y="9810"/>
                  </a:cubicBezTo>
                  <a:cubicBezTo>
                    <a:pt x="18131" y="9810"/>
                    <a:pt x="17967" y="9974"/>
                    <a:pt x="17967" y="10180"/>
                  </a:cubicBezTo>
                  <a:lnTo>
                    <a:pt x="17967" y="13168"/>
                  </a:lnTo>
                  <a:cubicBezTo>
                    <a:pt x="17967" y="13240"/>
                    <a:pt x="17914" y="13293"/>
                    <a:pt x="17843" y="13293"/>
                  </a:cubicBezTo>
                  <a:lnTo>
                    <a:pt x="9724" y="13293"/>
                  </a:lnTo>
                  <a:cubicBezTo>
                    <a:pt x="9769" y="13186"/>
                    <a:pt x="9787" y="13061"/>
                    <a:pt x="9787" y="12928"/>
                  </a:cubicBezTo>
                  <a:lnTo>
                    <a:pt x="9787" y="11179"/>
                  </a:lnTo>
                  <a:cubicBezTo>
                    <a:pt x="9787" y="10599"/>
                    <a:pt x="9341" y="10126"/>
                    <a:pt x="8770" y="10082"/>
                  </a:cubicBezTo>
                  <a:lnTo>
                    <a:pt x="8770" y="9350"/>
                  </a:lnTo>
                  <a:cubicBezTo>
                    <a:pt x="9341" y="9315"/>
                    <a:pt x="9787" y="8833"/>
                    <a:pt x="9787" y="8253"/>
                  </a:cubicBezTo>
                  <a:lnTo>
                    <a:pt x="9787" y="6504"/>
                  </a:lnTo>
                  <a:cubicBezTo>
                    <a:pt x="9787" y="5898"/>
                    <a:pt x="9296" y="5407"/>
                    <a:pt x="8690" y="5407"/>
                  </a:cubicBezTo>
                  <a:lnTo>
                    <a:pt x="5041" y="5407"/>
                  </a:lnTo>
                  <a:lnTo>
                    <a:pt x="5041" y="3650"/>
                  </a:lnTo>
                  <a:lnTo>
                    <a:pt x="17967" y="3650"/>
                  </a:lnTo>
                  <a:lnTo>
                    <a:pt x="17967" y="6879"/>
                  </a:lnTo>
                  <a:cubicBezTo>
                    <a:pt x="17967" y="7057"/>
                    <a:pt x="18101" y="7227"/>
                    <a:pt x="18280" y="7254"/>
                  </a:cubicBezTo>
                  <a:cubicBezTo>
                    <a:pt x="18296" y="7256"/>
                    <a:pt x="18312" y="7257"/>
                    <a:pt x="18328" y="7257"/>
                  </a:cubicBezTo>
                  <a:cubicBezTo>
                    <a:pt x="18537" y="7257"/>
                    <a:pt x="18699" y="7095"/>
                    <a:pt x="18699" y="6888"/>
                  </a:cubicBezTo>
                  <a:lnTo>
                    <a:pt x="18699" y="1098"/>
                  </a:lnTo>
                  <a:cubicBezTo>
                    <a:pt x="18699" y="492"/>
                    <a:pt x="18208" y="1"/>
                    <a:pt x="176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759114" y="3206070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45"/>
                    <a:pt x="107" y="108"/>
                  </a:cubicBezTo>
                  <a:cubicBezTo>
                    <a:pt x="45" y="179"/>
                    <a:pt x="0" y="277"/>
                    <a:pt x="0" y="366"/>
                  </a:cubicBezTo>
                  <a:cubicBezTo>
                    <a:pt x="0" y="465"/>
                    <a:pt x="45" y="563"/>
                    <a:pt x="107" y="625"/>
                  </a:cubicBezTo>
                  <a:cubicBezTo>
                    <a:pt x="179" y="697"/>
                    <a:pt x="277" y="732"/>
                    <a:pt x="366" y="732"/>
                  </a:cubicBezTo>
                  <a:cubicBezTo>
                    <a:pt x="464" y="732"/>
                    <a:pt x="562" y="697"/>
                    <a:pt x="625" y="625"/>
                  </a:cubicBezTo>
                  <a:cubicBezTo>
                    <a:pt x="696" y="563"/>
                    <a:pt x="732" y="465"/>
                    <a:pt x="732" y="366"/>
                  </a:cubicBezTo>
                  <a:cubicBezTo>
                    <a:pt x="732" y="277"/>
                    <a:pt x="696" y="179"/>
                    <a:pt x="625" y="108"/>
                  </a:cubicBezTo>
                  <a:cubicBezTo>
                    <a:pt x="562" y="45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5447251" y="3034757"/>
              <a:ext cx="181173" cy="18721"/>
            </a:xfrm>
            <a:custGeom>
              <a:rect b="b" l="l" r="r" t="t"/>
              <a:pathLst>
                <a:path extrusionOk="0" h="732" w="7084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cubicBezTo>
                    <a:pt x="0" y="562"/>
                    <a:pt x="161" y="732"/>
                    <a:pt x="366" y="732"/>
                  </a:cubicBezTo>
                  <a:lnTo>
                    <a:pt x="6718" y="732"/>
                  </a:lnTo>
                  <a:cubicBezTo>
                    <a:pt x="6923" y="732"/>
                    <a:pt x="7083" y="562"/>
                    <a:pt x="7083" y="366"/>
                  </a:cubicBezTo>
                  <a:cubicBezTo>
                    <a:pt x="7083" y="161"/>
                    <a:pt x="6923" y="0"/>
                    <a:pt x="671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5721931" y="3034757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0" y="36"/>
                    <a:pt x="107" y="107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5"/>
                    <a:pt x="36" y="553"/>
                    <a:pt x="107" y="624"/>
                  </a:cubicBezTo>
                  <a:cubicBezTo>
                    <a:pt x="170" y="687"/>
                    <a:pt x="268" y="732"/>
                    <a:pt x="366" y="732"/>
                  </a:cubicBezTo>
                  <a:cubicBezTo>
                    <a:pt x="455" y="732"/>
                    <a:pt x="553" y="687"/>
                    <a:pt x="625" y="624"/>
                  </a:cubicBezTo>
                  <a:cubicBezTo>
                    <a:pt x="687" y="553"/>
                    <a:pt x="732" y="455"/>
                    <a:pt x="732" y="366"/>
                  </a:cubicBezTo>
                  <a:cubicBezTo>
                    <a:pt x="732" y="268"/>
                    <a:pt x="687" y="170"/>
                    <a:pt x="625" y="107"/>
                  </a:cubicBezTo>
                  <a:cubicBezTo>
                    <a:pt x="553" y="36"/>
                    <a:pt x="455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5683827" y="3034757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9" y="36"/>
                    <a:pt x="107" y="107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5"/>
                    <a:pt x="36" y="553"/>
                    <a:pt x="107" y="624"/>
                  </a:cubicBezTo>
                  <a:cubicBezTo>
                    <a:pt x="179" y="687"/>
                    <a:pt x="268" y="732"/>
                    <a:pt x="366" y="732"/>
                  </a:cubicBezTo>
                  <a:cubicBezTo>
                    <a:pt x="464" y="732"/>
                    <a:pt x="553" y="687"/>
                    <a:pt x="625" y="624"/>
                  </a:cubicBezTo>
                  <a:cubicBezTo>
                    <a:pt x="696" y="553"/>
                    <a:pt x="732" y="455"/>
                    <a:pt x="732" y="366"/>
                  </a:cubicBezTo>
                  <a:cubicBezTo>
                    <a:pt x="732" y="268"/>
                    <a:pt x="696" y="170"/>
                    <a:pt x="625" y="107"/>
                  </a:cubicBezTo>
                  <a:cubicBezTo>
                    <a:pt x="553" y="36"/>
                    <a:pt x="464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574783" y="3125081"/>
              <a:ext cx="52710" cy="84679"/>
            </a:xfrm>
            <a:custGeom>
              <a:rect b="b" l="l" r="r" t="t"/>
              <a:pathLst>
                <a:path extrusionOk="0" h="3311" w="2061">
                  <a:moveTo>
                    <a:pt x="1659" y="1"/>
                  </a:moveTo>
                  <a:cubicBezTo>
                    <a:pt x="1566" y="1"/>
                    <a:pt x="1472" y="36"/>
                    <a:pt x="1401" y="108"/>
                  </a:cubicBezTo>
                  <a:lnTo>
                    <a:pt x="107" y="1392"/>
                  </a:lnTo>
                  <a:cubicBezTo>
                    <a:pt x="45" y="1464"/>
                    <a:pt x="0" y="1553"/>
                    <a:pt x="0" y="1651"/>
                  </a:cubicBezTo>
                  <a:cubicBezTo>
                    <a:pt x="0" y="1749"/>
                    <a:pt x="45" y="1838"/>
                    <a:pt x="107" y="1910"/>
                  </a:cubicBezTo>
                  <a:lnTo>
                    <a:pt x="1401" y="3203"/>
                  </a:lnTo>
                  <a:cubicBezTo>
                    <a:pt x="1472" y="3275"/>
                    <a:pt x="1561" y="3310"/>
                    <a:pt x="1659" y="3310"/>
                  </a:cubicBezTo>
                  <a:cubicBezTo>
                    <a:pt x="1749" y="3310"/>
                    <a:pt x="1847" y="3275"/>
                    <a:pt x="1918" y="3203"/>
                  </a:cubicBezTo>
                  <a:cubicBezTo>
                    <a:pt x="2061" y="3061"/>
                    <a:pt x="2061" y="2829"/>
                    <a:pt x="1918" y="2686"/>
                  </a:cubicBezTo>
                  <a:lnTo>
                    <a:pt x="883" y="1651"/>
                  </a:lnTo>
                  <a:lnTo>
                    <a:pt x="1918" y="625"/>
                  </a:lnTo>
                  <a:cubicBezTo>
                    <a:pt x="2061" y="482"/>
                    <a:pt x="2061" y="251"/>
                    <a:pt x="1918" y="108"/>
                  </a:cubicBezTo>
                  <a:cubicBezTo>
                    <a:pt x="1847" y="36"/>
                    <a:pt x="1753" y="1"/>
                    <a:pt x="165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5687688" y="3125081"/>
              <a:ext cx="52505" cy="84679"/>
            </a:xfrm>
            <a:custGeom>
              <a:rect b="b" l="l" r="r" t="t"/>
              <a:pathLst>
                <a:path extrusionOk="0" h="3311" w="2053">
                  <a:moveTo>
                    <a:pt x="402" y="1"/>
                  </a:moveTo>
                  <a:cubicBezTo>
                    <a:pt x="309" y="1"/>
                    <a:pt x="215" y="36"/>
                    <a:pt x="144" y="108"/>
                  </a:cubicBezTo>
                  <a:cubicBezTo>
                    <a:pt x="1" y="251"/>
                    <a:pt x="1" y="482"/>
                    <a:pt x="144" y="625"/>
                  </a:cubicBezTo>
                  <a:lnTo>
                    <a:pt x="1170" y="1651"/>
                  </a:lnTo>
                  <a:lnTo>
                    <a:pt x="144" y="2686"/>
                  </a:lnTo>
                  <a:cubicBezTo>
                    <a:pt x="1" y="2829"/>
                    <a:pt x="1" y="3061"/>
                    <a:pt x="144" y="3203"/>
                  </a:cubicBezTo>
                  <a:cubicBezTo>
                    <a:pt x="215" y="3275"/>
                    <a:pt x="304" y="3310"/>
                    <a:pt x="402" y="3310"/>
                  </a:cubicBezTo>
                  <a:cubicBezTo>
                    <a:pt x="492" y="3310"/>
                    <a:pt x="590" y="3275"/>
                    <a:pt x="661" y="3203"/>
                  </a:cubicBezTo>
                  <a:lnTo>
                    <a:pt x="1946" y="1910"/>
                  </a:lnTo>
                  <a:cubicBezTo>
                    <a:pt x="2017" y="1838"/>
                    <a:pt x="2053" y="1749"/>
                    <a:pt x="2053" y="1651"/>
                  </a:cubicBezTo>
                  <a:cubicBezTo>
                    <a:pt x="2053" y="1553"/>
                    <a:pt x="2017" y="1464"/>
                    <a:pt x="1946" y="1392"/>
                  </a:cubicBezTo>
                  <a:lnTo>
                    <a:pt x="661" y="108"/>
                  </a:lnTo>
                  <a:cubicBezTo>
                    <a:pt x="590" y="36"/>
                    <a:pt x="496" y="1"/>
                    <a:pt x="4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5635468" y="3114494"/>
              <a:ext cx="44270" cy="105753"/>
            </a:xfrm>
            <a:custGeom>
              <a:rect b="b" l="l" r="r" t="t"/>
              <a:pathLst>
                <a:path extrusionOk="0" h="4135" w="1731">
                  <a:moveTo>
                    <a:pt x="1325" y="0"/>
                  </a:moveTo>
                  <a:cubicBezTo>
                    <a:pt x="1168" y="0"/>
                    <a:pt x="1017" y="108"/>
                    <a:pt x="972" y="272"/>
                  </a:cubicBezTo>
                  <a:lnTo>
                    <a:pt x="54" y="3671"/>
                  </a:lnTo>
                  <a:cubicBezTo>
                    <a:pt x="0" y="3867"/>
                    <a:pt x="116" y="4063"/>
                    <a:pt x="312" y="4117"/>
                  </a:cubicBezTo>
                  <a:cubicBezTo>
                    <a:pt x="339" y="4126"/>
                    <a:pt x="375" y="4135"/>
                    <a:pt x="401" y="4135"/>
                  </a:cubicBezTo>
                  <a:cubicBezTo>
                    <a:pt x="562" y="4135"/>
                    <a:pt x="714" y="4028"/>
                    <a:pt x="758" y="3858"/>
                  </a:cubicBezTo>
                  <a:lnTo>
                    <a:pt x="1677" y="468"/>
                  </a:lnTo>
                  <a:cubicBezTo>
                    <a:pt x="1731" y="272"/>
                    <a:pt x="1615" y="67"/>
                    <a:pt x="1418" y="13"/>
                  </a:cubicBezTo>
                  <a:cubicBezTo>
                    <a:pt x="1388" y="4"/>
                    <a:pt x="1356" y="0"/>
                    <a:pt x="1325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5338642" y="3296189"/>
              <a:ext cx="18516" cy="18721"/>
            </a:xfrm>
            <a:custGeom>
              <a:rect b="b" l="l" r="r" t="t"/>
              <a:pathLst>
                <a:path extrusionOk="0" h="732" w="724">
                  <a:moveTo>
                    <a:pt x="367" y="0"/>
                  </a:moveTo>
                  <a:cubicBezTo>
                    <a:pt x="268" y="0"/>
                    <a:pt x="170" y="45"/>
                    <a:pt x="108" y="108"/>
                  </a:cubicBezTo>
                  <a:cubicBezTo>
                    <a:pt x="36" y="179"/>
                    <a:pt x="1" y="268"/>
                    <a:pt x="1" y="366"/>
                  </a:cubicBezTo>
                  <a:cubicBezTo>
                    <a:pt x="1" y="464"/>
                    <a:pt x="36" y="554"/>
                    <a:pt x="108" y="625"/>
                  </a:cubicBezTo>
                  <a:cubicBezTo>
                    <a:pt x="170" y="696"/>
                    <a:pt x="268" y="732"/>
                    <a:pt x="367" y="732"/>
                  </a:cubicBezTo>
                  <a:cubicBezTo>
                    <a:pt x="456" y="732"/>
                    <a:pt x="554" y="696"/>
                    <a:pt x="616" y="625"/>
                  </a:cubicBezTo>
                  <a:cubicBezTo>
                    <a:pt x="688" y="554"/>
                    <a:pt x="723" y="464"/>
                    <a:pt x="723" y="366"/>
                  </a:cubicBezTo>
                  <a:cubicBezTo>
                    <a:pt x="723" y="268"/>
                    <a:pt x="688" y="179"/>
                    <a:pt x="616" y="108"/>
                  </a:cubicBezTo>
                  <a:cubicBezTo>
                    <a:pt x="554" y="45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375826" y="3296189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7" y="0"/>
                    <a:pt x="179" y="45"/>
                    <a:pt x="108" y="108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4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8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428301" y="3296189"/>
              <a:ext cx="80791" cy="18721"/>
            </a:xfrm>
            <a:custGeom>
              <a:rect b="b" l="l" r="r" t="t"/>
              <a:pathLst>
                <a:path extrusionOk="0" h="732" w="3159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1"/>
                    <a:pt x="3159" y="366"/>
                  </a:cubicBezTo>
                  <a:cubicBezTo>
                    <a:pt x="3159" y="170"/>
                    <a:pt x="2998" y="0"/>
                    <a:pt x="2802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5338642" y="3415743"/>
              <a:ext cx="18516" cy="18721"/>
            </a:xfrm>
            <a:custGeom>
              <a:rect b="b" l="l" r="r" t="t"/>
              <a:pathLst>
                <a:path extrusionOk="0" h="732" w="724">
                  <a:moveTo>
                    <a:pt x="367" y="0"/>
                  </a:moveTo>
                  <a:cubicBezTo>
                    <a:pt x="268" y="0"/>
                    <a:pt x="170" y="45"/>
                    <a:pt x="108" y="107"/>
                  </a:cubicBezTo>
                  <a:cubicBezTo>
                    <a:pt x="36" y="179"/>
                    <a:pt x="1" y="268"/>
                    <a:pt x="1" y="366"/>
                  </a:cubicBezTo>
                  <a:cubicBezTo>
                    <a:pt x="1" y="464"/>
                    <a:pt x="36" y="562"/>
                    <a:pt x="108" y="625"/>
                  </a:cubicBezTo>
                  <a:cubicBezTo>
                    <a:pt x="170" y="696"/>
                    <a:pt x="268" y="732"/>
                    <a:pt x="367" y="732"/>
                  </a:cubicBezTo>
                  <a:cubicBezTo>
                    <a:pt x="456" y="732"/>
                    <a:pt x="554" y="696"/>
                    <a:pt x="616" y="625"/>
                  </a:cubicBezTo>
                  <a:cubicBezTo>
                    <a:pt x="688" y="562"/>
                    <a:pt x="723" y="464"/>
                    <a:pt x="723" y="366"/>
                  </a:cubicBezTo>
                  <a:cubicBezTo>
                    <a:pt x="723" y="268"/>
                    <a:pt x="688" y="179"/>
                    <a:pt x="616" y="107"/>
                  </a:cubicBezTo>
                  <a:cubicBezTo>
                    <a:pt x="554" y="45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5375826" y="3415743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7" y="0"/>
                    <a:pt x="179" y="45"/>
                    <a:pt x="108" y="107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62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62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5428301" y="3415743"/>
              <a:ext cx="80791" cy="18721"/>
            </a:xfrm>
            <a:custGeom>
              <a:rect b="b" l="l" r="r" t="t"/>
              <a:pathLst>
                <a:path extrusionOk="0" h="732" w="3159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1"/>
                    <a:pt x="3159" y="366"/>
                  </a:cubicBezTo>
                  <a:cubicBezTo>
                    <a:pt x="3159" y="170"/>
                    <a:pt x="2998" y="0"/>
                    <a:pt x="2802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5338642" y="3176636"/>
              <a:ext cx="18516" cy="18746"/>
            </a:xfrm>
            <a:custGeom>
              <a:rect b="b" l="l" r="r" t="t"/>
              <a:pathLst>
                <a:path extrusionOk="0" h="733" w="724">
                  <a:moveTo>
                    <a:pt x="367" y="1"/>
                  </a:moveTo>
                  <a:cubicBezTo>
                    <a:pt x="268" y="1"/>
                    <a:pt x="170" y="45"/>
                    <a:pt x="108" y="108"/>
                  </a:cubicBezTo>
                  <a:cubicBezTo>
                    <a:pt x="36" y="179"/>
                    <a:pt x="1" y="269"/>
                    <a:pt x="1" y="367"/>
                  </a:cubicBezTo>
                  <a:cubicBezTo>
                    <a:pt x="1" y="465"/>
                    <a:pt x="36" y="554"/>
                    <a:pt x="108" y="625"/>
                  </a:cubicBezTo>
                  <a:cubicBezTo>
                    <a:pt x="170" y="697"/>
                    <a:pt x="268" y="732"/>
                    <a:pt x="367" y="732"/>
                  </a:cubicBezTo>
                  <a:cubicBezTo>
                    <a:pt x="456" y="732"/>
                    <a:pt x="554" y="697"/>
                    <a:pt x="616" y="625"/>
                  </a:cubicBezTo>
                  <a:cubicBezTo>
                    <a:pt x="688" y="554"/>
                    <a:pt x="723" y="465"/>
                    <a:pt x="723" y="367"/>
                  </a:cubicBezTo>
                  <a:cubicBezTo>
                    <a:pt x="723" y="269"/>
                    <a:pt x="688" y="179"/>
                    <a:pt x="616" y="108"/>
                  </a:cubicBezTo>
                  <a:cubicBezTo>
                    <a:pt x="554" y="45"/>
                    <a:pt x="456" y="1"/>
                    <a:pt x="36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5375826" y="3176636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77" y="1"/>
                    <a:pt x="179" y="45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97"/>
                    <a:pt x="277" y="732"/>
                    <a:pt x="367" y="732"/>
                  </a:cubicBezTo>
                  <a:cubicBezTo>
                    <a:pt x="465" y="732"/>
                    <a:pt x="563" y="697"/>
                    <a:pt x="625" y="625"/>
                  </a:cubicBezTo>
                  <a:cubicBezTo>
                    <a:pt x="697" y="554"/>
                    <a:pt x="732" y="465"/>
                    <a:pt x="732" y="367"/>
                  </a:cubicBezTo>
                  <a:cubicBezTo>
                    <a:pt x="732" y="269"/>
                    <a:pt x="697" y="179"/>
                    <a:pt x="625" y="108"/>
                  </a:cubicBezTo>
                  <a:cubicBezTo>
                    <a:pt x="563" y="45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5428301" y="3176636"/>
              <a:ext cx="80791" cy="18746"/>
            </a:xfrm>
            <a:custGeom>
              <a:rect b="b" l="l" r="r" t="t"/>
              <a:pathLst>
                <a:path extrusionOk="0" h="733" w="3159">
                  <a:moveTo>
                    <a:pt x="366" y="1"/>
                  </a:moveTo>
                  <a:cubicBezTo>
                    <a:pt x="161" y="1"/>
                    <a:pt x="1" y="161"/>
                    <a:pt x="1" y="367"/>
                  </a:cubicBezTo>
                  <a:cubicBezTo>
                    <a:pt x="1" y="572"/>
                    <a:pt x="161" y="732"/>
                    <a:pt x="366" y="732"/>
                  </a:cubicBezTo>
                  <a:lnTo>
                    <a:pt x="2802" y="732"/>
                  </a:lnTo>
                  <a:cubicBezTo>
                    <a:pt x="2998" y="732"/>
                    <a:pt x="3159" y="572"/>
                    <a:pt x="3159" y="367"/>
                  </a:cubicBezTo>
                  <a:cubicBezTo>
                    <a:pt x="3159" y="161"/>
                    <a:pt x="2998" y="1"/>
                    <a:pt x="2802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5574783" y="3296189"/>
              <a:ext cx="78055" cy="18721"/>
            </a:xfrm>
            <a:custGeom>
              <a:rect b="b" l="l" r="r" t="t"/>
              <a:pathLst>
                <a:path extrusionOk="0" h="732" w="3052">
                  <a:moveTo>
                    <a:pt x="366" y="0"/>
                  </a:moveTo>
                  <a:cubicBezTo>
                    <a:pt x="170" y="0"/>
                    <a:pt x="0" y="170"/>
                    <a:pt x="0" y="366"/>
                  </a:cubicBezTo>
                  <a:cubicBezTo>
                    <a:pt x="0" y="571"/>
                    <a:pt x="170" y="732"/>
                    <a:pt x="366" y="732"/>
                  </a:cubicBezTo>
                  <a:lnTo>
                    <a:pt x="2685" y="732"/>
                  </a:lnTo>
                  <a:cubicBezTo>
                    <a:pt x="2882" y="732"/>
                    <a:pt x="3051" y="571"/>
                    <a:pt x="3051" y="366"/>
                  </a:cubicBezTo>
                  <a:cubicBezTo>
                    <a:pt x="3051" y="170"/>
                    <a:pt x="2882" y="0"/>
                    <a:pt x="2685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688609" y="3296189"/>
              <a:ext cx="50920" cy="18721"/>
            </a:xfrm>
            <a:custGeom>
              <a:rect b="b" l="l" r="r" t="t"/>
              <a:pathLst>
                <a:path extrusionOk="0" h="732" w="1991"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cubicBezTo>
                    <a:pt x="1" y="571"/>
                    <a:pt x="161" y="732"/>
                    <a:pt x="366" y="732"/>
                  </a:cubicBezTo>
                  <a:lnTo>
                    <a:pt x="1624" y="732"/>
                  </a:lnTo>
                  <a:cubicBezTo>
                    <a:pt x="1829" y="732"/>
                    <a:pt x="1990" y="571"/>
                    <a:pt x="1990" y="366"/>
                  </a:cubicBezTo>
                  <a:cubicBezTo>
                    <a:pt x="1990" y="170"/>
                    <a:pt x="1829" y="0"/>
                    <a:pt x="162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574783" y="3251462"/>
              <a:ext cx="164754" cy="18746"/>
            </a:xfrm>
            <a:custGeom>
              <a:rect b="b" l="l" r="r" t="t"/>
              <a:pathLst>
                <a:path extrusionOk="0" h="733" w="6442">
                  <a:moveTo>
                    <a:pt x="366" y="1"/>
                  </a:moveTo>
                  <a:cubicBezTo>
                    <a:pt x="170" y="1"/>
                    <a:pt x="0" y="162"/>
                    <a:pt x="0" y="367"/>
                  </a:cubicBezTo>
                  <a:cubicBezTo>
                    <a:pt x="0" y="563"/>
                    <a:pt x="170" y="732"/>
                    <a:pt x="366" y="732"/>
                  </a:cubicBezTo>
                  <a:lnTo>
                    <a:pt x="6075" y="732"/>
                  </a:lnTo>
                  <a:cubicBezTo>
                    <a:pt x="6280" y="732"/>
                    <a:pt x="6441" y="563"/>
                    <a:pt x="6441" y="367"/>
                  </a:cubicBezTo>
                  <a:cubicBezTo>
                    <a:pt x="6441" y="162"/>
                    <a:pt x="6280" y="1"/>
                    <a:pt x="6075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39"/>
          <p:cNvGrpSpPr/>
          <p:nvPr/>
        </p:nvGrpSpPr>
        <p:grpSpPr>
          <a:xfrm>
            <a:off x="6736341" y="925559"/>
            <a:ext cx="780904" cy="547046"/>
            <a:chOff x="2095516" y="4599359"/>
            <a:chExt cx="780904" cy="547046"/>
          </a:xfrm>
        </p:grpSpPr>
        <p:sp>
          <p:nvSpPr>
            <p:cNvPr id="1265" name="Google Shape;1265;p39"/>
            <p:cNvSpPr/>
            <p:nvPr/>
          </p:nvSpPr>
          <p:spPr>
            <a:xfrm>
              <a:off x="2095516" y="4877626"/>
              <a:ext cx="375954" cy="174129"/>
            </a:xfrm>
            <a:custGeom>
              <a:rect b="b" l="l" r="r" t="t"/>
              <a:pathLst>
                <a:path extrusionOk="0" h="6457" w="13941">
                  <a:moveTo>
                    <a:pt x="12203" y="1148"/>
                  </a:moveTo>
                  <a:lnTo>
                    <a:pt x="12781" y="1726"/>
                  </a:lnTo>
                  <a:lnTo>
                    <a:pt x="9615" y="4825"/>
                  </a:lnTo>
                  <a:lnTo>
                    <a:pt x="2477" y="4825"/>
                  </a:lnTo>
                  <a:lnTo>
                    <a:pt x="2477" y="2193"/>
                  </a:lnTo>
                  <a:cubicBezTo>
                    <a:pt x="3108" y="1819"/>
                    <a:pt x="3813" y="1632"/>
                    <a:pt x="4519" y="1632"/>
                  </a:cubicBezTo>
                  <a:cubicBezTo>
                    <a:pt x="5292" y="1632"/>
                    <a:pt x="6065" y="1857"/>
                    <a:pt x="6740" y="2307"/>
                  </a:cubicBezTo>
                  <a:lnTo>
                    <a:pt x="6842" y="2375"/>
                  </a:lnTo>
                  <a:lnTo>
                    <a:pt x="8681" y="2375"/>
                  </a:lnTo>
                  <a:lnTo>
                    <a:pt x="8681" y="3192"/>
                  </a:lnTo>
                  <a:lnTo>
                    <a:pt x="4925" y="3192"/>
                  </a:lnTo>
                  <a:lnTo>
                    <a:pt x="4925" y="4008"/>
                  </a:lnTo>
                  <a:lnTo>
                    <a:pt x="9496" y="4008"/>
                  </a:lnTo>
                  <a:lnTo>
                    <a:pt x="9496" y="3788"/>
                  </a:lnTo>
                  <a:lnTo>
                    <a:pt x="12203" y="1148"/>
                  </a:lnTo>
                  <a:close/>
                  <a:moveTo>
                    <a:pt x="1660" y="2375"/>
                  </a:moveTo>
                  <a:lnTo>
                    <a:pt x="1660" y="5642"/>
                  </a:lnTo>
                  <a:lnTo>
                    <a:pt x="817" y="5642"/>
                  </a:lnTo>
                  <a:lnTo>
                    <a:pt x="817" y="2375"/>
                  </a:lnTo>
                  <a:close/>
                  <a:moveTo>
                    <a:pt x="12210" y="0"/>
                  </a:moveTo>
                  <a:lnTo>
                    <a:pt x="9496" y="2648"/>
                  </a:lnTo>
                  <a:lnTo>
                    <a:pt x="9496" y="1559"/>
                  </a:lnTo>
                  <a:lnTo>
                    <a:pt x="7087" y="1559"/>
                  </a:lnTo>
                  <a:cubicBezTo>
                    <a:pt x="6300" y="1063"/>
                    <a:pt x="5409" y="815"/>
                    <a:pt x="4518" y="815"/>
                  </a:cubicBezTo>
                  <a:cubicBezTo>
                    <a:pt x="3627" y="815"/>
                    <a:pt x="2736" y="1063"/>
                    <a:pt x="1949" y="1559"/>
                  </a:cubicBezTo>
                  <a:lnTo>
                    <a:pt x="0" y="1559"/>
                  </a:lnTo>
                  <a:lnTo>
                    <a:pt x="0" y="6457"/>
                  </a:lnTo>
                  <a:lnTo>
                    <a:pt x="2477" y="6457"/>
                  </a:lnTo>
                  <a:lnTo>
                    <a:pt x="2477" y="5642"/>
                  </a:lnTo>
                  <a:lnTo>
                    <a:pt x="9948" y="5642"/>
                  </a:lnTo>
                  <a:lnTo>
                    <a:pt x="13940" y="1731"/>
                  </a:lnTo>
                  <a:lnTo>
                    <a:pt x="12210" y="0"/>
                  </a:ln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 flipH="1">
              <a:off x="2500466" y="4972276"/>
              <a:ext cx="375954" cy="174129"/>
            </a:xfrm>
            <a:custGeom>
              <a:rect b="b" l="l" r="r" t="t"/>
              <a:pathLst>
                <a:path extrusionOk="0" h="6457" w="13941">
                  <a:moveTo>
                    <a:pt x="12203" y="1148"/>
                  </a:moveTo>
                  <a:lnTo>
                    <a:pt x="12781" y="1726"/>
                  </a:lnTo>
                  <a:lnTo>
                    <a:pt x="9615" y="4825"/>
                  </a:lnTo>
                  <a:lnTo>
                    <a:pt x="2477" y="4825"/>
                  </a:lnTo>
                  <a:lnTo>
                    <a:pt x="2477" y="2193"/>
                  </a:lnTo>
                  <a:cubicBezTo>
                    <a:pt x="3108" y="1819"/>
                    <a:pt x="3813" y="1632"/>
                    <a:pt x="4519" y="1632"/>
                  </a:cubicBezTo>
                  <a:cubicBezTo>
                    <a:pt x="5292" y="1632"/>
                    <a:pt x="6065" y="1857"/>
                    <a:pt x="6740" y="2307"/>
                  </a:cubicBezTo>
                  <a:lnTo>
                    <a:pt x="6842" y="2375"/>
                  </a:lnTo>
                  <a:lnTo>
                    <a:pt x="8681" y="2375"/>
                  </a:lnTo>
                  <a:lnTo>
                    <a:pt x="8681" y="3192"/>
                  </a:lnTo>
                  <a:lnTo>
                    <a:pt x="4925" y="3192"/>
                  </a:lnTo>
                  <a:lnTo>
                    <a:pt x="4925" y="4008"/>
                  </a:lnTo>
                  <a:lnTo>
                    <a:pt x="9496" y="4008"/>
                  </a:lnTo>
                  <a:lnTo>
                    <a:pt x="9496" y="3788"/>
                  </a:lnTo>
                  <a:lnTo>
                    <a:pt x="12203" y="1148"/>
                  </a:lnTo>
                  <a:close/>
                  <a:moveTo>
                    <a:pt x="1660" y="2375"/>
                  </a:moveTo>
                  <a:lnTo>
                    <a:pt x="1660" y="5642"/>
                  </a:lnTo>
                  <a:lnTo>
                    <a:pt x="817" y="5642"/>
                  </a:lnTo>
                  <a:lnTo>
                    <a:pt x="817" y="2375"/>
                  </a:lnTo>
                  <a:close/>
                  <a:moveTo>
                    <a:pt x="12210" y="0"/>
                  </a:moveTo>
                  <a:lnTo>
                    <a:pt x="9496" y="2648"/>
                  </a:lnTo>
                  <a:lnTo>
                    <a:pt x="9496" y="1559"/>
                  </a:lnTo>
                  <a:lnTo>
                    <a:pt x="7087" y="1559"/>
                  </a:lnTo>
                  <a:cubicBezTo>
                    <a:pt x="6300" y="1063"/>
                    <a:pt x="5409" y="815"/>
                    <a:pt x="4518" y="815"/>
                  </a:cubicBezTo>
                  <a:cubicBezTo>
                    <a:pt x="3627" y="815"/>
                    <a:pt x="2736" y="1063"/>
                    <a:pt x="1949" y="1559"/>
                  </a:cubicBezTo>
                  <a:lnTo>
                    <a:pt x="0" y="1559"/>
                  </a:lnTo>
                  <a:lnTo>
                    <a:pt x="0" y="6457"/>
                  </a:lnTo>
                  <a:lnTo>
                    <a:pt x="2477" y="6457"/>
                  </a:lnTo>
                  <a:lnTo>
                    <a:pt x="2477" y="5642"/>
                  </a:lnTo>
                  <a:lnTo>
                    <a:pt x="9948" y="5642"/>
                  </a:lnTo>
                  <a:lnTo>
                    <a:pt x="13940" y="1731"/>
                  </a:lnTo>
                  <a:lnTo>
                    <a:pt x="12210" y="0"/>
                  </a:ln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7" name="Google Shape;1267;p39"/>
            <p:cNvGrpSpPr/>
            <p:nvPr/>
          </p:nvGrpSpPr>
          <p:grpSpPr>
            <a:xfrm>
              <a:off x="2519149" y="4599359"/>
              <a:ext cx="286425" cy="330472"/>
              <a:chOff x="5299183" y="2997319"/>
              <a:chExt cx="478651" cy="478252"/>
            </a:xfrm>
          </p:grpSpPr>
          <p:sp>
            <p:nvSpPr>
              <p:cNvPr id="1268" name="Google Shape;1268;p39"/>
              <p:cNvSpPr/>
              <p:nvPr/>
            </p:nvSpPr>
            <p:spPr>
              <a:xfrm>
                <a:off x="5299183" y="2997319"/>
                <a:ext cx="478227" cy="478252"/>
              </a:xfrm>
              <a:custGeom>
                <a:rect b="b" l="l" r="r" t="t"/>
                <a:pathLst>
                  <a:path extrusionOk="0" h="18700" w="18699">
                    <a:moveTo>
                      <a:pt x="17602" y="733"/>
                    </a:moveTo>
                    <a:cubicBezTo>
                      <a:pt x="17807" y="733"/>
                      <a:pt x="17967" y="893"/>
                      <a:pt x="17967" y="1098"/>
                    </a:cubicBezTo>
                    <a:lnTo>
                      <a:pt x="17967" y="2927"/>
                    </a:lnTo>
                    <a:lnTo>
                      <a:pt x="5041" y="2927"/>
                    </a:lnTo>
                    <a:lnTo>
                      <a:pt x="5041" y="1098"/>
                    </a:lnTo>
                    <a:cubicBezTo>
                      <a:pt x="5041" y="893"/>
                      <a:pt x="5201" y="733"/>
                      <a:pt x="5407" y="733"/>
                    </a:cubicBezTo>
                    <a:close/>
                    <a:moveTo>
                      <a:pt x="8690" y="6139"/>
                    </a:moveTo>
                    <a:cubicBezTo>
                      <a:pt x="8895" y="6139"/>
                      <a:pt x="9055" y="6299"/>
                      <a:pt x="9055" y="6504"/>
                    </a:cubicBezTo>
                    <a:lnTo>
                      <a:pt x="9055" y="8253"/>
                    </a:lnTo>
                    <a:cubicBezTo>
                      <a:pt x="9055" y="8458"/>
                      <a:pt x="8895" y="8619"/>
                      <a:pt x="8690" y="8619"/>
                    </a:cubicBezTo>
                    <a:lnTo>
                      <a:pt x="1098" y="8619"/>
                    </a:lnTo>
                    <a:cubicBezTo>
                      <a:pt x="893" y="8619"/>
                      <a:pt x="732" y="8458"/>
                      <a:pt x="732" y="8253"/>
                    </a:cubicBezTo>
                    <a:lnTo>
                      <a:pt x="732" y="6504"/>
                    </a:lnTo>
                    <a:cubicBezTo>
                      <a:pt x="732" y="6299"/>
                      <a:pt x="893" y="6139"/>
                      <a:pt x="1098" y="6139"/>
                    </a:cubicBezTo>
                    <a:close/>
                    <a:moveTo>
                      <a:pt x="8038" y="9350"/>
                    </a:moveTo>
                    <a:lnTo>
                      <a:pt x="8038" y="10082"/>
                    </a:lnTo>
                    <a:lnTo>
                      <a:pt x="1758" y="10082"/>
                    </a:lnTo>
                    <a:lnTo>
                      <a:pt x="1758" y="9350"/>
                    </a:lnTo>
                    <a:close/>
                    <a:moveTo>
                      <a:pt x="8690" y="10813"/>
                    </a:moveTo>
                    <a:cubicBezTo>
                      <a:pt x="8895" y="10813"/>
                      <a:pt x="9055" y="10974"/>
                      <a:pt x="9055" y="11179"/>
                    </a:cubicBezTo>
                    <a:lnTo>
                      <a:pt x="9055" y="12928"/>
                    </a:lnTo>
                    <a:cubicBezTo>
                      <a:pt x="9055" y="13133"/>
                      <a:pt x="8895" y="13293"/>
                      <a:pt x="8690" y="13293"/>
                    </a:cubicBezTo>
                    <a:lnTo>
                      <a:pt x="1098" y="13293"/>
                    </a:lnTo>
                    <a:cubicBezTo>
                      <a:pt x="893" y="13293"/>
                      <a:pt x="732" y="13133"/>
                      <a:pt x="732" y="12928"/>
                    </a:cubicBezTo>
                    <a:lnTo>
                      <a:pt x="732" y="11179"/>
                    </a:lnTo>
                    <a:cubicBezTo>
                      <a:pt x="732" y="10974"/>
                      <a:pt x="893" y="10813"/>
                      <a:pt x="1098" y="10813"/>
                    </a:cubicBezTo>
                    <a:close/>
                    <a:moveTo>
                      <a:pt x="8038" y="14025"/>
                    </a:moveTo>
                    <a:lnTo>
                      <a:pt x="8038" y="14756"/>
                    </a:lnTo>
                    <a:lnTo>
                      <a:pt x="1758" y="14756"/>
                    </a:lnTo>
                    <a:lnTo>
                      <a:pt x="1758" y="14025"/>
                    </a:lnTo>
                    <a:close/>
                    <a:moveTo>
                      <a:pt x="8690" y="15488"/>
                    </a:moveTo>
                    <a:cubicBezTo>
                      <a:pt x="8895" y="15488"/>
                      <a:pt x="9055" y="15648"/>
                      <a:pt x="9055" y="15854"/>
                    </a:cubicBezTo>
                    <a:lnTo>
                      <a:pt x="9055" y="17602"/>
                    </a:lnTo>
                    <a:cubicBezTo>
                      <a:pt x="9055" y="17807"/>
                      <a:pt x="8895" y="17968"/>
                      <a:pt x="8690" y="17968"/>
                    </a:cubicBezTo>
                    <a:lnTo>
                      <a:pt x="1098" y="17968"/>
                    </a:lnTo>
                    <a:cubicBezTo>
                      <a:pt x="893" y="17968"/>
                      <a:pt x="732" y="17807"/>
                      <a:pt x="732" y="17602"/>
                    </a:cubicBezTo>
                    <a:lnTo>
                      <a:pt x="732" y="15854"/>
                    </a:lnTo>
                    <a:cubicBezTo>
                      <a:pt x="732" y="15648"/>
                      <a:pt x="893" y="15488"/>
                      <a:pt x="1098" y="15488"/>
                    </a:cubicBezTo>
                    <a:close/>
                    <a:moveTo>
                      <a:pt x="5407" y="1"/>
                    </a:moveTo>
                    <a:cubicBezTo>
                      <a:pt x="4800" y="1"/>
                      <a:pt x="4309" y="492"/>
                      <a:pt x="4309" y="1098"/>
                    </a:cubicBezTo>
                    <a:lnTo>
                      <a:pt x="4309" y="5407"/>
                    </a:lnTo>
                    <a:lnTo>
                      <a:pt x="1098" y="5407"/>
                    </a:lnTo>
                    <a:cubicBezTo>
                      <a:pt x="491" y="5407"/>
                      <a:pt x="0" y="5898"/>
                      <a:pt x="0" y="6504"/>
                    </a:cubicBezTo>
                    <a:lnTo>
                      <a:pt x="0" y="8253"/>
                    </a:lnTo>
                    <a:cubicBezTo>
                      <a:pt x="0" y="8833"/>
                      <a:pt x="455" y="9315"/>
                      <a:pt x="1026" y="9350"/>
                    </a:cubicBezTo>
                    <a:lnTo>
                      <a:pt x="1026" y="10082"/>
                    </a:lnTo>
                    <a:cubicBezTo>
                      <a:pt x="455" y="10126"/>
                      <a:pt x="0" y="10599"/>
                      <a:pt x="0" y="11179"/>
                    </a:cubicBezTo>
                    <a:lnTo>
                      <a:pt x="0" y="12928"/>
                    </a:lnTo>
                    <a:cubicBezTo>
                      <a:pt x="0" y="13507"/>
                      <a:pt x="455" y="13989"/>
                      <a:pt x="1026" y="14025"/>
                    </a:cubicBezTo>
                    <a:lnTo>
                      <a:pt x="1026" y="14756"/>
                    </a:lnTo>
                    <a:cubicBezTo>
                      <a:pt x="455" y="14801"/>
                      <a:pt x="0" y="15274"/>
                      <a:pt x="0" y="15854"/>
                    </a:cubicBezTo>
                    <a:lnTo>
                      <a:pt x="0" y="17602"/>
                    </a:lnTo>
                    <a:cubicBezTo>
                      <a:pt x="0" y="18209"/>
                      <a:pt x="491" y="18699"/>
                      <a:pt x="1098" y="18699"/>
                    </a:cubicBezTo>
                    <a:lnTo>
                      <a:pt x="8690" y="18699"/>
                    </a:lnTo>
                    <a:cubicBezTo>
                      <a:pt x="9296" y="18699"/>
                      <a:pt x="9787" y="18209"/>
                      <a:pt x="9787" y="17602"/>
                    </a:cubicBezTo>
                    <a:lnTo>
                      <a:pt x="9787" y="15854"/>
                    </a:lnTo>
                    <a:cubicBezTo>
                      <a:pt x="9787" y="15274"/>
                      <a:pt x="9341" y="14801"/>
                      <a:pt x="8770" y="14756"/>
                    </a:cubicBezTo>
                    <a:lnTo>
                      <a:pt x="8770" y="14025"/>
                    </a:lnTo>
                    <a:lnTo>
                      <a:pt x="18324" y="14025"/>
                    </a:lnTo>
                    <a:cubicBezTo>
                      <a:pt x="18529" y="14025"/>
                      <a:pt x="18699" y="13855"/>
                      <a:pt x="18699" y="13650"/>
                    </a:cubicBezTo>
                    <a:lnTo>
                      <a:pt x="18699" y="10055"/>
                    </a:lnTo>
                    <a:cubicBezTo>
                      <a:pt x="18699" y="10019"/>
                      <a:pt x="18690" y="9984"/>
                      <a:pt x="18663" y="9957"/>
                    </a:cubicBezTo>
                    <a:cubicBezTo>
                      <a:pt x="18554" y="9854"/>
                      <a:pt x="18439" y="9810"/>
                      <a:pt x="18334" y="9810"/>
                    </a:cubicBezTo>
                    <a:cubicBezTo>
                      <a:pt x="18131" y="9810"/>
                      <a:pt x="17967" y="9974"/>
                      <a:pt x="17967" y="10180"/>
                    </a:cubicBezTo>
                    <a:lnTo>
                      <a:pt x="17967" y="13168"/>
                    </a:lnTo>
                    <a:cubicBezTo>
                      <a:pt x="17967" y="13240"/>
                      <a:pt x="17914" y="13293"/>
                      <a:pt x="17843" y="13293"/>
                    </a:cubicBezTo>
                    <a:lnTo>
                      <a:pt x="9724" y="13293"/>
                    </a:lnTo>
                    <a:cubicBezTo>
                      <a:pt x="9769" y="13186"/>
                      <a:pt x="9787" y="13061"/>
                      <a:pt x="9787" y="12928"/>
                    </a:cubicBezTo>
                    <a:lnTo>
                      <a:pt x="9787" y="11179"/>
                    </a:lnTo>
                    <a:cubicBezTo>
                      <a:pt x="9787" y="10599"/>
                      <a:pt x="9341" y="10126"/>
                      <a:pt x="8770" y="10082"/>
                    </a:cubicBezTo>
                    <a:lnTo>
                      <a:pt x="8770" y="9350"/>
                    </a:lnTo>
                    <a:cubicBezTo>
                      <a:pt x="9341" y="9315"/>
                      <a:pt x="9787" y="8833"/>
                      <a:pt x="9787" y="8253"/>
                    </a:cubicBezTo>
                    <a:lnTo>
                      <a:pt x="9787" y="6504"/>
                    </a:lnTo>
                    <a:cubicBezTo>
                      <a:pt x="9787" y="5898"/>
                      <a:pt x="9296" y="5407"/>
                      <a:pt x="8690" y="5407"/>
                    </a:cubicBezTo>
                    <a:lnTo>
                      <a:pt x="5041" y="5407"/>
                    </a:lnTo>
                    <a:lnTo>
                      <a:pt x="5041" y="3650"/>
                    </a:lnTo>
                    <a:lnTo>
                      <a:pt x="17967" y="3650"/>
                    </a:lnTo>
                    <a:lnTo>
                      <a:pt x="17967" y="6879"/>
                    </a:lnTo>
                    <a:cubicBezTo>
                      <a:pt x="17967" y="7057"/>
                      <a:pt x="18101" y="7227"/>
                      <a:pt x="18280" y="7254"/>
                    </a:cubicBezTo>
                    <a:cubicBezTo>
                      <a:pt x="18296" y="7256"/>
                      <a:pt x="18312" y="7257"/>
                      <a:pt x="18328" y="7257"/>
                    </a:cubicBezTo>
                    <a:cubicBezTo>
                      <a:pt x="18537" y="7257"/>
                      <a:pt x="18699" y="7095"/>
                      <a:pt x="18699" y="6888"/>
                    </a:cubicBezTo>
                    <a:lnTo>
                      <a:pt x="18699" y="1098"/>
                    </a:lnTo>
                    <a:cubicBezTo>
                      <a:pt x="18699" y="492"/>
                      <a:pt x="18208" y="1"/>
                      <a:pt x="176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5759114" y="3206070"/>
                <a:ext cx="18721" cy="18746"/>
              </a:xfrm>
              <a:custGeom>
                <a:rect b="b" l="l" r="r" t="t"/>
                <a:pathLst>
                  <a:path extrusionOk="0" h="733" w="732">
                    <a:moveTo>
                      <a:pt x="366" y="1"/>
                    </a:moveTo>
                    <a:cubicBezTo>
                      <a:pt x="277" y="1"/>
                      <a:pt x="179" y="45"/>
                      <a:pt x="107" y="108"/>
                    </a:cubicBezTo>
                    <a:cubicBezTo>
                      <a:pt x="45" y="179"/>
                      <a:pt x="0" y="277"/>
                      <a:pt x="0" y="366"/>
                    </a:cubicBezTo>
                    <a:cubicBezTo>
                      <a:pt x="0" y="465"/>
                      <a:pt x="45" y="563"/>
                      <a:pt x="107" y="625"/>
                    </a:cubicBezTo>
                    <a:cubicBezTo>
                      <a:pt x="179" y="697"/>
                      <a:pt x="277" y="732"/>
                      <a:pt x="366" y="732"/>
                    </a:cubicBezTo>
                    <a:cubicBezTo>
                      <a:pt x="464" y="732"/>
                      <a:pt x="562" y="697"/>
                      <a:pt x="625" y="625"/>
                    </a:cubicBezTo>
                    <a:cubicBezTo>
                      <a:pt x="696" y="563"/>
                      <a:pt x="732" y="465"/>
                      <a:pt x="732" y="366"/>
                    </a:cubicBezTo>
                    <a:cubicBezTo>
                      <a:pt x="732" y="277"/>
                      <a:pt x="696" y="179"/>
                      <a:pt x="625" y="108"/>
                    </a:cubicBezTo>
                    <a:cubicBezTo>
                      <a:pt x="562" y="45"/>
                      <a:pt x="464" y="1"/>
                      <a:pt x="366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5447251" y="3034757"/>
                <a:ext cx="181173" cy="18721"/>
              </a:xfrm>
              <a:custGeom>
                <a:rect b="b" l="l" r="r" t="t"/>
                <a:pathLst>
                  <a:path extrusionOk="0" h="732" w="7084">
                    <a:moveTo>
                      <a:pt x="366" y="0"/>
                    </a:moveTo>
                    <a:cubicBezTo>
                      <a:pt x="161" y="0"/>
                      <a:pt x="0" y="161"/>
                      <a:pt x="0" y="366"/>
                    </a:cubicBezTo>
                    <a:cubicBezTo>
                      <a:pt x="0" y="562"/>
                      <a:pt x="161" y="732"/>
                      <a:pt x="366" y="732"/>
                    </a:cubicBezTo>
                    <a:lnTo>
                      <a:pt x="6718" y="732"/>
                    </a:lnTo>
                    <a:cubicBezTo>
                      <a:pt x="6923" y="732"/>
                      <a:pt x="7083" y="562"/>
                      <a:pt x="7083" y="366"/>
                    </a:cubicBezTo>
                    <a:cubicBezTo>
                      <a:pt x="7083" y="161"/>
                      <a:pt x="6923" y="0"/>
                      <a:pt x="6718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5721931" y="3034757"/>
                <a:ext cx="18721" cy="18721"/>
              </a:xfrm>
              <a:custGeom>
                <a:rect b="b" l="l" r="r" t="t"/>
                <a:pathLst>
                  <a:path extrusionOk="0" h="732" w="732">
                    <a:moveTo>
                      <a:pt x="366" y="0"/>
                    </a:moveTo>
                    <a:cubicBezTo>
                      <a:pt x="268" y="0"/>
                      <a:pt x="170" y="36"/>
                      <a:pt x="107" y="107"/>
                    </a:cubicBezTo>
                    <a:cubicBezTo>
                      <a:pt x="36" y="170"/>
                      <a:pt x="0" y="268"/>
                      <a:pt x="0" y="366"/>
                    </a:cubicBezTo>
                    <a:cubicBezTo>
                      <a:pt x="0" y="455"/>
                      <a:pt x="36" y="553"/>
                      <a:pt x="107" y="624"/>
                    </a:cubicBezTo>
                    <a:cubicBezTo>
                      <a:pt x="170" y="687"/>
                      <a:pt x="268" y="732"/>
                      <a:pt x="366" y="732"/>
                    </a:cubicBezTo>
                    <a:cubicBezTo>
                      <a:pt x="455" y="732"/>
                      <a:pt x="553" y="687"/>
                      <a:pt x="625" y="624"/>
                    </a:cubicBezTo>
                    <a:cubicBezTo>
                      <a:pt x="687" y="553"/>
                      <a:pt x="732" y="455"/>
                      <a:pt x="732" y="366"/>
                    </a:cubicBezTo>
                    <a:cubicBezTo>
                      <a:pt x="732" y="268"/>
                      <a:pt x="687" y="170"/>
                      <a:pt x="625" y="107"/>
                    </a:cubicBezTo>
                    <a:cubicBezTo>
                      <a:pt x="553" y="36"/>
                      <a:pt x="455" y="0"/>
                      <a:pt x="366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5683827" y="3034757"/>
                <a:ext cx="18721" cy="18721"/>
              </a:xfrm>
              <a:custGeom>
                <a:rect b="b" l="l" r="r" t="t"/>
                <a:pathLst>
                  <a:path extrusionOk="0" h="732" w="732">
                    <a:moveTo>
                      <a:pt x="366" y="0"/>
                    </a:moveTo>
                    <a:cubicBezTo>
                      <a:pt x="268" y="0"/>
                      <a:pt x="179" y="36"/>
                      <a:pt x="107" y="107"/>
                    </a:cubicBezTo>
                    <a:cubicBezTo>
                      <a:pt x="36" y="170"/>
                      <a:pt x="0" y="268"/>
                      <a:pt x="0" y="366"/>
                    </a:cubicBezTo>
                    <a:cubicBezTo>
                      <a:pt x="0" y="455"/>
                      <a:pt x="36" y="553"/>
                      <a:pt x="107" y="624"/>
                    </a:cubicBezTo>
                    <a:cubicBezTo>
                      <a:pt x="179" y="687"/>
                      <a:pt x="268" y="732"/>
                      <a:pt x="366" y="732"/>
                    </a:cubicBezTo>
                    <a:cubicBezTo>
                      <a:pt x="464" y="732"/>
                      <a:pt x="553" y="687"/>
                      <a:pt x="625" y="624"/>
                    </a:cubicBezTo>
                    <a:cubicBezTo>
                      <a:pt x="696" y="553"/>
                      <a:pt x="732" y="455"/>
                      <a:pt x="732" y="366"/>
                    </a:cubicBezTo>
                    <a:cubicBezTo>
                      <a:pt x="732" y="268"/>
                      <a:pt x="696" y="170"/>
                      <a:pt x="625" y="107"/>
                    </a:cubicBezTo>
                    <a:cubicBezTo>
                      <a:pt x="553" y="36"/>
                      <a:pt x="464" y="0"/>
                      <a:pt x="366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39"/>
              <p:cNvSpPr/>
              <p:nvPr/>
            </p:nvSpPr>
            <p:spPr>
              <a:xfrm>
                <a:off x="5574783" y="3125081"/>
                <a:ext cx="52710" cy="84679"/>
              </a:xfrm>
              <a:custGeom>
                <a:rect b="b" l="l" r="r" t="t"/>
                <a:pathLst>
                  <a:path extrusionOk="0" h="3311" w="2061">
                    <a:moveTo>
                      <a:pt x="1659" y="1"/>
                    </a:moveTo>
                    <a:cubicBezTo>
                      <a:pt x="1566" y="1"/>
                      <a:pt x="1472" y="36"/>
                      <a:pt x="1401" y="108"/>
                    </a:cubicBezTo>
                    <a:lnTo>
                      <a:pt x="107" y="1392"/>
                    </a:lnTo>
                    <a:cubicBezTo>
                      <a:pt x="45" y="1464"/>
                      <a:pt x="0" y="1553"/>
                      <a:pt x="0" y="1651"/>
                    </a:cubicBezTo>
                    <a:cubicBezTo>
                      <a:pt x="0" y="1749"/>
                      <a:pt x="45" y="1838"/>
                      <a:pt x="107" y="1910"/>
                    </a:cubicBezTo>
                    <a:lnTo>
                      <a:pt x="1401" y="3203"/>
                    </a:lnTo>
                    <a:cubicBezTo>
                      <a:pt x="1472" y="3275"/>
                      <a:pt x="1561" y="3310"/>
                      <a:pt x="1659" y="3310"/>
                    </a:cubicBezTo>
                    <a:cubicBezTo>
                      <a:pt x="1749" y="3310"/>
                      <a:pt x="1847" y="3275"/>
                      <a:pt x="1918" y="3203"/>
                    </a:cubicBezTo>
                    <a:cubicBezTo>
                      <a:pt x="2061" y="3061"/>
                      <a:pt x="2061" y="2829"/>
                      <a:pt x="1918" y="2686"/>
                    </a:cubicBezTo>
                    <a:lnTo>
                      <a:pt x="883" y="1651"/>
                    </a:lnTo>
                    <a:lnTo>
                      <a:pt x="1918" y="625"/>
                    </a:lnTo>
                    <a:cubicBezTo>
                      <a:pt x="2061" y="482"/>
                      <a:pt x="2061" y="251"/>
                      <a:pt x="1918" y="108"/>
                    </a:cubicBezTo>
                    <a:cubicBezTo>
                      <a:pt x="1847" y="36"/>
                      <a:pt x="1753" y="1"/>
                      <a:pt x="1659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39"/>
              <p:cNvSpPr/>
              <p:nvPr/>
            </p:nvSpPr>
            <p:spPr>
              <a:xfrm>
                <a:off x="5687688" y="3125081"/>
                <a:ext cx="52505" cy="84679"/>
              </a:xfrm>
              <a:custGeom>
                <a:rect b="b" l="l" r="r" t="t"/>
                <a:pathLst>
                  <a:path extrusionOk="0" h="3311" w="2053">
                    <a:moveTo>
                      <a:pt x="402" y="1"/>
                    </a:moveTo>
                    <a:cubicBezTo>
                      <a:pt x="309" y="1"/>
                      <a:pt x="215" y="36"/>
                      <a:pt x="144" y="108"/>
                    </a:cubicBezTo>
                    <a:cubicBezTo>
                      <a:pt x="1" y="251"/>
                      <a:pt x="1" y="482"/>
                      <a:pt x="144" y="625"/>
                    </a:cubicBezTo>
                    <a:lnTo>
                      <a:pt x="1170" y="1651"/>
                    </a:lnTo>
                    <a:lnTo>
                      <a:pt x="144" y="2686"/>
                    </a:lnTo>
                    <a:cubicBezTo>
                      <a:pt x="1" y="2829"/>
                      <a:pt x="1" y="3061"/>
                      <a:pt x="144" y="3203"/>
                    </a:cubicBezTo>
                    <a:cubicBezTo>
                      <a:pt x="215" y="3275"/>
                      <a:pt x="304" y="3310"/>
                      <a:pt x="402" y="3310"/>
                    </a:cubicBezTo>
                    <a:cubicBezTo>
                      <a:pt x="492" y="3310"/>
                      <a:pt x="590" y="3275"/>
                      <a:pt x="661" y="3203"/>
                    </a:cubicBezTo>
                    <a:lnTo>
                      <a:pt x="1946" y="1910"/>
                    </a:lnTo>
                    <a:cubicBezTo>
                      <a:pt x="2017" y="1838"/>
                      <a:pt x="2053" y="1749"/>
                      <a:pt x="2053" y="1651"/>
                    </a:cubicBezTo>
                    <a:cubicBezTo>
                      <a:pt x="2053" y="1553"/>
                      <a:pt x="2017" y="1464"/>
                      <a:pt x="1946" y="1392"/>
                    </a:cubicBezTo>
                    <a:lnTo>
                      <a:pt x="661" y="108"/>
                    </a:lnTo>
                    <a:cubicBezTo>
                      <a:pt x="590" y="36"/>
                      <a:pt x="496" y="1"/>
                      <a:pt x="4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>
                <a:off x="5635468" y="3114494"/>
                <a:ext cx="44270" cy="105753"/>
              </a:xfrm>
              <a:custGeom>
                <a:rect b="b" l="l" r="r" t="t"/>
                <a:pathLst>
                  <a:path extrusionOk="0" h="4135" w="1731">
                    <a:moveTo>
                      <a:pt x="1325" y="0"/>
                    </a:moveTo>
                    <a:cubicBezTo>
                      <a:pt x="1168" y="0"/>
                      <a:pt x="1017" y="108"/>
                      <a:pt x="972" y="272"/>
                    </a:cubicBezTo>
                    <a:lnTo>
                      <a:pt x="54" y="3671"/>
                    </a:lnTo>
                    <a:cubicBezTo>
                      <a:pt x="0" y="3867"/>
                      <a:pt x="116" y="4063"/>
                      <a:pt x="312" y="4117"/>
                    </a:cubicBezTo>
                    <a:cubicBezTo>
                      <a:pt x="339" y="4126"/>
                      <a:pt x="375" y="4135"/>
                      <a:pt x="401" y="4135"/>
                    </a:cubicBezTo>
                    <a:cubicBezTo>
                      <a:pt x="562" y="4135"/>
                      <a:pt x="714" y="4028"/>
                      <a:pt x="758" y="3858"/>
                    </a:cubicBezTo>
                    <a:lnTo>
                      <a:pt x="1677" y="468"/>
                    </a:lnTo>
                    <a:cubicBezTo>
                      <a:pt x="1731" y="272"/>
                      <a:pt x="1615" y="67"/>
                      <a:pt x="1418" y="13"/>
                    </a:cubicBezTo>
                    <a:cubicBezTo>
                      <a:pt x="1388" y="4"/>
                      <a:pt x="1356" y="0"/>
                      <a:pt x="1325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5338642" y="3296189"/>
                <a:ext cx="18516" cy="18721"/>
              </a:xfrm>
              <a:custGeom>
                <a:rect b="b" l="l" r="r" t="t"/>
                <a:pathLst>
                  <a:path extrusionOk="0" h="732" w="724">
                    <a:moveTo>
                      <a:pt x="367" y="0"/>
                    </a:moveTo>
                    <a:cubicBezTo>
                      <a:pt x="268" y="0"/>
                      <a:pt x="170" y="45"/>
                      <a:pt x="108" y="108"/>
                    </a:cubicBezTo>
                    <a:cubicBezTo>
                      <a:pt x="36" y="179"/>
                      <a:pt x="1" y="268"/>
                      <a:pt x="1" y="366"/>
                    </a:cubicBezTo>
                    <a:cubicBezTo>
                      <a:pt x="1" y="464"/>
                      <a:pt x="36" y="554"/>
                      <a:pt x="108" y="625"/>
                    </a:cubicBezTo>
                    <a:cubicBezTo>
                      <a:pt x="170" y="696"/>
                      <a:pt x="268" y="732"/>
                      <a:pt x="367" y="732"/>
                    </a:cubicBezTo>
                    <a:cubicBezTo>
                      <a:pt x="456" y="732"/>
                      <a:pt x="554" y="696"/>
                      <a:pt x="616" y="625"/>
                    </a:cubicBezTo>
                    <a:cubicBezTo>
                      <a:pt x="688" y="554"/>
                      <a:pt x="723" y="464"/>
                      <a:pt x="723" y="366"/>
                    </a:cubicBezTo>
                    <a:cubicBezTo>
                      <a:pt x="723" y="268"/>
                      <a:pt x="688" y="179"/>
                      <a:pt x="616" y="108"/>
                    </a:cubicBezTo>
                    <a:cubicBezTo>
                      <a:pt x="554" y="45"/>
                      <a:pt x="456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>
                <a:off x="5375826" y="3296189"/>
                <a:ext cx="18746" cy="18721"/>
              </a:xfrm>
              <a:custGeom>
                <a:rect b="b" l="l" r="r" t="t"/>
                <a:pathLst>
                  <a:path extrusionOk="0" h="732" w="733">
                    <a:moveTo>
                      <a:pt x="367" y="0"/>
                    </a:moveTo>
                    <a:cubicBezTo>
                      <a:pt x="277" y="0"/>
                      <a:pt x="179" y="45"/>
                      <a:pt x="108" y="108"/>
                    </a:cubicBezTo>
                    <a:cubicBezTo>
                      <a:pt x="45" y="179"/>
                      <a:pt x="1" y="268"/>
                      <a:pt x="1" y="366"/>
                    </a:cubicBezTo>
                    <a:cubicBezTo>
                      <a:pt x="1" y="464"/>
                      <a:pt x="45" y="554"/>
                      <a:pt x="108" y="625"/>
                    </a:cubicBezTo>
                    <a:cubicBezTo>
                      <a:pt x="179" y="696"/>
                      <a:pt x="277" y="732"/>
                      <a:pt x="367" y="732"/>
                    </a:cubicBezTo>
                    <a:cubicBezTo>
                      <a:pt x="465" y="732"/>
                      <a:pt x="563" y="696"/>
                      <a:pt x="625" y="625"/>
                    </a:cubicBezTo>
                    <a:cubicBezTo>
                      <a:pt x="697" y="554"/>
                      <a:pt x="732" y="464"/>
                      <a:pt x="732" y="366"/>
                    </a:cubicBezTo>
                    <a:cubicBezTo>
                      <a:pt x="732" y="268"/>
                      <a:pt x="697" y="179"/>
                      <a:pt x="625" y="108"/>
                    </a:cubicBezTo>
                    <a:cubicBezTo>
                      <a:pt x="563" y="45"/>
                      <a:pt x="465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5428301" y="3296189"/>
                <a:ext cx="80791" cy="18721"/>
              </a:xfrm>
              <a:custGeom>
                <a:rect b="b" l="l" r="r" t="t"/>
                <a:pathLst>
                  <a:path extrusionOk="0" h="732" w="3159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1"/>
                      <a:pt x="3159" y="366"/>
                    </a:cubicBezTo>
                    <a:cubicBezTo>
                      <a:pt x="3159" y="170"/>
                      <a:pt x="2998" y="0"/>
                      <a:pt x="2802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5338642" y="3415743"/>
                <a:ext cx="18516" cy="18721"/>
              </a:xfrm>
              <a:custGeom>
                <a:rect b="b" l="l" r="r" t="t"/>
                <a:pathLst>
                  <a:path extrusionOk="0" h="732" w="724">
                    <a:moveTo>
                      <a:pt x="367" y="0"/>
                    </a:moveTo>
                    <a:cubicBezTo>
                      <a:pt x="268" y="0"/>
                      <a:pt x="170" y="45"/>
                      <a:pt x="108" y="107"/>
                    </a:cubicBezTo>
                    <a:cubicBezTo>
                      <a:pt x="36" y="179"/>
                      <a:pt x="1" y="268"/>
                      <a:pt x="1" y="366"/>
                    </a:cubicBezTo>
                    <a:cubicBezTo>
                      <a:pt x="1" y="464"/>
                      <a:pt x="36" y="562"/>
                      <a:pt x="108" y="625"/>
                    </a:cubicBezTo>
                    <a:cubicBezTo>
                      <a:pt x="170" y="696"/>
                      <a:pt x="268" y="732"/>
                      <a:pt x="367" y="732"/>
                    </a:cubicBezTo>
                    <a:cubicBezTo>
                      <a:pt x="456" y="732"/>
                      <a:pt x="554" y="696"/>
                      <a:pt x="616" y="625"/>
                    </a:cubicBezTo>
                    <a:cubicBezTo>
                      <a:pt x="688" y="562"/>
                      <a:pt x="723" y="464"/>
                      <a:pt x="723" y="366"/>
                    </a:cubicBezTo>
                    <a:cubicBezTo>
                      <a:pt x="723" y="268"/>
                      <a:pt x="688" y="179"/>
                      <a:pt x="616" y="107"/>
                    </a:cubicBezTo>
                    <a:cubicBezTo>
                      <a:pt x="554" y="45"/>
                      <a:pt x="456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5375826" y="3415743"/>
                <a:ext cx="18746" cy="18721"/>
              </a:xfrm>
              <a:custGeom>
                <a:rect b="b" l="l" r="r" t="t"/>
                <a:pathLst>
                  <a:path extrusionOk="0" h="732" w="733">
                    <a:moveTo>
                      <a:pt x="367" y="0"/>
                    </a:moveTo>
                    <a:cubicBezTo>
                      <a:pt x="277" y="0"/>
                      <a:pt x="179" y="45"/>
                      <a:pt x="108" y="107"/>
                    </a:cubicBezTo>
                    <a:cubicBezTo>
                      <a:pt x="45" y="179"/>
                      <a:pt x="1" y="268"/>
                      <a:pt x="1" y="366"/>
                    </a:cubicBezTo>
                    <a:cubicBezTo>
                      <a:pt x="1" y="464"/>
                      <a:pt x="45" y="562"/>
                      <a:pt x="108" y="625"/>
                    </a:cubicBezTo>
                    <a:cubicBezTo>
                      <a:pt x="179" y="696"/>
                      <a:pt x="277" y="732"/>
                      <a:pt x="367" y="732"/>
                    </a:cubicBezTo>
                    <a:cubicBezTo>
                      <a:pt x="465" y="732"/>
                      <a:pt x="563" y="696"/>
                      <a:pt x="625" y="625"/>
                    </a:cubicBezTo>
                    <a:cubicBezTo>
                      <a:pt x="697" y="562"/>
                      <a:pt x="732" y="464"/>
                      <a:pt x="732" y="366"/>
                    </a:cubicBezTo>
                    <a:cubicBezTo>
                      <a:pt x="732" y="268"/>
                      <a:pt x="697" y="179"/>
                      <a:pt x="625" y="107"/>
                    </a:cubicBezTo>
                    <a:cubicBezTo>
                      <a:pt x="563" y="45"/>
                      <a:pt x="465" y="0"/>
                      <a:pt x="367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5428301" y="3415743"/>
                <a:ext cx="80791" cy="18721"/>
              </a:xfrm>
              <a:custGeom>
                <a:rect b="b" l="l" r="r" t="t"/>
                <a:pathLst>
                  <a:path extrusionOk="0" h="732" w="3159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1"/>
                      <a:pt x="3159" y="366"/>
                    </a:cubicBezTo>
                    <a:cubicBezTo>
                      <a:pt x="3159" y="170"/>
                      <a:pt x="2998" y="0"/>
                      <a:pt x="2802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5338642" y="3176636"/>
                <a:ext cx="18516" cy="18746"/>
              </a:xfrm>
              <a:custGeom>
                <a:rect b="b" l="l" r="r" t="t"/>
                <a:pathLst>
                  <a:path extrusionOk="0" h="733" w="724">
                    <a:moveTo>
                      <a:pt x="367" y="1"/>
                    </a:moveTo>
                    <a:cubicBezTo>
                      <a:pt x="268" y="1"/>
                      <a:pt x="170" y="45"/>
                      <a:pt x="108" y="108"/>
                    </a:cubicBezTo>
                    <a:cubicBezTo>
                      <a:pt x="36" y="179"/>
                      <a:pt x="1" y="269"/>
                      <a:pt x="1" y="367"/>
                    </a:cubicBezTo>
                    <a:cubicBezTo>
                      <a:pt x="1" y="465"/>
                      <a:pt x="36" y="554"/>
                      <a:pt x="108" y="625"/>
                    </a:cubicBezTo>
                    <a:cubicBezTo>
                      <a:pt x="170" y="697"/>
                      <a:pt x="268" y="732"/>
                      <a:pt x="367" y="732"/>
                    </a:cubicBezTo>
                    <a:cubicBezTo>
                      <a:pt x="456" y="732"/>
                      <a:pt x="554" y="697"/>
                      <a:pt x="616" y="625"/>
                    </a:cubicBezTo>
                    <a:cubicBezTo>
                      <a:pt x="688" y="554"/>
                      <a:pt x="723" y="465"/>
                      <a:pt x="723" y="367"/>
                    </a:cubicBezTo>
                    <a:cubicBezTo>
                      <a:pt x="723" y="269"/>
                      <a:pt x="688" y="179"/>
                      <a:pt x="616" y="108"/>
                    </a:cubicBezTo>
                    <a:cubicBezTo>
                      <a:pt x="554" y="45"/>
                      <a:pt x="456" y="1"/>
                      <a:pt x="367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5375826" y="3176636"/>
                <a:ext cx="18746" cy="18746"/>
              </a:xfrm>
              <a:custGeom>
                <a:rect b="b" l="l" r="r" t="t"/>
                <a:pathLst>
                  <a:path extrusionOk="0" h="733" w="733">
                    <a:moveTo>
                      <a:pt x="367" y="1"/>
                    </a:moveTo>
                    <a:cubicBezTo>
                      <a:pt x="277" y="1"/>
                      <a:pt x="179" y="45"/>
                      <a:pt x="108" y="108"/>
                    </a:cubicBezTo>
                    <a:cubicBezTo>
                      <a:pt x="45" y="179"/>
                      <a:pt x="1" y="269"/>
                      <a:pt x="1" y="367"/>
                    </a:cubicBezTo>
                    <a:cubicBezTo>
                      <a:pt x="1" y="465"/>
                      <a:pt x="45" y="554"/>
                      <a:pt x="108" y="625"/>
                    </a:cubicBezTo>
                    <a:cubicBezTo>
                      <a:pt x="179" y="697"/>
                      <a:pt x="277" y="732"/>
                      <a:pt x="367" y="732"/>
                    </a:cubicBezTo>
                    <a:cubicBezTo>
                      <a:pt x="465" y="732"/>
                      <a:pt x="563" y="697"/>
                      <a:pt x="625" y="625"/>
                    </a:cubicBezTo>
                    <a:cubicBezTo>
                      <a:pt x="697" y="554"/>
                      <a:pt x="732" y="465"/>
                      <a:pt x="732" y="367"/>
                    </a:cubicBezTo>
                    <a:cubicBezTo>
                      <a:pt x="732" y="269"/>
                      <a:pt x="697" y="179"/>
                      <a:pt x="625" y="108"/>
                    </a:cubicBezTo>
                    <a:cubicBezTo>
                      <a:pt x="563" y="45"/>
                      <a:pt x="465" y="1"/>
                      <a:pt x="367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5428301" y="3176636"/>
                <a:ext cx="80791" cy="18746"/>
              </a:xfrm>
              <a:custGeom>
                <a:rect b="b" l="l" r="r" t="t"/>
                <a:pathLst>
                  <a:path extrusionOk="0" h="733" w="3159">
                    <a:moveTo>
                      <a:pt x="366" y="1"/>
                    </a:moveTo>
                    <a:cubicBezTo>
                      <a:pt x="161" y="1"/>
                      <a:pt x="1" y="161"/>
                      <a:pt x="1" y="367"/>
                    </a:cubicBezTo>
                    <a:cubicBezTo>
                      <a:pt x="1" y="572"/>
                      <a:pt x="161" y="732"/>
                      <a:pt x="366" y="732"/>
                    </a:cubicBezTo>
                    <a:lnTo>
                      <a:pt x="2802" y="732"/>
                    </a:lnTo>
                    <a:cubicBezTo>
                      <a:pt x="2998" y="732"/>
                      <a:pt x="3159" y="572"/>
                      <a:pt x="3159" y="367"/>
                    </a:cubicBezTo>
                    <a:cubicBezTo>
                      <a:pt x="3159" y="161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5574783" y="3296189"/>
                <a:ext cx="78055" cy="18721"/>
              </a:xfrm>
              <a:custGeom>
                <a:rect b="b" l="l" r="r" t="t"/>
                <a:pathLst>
                  <a:path extrusionOk="0" h="732" w="3052">
                    <a:moveTo>
                      <a:pt x="366" y="0"/>
                    </a:moveTo>
                    <a:cubicBezTo>
                      <a:pt x="170" y="0"/>
                      <a:pt x="0" y="170"/>
                      <a:pt x="0" y="366"/>
                    </a:cubicBezTo>
                    <a:cubicBezTo>
                      <a:pt x="0" y="571"/>
                      <a:pt x="170" y="732"/>
                      <a:pt x="366" y="732"/>
                    </a:cubicBezTo>
                    <a:lnTo>
                      <a:pt x="2685" y="732"/>
                    </a:lnTo>
                    <a:cubicBezTo>
                      <a:pt x="2882" y="732"/>
                      <a:pt x="3051" y="571"/>
                      <a:pt x="3051" y="366"/>
                    </a:cubicBezTo>
                    <a:cubicBezTo>
                      <a:pt x="3051" y="170"/>
                      <a:pt x="2882" y="0"/>
                      <a:pt x="2685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>
                <a:off x="5688609" y="3296189"/>
                <a:ext cx="50920" cy="18721"/>
              </a:xfrm>
              <a:custGeom>
                <a:rect b="b" l="l" r="r" t="t"/>
                <a:pathLst>
                  <a:path extrusionOk="0" h="732" w="1991">
                    <a:moveTo>
                      <a:pt x="366" y="0"/>
                    </a:moveTo>
                    <a:cubicBezTo>
                      <a:pt x="161" y="0"/>
                      <a:pt x="1" y="170"/>
                      <a:pt x="1" y="366"/>
                    </a:cubicBezTo>
                    <a:cubicBezTo>
                      <a:pt x="1" y="571"/>
                      <a:pt x="161" y="732"/>
                      <a:pt x="366" y="732"/>
                    </a:cubicBezTo>
                    <a:lnTo>
                      <a:pt x="1624" y="732"/>
                    </a:lnTo>
                    <a:cubicBezTo>
                      <a:pt x="1829" y="732"/>
                      <a:pt x="1990" y="571"/>
                      <a:pt x="1990" y="366"/>
                    </a:cubicBezTo>
                    <a:cubicBezTo>
                      <a:pt x="1990" y="170"/>
                      <a:pt x="1829" y="0"/>
                      <a:pt x="1624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>
                <a:off x="5574783" y="3251462"/>
                <a:ext cx="164754" cy="18746"/>
              </a:xfrm>
              <a:custGeom>
                <a:rect b="b" l="l" r="r" t="t"/>
                <a:pathLst>
                  <a:path extrusionOk="0" h="733" w="6442">
                    <a:moveTo>
                      <a:pt x="366" y="1"/>
                    </a:moveTo>
                    <a:cubicBezTo>
                      <a:pt x="170" y="1"/>
                      <a:pt x="0" y="162"/>
                      <a:pt x="0" y="367"/>
                    </a:cubicBezTo>
                    <a:cubicBezTo>
                      <a:pt x="0" y="563"/>
                      <a:pt x="170" y="732"/>
                      <a:pt x="366" y="732"/>
                    </a:cubicBezTo>
                    <a:lnTo>
                      <a:pt x="6075" y="732"/>
                    </a:lnTo>
                    <a:cubicBezTo>
                      <a:pt x="6280" y="732"/>
                      <a:pt x="6441" y="563"/>
                      <a:pt x="6441" y="367"/>
                    </a:cubicBezTo>
                    <a:cubicBezTo>
                      <a:pt x="6441" y="162"/>
                      <a:pt x="6280" y="1"/>
                      <a:pt x="6075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8" name="Google Shape;1288;p39"/>
          <p:cNvGrpSpPr/>
          <p:nvPr/>
        </p:nvGrpSpPr>
        <p:grpSpPr>
          <a:xfrm>
            <a:off x="1625456" y="2971317"/>
            <a:ext cx="644180" cy="634874"/>
            <a:chOff x="4016825" y="3563324"/>
            <a:chExt cx="469314" cy="478608"/>
          </a:xfrm>
        </p:grpSpPr>
        <p:sp>
          <p:nvSpPr>
            <p:cNvPr id="1289" name="Google Shape;1289;p39"/>
            <p:cNvSpPr/>
            <p:nvPr/>
          </p:nvSpPr>
          <p:spPr>
            <a:xfrm>
              <a:off x="4262300" y="3563324"/>
              <a:ext cx="223372" cy="63452"/>
            </a:xfrm>
            <a:custGeom>
              <a:rect b="b" l="l" r="r" t="t"/>
              <a:pathLst>
                <a:path extrusionOk="0" h="2481" w="8734">
                  <a:moveTo>
                    <a:pt x="7485" y="732"/>
                  </a:moveTo>
                  <a:cubicBezTo>
                    <a:pt x="7770" y="732"/>
                    <a:pt x="8002" y="956"/>
                    <a:pt x="8002" y="1241"/>
                  </a:cubicBezTo>
                  <a:cubicBezTo>
                    <a:pt x="8002" y="1526"/>
                    <a:pt x="7770" y="1749"/>
                    <a:pt x="7485" y="1749"/>
                  </a:cubicBezTo>
                  <a:cubicBezTo>
                    <a:pt x="7244" y="1749"/>
                    <a:pt x="7039" y="1580"/>
                    <a:pt x="6985" y="1348"/>
                  </a:cubicBezTo>
                  <a:cubicBezTo>
                    <a:pt x="7003" y="1312"/>
                    <a:pt x="7003" y="1277"/>
                    <a:pt x="7003" y="1241"/>
                  </a:cubicBezTo>
                  <a:cubicBezTo>
                    <a:pt x="7003" y="1205"/>
                    <a:pt x="7003" y="1170"/>
                    <a:pt x="6985" y="1134"/>
                  </a:cubicBezTo>
                  <a:cubicBezTo>
                    <a:pt x="7039" y="902"/>
                    <a:pt x="7244" y="732"/>
                    <a:pt x="7485" y="732"/>
                  </a:cubicBezTo>
                  <a:close/>
                  <a:moveTo>
                    <a:pt x="7485" y="1"/>
                  </a:moveTo>
                  <a:cubicBezTo>
                    <a:pt x="6932" y="1"/>
                    <a:pt x="6459" y="367"/>
                    <a:pt x="6299" y="875"/>
                  </a:cubicBezTo>
                  <a:lnTo>
                    <a:pt x="366" y="875"/>
                  </a:lnTo>
                  <a:cubicBezTo>
                    <a:pt x="170" y="875"/>
                    <a:pt x="0" y="1036"/>
                    <a:pt x="0" y="1241"/>
                  </a:cubicBezTo>
                  <a:cubicBezTo>
                    <a:pt x="0" y="1446"/>
                    <a:pt x="170" y="1607"/>
                    <a:pt x="366" y="1607"/>
                  </a:cubicBezTo>
                  <a:lnTo>
                    <a:pt x="6299" y="1607"/>
                  </a:lnTo>
                  <a:cubicBezTo>
                    <a:pt x="6459" y="2115"/>
                    <a:pt x="6932" y="2481"/>
                    <a:pt x="7485" y="2481"/>
                  </a:cubicBezTo>
                  <a:cubicBezTo>
                    <a:pt x="8172" y="2481"/>
                    <a:pt x="8734" y="1928"/>
                    <a:pt x="8734" y="1241"/>
                  </a:cubicBezTo>
                  <a:cubicBezTo>
                    <a:pt x="8734" y="554"/>
                    <a:pt x="8172" y="1"/>
                    <a:pt x="74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016825" y="3591378"/>
              <a:ext cx="196467" cy="450555"/>
            </a:xfrm>
            <a:custGeom>
              <a:rect b="b" l="l" r="r" t="t"/>
              <a:pathLst>
                <a:path extrusionOk="0" h="17617" w="7682">
                  <a:moveTo>
                    <a:pt x="6687" y="1"/>
                  </a:moveTo>
                  <a:cubicBezTo>
                    <a:pt x="6659" y="1"/>
                    <a:pt x="6630" y="4"/>
                    <a:pt x="6602" y="10"/>
                  </a:cubicBezTo>
                  <a:cubicBezTo>
                    <a:pt x="3506" y="840"/>
                    <a:pt x="1338" y="3650"/>
                    <a:pt x="1312" y="6862"/>
                  </a:cubicBezTo>
                  <a:lnTo>
                    <a:pt x="45" y="11037"/>
                  </a:lnTo>
                  <a:cubicBezTo>
                    <a:pt x="0" y="11188"/>
                    <a:pt x="54" y="11358"/>
                    <a:pt x="205" y="11447"/>
                  </a:cubicBezTo>
                  <a:cubicBezTo>
                    <a:pt x="259" y="11483"/>
                    <a:pt x="330" y="11500"/>
                    <a:pt x="402" y="11500"/>
                  </a:cubicBezTo>
                  <a:lnTo>
                    <a:pt x="2061" y="11500"/>
                  </a:lnTo>
                  <a:lnTo>
                    <a:pt x="2061" y="13044"/>
                  </a:lnTo>
                  <a:cubicBezTo>
                    <a:pt x="2061" y="14534"/>
                    <a:pt x="3265" y="15738"/>
                    <a:pt x="4755" y="15738"/>
                  </a:cubicBezTo>
                  <a:lnTo>
                    <a:pt x="6771" y="15738"/>
                  </a:lnTo>
                  <a:cubicBezTo>
                    <a:pt x="6869" y="15738"/>
                    <a:pt x="6950" y="15818"/>
                    <a:pt x="6950" y="15916"/>
                  </a:cubicBezTo>
                  <a:lnTo>
                    <a:pt x="6950" y="17388"/>
                  </a:lnTo>
                  <a:cubicBezTo>
                    <a:pt x="6950" y="17415"/>
                    <a:pt x="6968" y="17442"/>
                    <a:pt x="6985" y="17460"/>
                  </a:cubicBezTo>
                  <a:cubicBezTo>
                    <a:pt x="7093" y="17570"/>
                    <a:pt x="7209" y="17616"/>
                    <a:pt x="7315" y="17616"/>
                  </a:cubicBezTo>
                  <a:cubicBezTo>
                    <a:pt x="7517" y="17616"/>
                    <a:pt x="7681" y="17450"/>
                    <a:pt x="7681" y="17246"/>
                  </a:cubicBezTo>
                  <a:lnTo>
                    <a:pt x="7681" y="15390"/>
                  </a:lnTo>
                  <a:cubicBezTo>
                    <a:pt x="7681" y="15185"/>
                    <a:pt x="7512" y="15006"/>
                    <a:pt x="7298" y="15006"/>
                  </a:cubicBezTo>
                  <a:lnTo>
                    <a:pt x="4755" y="15006"/>
                  </a:lnTo>
                  <a:cubicBezTo>
                    <a:pt x="3667" y="15006"/>
                    <a:pt x="2793" y="14132"/>
                    <a:pt x="2793" y="13035"/>
                  </a:cubicBezTo>
                  <a:lnTo>
                    <a:pt x="2793" y="11135"/>
                  </a:lnTo>
                  <a:cubicBezTo>
                    <a:pt x="2793" y="10938"/>
                    <a:pt x="2623" y="10769"/>
                    <a:pt x="2427" y="10769"/>
                  </a:cubicBezTo>
                  <a:lnTo>
                    <a:pt x="883" y="10769"/>
                  </a:lnTo>
                  <a:lnTo>
                    <a:pt x="2025" y="7022"/>
                  </a:lnTo>
                  <a:cubicBezTo>
                    <a:pt x="2034" y="6986"/>
                    <a:pt x="2043" y="6951"/>
                    <a:pt x="2043" y="6915"/>
                  </a:cubicBezTo>
                  <a:cubicBezTo>
                    <a:pt x="2043" y="4016"/>
                    <a:pt x="3997" y="1464"/>
                    <a:pt x="6789" y="724"/>
                  </a:cubicBezTo>
                  <a:cubicBezTo>
                    <a:pt x="6985" y="670"/>
                    <a:pt x="7101" y="465"/>
                    <a:pt x="7048" y="269"/>
                  </a:cubicBezTo>
                  <a:cubicBezTo>
                    <a:pt x="7010" y="109"/>
                    <a:pt x="6854" y="1"/>
                    <a:pt x="6687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183356" y="3623114"/>
              <a:ext cx="302782" cy="418458"/>
            </a:xfrm>
            <a:custGeom>
              <a:rect b="b" l="l" r="r" t="t"/>
              <a:pathLst>
                <a:path extrusionOk="0" h="16362" w="11839">
                  <a:moveTo>
                    <a:pt x="6540" y="732"/>
                  </a:moveTo>
                  <a:lnTo>
                    <a:pt x="6540" y="1258"/>
                  </a:lnTo>
                  <a:cubicBezTo>
                    <a:pt x="6540" y="1428"/>
                    <a:pt x="6656" y="1579"/>
                    <a:pt x="6825" y="1615"/>
                  </a:cubicBezTo>
                  <a:cubicBezTo>
                    <a:pt x="7352" y="1722"/>
                    <a:pt x="7833" y="1927"/>
                    <a:pt x="8288" y="2213"/>
                  </a:cubicBezTo>
                  <a:cubicBezTo>
                    <a:pt x="8349" y="2251"/>
                    <a:pt x="8417" y="2269"/>
                    <a:pt x="8486" y="2269"/>
                  </a:cubicBezTo>
                  <a:cubicBezTo>
                    <a:pt x="8579" y="2269"/>
                    <a:pt x="8671" y="2235"/>
                    <a:pt x="8743" y="2168"/>
                  </a:cubicBezTo>
                  <a:lnTo>
                    <a:pt x="9100" y="1811"/>
                  </a:lnTo>
                  <a:lnTo>
                    <a:pt x="10010" y="2712"/>
                  </a:lnTo>
                  <a:lnTo>
                    <a:pt x="9644" y="3069"/>
                  </a:lnTo>
                  <a:cubicBezTo>
                    <a:pt x="9528" y="3185"/>
                    <a:pt x="9501" y="3381"/>
                    <a:pt x="9600" y="3524"/>
                  </a:cubicBezTo>
                  <a:cubicBezTo>
                    <a:pt x="9885" y="3970"/>
                    <a:pt x="10090" y="4452"/>
                    <a:pt x="10206" y="4969"/>
                  </a:cubicBezTo>
                  <a:cubicBezTo>
                    <a:pt x="10242" y="5139"/>
                    <a:pt x="10385" y="5255"/>
                    <a:pt x="10554" y="5255"/>
                  </a:cubicBezTo>
                  <a:lnTo>
                    <a:pt x="11072" y="5255"/>
                  </a:lnTo>
                  <a:lnTo>
                    <a:pt x="11072" y="6539"/>
                  </a:lnTo>
                  <a:lnTo>
                    <a:pt x="10545" y="6539"/>
                  </a:lnTo>
                  <a:cubicBezTo>
                    <a:pt x="10376" y="6539"/>
                    <a:pt x="10224" y="6655"/>
                    <a:pt x="10188" y="6825"/>
                  </a:cubicBezTo>
                  <a:cubicBezTo>
                    <a:pt x="10072" y="7342"/>
                    <a:pt x="9876" y="7833"/>
                    <a:pt x="9591" y="8279"/>
                  </a:cubicBezTo>
                  <a:cubicBezTo>
                    <a:pt x="9493" y="8422"/>
                    <a:pt x="9510" y="8618"/>
                    <a:pt x="9635" y="8734"/>
                  </a:cubicBezTo>
                  <a:lnTo>
                    <a:pt x="9992" y="9100"/>
                  </a:lnTo>
                  <a:lnTo>
                    <a:pt x="9091" y="10001"/>
                  </a:lnTo>
                  <a:lnTo>
                    <a:pt x="8734" y="9644"/>
                  </a:lnTo>
                  <a:cubicBezTo>
                    <a:pt x="8661" y="9571"/>
                    <a:pt x="8567" y="9535"/>
                    <a:pt x="8473" y="9535"/>
                  </a:cubicBezTo>
                  <a:cubicBezTo>
                    <a:pt x="8406" y="9535"/>
                    <a:pt x="8339" y="9553"/>
                    <a:pt x="8279" y="9590"/>
                  </a:cubicBezTo>
                  <a:cubicBezTo>
                    <a:pt x="7833" y="9885"/>
                    <a:pt x="7343" y="10081"/>
                    <a:pt x="6834" y="10197"/>
                  </a:cubicBezTo>
                  <a:cubicBezTo>
                    <a:pt x="6665" y="10233"/>
                    <a:pt x="6540" y="10384"/>
                    <a:pt x="6540" y="10554"/>
                  </a:cubicBezTo>
                  <a:lnTo>
                    <a:pt x="6540" y="11062"/>
                  </a:lnTo>
                  <a:lnTo>
                    <a:pt x="5264" y="11062"/>
                  </a:lnTo>
                  <a:lnTo>
                    <a:pt x="5264" y="10545"/>
                  </a:lnTo>
                  <a:cubicBezTo>
                    <a:pt x="5264" y="10366"/>
                    <a:pt x="5139" y="10224"/>
                    <a:pt x="4970" y="10188"/>
                  </a:cubicBezTo>
                  <a:cubicBezTo>
                    <a:pt x="4452" y="10072"/>
                    <a:pt x="3962" y="9867"/>
                    <a:pt x="3515" y="9581"/>
                  </a:cubicBezTo>
                  <a:cubicBezTo>
                    <a:pt x="3456" y="9544"/>
                    <a:pt x="3389" y="9526"/>
                    <a:pt x="3322" y="9526"/>
                  </a:cubicBezTo>
                  <a:cubicBezTo>
                    <a:pt x="3227" y="9526"/>
                    <a:pt x="3133" y="9562"/>
                    <a:pt x="3061" y="9635"/>
                  </a:cubicBezTo>
                  <a:lnTo>
                    <a:pt x="2704" y="9992"/>
                  </a:lnTo>
                  <a:lnTo>
                    <a:pt x="1794" y="9091"/>
                  </a:lnTo>
                  <a:lnTo>
                    <a:pt x="2151" y="8725"/>
                  </a:lnTo>
                  <a:cubicBezTo>
                    <a:pt x="2275" y="8609"/>
                    <a:pt x="2293" y="8422"/>
                    <a:pt x="2204" y="8279"/>
                  </a:cubicBezTo>
                  <a:cubicBezTo>
                    <a:pt x="1910" y="7833"/>
                    <a:pt x="1713" y="7342"/>
                    <a:pt x="1597" y="6825"/>
                  </a:cubicBezTo>
                  <a:cubicBezTo>
                    <a:pt x="1562" y="6655"/>
                    <a:pt x="1410" y="6539"/>
                    <a:pt x="1241" y="6539"/>
                  </a:cubicBezTo>
                  <a:lnTo>
                    <a:pt x="732" y="6539"/>
                  </a:lnTo>
                  <a:lnTo>
                    <a:pt x="732" y="5255"/>
                  </a:lnTo>
                  <a:lnTo>
                    <a:pt x="1258" y="5255"/>
                  </a:lnTo>
                  <a:cubicBezTo>
                    <a:pt x="1428" y="5255"/>
                    <a:pt x="1580" y="5139"/>
                    <a:pt x="1615" y="4969"/>
                  </a:cubicBezTo>
                  <a:cubicBezTo>
                    <a:pt x="1722" y="4452"/>
                    <a:pt x="1928" y="3961"/>
                    <a:pt x="2213" y="3515"/>
                  </a:cubicBezTo>
                  <a:cubicBezTo>
                    <a:pt x="2311" y="3372"/>
                    <a:pt x="2284" y="3176"/>
                    <a:pt x="2168" y="3060"/>
                  </a:cubicBezTo>
                  <a:lnTo>
                    <a:pt x="1812" y="2694"/>
                  </a:lnTo>
                  <a:lnTo>
                    <a:pt x="2713" y="1793"/>
                  </a:lnTo>
                  <a:lnTo>
                    <a:pt x="3069" y="2150"/>
                  </a:lnTo>
                  <a:cubicBezTo>
                    <a:pt x="3142" y="2218"/>
                    <a:pt x="3236" y="2255"/>
                    <a:pt x="3330" y="2255"/>
                  </a:cubicBezTo>
                  <a:cubicBezTo>
                    <a:pt x="3397" y="2255"/>
                    <a:pt x="3465" y="2236"/>
                    <a:pt x="3524" y="2195"/>
                  </a:cubicBezTo>
                  <a:cubicBezTo>
                    <a:pt x="3970" y="1909"/>
                    <a:pt x="4461" y="1704"/>
                    <a:pt x="4979" y="1597"/>
                  </a:cubicBezTo>
                  <a:cubicBezTo>
                    <a:pt x="5139" y="1561"/>
                    <a:pt x="5264" y="1410"/>
                    <a:pt x="5264" y="1240"/>
                  </a:cubicBezTo>
                  <a:lnTo>
                    <a:pt x="5264" y="732"/>
                  </a:lnTo>
                  <a:close/>
                  <a:moveTo>
                    <a:pt x="3346" y="12855"/>
                  </a:moveTo>
                  <a:cubicBezTo>
                    <a:pt x="3631" y="12855"/>
                    <a:pt x="3854" y="13087"/>
                    <a:pt x="3854" y="13364"/>
                  </a:cubicBezTo>
                  <a:cubicBezTo>
                    <a:pt x="3854" y="13649"/>
                    <a:pt x="3631" y="13881"/>
                    <a:pt x="3346" y="13881"/>
                  </a:cubicBezTo>
                  <a:cubicBezTo>
                    <a:pt x="3069" y="13881"/>
                    <a:pt x="2837" y="13649"/>
                    <a:pt x="2837" y="13364"/>
                  </a:cubicBezTo>
                  <a:cubicBezTo>
                    <a:pt x="2837" y="13087"/>
                    <a:pt x="3069" y="12855"/>
                    <a:pt x="3346" y="12855"/>
                  </a:cubicBezTo>
                  <a:close/>
                  <a:moveTo>
                    <a:pt x="8386" y="14613"/>
                  </a:moveTo>
                  <a:cubicBezTo>
                    <a:pt x="8672" y="14613"/>
                    <a:pt x="8895" y="14836"/>
                    <a:pt x="8895" y="15121"/>
                  </a:cubicBezTo>
                  <a:cubicBezTo>
                    <a:pt x="8895" y="15407"/>
                    <a:pt x="8672" y="15630"/>
                    <a:pt x="8386" y="15630"/>
                  </a:cubicBezTo>
                  <a:cubicBezTo>
                    <a:pt x="8110" y="15630"/>
                    <a:pt x="7878" y="15407"/>
                    <a:pt x="7878" y="15121"/>
                  </a:cubicBezTo>
                  <a:cubicBezTo>
                    <a:pt x="7878" y="14836"/>
                    <a:pt x="8110" y="14613"/>
                    <a:pt x="8386" y="14613"/>
                  </a:cubicBezTo>
                  <a:close/>
                  <a:moveTo>
                    <a:pt x="4898" y="0"/>
                  </a:moveTo>
                  <a:cubicBezTo>
                    <a:pt x="4693" y="0"/>
                    <a:pt x="4532" y="161"/>
                    <a:pt x="4532" y="366"/>
                  </a:cubicBezTo>
                  <a:lnTo>
                    <a:pt x="4532" y="955"/>
                  </a:lnTo>
                  <a:cubicBezTo>
                    <a:pt x="4122" y="1062"/>
                    <a:pt x="3739" y="1222"/>
                    <a:pt x="3373" y="1437"/>
                  </a:cubicBezTo>
                  <a:lnTo>
                    <a:pt x="2962" y="1017"/>
                  </a:lnTo>
                  <a:cubicBezTo>
                    <a:pt x="2891" y="946"/>
                    <a:pt x="2797" y="910"/>
                    <a:pt x="2704" y="910"/>
                  </a:cubicBezTo>
                  <a:cubicBezTo>
                    <a:pt x="2610" y="910"/>
                    <a:pt x="2516" y="946"/>
                    <a:pt x="2445" y="1017"/>
                  </a:cubicBezTo>
                  <a:lnTo>
                    <a:pt x="1018" y="2445"/>
                  </a:lnTo>
                  <a:cubicBezTo>
                    <a:pt x="955" y="2507"/>
                    <a:pt x="911" y="2605"/>
                    <a:pt x="911" y="2694"/>
                  </a:cubicBezTo>
                  <a:cubicBezTo>
                    <a:pt x="911" y="2793"/>
                    <a:pt x="955" y="2891"/>
                    <a:pt x="1018" y="2953"/>
                  </a:cubicBezTo>
                  <a:lnTo>
                    <a:pt x="1437" y="3372"/>
                  </a:lnTo>
                  <a:cubicBezTo>
                    <a:pt x="1223" y="3738"/>
                    <a:pt x="1062" y="4122"/>
                    <a:pt x="955" y="4532"/>
                  </a:cubicBezTo>
                  <a:lnTo>
                    <a:pt x="366" y="4532"/>
                  </a:lnTo>
                  <a:cubicBezTo>
                    <a:pt x="161" y="4532"/>
                    <a:pt x="1" y="4693"/>
                    <a:pt x="1" y="4889"/>
                  </a:cubicBezTo>
                  <a:lnTo>
                    <a:pt x="1" y="6905"/>
                  </a:lnTo>
                  <a:cubicBezTo>
                    <a:pt x="1" y="7066"/>
                    <a:pt x="108" y="7208"/>
                    <a:pt x="268" y="7253"/>
                  </a:cubicBezTo>
                  <a:cubicBezTo>
                    <a:pt x="304" y="7262"/>
                    <a:pt x="331" y="7271"/>
                    <a:pt x="366" y="7271"/>
                  </a:cubicBezTo>
                  <a:lnTo>
                    <a:pt x="955" y="7271"/>
                  </a:lnTo>
                  <a:cubicBezTo>
                    <a:pt x="1071" y="7672"/>
                    <a:pt x="1232" y="8056"/>
                    <a:pt x="1437" y="8422"/>
                  </a:cubicBezTo>
                  <a:lnTo>
                    <a:pt x="1018" y="8841"/>
                  </a:lnTo>
                  <a:cubicBezTo>
                    <a:pt x="875" y="8984"/>
                    <a:pt x="875" y="9216"/>
                    <a:pt x="1018" y="9358"/>
                  </a:cubicBezTo>
                  <a:lnTo>
                    <a:pt x="2445" y="10777"/>
                  </a:lnTo>
                  <a:cubicBezTo>
                    <a:pt x="2516" y="10848"/>
                    <a:pt x="2606" y="10884"/>
                    <a:pt x="2704" y="10884"/>
                  </a:cubicBezTo>
                  <a:cubicBezTo>
                    <a:pt x="2802" y="10884"/>
                    <a:pt x="2891" y="10848"/>
                    <a:pt x="2962" y="10777"/>
                  </a:cubicBezTo>
                  <a:lnTo>
                    <a:pt x="2998" y="10741"/>
                  </a:lnTo>
                  <a:lnTo>
                    <a:pt x="2998" y="12151"/>
                  </a:lnTo>
                  <a:cubicBezTo>
                    <a:pt x="2454" y="12320"/>
                    <a:pt x="2061" y="12855"/>
                    <a:pt x="2124" y="13471"/>
                  </a:cubicBezTo>
                  <a:cubicBezTo>
                    <a:pt x="2186" y="14060"/>
                    <a:pt x="2677" y="14524"/>
                    <a:pt x="3266" y="14568"/>
                  </a:cubicBezTo>
                  <a:cubicBezTo>
                    <a:pt x="3298" y="14571"/>
                    <a:pt x="3329" y="14572"/>
                    <a:pt x="3361" y="14572"/>
                  </a:cubicBezTo>
                  <a:cubicBezTo>
                    <a:pt x="4049" y="14572"/>
                    <a:pt x="4604" y="14020"/>
                    <a:pt x="4604" y="13337"/>
                  </a:cubicBezTo>
                  <a:cubicBezTo>
                    <a:pt x="4604" y="12784"/>
                    <a:pt x="4238" y="12311"/>
                    <a:pt x="3730" y="12151"/>
                  </a:cubicBezTo>
                  <a:lnTo>
                    <a:pt x="3730" y="10572"/>
                  </a:lnTo>
                  <a:cubicBezTo>
                    <a:pt x="3988" y="10697"/>
                    <a:pt x="4256" y="10795"/>
                    <a:pt x="4532" y="10875"/>
                  </a:cubicBezTo>
                  <a:lnTo>
                    <a:pt x="4532" y="11464"/>
                  </a:lnTo>
                  <a:cubicBezTo>
                    <a:pt x="4532" y="11669"/>
                    <a:pt x="4693" y="11830"/>
                    <a:pt x="4898" y="11830"/>
                  </a:cubicBezTo>
                  <a:lnTo>
                    <a:pt x="6905" y="11830"/>
                  </a:lnTo>
                  <a:cubicBezTo>
                    <a:pt x="7111" y="11830"/>
                    <a:pt x="7271" y="11669"/>
                    <a:pt x="7271" y="11464"/>
                  </a:cubicBezTo>
                  <a:lnTo>
                    <a:pt x="7271" y="10875"/>
                  </a:lnTo>
                  <a:cubicBezTo>
                    <a:pt x="7521" y="10804"/>
                    <a:pt x="7762" y="10714"/>
                    <a:pt x="8003" y="10607"/>
                  </a:cubicBezTo>
                  <a:lnTo>
                    <a:pt x="8003" y="13935"/>
                  </a:lnTo>
                  <a:cubicBezTo>
                    <a:pt x="8003" y="13935"/>
                    <a:pt x="7146" y="14559"/>
                    <a:pt x="7146" y="15121"/>
                  </a:cubicBezTo>
                  <a:cubicBezTo>
                    <a:pt x="7146" y="15808"/>
                    <a:pt x="7699" y="16361"/>
                    <a:pt x="8386" y="16361"/>
                  </a:cubicBezTo>
                  <a:cubicBezTo>
                    <a:pt x="9073" y="16361"/>
                    <a:pt x="9626" y="15808"/>
                    <a:pt x="9626" y="15121"/>
                  </a:cubicBezTo>
                  <a:cubicBezTo>
                    <a:pt x="9626" y="14559"/>
                    <a:pt x="8770" y="13935"/>
                    <a:pt x="8770" y="13935"/>
                  </a:cubicBezTo>
                  <a:lnTo>
                    <a:pt x="8770" y="10679"/>
                  </a:lnTo>
                  <a:lnTo>
                    <a:pt x="8877" y="10777"/>
                  </a:lnTo>
                  <a:cubicBezTo>
                    <a:pt x="8939" y="10848"/>
                    <a:pt x="9038" y="10884"/>
                    <a:pt x="9136" y="10884"/>
                  </a:cubicBezTo>
                  <a:cubicBezTo>
                    <a:pt x="9225" y="10884"/>
                    <a:pt x="9323" y="10848"/>
                    <a:pt x="9394" y="10777"/>
                  </a:cubicBezTo>
                  <a:lnTo>
                    <a:pt x="10813" y="9358"/>
                  </a:lnTo>
                  <a:cubicBezTo>
                    <a:pt x="10956" y="9216"/>
                    <a:pt x="10956" y="8984"/>
                    <a:pt x="10813" y="8841"/>
                  </a:cubicBezTo>
                  <a:lnTo>
                    <a:pt x="10403" y="8422"/>
                  </a:lnTo>
                  <a:cubicBezTo>
                    <a:pt x="10608" y="8056"/>
                    <a:pt x="10768" y="7672"/>
                    <a:pt x="10884" y="7271"/>
                  </a:cubicBezTo>
                  <a:lnTo>
                    <a:pt x="11473" y="7271"/>
                  </a:lnTo>
                  <a:cubicBezTo>
                    <a:pt x="11669" y="7271"/>
                    <a:pt x="11839" y="7101"/>
                    <a:pt x="11839" y="6905"/>
                  </a:cubicBezTo>
                  <a:lnTo>
                    <a:pt x="11839" y="4889"/>
                  </a:lnTo>
                  <a:cubicBezTo>
                    <a:pt x="11839" y="4693"/>
                    <a:pt x="11669" y="4532"/>
                    <a:pt x="11473" y="4532"/>
                  </a:cubicBezTo>
                  <a:lnTo>
                    <a:pt x="10849" y="4532"/>
                  </a:lnTo>
                  <a:cubicBezTo>
                    <a:pt x="10733" y="4122"/>
                    <a:pt x="10572" y="3738"/>
                    <a:pt x="10367" y="3372"/>
                  </a:cubicBezTo>
                  <a:lnTo>
                    <a:pt x="10777" y="2953"/>
                  </a:lnTo>
                  <a:cubicBezTo>
                    <a:pt x="10804" y="2935"/>
                    <a:pt x="10822" y="2900"/>
                    <a:pt x="10840" y="2873"/>
                  </a:cubicBezTo>
                  <a:cubicBezTo>
                    <a:pt x="10920" y="2721"/>
                    <a:pt x="10893" y="2552"/>
                    <a:pt x="10777" y="2436"/>
                  </a:cubicBezTo>
                  <a:lnTo>
                    <a:pt x="9359" y="1017"/>
                  </a:lnTo>
                  <a:cubicBezTo>
                    <a:pt x="9287" y="946"/>
                    <a:pt x="9194" y="910"/>
                    <a:pt x="9100" y="910"/>
                  </a:cubicBezTo>
                  <a:cubicBezTo>
                    <a:pt x="9006" y="910"/>
                    <a:pt x="8913" y="946"/>
                    <a:pt x="8841" y="1017"/>
                  </a:cubicBezTo>
                  <a:lnTo>
                    <a:pt x="8431" y="1428"/>
                  </a:lnTo>
                  <a:cubicBezTo>
                    <a:pt x="8065" y="1222"/>
                    <a:pt x="7673" y="1062"/>
                    <a:pt x="7271" y="946"/>
                  </a:cubicBezTo>
                  <a:lnTo>
                    <a:pt x="7271" y="366"/>
                  </a:lnTo>
                  <a:cubicBezTo>
                    <a:pt x="7271" y="161"/>
                    <a:pt x="7111" y="0"/>
                    <a:pt x="6905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261379" y="3701137"/>
              <a:ext cx="145829" cy="145803"/>
            </a:xfrm>
            <a:custGeom>
              <a:rect b="b" l="l" r="r" t="t"/>
              <a:pathLst>
                <a:path extrusionOk="0" h="5701" w="5702">
                  <a:moveTo>
                    <a:pt x="2855" y="732"/>
                  </a:moveTo>
                  <a:cubicBezTo>
                    <a:pt x="4024" y="732"/>
                    <a:pt x="4970" y="1686"/>
                    <a:pt x="4970" y="2855"/>
                  </a:cubicBezTo>
                  <a:cubicBezTo>
                    <a:pt x="4970" y="4015"/>
                    <a:pt x="4024" y="4969"/>
                    <a:pt x="2855" y="4969"/>
                  </a:cubicBezTo>
                  <a:cubicBezTo>
                    <a:pt x="1687" y="4969"/>
                    <a:pt x="732" y="4015"/>
                    <a:pt x="732" y="2855"/>
                  </a:cubicBezTo>
                  <a:cubicBezTo>
                    <a:pt x="732" y="1686"/>
                    <a:pt x="1687" y="732"/>
                    <a:pt x="2855" y="732"/>
                  </a:cubicBezTo>
                  <a:close/>
                  <a:moveTo>
                    <a:pt x="2855" y="0"/>
                  </a:moveTo>
                  <a:cubicBezTo>
                    <a:pt x="1285" y="0"/>
                    <a:pt x="1" y="1276"/>
                    <a:pt x="1" y="2855"/>
                  </a:cubicBezTo>
                  <a:cubicBezTo>
                    <a:pt x="1" y="4425"/>
                    <a:pt x="1285" y="5701"/>
                    <a:pt x="2855" y="5701"/>
                  </a:cubicBezTo>
                  <a:cubicBezTo>
                    <a:pt x="4425" y="5701"/>
                    <a:pt x="5701" y="4425"/>
                    <a:pt x="5701" y="2855"/>
                  </a:cubicBezTo>
                  <a:cubicBezTo>
                    <a:pt x="5701" y="1276"/>
                    <a:pt x="4425" y="0"/>
                    <a:pt x="2855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4306541" y="3783712"/>
              <a:ext cx="55702" cy="18746"/>
            </a:xfrm>
            <a:custGeom>
              <a:rect b="b" l="l" r="r" t="t"/>
              <a:pathLst>
                <a:path extrusionOk="0" h="733" w="2178">
                  <a:moveTo>
                    <a:pt x="402" y="1"/>
                  </a:moveTo>
                  <a:cubicBezTo>
                    <a:pt x="224" y="1"/>
                    <a:pt x="54" y="134"/>
                    <a:pt x="28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767" y="732"/>
                  </a:lnTo>
                  <a:cubicBezTo>
                    <a:pt x="1955" y="732"/>
                    <a:pt x="2115" y="598"/>
                    <a:pt x="2142" y="420"/>
                  </a:cubicBezTo>
                  <a:cubicBezTo>
                    <a:pt x="2178" y="197"/>
                    <a:pt x="1999" y="1"/>
                    <a:pt x="17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4306541" y="3746299"/>
              <a:ext cx="55702" cy="18746"/>
            </a:xfrm>
            <a:custGeom>
              <a:rect b="b" l="l" r="r" t="t"/>
              <a:pathLst>
                <a:path extrusionOk="0" h="733" w="2178">
                  <a:moveTo>
                    <a:pt x="402" y="1"/>
                  </a:moveTo>
                  <a:cubicBezTo>
                    <a:pt x="224" y="1"/>
                    <a:pt x="54" y="134"/>
                    <a:pt x="28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767" y="732"/>
                  </a:lnTo>
                  <a:cubicBezTo>
                    <a:pt x="1955" y="732"/>
                    <a:pt x="2115" y="607"/>
                    <a:pt x="2142" y="420"/>
                  </a:cubicBezTo>
                  <a:cubicBezTo>
                    <a:pt x="2178" y="197"/>
                    <a:pt x="1999" y="1"/>
                    <a:pt x="1785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4113542" y="3759085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36" y="170"/>
                    <a:pt x="1" y="268"/>
                    <a:pt x="1" y="366"/>
                  </a:cubicBezTo>
                  <a:cubicBezTo>
                    <a:pt x="1" y="464"/>
                    <a:pt x="36" y="553"/>
                    <a:pt x="108" y="625"/>
                  </a:cubicBezTo>
                  <a:cubicBezTo>
                    <a:pt x="179" y="687"/>
                    <a:pt x="268" y="732"/>
                    <a:pt x="367" y="732"/>
                  </a:cubicBezTo>
                  <a:cubicBezTo>
                    <a:pt x="465" y="732"/>
                    <a:pt x="554" y="687"/>
                    <a:pt x="625" y="625"/>
                  </a:cubicBezTo>
                  <a:cubicBezTo>
                    <a:pt x="697" y="553"/>
                    <a:pt x="732" y="464"/>
                    <a:pt x="732" y="366"/>
                  </a:cubicBezTo>
                  <a:cubicBezTo>
                    <a:pt x="732" y="268"/>
                    <a:pt x="697" y="170"/>
                    <a:pt x="625" y="107"/>
                  </a:cubicBezTo>
                  <a:cubicBezTo>
                    <a:pt x="554" y="36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4220309" y="3585701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3"/>
                    <a:pt x="108" y="625"/>
                  </a:cubicBezTo>
                  <a:cubicBezTo>
                    <a:pt x="179" y="696"/>
                    <a:pt x="268" y="732"/>
                    <a:pt x="367" y="732"/>
                  </a:cubicBezTo>
                  <a:cubicBezTo>
                    <a:pt x="465" y="732"/>
                    <a:pt x="554" y="696"/>
                    <a:pt x="625" y="625"/>
                  </a:cubicBezTo>
                  <a:cubicBezTo>
                    <a:pt x="697" y="553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54" y="36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39"/>
          <p:cNvGrpSpPr/>
          <p:nvPr/>
        </p:nvGrpSpPr>
        <p:grpSpPr>
          <a:xfrm>
            <a:off x="4277341" y="2993809"/>
            <a:ext cx="644173" cy="634884"/>
            <a:chOff x="5942523" y="1864873"/>
            <a:chExt cx="478939" cy="478797"/>
          </a:xfrm>
        </p:grpSpPr>
        <p:sp>
          <p:nvSpPr>
            <p:cNvPr id="1298" name="Google Shape;1298;p39"/>
            <p:cNvSpPr/>
            <p:nvPr/>
          </p:nvSpPr>
          <p:spPr>
            <a:xfrm>
              <a:off x="6062998" y="1959314"/>
              <a:ext cx="139409" cy="192580"/>
            </a:xfrm>
            <a:custGeom>
              <a:rect b="b" l="l" r="r" t="t"/>
              <a:pathLst>
                <a:path extrusionOk="0" h="7530" w="5451">
                  <a:moveTo>
                    <a:pt x="2739" y="884"/>
                  </a:moveTo>
                  <a:lnTo>
                    <a:pt x="4202" y="2347"/>
                  </a:lnTo>
                  <a:lnTo>
                    <a:pt x="3907" y="2347"/>
                  </a:lnTo>
                  <a:cubicBezTo>
                    <a:pt x="3711" y="2347"/>
                    <a:pt x="3542" y="2507"/>
                    <a:pt x="3542" y="2712"/>
                  </a:cubicBezTo>
                  <a:lnTo>
                    <a:pt x="3542" y="6798"/>
                  </a:lnTo>
                  <a:lnTo>
                    <a:pt x="1936" y="6798"/>
                  </a:lnTo>
                  <a:lnTo>
                    <a:pt x="1936" y="2712"/>
                  </a:lnTo>
                  <a:cubicBezTo>
                    <a:pt x="1936" y="2507"/>
                    <a:pt x="1775" y="2347"/>
                    <a:pt x="1570" y="2347"/>
                  </a:cubicBezTo>
                  <a:lnTo>
                    <a:pt x="1285" y="2347"/>
                  </a:lnTo>
                  <a:lnTo>
                    <a:pt x="2739" y="884"/>
                  </a:lnTo>
                  <a:close/>
                  <a:moveTo>
                    <a:pt x="2739" y="0"/>
                  </a:moveTo>
                  <a:cubicBezTo>
                    <a:pt x="2645" y="0"/>
                    <a:pt x="2551" y="36"/>
                    <a:pt x="2480" y="108"/>
                  </a:cubicBezTo>
                  <a:lnTo>
                    <a:pt x="143" y="2454"/>
                  </a:lnTo>
                  <a:cubicBezTo>
                    <a:pt x="18" y="2579"/>
                    <a:pt x="0" y="2793"/>
                    <a:pt x="125" y="2944"/>
                  </a:cubicBezTo>
                  <a:cubicBezTo>
                    <a:pt x="196" y="3034"/>
                    <a:pt x="303" y="3078"/>
                    <a:pt x="410" y="3078"/>
                  </a:cubicBezTo>
                  <a:lnTo>
                    <a:pt x="1204" y="3078"/>
                  </a:lnTo>
                  <a:lnTo>
                    <a:pt x="1204" y="7164"/>
                  </a:lnTo>
                  <a:cubicBezTo>
                    <a:pt x="1204" y="7369"/>
                    <a:pt x="1374" y="7530"/>
                    <a:pt x="1570" y="7530"/>
                  </a:cubicBezTo>
                  <a:lnTo>
                    <a:pt x="3907" y="7530"/>
                  </a:lnTo>
                  <a:cubicBezTo>
                    <a:pt x="4113" y="7530"/>
                    <a:pt x="4273" y="7369"/>
                    <a:pt x="4273" y="7164"/>
                  </a:cubicBezTo>
                  <a:lnTo>
                    <a:pt x="4273" y="3078"/>
                  </a:lnTo>
                  <a:lnTo>
                    <a:pt x="5076" y="3078"/>
                  </a:lnTo>
                  <a:cubicBezTo>
                    <a:pt x="5263" y="3078"/>
                    <a:pt x="5424" y="2935"/>
                    <a:pt x="5442" y="2730"/>
                  </a:cubicBezTo>
                  <a:cubicBezTo>
                    <a:pt x="5451" y="2623"/>
                    <a:pt x="5406" y="2525"/>
                    <a:pt x="5335" y="2445"/>
                  </a:cubicBezTo>
                  <a:lnTo>
                    <a:pt x="2998" y="108"/>
                  </a:lnTo>
                  <a:cubicBezTo>
                    <a:pt x="2926" y="36"/>
                    <a:pt x="2833" y="0"/>
                    <a:pt x="2739" y="0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6160866" y="2056491"/>
              <a:ext cx="139639" cy="192605"/>
            </a:xfrm>
            <a:custGeom>
              <a:rect b="b" l="l" r="r" t="t"/>
              <a:pathLst>
                <a:path extrusionOk="0" h="7531" w="5460">
                  <a:moveTo>
                    <a:pt x="3515" y="732"/>
                  </a:moveTo>
                  <a:lnTo>
                    <a:pt x="3515" y="4827"/>
                  </a:lnTo>
                  <a:cubicBezTo>
                    <a:pt x="3515" y="5023"/>
                    <a:pt x="3685" y="5193"/>
                    <a:pt x="3881" y="5193"/>
                  </a:cubicBezTo>
                  <a:lnTo>
                    <a:pt x="4166" y="5193"/>
                  </a:lnTo>
                  <a:lnTo>
                    <a:pt x="2712" y="6647"/>
                  </a:lnTo>
                  <a:lnTo>
                    <a:pt x="1258" y="5193"/>
                  </a:lnTo>
                  <a:lnTo>
                    <a:pt x="1544" y="5193"/>
                  </a:lnTo>
                  <a:cubicBezTo>
                    <a:pt x="1749" y="5193"/>
                    <a:pt x="1909" y="5023"/>
                    <a:pt x="1909" y="4827"/>
                  </a:cubicBezTo>
                  <a:lnTo>
                    <a:pt x="1909" y="732"/>
                  </a:lnTo>
                  <a:close/>
                  <a:moveTo>
                    <a:pt x="1544" y="1"/>
                  </a:moveTo>
                  <a:cubicBezTo>
                    <a:pt x="1347" y="1"/>
                    <a:pt x="1178" y="170"/>
                    <a:pt x="1178" y="367"/>
                  </a:cubicBezTo>
                  <a:lnTo>
                    <a:pt x="1178" y="4461"/>
                  </a:lnTo>
                  <a:lnTo>
                    <a:pt x="375" y="4461"/>
                  </a:lnTo>
                  <a:cubicBezTo>
                    <a:pt x="188" y="4461"/>
                    <a:pt x="27" y="4604"/>
                    <a:pt x="9" y="4800"/>
                  </a:cubicBezTo>
                  <a:cubicBezTo>
                    <a:pt x="0" y="4907"/>
                    <a:pt x="45" y="5014"/>
                    <a:pt x="125" y="5095"/>
                  </a:cubicBezTo>
                  <a:lnTo>
                    <a:pt x="2453" y="7423"/>
                  </a:lnTo>
                  <a:cubicBezTo>
                    <a:pt x="2525" y="7494"/>
                    <a:pt x="2623" y="7530"/>
                    <a:pt x="2712" y="7530"/>
                  </a:cubicBezTo>
                  <a:cubicBezTo>
                    <a:pt x="2810" y="7530"/>
                    <a:pt x="2900" y="7494"/>
                    <a:pt x="2971" y="7423"/>
                  </a:cubicBezTo>
                  <a:lnTo>
                    <a:pt x="5308" y="5086"/>
                  </a:lnTo>
                  <a:cubicBezTo>
                    <a:pt x="5442" y="4952"/>
                    <a:pt x="5460" y="4738"/>
                    <a:pt x="5326" y="4586"/>
                  </a:cubicBezTo>
                  <a:cubicBezTo>
                    <a:pt x="5255" y="4506"/>
                    <a:pt x="5157" y="4461"/>
                    <a:pt x="5050" y="4461"/>
                  </a:cubicBezTo>
                  <a:lnTo>
                    <a:pt x="4247" y="4461"/>
                  </a:lnTo>
                  <a:lnTo>
                    <a:pt x="4247" y="367"/>
                  </a:lnTo>
                  <a:cubicBezTo>
                    <a:pt x="4247" y="170"/>
                    <a:pt x="4086" y="1"/>
                    <a:pt x="3881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5942523" y="1864873"/>
              <a:ext cx="427819" cy="248717"/>
            </a:xfrm>
            <a:custGeom>
              <a:rect b="b" l="l" r="r" t="t"/>
              <a:pathLst>
                <a:path extrusionOk="0" h="9725" w="16728">
                  <a:moveTo>
                    <a:pt x="9350" y="0"/>
                  </a:moveTo>
                  <a:cubicBezTo>
                    <a:pt x="7441" y="0"/>
                    <a:pt x="5612" y="571"/>
                    <a:pt x="4051" y="1642"/>
                  </a:cubicBezTo>
                  <a:cubicBezTo>
                    <a:pt x="3890" y="1758"/>
                    <a:pt x="3846" y="1990"/>
                    <a:pt x="3962" y="2150"/>
                  </a:cubicBezTo>
                  <a:cubicBezTo>
                    <a:pt x="4034" y="2256"/>
                    <a:pt x="4148" y="2313"/>
                    <a:pt x="4264" y="2313"/>
                  </a:cubicBezTo>
                  <a:cubicBezTo>
                    <a:pt x="4335" y="2313"/>
                    <a:pt x="4406" y="2292"/>
                    <a:pt x="4470" y="2248"/>
                  </a:cubicBezTo>
                  <a:cubicBezTo>
                    <a:pt x="5906" y="1258"/>
                    <a:pt x="7593" y="732"/>
                    <a:pt x="9350" y="732"/>
                  </a:cubicBezTo>
                  <a:cubicBezTo>
                    <a:pt x="11652" y="732"/>
                    <a:pt x="13811" y="1624"/>
                    <a:pt x="15434" y="3247"/>
                  </a:cubicBezTo>
                  <a:cubicBezTo>
                    <a:pt x="15506" y="3319"/>
                    <a:pt x="15599" y="3354"/>
                    <a:pt x="15693" y="3354"/>
                  </a:cubicBezTo>
                  <a:cubicBezTo>
                    <a:pt x="15787" y="3354"/>
                    <a:pt x="15880" y="3319"/>
                    <a:pt x="15952" y="3247"/>
                  </a:cubicBezTo>
                  <a:lnTo>
                    <a:pt x="15996" y="3203"/>
                  </a:lnTo>
                  <a:lnTo>
                    <a:pt x="15996" y="4470"/>
                  </a:lnTo>
                  <a:lnTo>
                    <a:pt x="14738" y="4470"/>
                  </a:lnTo>
                  <a:lnTo>
                    <a:pt x="14810" y="4389"/>
                  </a:lnTo>
                  <a:cubicBezTo>
                    <a:pt x="14926" y="4273"/>
                    <a:pt x="14952" y="4104"/>
                    <a:pt x="14872" y="3952"/>
                  </a:cubicBezTo>
                  <a:cubicBezTo>
                    <a:pt x="14854" y="3916"/>
                    <a:pt x="14836" y="3890"/>
                    <a:pt x="14810" y="3872"/>
                  </a:cubicBezTo>
                  <a:cubicBezTo>
                    <a:pt x="13347" y="2409"/>
                    <a:pt x="11402" y="1606"/>
                    <a:pt x="9341" y="1606"/>
                  </a:cubicBezTo>
                  <a:cubicBezTo>
                    <a:pt x="5193" y="1606"/>
                    <a:pt x="1794" y="4889"/>
                    <a:pt x="1598" y="8993"/>
                  </a:cubicBezTo>
                  <a:lnTo>
                    <a:pt x="741" y="8993"/>
                  </a:lnTo>
                  <a:cubicBezTo>
                    <a:pt x="804" y="7369"/>
                    <a:pt x="1321" y="5808"/>
                    <a:pt x="2249" y="4479"/>
                  </a:cubicBezTo>
                  <a:cubicBezTo>
                    <a:pt x="2356" y="4309"/>
                    <a:pt x="2320" y="4086"/>
                    <a:pt x="2151" y="3970"/>
                  </a:cubicBezTo>
                  <a:cubicBezTo>
                    <a:pt x="2086" y="3926"/>
                    <a:pt x="2014" y="3905"/>
                    <a:pt x="1942" y="3905"/>
                  </a:cubicBezTo>
                  <a:cubicBezTo>
                    <a:pt x="1827" y="3905"/>
                    <a:pt x="1714" y="3960"/>
                    <a:pt x="1642" y="4059"/>
                  </a:cubicBezTo>
                  <a:cubicBezTo>
                    <a:pt x="572" y="5620"/>
                    <a:pt x="1" y="7449"/>
                    <a:pt x="1" y="9358"/>
                  </a:cubicBezTo>
                  <a:cubicBezTo>
                    <a:pt x="1" y="9563"/>
                    <a:pt x="161" y="9724"/>
                    <a:pt x="367" y="9724"/>
                  </a:cubicBezTo>
                  <a:lnTo>
                    <a:pt x="1972" y="9724"/>
                  </a:lnTo>
                  <a:cubicBezTo>
                    <a:pt x="2178" y="9724"/>
                    <a:pt x="2338" y="9563"/>
                    <a:pt x="2338" y="9358"/>
                  </a:cubicBezTo>
                  <a:cubicBezTo>
                    <a:pt x="2338" y="5487"/>
                    <a:pt x="5487" y="2337"/>
                    <a:pt x="9350" y="2337"/>
                  </a:cubicBezTo>
                  <a:cubicBezTo>
                    <a:pt x="11099" y="2337"/>
                    <a:pt x="12740" y="2971"/>
                    <a:pt x="14034" y="4140"/>
                  </a:cubicBezTo>
                  <a:lnTo>
                    <a:pt x="13596" y="4568"/>
                  </a:lnTo>
                  <a:cubicBezTo>
                    <a:pt x="13463" y="4702"/>
                    <a:pt x="13454" y="4916"/>
                    <a:pt x="13579" y="5067"/>
                  </a:cubicBezTo>
                  <a:cubicBezTo>
                    <a:pt x="13650" y="5156"/>
                    <a:pt x="13757" y="5192"/>
                    <a:pt x="13864" y="5192"/>
                  </a:cubicBezTo>
                  <a:lnTo>
                    <a:pt x="16362" y="5192"/>
                  </a:lnTo>
                  <a:cubicBezTo>
                    <a:pt x="16567" y="5192"/>
                    <a:pt x="16728" y="5032"/>
                    <a:pt x="16728" y="4835"/>
                  </a:cubicBezTo>
                  <a:lnTo>
                    <a:pt x="16728" y="2320"/>
                  </a:lnTo>
                  <a:cubicBezTo>
                    <a:pt x="16728" y="2141"/>
                    <a:pt x="16603" y="1981"/>
                    <a:pt x="16424" y="1954"/>
                  </a:cubicBezTo>
                  <a:cubicBezTo>
                    <a:pt x="16406" y="1951"/>
                    <a:pt x="16388" y="1950"/>
                    <a:pt x="16370" y="1950"/>
                  </a:cubicBezTo>
                  <a:cubicBezTo>
                    <a:pt x="16266" y="1950"/>
                    <a:pt x="16172" y="1992"/>
                    <a:pt x="16103" y="2061"/>
                  </a:cubicBezTo>
                  <a:lnTo>
                    <a:pt x="15693" y="2480"/>
                  </a:lnTo>
                  <a:cubicBezTo>
                    <a:pt x="13962" y="874"/>
                    <a:pt x="11723" y="0"/>
                    <a:pt x="9350" y="0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5992953" y="2094824"/>
              <a:ext cx="428509" cy="248845"/>
            </a:xfrm>
            <a:custGeom>
              <a:rect b="b" l="l" r="r" t="t"/>
              <a:pathLst>
                <a:path extrusionOk="0" h="9730" w="16755">
                  <a:moveTo>
                    <a:pt x="16014" y="732"/>
                  </a:moveTo>
                  <a:cubicBezTo>
                    <a:pt x="15924" y="2900"/>
                    <a:pt x="15032" y="4925"/>
                    <a:pt x="13489" y="6468"/>
                  </a:cubicBezTo>
                  <a:cubicBezTo>
                    <a:pt x="11856" y="8101"/>
                    <a:pt x="9689" y="9002"/>
                    <a:pt x="7387" y="9002"/>
                  </a:cubicBezTo>
                  <a:cubicBezTo>
                    <a:pt x="5085" y="9002"/>
                    <a:pt x="2926" y="8101"/>
                    <a:pt x="1294" y="6477"/>
                  </a:cubicBezTo>
                  <a:cubicBezTo>
                    <a:pt x="1223" y="6406"/>
                    <a:pt x="1133" y="6370"/>
                    <a:pt x="1035" y="6370"/>
                  </a:cubicBezTo>
                  <a:cubicBezTo>
                    <a:pt x="946" y="6370"/>
                    <a:pt x="848" y="6406"/>
                    <a:pt x="776" y="6477"/>
                  </a:cubicBezTo>
                  <a:lnTo>
                    <a:pt x="732" y="6531"/>
                  </a:lnTo>
                  <a:lnTo>
                    <a:pt x="732" y="5264"/>
                  </a:lnTo>
                  <a:lnTo>
                    <a:pt x="1999" y="5264"/>
                  </a:lnTo>
                  <a:lnTo>
                    <a:pt x="1918" y="5335"/>
                  </a:lnTo>
                  <a:cubicBezTo>
                    <a:pt x="1900" y="5362"/>
                    <a:pt x="1874" y="5389"/>
                    <a:pt x="1856" y="5424"/>
                  </a:cubicBezTo>
                  <a:cubicBezTo>
                    <a:pt x="1776" y="5576"/>
                    <a:pt x="1811" y="5746"/>
                    <a:pt x="1918" y="5862"/>
                  </a:cubicBezTo>
                  <a:cubicBezTo>
                    <a:pt x="3381" y="7316"/>
                    <a:pt x="5326" y="8119"/>
                    <a:pt x="7387" y="8119"/>
                  </a:cubicBezTo>
                  <a:cubicBezTo>
                    <a:pt x="11535" y="8119"/>
                    <a:pt x="14943" y="4836"/>
                    <a:pt x="15130" y="732"/>
                  </a:cubicBezTo>
                  <a:close/>
                  <a:moveTo>
                    <a:pt x="14774" y="1"/>
                  </a:moveTo>
                  <a:cubicBezTo>
                    <a:pt x="14568" y="1"/>
                    <a:pt x="14408" y="170"/>
                    <a:pt x="14408" y="375"/>
                  </a:cubicBezTo>
                  <a:cubicBezTo>
                    <a:pt x="14408" y="4238"/>
                    <a:pt x="11259" y="7387"/>
                    <a:pt x="7387" y="7387"/>
                  </a:cubicBezTo>
                  <a:cubicBezTo>
                    <a:pt x="5647" y="7387"/>
                    <a:pt x="3997" y="6754"/>
                    <a:pt x="2703" y="5594"/>
                  </a:cubicBezTo>
                  <a:lnTo>
                    <a:pt x="3141" y="5157"/>
                  </a:lnTo>
                  <a:cubicBezTo>
                    <a:pt x="3274" y="5023"/>
                    <a:pt x="3292" y="4809"/>
                    <a:pt x="3158" y="4657"/>
                  </a:cubicBezTo>
                  <a:cubicBezTo>
                    <a:pt x="3087" y="4577"/>
                    <a:pt x="2980" y="4532"/>
                    <a:pt x="2873" y="4532"/>
                  </a:cubicBezTo>
                  <a:lnTo>
                    <a:pt x="366" y="4532"/>
                  </a:lnTo>
                  <a:cubicBezTo>
                    <a:pt x="170" y="4532"/>
                    <a:pt x="0" y="4693"/>
                    <a:pt x="0" y="4898"/>
                  </a:cubicBezTo>
                  <a:lnTo>
                    <a:pt x="0" y="7414"/>
                  </a:lnTo>
                  <a:cubicBezTo>
                    <a:pt x="0" y="7592"/>
                    <a:pt x="134" y="7744"/>
                    <a:pt x="313" y="7771"/>
                  </a:cubicBezTo>
                  <a:cubicBezTo>
                    <a:pt x="330" y="7773"/>
                    <a:pt x="347" y="7775"/>
                    <a:pt x="364" y="7775"/>
                  </a:cubicBezTo>
                  <a:cubicBezTo>
                    <a:pt x="464" y="7775"/>
                    <a:pt x="565" y="7732"/>
                    <a:pt x="634" y="7664"/>
                  </a:cubicBezTo>
                  <a:lnTo>
                    <a:pt x="1044" y="7253"/>
                  </a:lnTo>
                  <a:cubicBezTo>
                    <a:pt x="2779" y="8852"/>
                    <a:pt x="5014" y="9729"/>
                    <a:pt x="7380" y="9729"/>
                  </a:cubicBezTo>
                  <a:cubicBezTo>
                    <a:pt x="7483" y="9729"/>
                    <a:pt x="7587" y="9728"/>
                    <a:pt x="7690" y="9724"/>
                  </a:cubicBezTo>
                  <a:cubicBezTo>
                    <a:pt x="10045" y="9653"/>
                    <a:pt x="12285" y="8690"/>
                    <a:pt x="13962" y="7030"/>
                  </a:cubicBezTo>
                  <a:cubicBezTo>
                    <a:pt x="15755" y="5264"/>
                    <a:pt x="16754" y="2891"/>
                    <a:pt x="16754" y="366"/>
                  </a:cubicBezTo>
                  <a:cubicBezTo>
                    <a:pt x="16754" y="170"/>
                    <a:pt x="16585" y="1"/>
                    <a:pt x="16388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6009831" y="1932155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68" y="1"/>
                    <a:pt x="179" y="45"/>
                    <a:pt x="108" y="108"/>
                  </a:cubicBezTo>
                  <a:cubicBezTo>
                    <a:pt x="36" y="179"/>
                    <a:pt x="0" y="268"/>
                    <a:pt x="0" y="367"/>
                  </a:cubicBezTo>
                  <a:cubicBezTo>
                    <a:pt x="0" y="465"/>
                    <a:pt x="36" y="563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54" y="697"/>
                    <a:pt x="625" y="625"/>
                  </a:cubicBezTo>
                  <a:cubicBezTo>
                    <a:pt x="687" y="563"/>
                    <a:pt x="732" y="465"/>
                    <a:pt x="732" y="367"/>
                  </a:cubicBezTo>
                  <a:cubicBezTo>
                    <a:pt x="732" y="268"/>
                    <a:pt x="687" y="179"/>
                    <a:pt x="625" y="108"/>
                  </a:cubicBezTo>
                  <a:cubicBezTo>
                    <a:pt x="554" y="45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004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39"/>
          <p:cNvGrpSpPr/>
          <p:nvPr/>
        </p:nvGrpSpPr>
        <p:grpSpPr>
          <a:xfrm>
            <a:off x="6841275" y="3002407"/>
            <a:ext cx="644172" cy="572707"/>
            <a:chOff x="3369367" y="4129560"/>
            <a:chExt cx="478227" cy="478252"/>
          </a:xfrm>
        </p:grpSpPr>
        <p:sp>
          <p:nvSpPr>
            <p:cNvPr id="1304" name="Google Shape;1304;p39"/>
            <p:cNvSpPr/>
            <p:nvPr/>
          </p:nvSpPr>
          <p:spPr>
            <a:xfrm>
              <a:off x="3369367" y="4136951"/>
              <a:ext cx="478227" cy="470861"/>
            </a:xfrm>
            <a:custGeom>
              <a:rect b="b" l="l" r="r" t="t"/>
              <a:pathLst>
                <a:path extrusionOk="0" h="18411" w="18699">
                  <a:moveTo>
                    <a:pt x="7378" y="12567"/>
                  </a:moveTo>
                  <a:cubicBezTo>
                    <a:pt x="7574" y="12567"/>
                    <a:pt x="7744" y="12728"/>
                    <a:pt x="7744" y="12933"/>
                  </a:cubicBezTo>
                  <a:lnTo>
                    <a:pt x="7744" y="14396"/>
                  </a:lnTo>
                  <a:cubicBezTo>
                    <a:pt x="7744" y="14592"/>
                    <a:pt x="7574" y="14762"/>
                    <a:pt x="7378" y="14762"/>
                  </a:cubicBezTo>
                  <a:lnTo>
                    <a:pt x="1098" y="14762"/>
                  </a:lnTo>
                  <a:cubicBezTo>
                    <a:pt x="892" y="14762"/>
                    <a:pt x="732" y="14592"/>
                    <a:pt x="732" y="14396"/>
                  </a:cubicBezTo>
                  <a:lnTo>
                    <a:pt x="732" y="12933"/>
                  </a:lnTo>
                  <a:cubicBezTo>
                    <a:pt x="732" y="12728"/>
                    <a:pt x="892" y="12567"/>
                    <a:pt x="1098" y="12567"/>
                  </a:cubicBezTo>
                  <a:close/>
                  <a:moveTo>
                    <a:pt x="17602" y="12567"/>
                  </a:moveTo>
                  <a:cubicBezTo>
                    <a:pt x="17807" y="12567"/>
                    <a:pt x="17967" y="12728"/>
                    <a:pt x="17967" y="12933"/>
                  </a:cubicBezTo>
                  <a:lnTo>
                    <a:pt x="17967" y="14396"/>
                  </a:lnTo>
                  <a:cubicBezTo>
                    <a:pt x="17967" y="14592"/>
                    <a:pt x="17807" y="14762"/>
                    <a:pt x="17602" y="14762"/>
                  </a:cubicBezTo>
                  <a:lnTo>
                    <a:pt x="11321" y="14762"/>
                  </a:lnTo>
                  <a:cubicBezTo>
                    <a:pt x="11116" y="14762"/>
                    <a:pt x="10955" y="14592"/>
                    <a:pt x="10955" y="14396"/>
                  </a:cubicBezTo>
                  <a:lnTo>
                    <a:pt x="10955" y="12933"/>
                  </a:lnTo>
                  <a:cubicBezTo>
                    <a:pt x="10955" y="12728"/>
                    <a:pt x="11116" y="12567"/>
                    <a:pt x="11321" y="12567"/>
                  </a:cubicBezTo>
                  <a:close/>
                  <a:moveTo>
                    <a:pt x="7378" y="15493"/>
                  </a:moveTo>
                  <a:cubicBezTo>
                    <a:pt x="7574" y="15493"/>
                    <a:pt x="7744" y="15654"/>
                    <a:pt x="7744" y="15859"/>
                  </a:cubicBezTo>
                  <a:lnTo>
                    <a:pt x="7744" y="17313"/>
                  </a:lnTo>
                  <a:cubicBezTo>
                    <a:pt x="7744" y="17518"/>
                    <a:pt x="7574" y="17679"/>
                    <a:pt x="7378" y="17679"/>
                  </a:cubicBezTo>
                  <a:lnTo>
                    <a:pt x="1098" y="17679"/>
                  </a:lnTo>
                  <a:cubicBezTo>
                    <a:pt x="892" y="17679"/>
                    <a:pt x="732" y="17518"/>
                    <a:pt x="732" y="17313"/>
                  </a:cubicBezTo>
                  <a:lnTo>
                    <a:pt x="732" y="15859"/>
                  </a:lnTo>
                  <a:cubicBezTo>
                    <a:pt x="732" y="15654"/>
                    <a:pt x="892" y="15493"/>
                    <a:pt x="1098" y="15493"/>
                  </a:cubicBezTo>
                  <a:close/>
                  <a:moveTo>
                    <a:pt x="17602" y="15493"/>
                  </a:moveTo>
                  <a:cubicBezTo>
                    <a:pt x="17807" y="15493"/>
                    <a:pt x="17967" y="15654"/>
                    <a:pt x="17967" y="15859"/>
                  </a:cubicBezTo>
                  <a:lnTo>
                    <a:pt x="17967" y="17313"/>
                  </a:lnTo>
                  <a:cubicBezTo>
                    <a:pt x="17967" y="17518"/>
                    <a:pt x="17807" y="17679"/>
                    <a:pt x="17602" y="17679"/>
                  </a:cubicBezTo>
                  <a:lnTo>
                    <a:pt x="11321" y="17679"/>
                  </a:lnTo>
                  <a:cubicBezTo>
                    <a:pt x="11116" y="17679"/>
                    <a:pt x="10955" y="17518"/>
                    <a:pt x="10955" y="17313"/>
                  </a:cubicBezTo>
                  <a:lnTo>
                    <a:pt x="10955" y="15859"/>
                  </a:lnTo>
                  <a:cubicBezTo>
                    <a:pt x="10955" y="15654"/>
                    <a:pt x="11116" y="15493"/>
                    <a:pt x="11321" y="15493"/>
                  </a:cubicBezTo>
                  <a:close/>
                  <a:moveTo>
                    <a:pt x="7848" y="1"/>
                  </a:moveTo>
                  <a:cubicBezTo>
                    <a:pt x="7805" y="1"/>
                    <a:pt x="7761" y="8"/>
                    <a:pt x="7717" y="24"/>
                  </a:cubicBezTo>
                  <a:cubicBezTo>
                    <a:pt x="6468" y="506"/>
                    <a:pt x="5469" y="1469"/>
                    <a:pt x="4934" y="2692"/>
                  </a:cubicBezTo>
                  <a:cubicBezTo>
                    <a:pt x="3747" y="2718"/>
                    <a:pt x="2784" y="3691"/>
                    <a:pt x="2784" y="4895"/>
                  </a:cubicBezTo>
                  <a:cubicBezTo>
                    <a:pt x="2784" y="4957"/>
                    <a:pt x="2784" y="5020"/>
                    <a:pt x="2793" y="5091"/>
                  </a:cubicBezTo>
                  <a:cubicBezTo>
                    <a:pt x="2106" y="5475"/>
                    <a:pt x="1677" y="6197"/>
                    <a:pt x="1677" y="7000"/>
                  </a:cubicBezTo>
                  <a:cubicBezTo>
                    <a:pt x="1677" y="8223"/>
                    <a:pt x="2668" y="9204"/>
                    <a:pt x="3881" y="9204"/>
                  </a:cubicBezTo>
                  <a:lnTo>
                    <a:pt x="8984" y="9204"/>
                  </a:lnTo>
                  <a:lnTo>
                    <a:pt x="8984" y="10087"/>
                  </a:lnTo>
                  <a:lnTo>
                    <a:pt x="4238" y="10087"/>
                  </a:lnTo>
                  <a:cubicBezTo>
                    <a:pt x="4033" y="10087"/>
                    <a:pt x="3872" y="10248"/>
                    <a:pt x="3872" y="10453"/>
                  </a:cubicBezTo>
                  <a:lnTo>
                    <a:pt x="3872" y="11836"/>
                  </a:lnTo>
                  <a:lnTo>
                    <a:pt x="1098" y="11836"/>
                  </a:lnTo>
                  <a:cubicBezTo>
                    <a:pt x="491" y="11836"/>
                    <a:pt x="0" y="12326"/>
                    <a:pt x="0" y="12933"/>
                  </a:cubicBezTo>
                  <a:lnTo>
                    <a:pt x="0" y="14396"/>
                  </a:lnTo>
                  <a:cubicBezTo>
                    <a:pt x="0" y="14672"/>
                    <a:pt x="107" y="14931"/>
                    <a:pt x="277" y="15127"/>
                  </a:cubicBezTo>
                  <a:cubicBezTo>
                    <a:pt x="107" y="15315"/>
                    <a:pt x="0" y="15573"/>
                    <a:pt x="0" y="15859"/>
                  </a:cubicBezTo>
                  <a:lnTo>
                    <a:pt x="0" y="17313"/>
                  </a:lnTo>
                  <a:cubicBezTo>
                    <a:pt x="0" y="17920"/>
                    <a:pt x="491" y="18410"/>
                    <a:pt x="1098" y="18410"/>
                  </a:cubicBezTo>
                  <a:lnTo>
                    <a:pt x="7378" y="18410"/>
                  </a:lnTo>
                  <a:cubicBezTo>
                    <a:pt x="7985" y="18410"/>
                    <a:pt x="8475" y="17920"/>
                    <a:pt x="8475" y="17313"/>
                  </a:cubicBezTo>
                  <a:lnTo>
                    <a:pt x="8475" y="15859"/>
                  </a:lnTo>
                  <a:cubicBezTo>
                    <a:pt x="8475" y="15573"/>
                    <a:pt x="8368" y="15315"/>
                    <a:pt x="8190" y="15127"/>
                  </a:cubicBezTo>
                  <a:cubicBezTo>
                    <a:pt x="8368" y="14931"/>
                    <a:pt x="8475" y="14672"/>
                    <a:pt x="8475" y="14396"/>
                  </a:cubicBezTo>
                  <a:lnTo>
                    <a:pt x="8475" y="12933"/>
                  </a:lnTo>
                  <a:cubicBezTo>
                    <a:pt x="8475" y="12326"/>
                    <a:pt x="7985" y="11836"/>
                    <a:pt x="7378" y="11836"/>
                  </a:cubicBezTo>
                  <a:lnTo>
                    <a:pt x="4604" y="11836"/>
                  </a:lnTo>
                  <a:lnTo>
                    <a:pt x="4604" y="10819"/>
                  </a:lnTo>
                  <a:lnTo>
                    <a:pt x="14096" y="10819"/>
                  </a:lnTo>
                  <a:lnTo>
                    <a:pt x="14096" y="11836"/>
                  </a:lnTo>
                  <a:lnTo>
                    <a:pt x="11321" y="11836"/>
                  </a:lnTo>
                  <a:cubicBezTo>
                    <a:pt x="10714" y="11836"/>
                    <a:pt x="10224" y="12326"/>
                    <a:pt x="10224" y="12933"/>
                  </a:cubicBezTo>
                  <a:lnTo>
                    <a:pt x="10224" y="14396"/>
                  </a:lnTo>
                  <a:cubicBezTo>
                    <a:pt x="10224" y="14672"/>
                    <a:pt x="10331" y="14931"/>
                    <a:pt x="10509" y="15127"/>
                  </a:cubicBezTo>
                  <a:cubicBezTo>
                    <a:pt x="10331" y="15315"/>
                    <a:pt x="10224" y="15573"/>
                    <a:pt x="10224" y="15859"/>
                  </a:cubicBezTo>
                  <a:lnTo>
                    <a:pt x="10224" y="17313"/>
                  </a:lnTo>
                  <a:cubicBezTo>
                    <a:pt x="10224" y="17920"/>
                    <a:pt x="10714" y="18410"/>
                    <a:pt x="11321" y="18410"/>
                  </a:cubicBezTo>
                  <a:lnTo>
                    <a:pt x="17602" y="18410"/>
                  </a:lnTo>
                  <a:cubicBezTo>
                    <a:pt x="18208" y="18410"/>
                    <a:pt x="18699" y="17920"/>
                    <a:pt x="18699" y="17313"/>
                  </a:cubicBezTo>
                  <a:lnTo>
                    <a:pt x="18699" y="15859"/>
                  </a:lnTo>
                  <a:cubicBezTo>
                    <a:pt x="18699" y="15573"/>
                    <a:pt x="18592" y="15315"/>
                    <a:pt x="18422" y="15127"/>
                  </a:cubicBezTo>
                  <a:cubicBezTo>
                    <a:pt x="18592" y="14931"/>
                    <a:pt x="18699" y="14672"/>
                    <a:pt x="18699" y="14396"/>
                  </a:cubicBezTo>
                  <a:lnTo>
                    <a:pt x="18699" y="12933"/>
                  </a:lnTo>
                  <a:cubicBezTo>
                    <a:pt x="18699" y="12326"/>
                    <a:pt x="18208" y="11836"/>
                    <a:pt x="17602" y="11836"/>
                  </a:cubicBezTo>
                  <a:lnTo>
                    <a:pt x="14827" y="11836"/>
                  </a:lnTo>
                  <a:lnTo>
                    <a:pt x="14827" y="10453"/>
                  </a:lnTo>
                  <a:cubicBezTo>
                    <a:pt x="14827" y="10248"/>
                    <a:pt x="14666" y="10087"/>
                    <a:pt x="14461" y="10087"/>
                  </a:cubicBezTo>
                  <a:lnTo>
                    <a:pt x="9715" y="10087"/>
                  </a:lnTo>
                  <a:lnTo>
                    <a:pt x="9715" y="9204"/>
                  </a:lnTo>
                  <a:lnTo>
                    <a:pt x="14087" y="9204"/>
                  </a:lnTo>
                  <a:cubicBezTo>
                    <a:pt x="15701" y="9204"/>
                    <a:pt x="17022" y="7892"/>
                    <a:pt x="17022" y="6278"/>
                  </a:cubicBezTo>
                  <a:cubicBezTo>
                    <a:pt x="17022" y="4708"/>
                    <a:pt x="15782" y="3423"/>
                    <a:pt x="14229" y="3343"/>
                  </a:cubicBezTo>
                  <a:cubicBezTo>
                    <a:pt x="14033" y="2647"/>
                    <a:pt x="13685" y="1987"/>
                    <a:pt x="13212" y="1434"/>
                  </a:cubicBezTo>
                  <a:cubicBezTo>
                    <a:pt x="12677" y="809"/>
                    <a:pt x="11990" y="319"/>
                    <a:pt x="11223" y="33"/>
                  </a:cubicBezTo>
                  <a:cubicBezTo>
                    <a:pt x="11178" y="14"/>
                    <a:pt x="11131" y="5"/>
                    <a:pt x="11085" y="5"/>
                  </a:cubicBezTo>
                  <a:cubicBezTo>
                    <a:pt x="10954" y="5"/>
                    <a:pt x="10827" y="75"/>
                    <a:pt x="10768" y="194"/>
                  </a:cubicBezTo>
                  <a:cubicBezTo>
                    <a:pt x="10661" y="390"/>
                    <a:pt x="10750" y="631"/>
                    <a:pt x="10955" y="711"/>
                  </a:cubicBezTo>
                  <a:cubicBezTo>
                    <a:pt x="12285" y="1220"/>
                    <a:pt x="13293" y="2397"/>
                    <a:pt x="13578" y="3789"/>
                  </a:cubicBezTo>
                  <a:cubicBezTo>
                    <a:pt x="13612" y="3956"/>
                    <a:pt x="13754" y="4076"/>
                    <a:pt x="13926" y="4076"/>
                  </a:cubicBezTo>
                  <a:cubicBezTo>
                    <a:pt x="13938" y="4076"/>
                    <a:pt x="13950" y="4075"/>
                    <a:pt x="13962" y="4074"/>
                  </a:cubicBezTo>
                  <a:lnTo>
                    <a:pt x="14087" y="4074"/>
                  </a:lnTo>
                  <a:cubicBezTo>
                    <a:pt x="15300" y="4074"/>
                    <a:pt x="16290" y="5064"/>
                    <a:pt x="16290" y="6278"/>
                  </a:cubicBezTo>
                  <a:cubicBezTo>
                    <a:pt x="16290" y="7491"/>
                    <a:pt x="15300" y="8481"/>
                    <a:pt x="14087" y="8481"/>
                  </a:cubicBezTo>
                  <a:lnTo>
                    <a:pt x="3881" y="8481"/>
                  </a:lnTo>
                  <a:cubicBezTo>
                    <a:pt x="3069" y="8481"/>
                    <a:pt x="2409" y="7812"/>
                    <a:pt x="2409" y="7000"/>
                  </a:cubicBezTo>
                  <a:cubicBezTo>
                    <a:pt x="2409" y="6403"/>
                    <a:pt x="2766" y="5867"/>
                    <a:pt x="3328" y="5635"/>
                  </a:cubicBezTo>
                  <a:cubicBezTo>
                    <a:pt x="3497" y="5573"/>
                    <a:pt x="3587" y="5395"/>
                    <a:pt x="3551" y="5216"/>
                  </a:cubicBezTo>
                  <a:cubicBezTo>
                    <a:pt x="3524" y="5109"/>
                    <a:pt x="3506" y="5002"/>
                    <a:pt x="3506" y="4895"/>
                  </a:cubicBezTo>
                  <a:cubicBezTo>
                    <a:pt x="3506" y="4083"/>
                    <a:pt x="4175" y="3423"/>
                    <a:pt x="4987" y="3423"/>
                  </a:cubicBezTo>
                  <a:cubicBezTo>
                    <a:pt x="5032" y="3423"/>
                    <a:pt x="5085" y="3423"/>
                    <a:pt x="5139" y="3432"/>
                  </a:cubicBezTo>
                  <a:cubicBezTo>
                    <a:pt x="5152" y="3433"/>
                    <a:pt x="5165" y="3434"/>
                    <a:pt x="5178" y="3434"/>
                  </a:cubicBezTo>
                  <a:cubicBezTo>
                    <a:pt x="5333" y="3434"/>
                    <a:pt x="5473" y="3339"/>
                    <a:pt x="5522" y="3191"/>
                  </a:cubicBezTo>
                  <a:cubicBezTo>
                    <a:pt x="5942" y="2049"/>
                    <a:pt x="6843" y="1139"/>
                    <a:pt x="7976" y="711"/>
                  </a:cubicBezTo>
                  <a:cubicBezTo>
                    <a:pt x="8172" y="640"/>
                    <a:pt x="8261" y="426"/>
                    <a:pt x="8190" y="238"/>
                  </a:cubicBezTo>
                  <a:cubicBezTo>
                    <a:pt x="8134" y="93"/>
                    <a:pt x="7998" y="1"/>
                    <a:pt x="7848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3668214" y="4477019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68" y="1"/>
                    <a:pt x="179" y="36"/>
                    <a:pt x="108" y="108"/>
                  </a:cubicBezTo>
                  <a:cubicBezTo>
                    <a:pt x="37" y="179"/>
                    <a:pt x="1" y="268"/>
                    <a:pt x="1" y="366"/>
                  </a:cubicBezTo>
                  <a:cubicBezTo>
                    <a:pt x="1" y="464"/>
                    <a:pt x="37" y="554"/>
                    <a:pt x="108" y="625"/>
                  </a:cubicBezTo>
                  <a:cubicBezTo>
                    <a:pt x="179" y="696"/>
                    <a:pt x="268" y="732"/>
                    <a:pt x="367" y="732"/>
                  </a:cubicBezTo>
                  <a:cubicBezTo>
                    <a:pt x="465" y="732"/>
                    <a:pt x="554" y="696"/>
                    <a:pt x="625" y="625"/>
                  </a:cubicBezTo>
                  <a:cubicBezTo>
                    <a:pt x="688" y="554"/>
                    <a:pt x="732" y="464"/>
                    <a:pt x="732" y="366"/>
                  </a:cubicBezTo>
                  <a:cubicBezTo>
                    <a:pt x="732" y="268"/>
                    <a:pt x="688" y="179"/>
                    <a:pt x="625" y="108"/>
                  </a:cubicBezTo>
                  <a:cubicBezTo>
                    <a:pt x="554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3702891" y="4477019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77" y="1"/>
                    <a:pt x="179" y="36"/>
                    <a:pt x="108" y="108"/>
                  </a:cubicBezTo>
                  <a:cubicBezTo>
                    <a:pt x="45" y="179"/>
                    <a:pt x="1" y="268"/>
                    <a:pt x="1" y="366"/>
                  </a:cubicBezTo>
                  <a:cubicBezTo>
                    <a:pt x="1" y="464"/>
                    <a:pt x="45" y="554"/>
                    <a:pt x="108" y="625"/>
                  </a:cubicBezTo>
                  <a:cubicBezTo>
                    <a:pt x="179" y="696"/>
                    <a:pt x="277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8"/>
                  </a:cubicBezTo>
                  <a:cubicBezTo>
                    <a:pt x="563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3744191" y="4477019"/>
              <a:ext cx="66648" cy="18746"/>
            </a:xfrm>
            <a:custGeom>
              <a:rect b="b" l="l" r="r" t="t"/>
              <a:pathLst>
                <a:path extrusionOk="0" h="733" w="2606">
                  <a:moveTo>
                    <a:pt x="411" y="1"/>
                  </a:moveTo>
                  <a:cubicBezTo>
                    <a:pt x="224" y="1"/>
                    <a:pt x="63" y="134"/>
                    <a:pt x="36" y="313"/>
                  </a:cubicBezTo>
                  <a:cubicBezTo>
                    <a:pt x="1" y="536"/>
                    <a:pt x="179" y="732"/>
                    <a:pt x="393" y="732"/>
                  </a:cubicBezTo>
                  <a:lnTo>
                    <a:pt x="2204" y="732"/>
                  </a:lnTo>
                  <a:cubicBezTo>
                    <a:pt x="2391" y="732"/>
                    <a:pt x="2552" y="598"/>
                    <a:pt x="2579" y="420"/>
                  </a:cubicBezTo>
                  <a:cubicBezTo>
                    <a:pt x="2606" y="197"/>
                    <a:pt x="2436" y="1"/>
                    <a:pt x="221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3668214" y="4551846"/>
              <a:ext cx="18746" cy="18516"/>
            </a:xfrm>
            <a:custGeom>
              <a:rect b="b" l="l" r="r" t="t"/>
              <a:pathLst>
                <a:path extrusionOk="0" h="724" w="733">
                  <a:moveTo>
                    <a:pt x="367" y="1"/>
                  </a:moveTo>
                  <a:cubicBezTo>
                    <a:pt x="268" y="1"/>
                    <a:pt x="179" y="36"/>
                    <a:pt x="108" y="108"/>
                  </a:cubicBezTo>
                  <a:cubicBezTo>
                    <a:pt x="37" y="170"/>
                    <a:pt x="1" y="268"/>
                    <a:pt x="1" y="366"/>
                  </a:cubicBezTo>
                  <a:cubicBezTo>
                    <a:pt x="1" y="456"/>
                    <a:pt x="37" y="554"/>
                    <a:pt x="108" y="616"/>
                  </a:cubicBezTo>
                  <a:cubicBezTo>
                    <a:pt x="179" y="688"/>
                    <a:pt x="268" y="723"/>
                    <a:pt x="367" y="723"/>
                  </a:cubicBezTo>
                  <a:cubicBezTo>
                    <a:pt x="465" y="723"/>
                    <a:pt x="554" y="688"/>
                    <a:pt x="625" y="616"/>
                  </a:cubicBezTo>
                  <a:cubicBezTo>
                    <a:pt x="688" y="554"/>
                    <a:pt x="732" y="456"/>
                    <a:pt x="732" y="366"/>
                  </a:cubicBezTo>
                  <a:cubicBezTo>
                    <a:pt x="732" y="268"/>
                    <a:pt x="688" y="170"/>
                    <a:pt x="625" y="108"/>
                  </a:cubicBezTo>
                  <a:cubicBezTo>
                    <a:pt x="554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3702891" y="4551846"/>
              <a:ext cx="18746" cy="18516"/>
            </a:xfrm>
            <a:custGeom>
              <a:rect b="b" l="l" r="r" t="t"/>
              <a:pathLst>
                <a:path extrusionOk="0" h="724" w="733">
                  <a:moveTo>
                    <a:pt x="367" y="1"/>
                  </a:moveTo>
                  <a:cubicBezTo>
                    <a:pt x="277" y="1"/>
                    <a:pt x="179" y="36"/>
                    <a:pt x="108" y="108"/>
                  </a:cubicBezTo>
                  <a:cubicBezTo>
                    <a:pt x="45" y="170"/>
                    <a:pt x="1" y="268"/>
                    <a:pt x="1" y="366"/>
                  </a:cubicBezTo>
                  <a:cubicBezTo>
                    <a:pt x="1" y="456"/>
                    <a:pt x="45" y="554"/>
                    <a:pt x="108" y="616"/>
                  </a:cubicBezTo>
                  <a:cubicBezTo>
                    <a:pt x="179" y="688"/>
                    <a:pt x="277" y="723"/>
                    <a:pt x="367" y="723"/>
                  </a:cubicBezTo>
                  <a:cubicBezTo>
                    <a:pt x="465" y="723"/>
                    <a:pt x="563" y="688"/>
                    <a:pt x="625" y="616"/>
                  </a:cubicBezTo>
                  <a:cubicBezTo>
                    <a:pt x="697" y="554"/>
                    <a:pt x="732" y="456"/>
                    <a:pt x="732" y="366"/>
                  </a:cubicBezTo>
                  <a:cubicBezTo>
                    <a:pt x="732" y="268"/>
                    <a:pt x="697" y="170"/>
                    <a:pt x="625" y="108"/>
                  </a:cubicBezTo>
                  <a:cubicBezTo>
                    <a:pt x="563" y="36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3744191" y="4551846"/>
              <a:ext cx="66648" cy="18516"/>
            </a:xfrm>
            <a:custGeom>
              <a:rect b="b" l="l" r="r" t="t"/>
              <a:pathLst>
                <a:path extrusionOk="0" h="724" w="2606">
                  <a:moveTo>
                    <a:pt x="411" y="1"/>
                  </a:moveTo>
                  <a:cubicBezTo>
                    <a:pt x="224" y="1"/>
                    <a:pt x="63" y="126"/>
                    <a:pt x="36" y="304"/>
                  </a:cubicBezTo>
                  <a:cubicBezTo>
                    <a:pt x="1" y="536"/>
                    <a:pt x="179" y="723"/>
                    <a:pt x="402" y="723"/>
                  </a:cubicBezTo>
                  <a:lnTo>
                    <a:pt x="2204" y="723"/>
                  </a:lnTo>
                  <a:cubicBezTo>
                    <a:pt x="2391" y="723"/>
                    <a:pt x="2552" y="598"/>
                    <a:pt x="2579" y="420"/>
                  </a:cubicBezTo>
                  <a:cubicBezTo>
                    <a:pt x="2606" y="188"/>
                    <a:pt x="2436" y="1"/>
                    <a:pt x="221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3406551" y="4477019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77" y="1"/>
                    <a:pt x="179" y="36"/>
                    <a:pt x="107" y="108"/>
                  </a:cubicBezTo>
                  <a:cubicBezTo>
                    <a:pt x="45" y="179"/>
                    <a:pt x="0" y="268"/>
                    <a:pt x="0" y="366"/>
                  </a:cubicBezTo>
                  <a:cubicBezTo>
                    <a:pt x="0" y="464"/>
                    <a:pt x="45" y="554"/>
                    <a:pt x="107" y="625"/>
                  </a:cubicBezTo>
                  <a:cubicBezTo>
                    <a:pt x="179" y="696"/>
                    <a:pt x="277" y="732"/>
                    <a:pt x="366" y="732"/>
                  </a:cubicBezTo>
                  <a:cubicBezTo>
                    <a:pt x="464" y="732"/>
                    <a:pt x="562" y="696"/>
                    <a:pt x="625" y="625"/>
                  </a:cubicBezTo>
                  <a:cubicBezTo>
                    <a:pt x="696" y="554"/>
                    <a:pt x="732" y="464"/>
                    <a:pt x="732" y="366"/>
                  </a:cubicBezTo>
                  <a:cubicBezTo>
                    <a:pt x="732" y="268"/>
                    <a:pt x="696" y="179"/>
                    <a:pt x="625" y="108"/>
                  </a:cubicBezTo>
                  <a:cubicBezTo>
                    <a:pt x="562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3441458" y="4477019"/>
              <a:ext cx="18721" cy="18746"/>
            </a:xfrm>
            <a:custGeom>
              <a:rect b="b" l="l" r="r" t="t"/>
              <a:pathLst>
                <a:path extrusionOk="0" h="733" w="732">
                  <a:moveTo>
                    <a:pt x="366" y="1"/>
                  </a:moveTo>
                  <a:cubicBezTo>
                    <a:pt x="268" y="1"/>
                    <a:pt x="179" y="36"/>
                    <a:pt x="107" y="108"/>
                  </a:cubicBezTo>
                  <a:cubicBezTo>
                    <a:pt x="36" y="179"/>
                    <a:pt x="0" y="268"/>
                    <a:pt x="0" y="366"/>
                  </a:cubicBezTo>
                  <a:cubicBezTo>
                    <a:pt x="0" y="464"/>
                    <a:pt x="36" y="554"/>
                    <a:pt x="107" y="625"/>
                  </a:cubicBezTo>
                  <a:cubicBezTo>
                    <a:pt x="179" y="696"/>
                    <a:pt x="268" y="732"/>
                    <a:pt x="366" y="732"/>
                  </a:cubicBezTo>
                  <a:cubicBezTo>
                    <a:pt x="464" y="732"/>
                    <a:pt x="553" y="696"/>
                    <a:pt x="625" y="625"/>
                  </a:cubicBezTo>
                  <a:cubicBezTo>
                    <a:pt x="687" y="554"/>
                    <a:pt x="732" y="464"/>
                    <a:pt x="732" y="366"/>
                  </a:cubicBezTo>
                  <a:cubicBezTo>
                    <a:pt x="732" y="268"/>
                    <a:pt x="687" y="179"/>
                    <a:pt x="625" y="108"/>
                  </a:cubicBezTo>
                  <a:cubicBezTo>
                    <a:pt x="553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3482758" y="4477019"/>
              <a:ext cx="66623" cy="18746"/>
            </a:xfrm>
            <a:custGeom>
              <a:rect b="b" l="l" r="r" t="t"/>
              <a:pathLst>
                <a:path extrusionOk="0" h="733" w="2605">
                  <a:moveTo>
                    <a:pt x="401" y="1"/>
                  </a:moveTo>
                  <a:cubicBezTo>
                    <a:pt x="223" y="1"/>
                    <a:pt x="54" y="134"/>
                    <a:pt x="36" y="313"/>
                  </a:cubicBezTo>
                  <a:cubicBezTo>
                    <a:pt x="0" y="536"/>
                    <a:pt x="170" y="732"/>
                    <a:pt x="393" y="732"/>
                  </a:cubicBezTo>
                  <a:lnTo>
                    <a:pt x="2204" y="732"/>
                  </a:lnTo>
                  <a:cubicBezTo>
                    <a:pt x="2382" y="732"/>
                    <a:pt x="2543" y="598"/>
                    <a:pt x="2569" y="420"/>
                  </a:cubicBezTo>
                  <a:cubicBezTo>
                    <a:pt x="2605" y="197"/>
                    <a:pt x="2427" y="1"/>
                    <a:pt x="2212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3406551" y="4551846"/>
              <a:ext cx="18721" cy="18516"/>
            </a:xfrm>
            <a:custGeom>
              <a:rect b="b" l="l" r="r" t="t"/>
              <a:pathLst>
                <a:path extrusionOk="0" h="724" w="732">
                  <a:moveTo>
                    <a:pt x="366" y="1"/>
                  </a:moveTo>
                  <a:cubicBezTo>
                    <a:pt x="277" y="1"/>
                    <a:pt x="179" y="36"/>
                    <a:pt x="107" y="108"/>
                  </a:cubicBezTo>
                  <a:cubicBezTo>
                    <a:pt x="45" y="170"/>
                    <a:pt x="0" y="268"/>
                    <a:pt x="0" y="366"/>
                  </a:cubicBezTo>
                  <a:cubicBezTo>
                    <a:pt x="0" y="456"/>
                    <a:pt x="45" y="554"/>
                    <a:pt x="107" y="616"/>
                  </a:cubicBezTo>
                  <a:cubicBezTo>
                    <a:pt x="179" y="688"/>
                    <a:pt x="277" y="723"/>
                    <a:pt x="366" y="723"/>
                  </a:cubicBezTo>
                  <a:cubicBezTo>
                    <a:pt x="464" y="723"/>
                    <a:pt x="562" y="688"/>
                    <a:pt x="625" y="616"/>
                  </a:cubicBezTo>
                  <a:cubicBezTo>
                    <a:pt x="696" y="554"/>
                    <a:pt x="732" y="456"/>
                    <a:pt x="732" y="366"/>
                  </a:cubicBezTo>
                  <a:cubicBezTo>
                    <a:pt x="732" y="268"/>
                    <a:pt x="696" y="170"/>
                    <a:pt x="625" y="108"/>
                  </a:cubicBezTo>
                  <a:cubicBezTo>
                    <a:pt x="562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3441458" y="4551846"/>
              <a:ext cx="18721" cy="18516"/>
            </a:xfrm>
            <a:custGeom>
              <a:rect b="b" l="l" r="r" t="t"/>
              <a:pathLst>
                <a:path extrusionOk="0" h="724" w="732">
                  <a:moveTo>
                    <a:pt x="366" y="1"/>
                  </a:moveTo>
                  <a:cubicBezTo>
                    <a:pt x="268" y="1"/>
                    <a:pt x="179" y="36"/>
                    <a:pt x="107" y="108"/>
                  </a:cubicBezTo>
                  <a:cubicBezTo>
                    <a:pt x="36" y="170"/>
                    <a:pt x="0" y="268"/>
                    <a:pt x="0" y="366"/>
                  </a:cubicBezTo>
                  <a:cubicBezTo>
                    <a:pt x="0" y="456"/>
                    <a:pt x="36" y="554"/>
                    <a:pt x="107" y="616"/>
                  </a:cubicBezTo>
                  <a:cubicBezTo>
                    <a:pt x="179" y="688"/>
                    <a:pt x="268" y="723"/>
                    <a:pt x="366" y="723"/>
                  </a:cubicBezTo>
                  <a:cubicBezTo>
                    <a:pt x="464" y="723"/>
                    <a:pt x="553" y="688"/>
                    <a:pt x="625" y="616"/>
                  </a:cubicBezTo>
                  <a:cubicBezTo>
                    <a:pt x="687" y="554"/>
                    <a:pt x="732" y="456"/>
                    <a:pt x="732" y="366"/>
                  </a:cubicBezTo>
                  <a:cubicBezTo>
                    <a:pt x="732" y="268"/>
                    <a:pt x="687" y="170"/>
                    <a:pt x="625" y="108"/>
                  </a:cubicBezTo>
                  <a:cubicBezTo>
                    <a:pt x="553" y="3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3482758" y="4551846"/>
              <a:ext cx="66623" cy="18516"/>
            </a:xfrm>
            <a:custGeom>
              <a:rect b="b" l="l" r="r" t="t"/>
              <a:pathLst>
                <a:path extrusionOk="0" h="724" w="2605">
                  <a:moveTo>
                    <a:pt x="401" y="1"/>
                  </a:moveTo>
                  <a:cubicBezTo>
                    <a:pt x="223" y="1"/>
                    <a:pt x="54" y="126"/>
                    <a:pt x="36" y="304"/>
                  </a:cubicBezTo>
                  <a:cubicBezTo>
                    <a:pt x="0" y="536"/>
                    <a:pt x="170" y="723"/>
                    <a:pt x="393" y="723"/>
                  </a:cubicBezTo>
                  <a:lnTo>
                    <a:pt x="2204" y="723"/>
                  </a:lnTo>
                  <a:cubicBezTo>
                    <a:pt x="2382" y="723"/>
                    <a:pt x="2543" y="598"/>
                    <a:pt x="2569" y="420"/>
                  </a:cubicBezTo>
                  <a:cubicBezTo>
                    <a:pt x="2605" y="188"/>
                    <a:pt x="2427" y="1"/>
                    <a:pt x="2212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3602056" y="4129560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7" y="1"/>
                  </a:moveTo>
                  <a:cubicBezTo>
                    <a:pt x="268" y="1"/>
                    <a:pt x="179" y="37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88"/>
                    <a:pt x="268" y="732"/>
                    <a:pt x="367" y="732"/>
                  </a:cubicBezTo>
                  <a:cubicBezTo>
                    <a:pt x="465" y="732"/>
                    <a:pt x="563" y="688"/>
                    <a:pt x="625" y="625"/>
                  </a:cubicBezTo>
                  <a:cubicBezTo>
                    <a:pt x="697" y="554"/>
                    <a:pt x="732" y="465"/>
                    <a:pt x="732" y="367"/>
                  </a:cubicBezTo>
                  <a:cubicBezTo>
                    <a:pt x="732" y="269"/>
                    <a:pt x="697" y="179"/>
                    <a:pt x="625" y="108"/>
                  </a:cubicBezTo>
                  <a:cubicBezTo>
                    <a:pt x="563" y="37"/>
                    <a:pt x="465" y="1"/>
                    <a:pt x="36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40"/>
          <p:cNvSpPr txBox="1"/>
          <p:nvPr>
            <p:ph idx="1" type="subTitle"/>
          </p:nvPr>
        </p:nvSpPr>
        <p:spPr>
          <a:xfrm>
            <a:off x="712900" y="16348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Provienen de la fuente de origen con el máximo nivel de desagregación posible</a:t>
            </a:r>
            <a:endParaRPr/>
          </a:p>
        </p:txBody>
      </p:sp>
      <p:sp>
        <p:nvSpPr>
          <p:cNvPr id="1323" name="Google Shape;1323;p40"/>
          <p:cNvSpPr txBox="1"/>
          <p:nvPr>
            <p:ph idx="2" type="subTitle"/>
          </p:nvPr>
        </p:nvSpPr>
        <p:spPr>
          <a:xfrm>
            <a:off x="3281985" y="1939653"/>
            <a:ext cx="25797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Están estructurados para ser procesados e interpretados por equipos electrónicos de manera automática</a:t>
            </a:r>
            <a:endParaRPr/>
          </a:p>
        </p:txBody>
      </p:sp>
      <p:sp>
        <p:nvSpPr>
          <p:cNvPr id="1324" name="Google Shape;1324;p40"/>
          <p:cNvSpPr txBox="1"/>
          <p:nvPr>
            <p:ph idx="3" type="subTitle"/>
          </p:nvPr>
        </p:nvSpPr>
        <p:spPr>
          <a:xfrm>
            <a:off x="5961474" y="16348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Están disponibles con el conjunto de características técnicas y de presentación que corresponden a la estructura lógica usada para almacenar datos en un archivo digital</a:t>
            </a:r>
            <a:endParaRPr/>
          </a:p>
        </p:txBody>
      </p:sp>
      <p:sp>
        <p:nvSpPr>
          <p:cNvPr id="1325" name="Google Shape;1325;p40"/>
          <p:cNvSpPr txBox="1"/>
          <p:nvPr>
            <p:ph idx="4" type="subTitle"/>
          </p:nvPr>
        </p:nvSpPr>
        <p:spPr>
          <a:xfrm>
            <a:off x="712900" y="12440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Primarios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6" name="Google Shape;1326;p40"/>
          <p:cNvSpPr txBox="1"/>
          <p:nvPr>
            <p:ph idx="5" type="subTitle"/>
          </p:nvPr>
        </p:nvSpPr>
        <p:spPr>
          <a:xfrm>
            <a:off x="3281976" y="15488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Legibles por máquinas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7" name="Google Shape;1327;p40"/>
          <p:cNvSpPr txBox="1"/>
          <p:nvPr>
            <p:ph idx="6" type="subTitle"/>
          </p:nvPr>
        </p:nvSpPr>
        <p:spPr>
          <a:xfrm>
            <a:off x="5961455" y="12440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biertos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8" name="Google Shape;1328;p40"/>
          <p:cNvSpPr txBox="1"/>
          <p:nvPr>
            <p:ph idx="3" type="subTitle"/>
          </p:nvPr>
        </p:nvSpPr>
        <p:spPr>
          <a:xfrm>
            <a:off x="3370674" y="4149452"/>
            <a:ext cx="2469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Citan la fuente de origen como único requerimiento para ser utilizados libremente.</a:t>
            </a:r>
            <a:endParaRPr/>
          </a:p>
        </p:txBody>
      </p:sp>
      <p:sp>
        <p:nvSpPr>
          <p:cNvPr id="1329" name="Google Shape;1329;p40"/>
          <p:cNvSpPr txBox="1"/>
          <p:nvPr>
            <p:ph idx="6" type="subTitle"/>
          </p:nvPr>
        </p:nvSpPr>
        <p:spPr>
          <a:xfrm>
            <a:off x="3370655" y="37586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 libre uso</a:t>
            </a:r>
            <a:endParaRPr sz="1700"/>
          </a:p>
        </p:txBody>
      </p:sp>
      <p:grpSp>
        <p:nvGrpSpPr>
          <p:cNvPr id="1330" name="Google Shape;1330;p40"/>
          <p:cNvGrpSpPr/>
          <p:nvPr/>
        </p:nvGrpSpPr>
        <p:grpSpPr>
          <a:xfrm>
            <a:off x="6925932" y="595109"/>
            <a:ext cx="540399" cy="572687"/>
            <a:chOff x="7979844" y="2207448"/>
            <a:chExt cx="444078" cy="444047"/>
          </a:xfrm>
        </p:grpSpPr>
        <p:sp>
          <p:nvSpPr>
            <p:cNvPr id="1331" name="Google Shape;1331;p40"/>
            <p:cNvSpPr/>
            <p:nvPr/>
          </p:nvSpPr>
          <p:spPr>
            <a:xfrm>
              <a:off x="7979844" y="2207448"/>
              <a:ext cx="444078" cy="444047"/>
            </a:xfrm>
            <a:custGeom>
              <a:rect b="b" l="l" r="r" t="t"/>
              <a:pathLst>
                <a:path extrusionOk="0" h="14051" w="14052">
                  <a:moveTo>
                    <a:pt x="3841" y="830"/>
                  </a:moveTo>
                  <a:cubicBezTo>
                    <a:pt x="5501" y="830"/>
                    <a:pt x="6852" y="2181"/>
                    <a:pt x="6852" y="3841"/>
                  </a:cubicBezTo>
                  <a:lnTo>
                    <a:pt x="6852" y="6477"/>
                  </a:lnTo>
                  <a:lnTo>
                    <a:pt x="6036" y="6477"/>
                  </a:lnTo>
                  <a:lnTo>
                    <a:pt x="6036" y="3841"/>
                  </a:lnTo>
                  <a:cubicBezTo>
                    <a:pt x="6036" y="2636"/>
                    <a:pt x="5046" y="1646"/>
                    <a:pt x="3841" y="1646"/>
                  </a:cubicBezTo>
                  <a:cubicBezTo>
                    <a:pt x="2624" y="1646"/>
                    <a:pt x="1647" y="2636"/>
                    <a:pt x="1647" y="3841"/>
                  </a:cubicBezTo>
                  <a:lnTo>
                    <a:pt x="1647" y="7307"/>
                  </a:lnTo>
                  <a:lnTo>
                    <a:pt x="817" y="7307"/>
                  </a:lnTo>
                  <a:lnTo>
                    <a:pt x="817" y="3841"/>
                  </a:lnTo>
                  <a:cubicBezTo>
                    <a:pt x="817" y="2181"/>
                    <a:pt x="2169" y="830"/>
                    <a:pt x="3841" y="830"/>
                  </a:cubicBezTo>
                  <a:close/>
                  <a:moveTo>
                    <a:pt x="13222" y="7307"/>
                  </a:moveTo>
                  <a:lnTo>
                    <a:pt x="13222" y="13235"/>
                  </a:lnTo>
                  <a:lnTo>
                    <a:pt x="5206" y="13235"/>
                  </a:lnTo>
                  <a:lnTo>
                    <a:pt x="5206" y="7307"/>
                  </a:lnTo>
                  <a:close/>
                  <a:moveTo>
                    <a:pt x="3841" y="0"/>
                  </a:moveTo>
                  <a:cubicBezTo>
                    <a:pt x="1714" y="0"/>
                    <a:pt x="1" y="1727"/>
                    <a:pt x="1" y="3841"/>
                  </a:cubicBezTo>
                  <a:lnTo>
                    <a:pt x="1" y="8123"/>
                  </a:lnTo>
                  <a:lnTo>
                    <a:pt x="2463" y="8123"/>
                  </a:lnTo>
                  <a:lnTo>
                    <a:pt x="2463" y="3841"/>
                  </a:lnTo>
                  <a:cubicBezTo>
                    <a:pt x="2463" y="3091"/>
                    <a:pt x="3079" y="2476"/>
                    <a:pt x="3841" y="2476"/>
                  </a:cubicBezTo>
                  <a:cubicBezTo>
                    <a:pt x="4591" y="2476"/>
                    <a:pt x="5206" y="3091"/>
                    <a:pt x="5206" y="3841"/>
                  </a:cubicBezTo>
                  <a:lnTo>
                    <a:pt x="5206" y="6477"/>
                  </a:lnTo>
                  <a:lnTo>
                    <a:pt x="4390" y="6477"/>
                  </a:lnTo>
                  <a:lnTo>
                    <a:pt x="4390" y="14051"/>
                  </a:lnTo>
                  <a:lnTo>
                    <a:pt x="14051" y="14051"/>
                  </a:lnTo>
                  <a:lnTo>
                    <a:pt x="14051" y="6477"/>
                  </a:lnTo>
                  <a:lnTo>
                    <a:pt x="7682" y="6477"/>
                  </a:lnTo>
                  <a:lnTo>
                    <a:pt x="7682" y="3841"/>
                  </a:lnTo>
                  <a:cubicBezTo>
                    <a:pt x="7682" y="1727"/>
                    <a:pt x="5956" y="0"/>
                    <a:pt x="3841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8231906" y="2473004"/>
              <a:ext cx="78248" cy="117593"/>
            </a:xfrm>
            <a:custGeom>
              <a:rect b="b" l="l" r="r" t="t"/>
              <a:pathLst>
                <a:path extrusionOk="0" h="3721" w="2476">
                  <a:moveTo>
                    <a:pt x="1245" y="817"/>
                  </a:moveTo>
                  <a:cubicBezTo>
                    <a:pt x="1472" y="817"/>
                    <a:pt x="1646" y="1005"/>
                    <a:pt x="1646" y="1232"/>
                  </a:cubicBezTo>
                  <a:cubicBezTo>
                    <a:pt x="1646" y="1459"/>
                    <a:pt x="1472" y="1647"/>
                    <a:pt x="1245" y="1647"/>
                  </a:cubicBezTo>
                  <a:cubicBezTo>
                    <a:pt x="1017" y="1647"/>
                    <a:pt x="830" y="1459"/>
                    <a:pt x="830" y="1232"/>
                  </a:cubicBezTo>
                  <a:cubicBezTo>
                    <a:pt x="830" y="1005"/>
                    <a:pt x="1017" y="817"/>
                    <a:pt x="1245" y="817"/>
                  </a:cubicBezTo>
                  <a:close/>
                  <a:moveTo>
                    <a:pt x="1245" y="1"/>
                  </a:moveTo>
                  <a:cubicBezTo>
                    <a:pt x="562" y="1"/>
                    <a:pt x="0" y="550"/>
                    <a:pt x="0" y="1232"/>
                  </a:cubicBezTo>
                  <a:cubicBezTo>
                    <a:pt x="0" y="1767"/>
                    <a:pt x="348" y="2222"/>
                    <a:pt x="830" y="2396"/>
                  </a:cubicBezTo>
                  <a:lnTo>
                    <a:pt x="830" y="3721"/>
                  </a:lnTo>
                  <a:lnTo>
                    <a:pt x="1646" y="3721"/>
                  </a:lnTo>
                  <a:lnTo>
                    <a:pt x="1646" y="2396"/>
                  </a:lnTo>
                  <a:cubicBezTo>
                    <a:pt x="2128" y="2222"/>
                    <a:pt x="2476" y="1767"/>
                    <a:pt x="2476" y="1232"/>
                  </a:cubicBezTo>
                  <a:cubicBezTo>
                    <a:pt x="2476" y="550"/>
                    <a:pt x="1927" y="1"/>
                    <a:pt x="1245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40"/>
          <p:cNvGrpSpPr/>
          <p:nvPr/>
        </p:nvGrpSpPr>
        <p:grpSpPr>
          <a:xfrm>
            <a:off x="1625471" y="456724"/>
            <a:ext cx="644172" cy="634880"/>
            <a:chOff x="5299413" y="4129560"/>
            <a:chExt cx="478227" cy="478253"/>
          </a:xfrm>
        </p:grpSpPr>
        <p:sp>
          <p:nvSpPr>
            <p:cNvPr id="1334" name="Google Shape;1334;p40"/>
            <p:cNvSpPr/>
            <p:nvPr/>
          </p:nvSpPr>
          <p:spPr>
            <a:xfrm>
              <a:off x="5299413" y="4129560"/>
              <a:ext cx="478227" cy="478253"/>
            </a:xfrm>
            <a:custGeom>
              <a:rect b="b" l="l" r="r" t="t"/>
              <a:pathLst>
                <a:path extrusionOk="0" h="18700" w="18699">
                  <a:moveTo>
                    <a:pt x="12097" y="732"/>
                  </a:moveTo>
                  <a:lnTo>
                    <a:pt x="11366" y="1972"/>
                  </a:lnTo>
                  <a:lnTo>
                    <a:pt x="9635" y="1972"/>
                  </a:lnTo>
                  <a:lnTo>
                    <a:pt x="10474" y="732"/>
                  </a:lnTo>
                  <a:close/>
                  <a:moveTo>
                    <a:pt x="4604" y="2704"/>
                  </a:moveTo>
                  <a:lnTo>
                    <a:pt x="4604" y="9118"/>
                  </a:lnTo>
                  <a:cubicBezTo>
                    <a:pt x="4604" y="9377"/>
                    <a:pt x="4407" y="9609"/>
                    <a:pt x="4149" y="9636"/>
                  </a:cubicBezTo>
                  <a:cubicBezTo>
                    <a:pt x="4129" y="9638"/>
                    <a:pt x="4109" y="9639"/>
                    <a:pt x="4089" y="9639"/>
                  </a:cubicBezTo>
                  <a:cubicBezTo>
                    <a:pt x="3811" y="9639"/>
                    <a:pt x="3578" y="9411"/>
                    <a:pt x="3578" y="9136"/>
                  </a:cubicBezTo>
                  <a:lnTo>
                    <a:pt x="3578" y="2704"/>
                  </a:lnTo>
                  <a:close/>
                  <a:moveTo>
                    <a:pt x="4675" y="14899"/>
                  </a:moveTo>
                  <a:lnTo>
                    <a:pt x="4675" y="17968"/>
                  </a:lnTo>
                  <a:lnTo>
                    <a:pt x="732" y="17968"/>
                  </a:lnTo>
                  <a:lnTo>
                    <a:pt x="732" y="15559"/>
                  </a:lnTo>
                  <a:lnTo>
                    <a:pt x="3185" y="15559"/>
                  </a:lnTo>
                  <a:cubicBezTo>
                    <a:pt x="3283" y="15559"/>
                    <a:pt x="3372" y="15523"/>
                    <a:pt x="3444" y="15452"/>
                  </a:cubicBezTo>
                  <a:lnTo>
                    <a:pt x="3988" y="14899"/>
                  </a:lnTo>
                  <a:close/>
                  <a:moveTo>
                    <a:pt x="11321" y="14899"/>
                  </a:moveTo>
                  <a:lnTo>
                    <a:pt x="11321" y="17968"/>
                  </a:lnTo>
                  <a:lnTo>
                    <a:pt x="7378" y="17968"/>
                  </a:lnTo>
                  <a:lnTo>
                    <a:pt x="7378" y="15559"/>
                  </a:lnTo>
                  <a:lnTo>
                    <a:pt x="9831" y="15559"/>
                  </a:lnTo>
                  <a:cubicBezTo>
                    <a:pt x="9929" y="15559"/>
                    <a:pt x="10019" y="15523"/>
                    <a:pt x="10090" y="15452"/>
                  </a:cubicBezTo>
                  <a:lnTo>
                    <a:pt x="10643" y="14899"/>
                  </a:lnTo>
                  <a:close/>
                  <a:moveTo>
                    <a:pt x="17967" y="14899"/>
                  </a:moveTo>
                  <a:lnTo>
                    <a:pt x="17967" y="17968"/>
                  </a:lnTo>
                  <a:lnTo>
                    <a:pt x="14024" y="17968"/>
                  </a:lnTo>
                  <a:lnTo>
                    <a:pt x="14024" y="15559"/>
                  </a:lnTo>
                  <a:lnTo>
                    <a:pt x="16478" y="15559"/>
                  </a:lnTo>
                  <a:cubicBezTo>
                    <a:pt x="16576" y="15559"/>
                    <a:pt x="16665" y="15523"/>
                    <a:pt x="16736" y="15452"/>
                  </a:cubicBezTo>
                  <a:lnTo>
                    <a:pt x="17289" y="14899"/>
                  </a:lnTo>
                  <a:close/>
                  <a:moveTo>
                    <a:pt x="10277" y="1"/>
                  </a:moveTo>
                  <a:cubicBezTo>
                    <a:pt x="10152" y="1"/>
                    <a:pt x="10037" y="63"/>
                    <a:pt x="9974" y="161"/>
                  </a:cubicBezTo>
                  <a:lnTo>
                    <a:pt x="8805" y="1892"/>
                  </a:lnTo>
                  <a:cubicBezTo>
                    <a:pt x="8788" y="1919"/>
                    <a:pt x="8770" y="1946"/>
                    <a:pt x="8761" y="1972"/>
                  </a:cubicBezTo>
                  <a:lnTo>
                    <a:pt x="3007" y="1972"/>
                  </a:lnTo>
                  <a:cubicBezTo>
                    <a:pt x="2918" y="1972"/>
                    <a:pt x="2846" y="2044"/>
                    <a:pt x="2846" y="2133"/>
                  </a:cubicBezTo>
                  <a:lnTo>
                    <a:pt x="2846" y="9136"/>
                  </a:lnTo>
                  <a:cubicBezTo>
                    <a:pt x="2846" y="9814"/>
                    <a:pt x="3408" y="10376"/>
                    <a:pt x="4095" y="10376"/>
                  </a:cubicBezTo>
                  <a:lnTo>
                    <a:pt x="8984" y="10376"/>
                  </a:lnTo>
                  <a:lnTo>
                    <a:pt x="8984" y="11910"/>
                  </a:lnTo>
                  <a:lnTo>
                    <a:pt x="4015" y="11910"/>
                  </a:lnTo>
                  <a:cubicBezTo>
                    <a:pt x="3819" y="11910"/>
                    <a:pt x="3649" y="12071"/>
                    <a:pt x="3649" y="12276"/>
                  </a:cubicBezTo>
                  <a:lnTo>
                    <a:pt x="3649" y="14221"/>
                  </a:lnTo>
                  <a:cubicBezTo>
                    <a:pt x="3631" y="14239"/>
                    <a:pt x="3613" y="14257"/>
                    <a:pt x="3596" y="14274"/>
                  </a:cubicBezTo>
                  <a:lnTo>
                    <a:pt x="3042" y="14828"/>
                  </a:lnTo>
                  <a:lnTo>
                    <a:pt x="366" y="14828"/>
                  </a:lnTo>
                  <a:cubicBezTo>
                    <a:pt x="161" y="14828"/>
                    <a:pt x="0" y="14997"/>
                    <a:pt x="0" y="15193"/>
                  </a:cubicBezTo>
                  <a:lnTo>
                    <a:pt x="0" y="18334"/>
                  </a:lnTo>
                  <a:cubicBezTo>
                    <a:pt x="0" y="18539"/>
                    <a:pt x="161" y="18699"/>
                    <a:pt x="366" y="18699"/>
                  </a:cubicBezTo>
                  <a:lnTo>
                    <a:pt x="5041" y="18699"/>
                  </a:lnTo>
                  <a:cubicBezTo>
                    <a:pt x="5246" y="18699"/>
                    <a:pt x="5406" y="18539"/>
                    <a:pt x="5406" y="18334"/>
                  </a:cubicBezTo>
                  <a:lnTo>
                    <a:pt x="5406" y="14533"/>
                  </a:lnTo>
                  <a:cubicBezTo>
                    <a:pt x="5406" y="14337"/>
                    <a:pt x="5246" y="14176"/>
                    <a:pt x="5041" y="14176"/>
                  </a:cubicBezTo>
                  <a:lnTo>
                    <a:pt x="4381" y="14176"/>
                  </a:lnTo>
                  <a:lnTo>
                    <a:pt x="4381" y="12642"/>
                  </a:lnTo>
                  <a:lnTo>
                    <a:pt x="8984" y="12642"/>
                  </a:lnTo>
                  <a:lnTo>
                    <a:pt x="8984" y="14828"/>
                  </a:lnTo>
                  <a:lnTo>
                    <a:pt x="7012" y="14828"/>
                  </a:lnTo>
                  <a:cubicBezTo>
                    <a:pt x="6807" y="14828"/>
                    <a:pt x="6647" y="14997"/>
                    <a:pt x="6647" y="15193"/>
                  </a:cubicBezTo>
                  <a:lnTo>
                    <a:pt x="6647" y="18334"/>
                  </a:lnTo>
                  <a:cubicBezTo>
                    <a:pt x="6647" y="18539"/>
                    <a:pt x="6807" y="18699"/>
                    <a:pt x="7012" y="18699"/>
                  </a:cubicBezTo>
                  <a:lnTo>
                    <a:pt x="11687" y="18699"/>
                  </a:lnTo>
                  <a:cubicBezTo>
                    <a:pt x="11892" y="18699"/>
                    <a:pt x="12053" y="18539"/>
                    <a:pt x="12053" y="18334"/>
                  </a:cubicBezTo>
                  <a:lnTo>
                    <a:pt x="12053" y="14533"/>
                  </a:lnTo>
                  <a:cubicBezTo>
                    <a:pt x="12053" y="14337"/>
                    <a:pt x="11892" y="14176"/>
                    <a:pt x="11687" y="14176"/>
                  </a:cubicBezTo>
                  <a:lnTo>
                    <a:pt x="10509" y="14176"/>
                  </a:lnTo>
                  <a:cubicBezTo>
                    <a:pt x="10411" y="14176"/>
                    <a:pt x="10322" y="14212"/>
                    <a:pt x="10251" y="14283"/>
                  </a:cubicBezTo>
                  <a:lnTo>
                    <a:pt x="9715" y="14819"/>
                  </a:lnTo>
                  <a:lnTo>
                    <a:pt x="9715" y="12642"/>
                  </a:lnTo>
                  <a:lnTo>
                    <a:pt x="14319" y="12642"/>
                  </a:lnTo>
                  <a:lnTo>
                    <a:pt x="14319" y="14828"/>
                  </a:lnTo>
                  <a:lnTo>
                    <a:pt x="13658" y="14828"/>
                  </a:lnTo>
                  <a:cubicBezTo>
                    <a:pt x="13462" y="14828"/>
                    <a:pt x="13293" y="14997"/>
                    <a:pt x="13293" y="15193"/>
                  </a:cubicBezTo>
                  <a:lnTo>
                    <a:pt x="13293" y="18334"/>
                  </a:lnTo>
                  <a:cubicBezTo>
                    <a:pt x="13293" y="18539"/>
                    <a:pt x="13462" y="18699"/>
                    <a:pt x="13658" y="18699"/>
                  </a:cubicBezTo>
                  <a:lnTo>
                    <a:pt x="18333" y="18699"/>
                  </a:lnTo>
                  <a:cubicBezTo>
                    <a:pt x="18538" y="18699"/>
                    <a:pt x="18699" y="18539"/>
                    <a:pt x="18699" y="18334"/>
                  </a:cubicBezTo>
                  <a:lnTo>
                    <a:pt x="18699" y="14533"/>
                  </a:lnTo>
                  <a:cubicBezTo>
                    <a:pt x="18699" y="14337"/>
                    <a:pt x="18538" y="14176"/>
                    <a:pt x="18333" y="14176"/>
                  </a:cubicBezTo>
                  <a:lnTo>
                    <a:pt x="17156" y="14176"/>
                  </a:lnTo>
                  <a:cubicBezTo>
                    <a:pt x="17057" y="14176"/>
                    <a:pt x="16968" y="14212"/>
                    <a:pt x="16897" y="14274"/>
                  </a:cubicBezTo>
                  <a:lnTo>
                    <a:pt x="16344" y="14828"/>
                  </a:lnTo>
                  <a:lnTo>
                    <a:pt x="15050" y="14828"/>
                  </a:lnTo>
                  <a:lnTo>
                    <a:pt x="15050" y="12276"/>
                  </a:lnTo>
                  <a:cubicBezTo>
                    <a:pt x="15050" y="12071"/>
                    <a:pt x="14890" y="11910"/>
                    <a:pt x="14684" y="11910"/>
                  </a:cubicBezTo>
                  <a:lnTo>
                    <a:pt x="9715" y="11910"/>
                  </a:lnTo>
                  <a:lnTo>
                    <a:pt x="9715" y="10376"/>
                  </a:lnTo>
                  <a:lnTo>
                    <a:pt x="15469" y="10376"/>
                  </a:lnTo>
                  <a:cubicBezTo>
                    <a:pt x="15684" y="10376"/>
                    <a:pt x="15853" y="10207"/>
                    <a:pt x="15853" y="9992"/>
                  </a:cubicBezTo>
                  <a:lnTo>
                    <a:pt x="15853" y="6701"/>
                  </a:lnTo>
                  <a:cubicBezTo>
                    <a:pt x="15853" y="6674"/>
                    <a:pt x="15835" y="6638"/>
                    <a:pt x="15817" y="6620"/>
                  </a:cubicBezTo>
                  <a:cubicBezTo>
                    <a:pt x="15710" y="6513"/>
                    <a:pt x="15593" y="6467"/>
                    <a:pt x="15487" y="6467"/>
                  </a:cubicBezTo>
                  <a:cubicBezTo>
                    <a:pt x="15286" y="6467"/>
                    <a:pt x="15122" y="6630"/>
                    <a:pt x="15122" y="6834"/>
                  </a:cubicBezTo>
                  <a:lnTo>
                    <a:pt x="15122" y="9136"/>
                  </a:lnTo>
                  <a:cubicBezTo>
                    <a:pt x="15122" y="9413"/>
                    <a:pt x="14890" y="9644"/>
                    <a:pt x="14613" y="9644"/>
                  </a:cubicBezTo>
                  <a:lnTo>
                    <a:pt x="5219" y="9644"/>
                  </a:lnTo>
                  <a:cubicBezTo>
                    <a:pt x="5291" y="9484"/>
                    <a:pt x="5335" y="9314"/>
                    <a:pt x="5335" y="9136"/>
                  </a:cubicBezTo>
                  <a:lnTo>
                    <a:pt x="5335" y="2704"/>
                  </a:lnTo>
                  <a:lnTo>
                    <a:pt x="11562" y="2704"/>
                  </a:lnTo>
                  <a:cubicBezTo>
                    <a:pt x="11696" y="2704"/>
                    <a:pt x="11812" y="2633"/>
                    <a:pt x="11874" y="2526"/>
                  </a:cubicBezTo>
                  <a:lnTo>
                    <a:pt x="12945" y="732"/>
                  </a:lnTo>
                  <a:lnTo>
                    <a:pt x="15122" y="732"/>
                  </a:lnTo>
                  <a:lnTo>
                    <a:pt x="15122" y="3534"/>
                  </a:lnTo>
                  <a:cubicBezTo>
                    <a:pt x="15122" y="3712"/>
                    <a:pt x="15255" y="3882"/>
                    <a:pt x="15434" y="3908"/>
                  </a:cubicBezTo>
                  <a:cubicBezTo>
                    <a:pt x="15449" y="3910"/>
                    <a:pt x="15465" y="3911"/>
                    <a:pt x="15480" y="3911"/>
                  </a:cubicBezTo>
                  <a:cubicBezTo>
                    <a:pt x="15683" y="3911"/>
                    <a:pt x="15853" y="3750"/>
                    <a:pt x="15853" y="3543"/>
                  </a:cubicBezTo>
                  <a:lnTo>
                    <a:pt x="15853" y="161"/>
                  </a:lnTo>
                  <a:cubicBezTo>
                    <a:pt x="15853" y="72"/>
                    <a:pt x="15782" y="1"/>
                    <a:pt x="156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5489907" y="4314580"/>
              <a:ext cx="142836" cy="18516"/>
            </a:xfrm>
            <a:custGeom>
              <a:rect b="b" l="l" r="r" t="t"/>
              <a:pathLst>
                <a:path extrusionOk="0" h="724" w="5585">
                  <a:moveTo>
                    <a:pt x="411" y="1"/>
                  </a:moveTo>
                  <a:cubicBezTo>
                    <a:pt x="223" y="1"/>
                    <a:pt x="63" y="126"/>
                    <a:pt x="36" y="304"/>
                  </a:cubicBezTo>
                  <a:cubicBezTo>
                    <a:pt x="0" y="536"/>
                    <a:pt x="179" y="723"/>
                    <a:pt x="393" y="723"/>
                  </a:cubicBezTo>
                  <a:lnTo>
                    <a:pt x="5184" y="723"/>
                  </a:lnTo>
                  <a:cubicBezTo>
                    <a:pt x="5371" y="723"/>
                    <a:pt x="5531" y="599"/>
                    <a:pt x="5558" y="420"/>
                  </a:cubicBezTo>
                  <a:cubicBezTo>
                    <a:pt x="5585" y="188"/>
                    <a:pt x="5415" y="1"/>
                    <a:pt x="51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5551282" y="4277167"/>
              <a:ext cx="81456" cy="18746"/>
            </a:xfrm>
            <a:custGeom>
              <a:rect b="b" l="l" r="r" t="t"/>
              <a:pathLst>
                <a:path extrusionOk="0" h="733" w="3185">
                  <a:moveTo>
                    <a:pt x="411" y="1"/>
                  </a:moveTo>
                  <a:cubicBezTo>
                    <a:pt x="223" y="1"/>
                    <a:pt x="63" y="126"/>
                    <a:pt x="36" y="313"/>
                  </a:cubicBezTo>
                  <a:cubicBezTo>
                    <a:pt x="0" y="536"/>
                    <a:pt x="179" y="732"/>
                    <a:pt x="393" y="732"/>
                  </a:cubicBezTo>
                  <a:lnTo>
                    <a:pt x="2784" y="732"/>
                  </a:lnTo>
                  <a:cubicBezTo>
                    <a:pt x="2971" y="732"/>
                    <a:pt x="3131" y="598"/>
                    <a:pt x="3158" y="420"/>
                  </a:cubicBezTo>
                  <a:cubicBezTo>
                    <a:pt x="3185" y="197"/>
                    <a:pt x="3015" y="1"/>
                    <a:pt x="27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5489446" y="4277167"/>
              <a:ext cx="44066" cy="18746"/>
            </a:xfrm>
            <a:custGeom>
              <a:rect b="b" l="l" r="r" t="t"/>
              <a:pathLst>
                <a:path extrusionOk="0" h="733" w="1723">
                  <a:moveTo>
                    <a:pt x="402" y="1"/>
                  </a:moveTo>
                  <a:cubicBezTo>
                    <a:pt x="224" y="1"/>
                    <a:pt x="54" y="126"/>
                    <a:pt x="27" y="313"/>
                  </a:cubicBezTo>
                  <a:cubicBezTo>
                    <a:pt x="1" y="536"/>
                    <a:pt x="170" y="732"/>
                    <a:pt x="393" y="732"/>
                  </a:cubicBezTo>
                  <a:lnTo>
                    <a:pt x="1330" y="732"/>
                  </a:lnTo>
                  <a:cubicBezTo>
                    <a:pt x="1544" y="732"/>
                    <a:pt x="1722" y="536"/>
                    <a:pt x="1687" y="313"/>
                  </a:cubicBezTo>
                  <a:cubicBezTo>
                    <a:pt x="1660" y="126"/>
                    <a:pt x="1499" y="1"/>
                    <a:pt x="131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5489907" y="4239754"/>
              <a:ext cx="142836" cy="18746"/>
            </a:xfrm>
            <a:custGeom>
              <a:rect b="b" l="l" r="r" t="t"/>
              <a:pathLst>
                <a:path extrusionOk="0" h="733" w="5585">
                  <a:moveTo>
                    <a:pt x="411" y="1"/>
                  </a:moveTo>
                  <a:cubicBezTo>
                    <a:pt x="223" y="1"/>
                    <a:pt x="63" y="135"/>
                    <a:pt x="36" y="313"/>
                  </a:cubicBezTo>
                  <a:cubicBezTo>
                    <a:pt x="0" y="536"/>
                    <a:pt x="179" y="732"/>
                    <a:pt x="393" y="732"/>
                  </a:cubicBezTo>
                  <a:lnTo>
                    <a:pt x="5184" y="732"/>
                  </a:lnTo>
                  <a:cubicBezTo>
                    <a:pt x="5371" y="732"/>
                    <a:pt x="5531" y="598"/>
                    <a:pt x="5558" y="420"/>
                  </a:cubicBezTo>
                  <a:cubicBezTo>
                    <a:pt x="5585" y="197"/>
                    <a:pt x="5415" y="1"/>
                    <a:pt x="5192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5686333" y="4252540"/>
              <a:ext cx="18721" cy="18721"/>
            </a:xfrm>
            <a:custGeom>
              <a:rect b="b" l="l" r="r" t="t"/>
              <a:pathLst>
                <a:path extrusionOk="0" h="732" w="732">
                  <a:moveTo>
                    <a:pt x="366" y="0"/>
                  </a:moveTo>
                  <a:cubicBezTo>
                    <a:pt x="268" y="0"/>
                    <a:pt x="170" y="45"/>
                    <a:pt x="107" y="107"/>
                  </a:cubicBezTo>
                  <a:cubicBezTo>
                    <a:pt x="36" y="179"/>
                    <a:pt x="0" y="268"/>
                    <a:pt x="0" y="366"/>
                  </a:cubicBezTo>
                  <a:cubicBezTo>
                    <a:pt x="0" y="464"/>
                    <a:pt x="36" y="562"/>
                    <a:pt x="107" y="625"/>
                  </a:cubicBezTo>
                  <a:cubicBezTo>
                    <a:pt x="170" y="696"/>
                    <a:pt x="268" y="732"/>
                    <a:pt x="366" y="732"/>
                  </a:cubicBezTo>
                  <a:cubicBezTo>
                    <a:pt x="455" y="732"/>
                    <a:pt x="554" y="696"/>
                    <a:pt x="625" y="625"/>
                  </a:cubicBezTo>
                  <a:cubicBezTo>
                    <a:pt x="687" y="562"/>
                    <a:pt x="732" y="464"/>
                    <a:pt x="732" y="366"/>
                  </a:cubicBezTo>
                  <a:cubicBezTo>
                    <a:pt x="732" y="268"/>
                    <a:pt x="687" y="179"/>
                    <a:pt x="625" y="107"/>
                  </a:cubicBezTo>
                  <a:cubicBezTo>
                    <a:pt x="554" y="45"/>
                    <a:pt x="455" y="0"/>
                    <a:pt x="366" y="0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0" name="Google Shape;1340;p40"/>
          <p:cNvGrpSpPr/>
          <p:nvPr/>
        </p:nvGrpSpPr>
        <p:grpSpPr>
          <a:xfrm>
            <a:off x="4283238" y="487819"/>
            <a:ext cx="644172" cy="634880"/>
            <a:chOff x="3369367" y="2997319"/>
            <a:chExt cx="478227" cy="478252"/>
          </a:xfrm>
        </p:grpSpPr>
        <p:sp>
          <p:nvSpPr>
            <p:cNvPr id="1341" name="Google Shape;1341;p40"/>
            <p:cNvSpPr/>
            <p:nvPr/>
          </p:nvSpPr>
          <p:spPr>
            <a:xfrm>
              <a:off x="3369367" y="2997319"/>
              <a:ext cx="478227" cy="478252"/>
            </a:xfrm>
            <a:custGeom>
              <a:rect b="b" l="l" r="r" t="t"/>
              <a:pathLst>
                <a:path extrusionOk="0" h="18700" w="18699">
                  <a:moveTo>
                    <a:pt x="10045" y="733"/>
                  </a:moveTo>
                  <a:lnTo>
                    <a:pt x="10045" y="1312"/>
                  </a:lnTo>
                  <a:cubicBezTo>
                    <a:pt x="10045" y="1482"/>
                    <a:pt x="10161" y="1634"/>
                    <a:pt x="10331" y="1669"/>
                  </a:cubicBezTo>
                  <a:cubicBezTo>
                    <a:pt x="10884" y="1785"/>
                    <a:pt x="11401" y="1999"/>
                    <a:pt x="11874" y="2303"/>
                  </a:cubicBezTo>
                  <a:cubicBezTo>
                    <a:pt x="11935" y="2340"/>
                    <a:pt x="12005" y="2359"/>
                    <a:pt x="12075" y="2359"/>
                  </a:cubicBezTo>
                  <a:cubicBezTo>
                    <a:pt x="12169" y="2359"/>
                    <a:pt x="12262" y="2325"/>
                    <a:pt x="12329" y="2258"/>
                  </a:cubicBezTo>
                  <a:lnTo>
                    <a:pt x="12722" y="1865"/>
                  </a:lnTo>
                  <a:lnTo>
                    <a:pt x="13712" y="2847"/>
                  </a:lnTo>
                  <a:lnTo>
                    <a:pt x="13319" y="3239"/>
                  </a:lnTo>
                  <a:cubicBezTo>
                    <a:pt x="13195" y="3355"/>
                    <a:pt x="13177" y="3543"/>
                    <a:pt x="13275" y="3694"/>
                  </a:cubicBezTo>
                  <a:cubicBezTo>
                    <a:pt x="13578" y="4167"/>
                    <a:pt x="13792" y="4685"/>
                    <a:pt x="13908" y="5229"/>
                  </a:cubicBezTo>
                  <a:cubicBezTo>
                    <a:pt x="13944" y="5398"/>
                    <a:pt x="14096" y="5514"/>
                    <a:pt x="14265" y="5514"/>
                  </a:cubicBezTo>
                  <a:lnTo>
                    <a:pt x="14827" y="5514"/>
                  </a:lnTo>
                  <a:lnTo>
                    <a:pt x="14827" y="6906"/>
                  </a:lnTo>
                  <a:lnTo>
                    <a:pt x="14247" y="6906"/>
                  </a:lnTo>
                  <a:cubicBezTo>
                    <a:pt x="14078" y="6906"/>
                    <a:pt x="13926" y="7022"/>
                    <a:pt x="13890" y="7191"/>
                  </a:cubicBezTo>
                  <a:cubicBezTo>
                    <a:pt x="13774" y="7744"/>
                    <a:pt x="13560" y="8262"/>
                    <a:pt x="13257" y="8735"/>
                  </a:cubicBezTo>
                  <a:cubicBezTo>
                    <a:pt x="13159" y="8886"/>
                    <a:pt x="13186" y="9074"/>
                    <a:pt x="13302" y="9199"/>
                  </a:cubicBezTo>
                  <a:lnTo>
                    <a:pt x="13694" y="9591"/>
                  </a:lnTo>
                  <a:lnTo>
                    <a:pt x="12713" y="10572"/>
                  </a:lnTo>
                  <a:lnTo>
                    <a:pt x="12320" y="10180"/>
                  </a:lnTo>
                  <a:cubicBezTo>
                    <a:pt x="12254" y="10109"/>
                    <a:pt x="12162" y="10072"/>
                    <a:pt x="12069" y="10072"/>
                  </a:cubicBezTo>
                  <a:cubicBezTo>
                    <a:pt x="11998" y="10072"/>
                    <a:pt x="11927" y="10093"/>
                    <a:pt x="11865" y="10135"/>
                  </a:cubicBezTo>
                  <a:cubicBezTo>
                    <a:pt x="11392" y="10439"/>
                    <a:pt x="10875" y="10653"/>
                    <a:pt x="10331" y="10769"/>
                  </a:cubicBezTo>
                  <a:cubicBezTo>
                    <a:pt x="10161" y="10804"/>
                    <a:pt x="10045" y="10956"/>
                    <a:pt x="10045" y="11125"/>
                  </a:cubicBezTo>
                  <a:lnTo>
                    <a:pt x="10045" y="11687"/>
                  </a:lnTo>
                  <a:lnTo>
                    <a:pt x="8654" y="11687"/>
                  </a:lnTo>
                  <a:lnTo>
                    <a:pt x="8654" y="11108"/>
                  </a:lnTo>
                  <a:cubicBezTo>
                    <a:pt x="8654" y="10938"/>
                    <a:pt x="8538" y="10786"/>
                    <a:pt x="8368" y="10751"/>
                  </a:cubicBezTo>
                  <a:cubicBezTo>
                    <a:pt x="7815" y="10635"/>
                    <a:pt x="7298" y="10421"/>
                    <a:pt x="6825" y="10117"/>
                  </a:cubicBezTo>
                  <a:cubicBezTo>
                    <a:pt x="6761" y="10080"/>
                    <a:pt x="6690" y="10061"/>
                    <a:pt x="6620" y="10061"/>
                  </a:cubicBezTo>
                  <a:cubicBezTo>
                    <a:pt x="6526" y="10061"/>
                    <a:pt x="6433" y="10095"/>
                    <a:pt x="6361" y="10162"/>
                  </a:cubicBezTo>
                  <a:lnTo>
                    <a:pt x="5968" y="10563"/>
                  </a:lnTo>
                  <a:lnTo>
                    <a:pt x="4978" y="9582"/>
                  </a:lnTo>
                  <a:lnTo>
                    <a:pt x="5380" y="9181"/>
                  </a:lnTo>
                  <a:cubicBezTo>
                    <a:pt x="5496" y="9065"/>
                    <a:pt x="5522" y="8877"/>
                    <a:pt x="5424" y="8726"/>
                  </a:cubicBezTo>
                  <a:cubicBezTo>
                    <a:pt x="5121" y="8262"/>
                    <a:pt x="4907" y="7744"/>
                    <a:pt x="4782" y="7191"/>
                  </a:cubicBezTo>
                  <a:cubicBezTo>
                    <a:pt x="4746" y="7022"/>
                    <a:pt x="4604" y="6906"/>
                    <a:pt x="4425" y="6906"/>
                  </a:cubicBezTo>
                  <a:lnTo>
                    <a:pt x="3872" y="6906"/>
                  </a:lnTo>
                  <a:lnTo>
                    <a:pt x="3872" y="5514"/>
                  </a:lnTo>
                  <a:lnTo>
                    <a:pt x="4452" y="5514"/>
                  </a:lnTo>
                  <a:cubicBezTo>
                    <a:pt x="4621" y="5514"/>
                    <a:pt x="4764" y="5398"/>
                    <a:pt x="4800" y="5229"/>
                  </a:cubicBezTo>
                  <a:cubicBezTo>
                    <a:pt x="4925" y="4676"/>
                    <a:pt x="5139" y="4158"/>
                    <a:pt x="5442" y="3676"/>
                  </a:cubicBezTo>
                  <a:cubicBezTo>
                    <a:pt x="5531" y="3534"/>
                    <a:pt x="5513" y="3346"/>
                    <a:pt x="5398" y="3221"/>
                  </a:cubicBezTo>
                  <a:lnTo>
                    <a:pt x="5005" y="2829"/>
                  </a:lnTo>
                  <a:lnTo>
                    <a:pt x="5986" y="1848"/>
                  </a:lnTo>
                  <a:lnTo>
                    <a:pt x="6379" y="2240"/>
                  </a:lnTo>
                  <a:cubicBezTo>
                    <a:pt x="6446" y="2308"/>
                    <a:pt x="6538" y="2345"/>
                    <a:pt x="6631" y="2345"/>
                  </a:cubicBezTo>
                  <a:cubicBezTo>
                    <a:pt x="6698" y="2345"/>
                    <a:pt x="6765" y="2326"/>
                    <a:pt x="6825" y="2285"/>
                  </a:cubicBezTo>
                  <a:cubicBezTo>
                    <a:pt x="7298" y="1981"/>
                    <a:pt x="7815" y="1767"/>
                    <a:pt x="8368" y="1642"/>
                  </a:cubicBezTo>
                  <a:cubicBezTo>
                    <a:pt x="8538" y="1607"/>
                    <a:pt x="8654" y="1455"/>
                    <a:pt x="8654" y="1286"/>
                  </a:cubicBezTo>
                  <a:lnTo>
                    <a:pt x="8654" y="733"/>
                  </a:lnTo>
                  <a:close/>
                  <a:moveTo>
                    <a:pt x="16361" y="6067"/>
                  </a:moveTo>
                  <a:cubicBezTo>
                    <a:pt x="16808" y="6067"/>
                    <a:pt x="17164" y="6424"/>
                    <a:pt x="17164" y="6870"/>
                  </a:cubicBezTo>
                  <a:lnTo>
                    <a:pt x="17164" y="15925"/>
                  </a:lnTo>
                  <a:lnTo>
                    <a:pt x="1535" y="15925"/>
                  </a:lnTo>
                  <a:lnTo>
                    <a:pt x="1535" y="7066"/>
                  </a:lnTo>
                  <a:cubicBezTo>
                    <a:pt x="1535" y="6513"/>
                    <a:pt x="1981" y="6067"/>
                    <a:pt x="2534" y="6067"/>
                  </a:cubicBezTo>
                  <a:lnTo>
                    <a:pt x="3141" y="6067"/>
                  </a:lnTo>
                  <a:lnTo>
                    <a:pt x="3141" y="7272"/>
                  </a:lnTo>
                  <a:cubicBezTo>
                    <a:pt x="3141" y="7423"/>
                    <a:pt x="3239" y="7575"/>
                    <a:pt x="3408" y="7620"/>
                  </a:cubicBezTo>
                  <a:cubicBezTo>
                    <a:pt x="3444" y="7628"/>
                    <a:pt x="3471" y="7637"/>
                    <a:pt x="3506" y="7637"/>
                  </a:cubicBezTo>
                  <a:lnTo>
                    <a:pt x="4140" y="7637"/>
                  </a:lnTo>
                  <a:cubicBezTo>
                    <a:pt x="4265" y="8074"/>
                    <a:pt x="4434" y="8494"/>
                    <a:pt x="4657" y="8886"/>
                  </a:cubicBezTo>
                  <a:lnTo>
                    <a:pt x="4211" y="9332"/>
                  </a:lnTo>
                  <a:cubicBezTo>
                    <a:pt x="4059" y="9484"/>
                    <a:pt x="4059" y="9716"/>
                    <a:pt x="4202" y="9859"/>
                  </a:cubicBezTo>
                  <a:lnTo>
                    <a:pt x="5710" y="11366"/>
                  </a:lnTo>
                  <a:cubicBezTo>
                    <a:pt x="5781" y="11429"/>
                    <a:pt x="5870" y="11473"/>
                    <a:pt x="5968" y="11473"/>
                  </a:cubicBezTo>
                  <a:cubicBezTo>
                    <a:pt x="6067" y="11473"/>
                    <a:pt x="6156" y="11429"/>
                    <a:pt x="6227" y="11366"/>
                  </a:cubicBezTo>
                  <a:lnTo>
                    <a:pt x="6682" y="10911"/>
                  </a:lnTo>
                  <a:cubicBezTo>
                    <a:pt x="7075" y="11134"/>
                    <a:pt x="7485" y="11313"/>
                    <a:pt x="7922" y="11429"/>
                  </a:cubicBezTo>
                  <a:lnTo>
                    <a:pt x="7922" y="12053"/>
                  </a:lnTo>
                  <a:cubicBezTo>
                    <a:pt x="7922" y="12258"/>
                    <a:pt x="8092" y="12419"/>
                    <a:pt x="8288" y="12419"/>
                  </a:cubicBezTo>
                  <a:lnTo>
                    <a:pt x="10411" y="12419"/>
                  </a:lnTo>
                  <a:cubicBezTo>
                    <a:pt x="10607" y="12419"/>
                    <a:pt x="10777" y="12258"/>
                    <a:pt x="10777" y="12053"/>
                  </a:cubicBezTo>
                  <a:lnTo>
                    <a:pt x="10777" y="11420"/>
                  </a:lnTo>
                  <a:cubicBezTo>
                    <a:pt x="11205" y="11295"/>
                    <a:pt x="11624" y="11125"/>
                    <a:pt x="12017" y="10902"/>
                  </a:cubicBezTo>
                  <a:lnTo>
                    <a:pt x="12463" y="11348"/>
                  </a:lnTo>
                  <a:cubicBezTo>
                    <a:pt x="12490" y="11375"/>
                    <a:pt x="12517" y="11393"/>
                    <a:pt x="12552" y="11411"/>
                  </a:cubicBezTo>
                  <a:cubicBezTo>
                    <a:pt x="12608" y="11442"/>
                    <a:pt x="12668" y="11457"/>
                    <a:pt x="12728" y="11457"/>
                  </a:cubicBezTo>
                  <a:cubicBezTo>
                    <a:pt x="12823" y="11457"/>
                    <a:pt x="12915" y="11420"/>
                    <a:pt x="12980" y="11348"/>
                  </a:cubicBezTo>
                  <a:lnTo>
                    <a:pt x="14479" y="9850"/>
                  </a:lnTo>
                  <a:cubicBezTo>
                    <a:pt x="14622" y="9707"/>
                    <a:pt x="14622" y="9475"/>
                    <a:pt x="14479" y="9332"/>
                  </a:cubicBezTo>
                  <a:lnTo>
                    <a:pt x="14033" y="8877"/>
                  </a:lnTo>
                  <a:cubicBezTo>
                    <a:pt x="14256" y="8485"/>
                    <a:pt x="14426" y="8074"/>
                    <a:pt x="14542" y="7637"/>
                  </a:cubicBezTo>
                  <a:lnTo>
                    <a:pt x="15264" y="7637"/>
                  </a:lnTo>
                  <a:cubicBezTo>
                    <a:pt x="15425" y="7637"/>
                    <a:pt x="15559" y="7504"/>
                    <a:pt x="15559" y="7343"/>
                  </a:cubicBezTo>
                  <a:lnTo>
                    <a:pt x="15559" y="6067"/>
                  </a:lnTo>
                  <a:close/>
                  <a:moveTo>
                    <a:pt x="17967" y="16656"/>
                  </a:moveTo>
                  <a:lnTo>
                    <a:pt x="17967" y="16960"/>
                  </a:lnTo>
                  <a:cubicBezTo>
                    <a:pt x="17967" y="17513"/>
                    <a:pt x="17512" y="17968"/>
                    <a:pt x="16959" y="17968"/>
                  </a:cubicBezTo>
                  <a:lnTo>
                    <a:pt x="1740" y="17968"/>
                  </a:lnTo>
                  <a:cubicBezTo>
                    <a:pt x="1187" y="17968"/>
                    <a:pt x="732" y="17513"/>
                    <a:pt x="732" y="16960"/>
                  </a:cubicBezTo>
                  <a:lnTo>
                    <a:pt x="732" y="16656"/>
                  </a:lnTo>
                  <a:close/>
                  <a:moveTo>
                    <a:pt x="8288" y="1"/>
                  </a:moveTo>
                  <a:cubicBezTo>
                    <a:pt x="8092" y="1"/>
                    <a:pt x="7922" y="162"/>
                    <a:pt x="7922" y="367"/>
                  </a:cubicBezTo>
                  <a:lnTo>
                    <a:pt x="7922" y="1000"/>
                  </a:lnTo>
                  <a:cubicBezTo>
                    <a:pt x="7485" y="1116"/>
                    <a:pt x="7075" y="1295"/>
                    <a:pt x="6673" y="1518"/>
                  </a:cubicBezTo>
                  <a:lnTo>
                    <a:pt x="6227" y="1072"/>
                  </a:lnTo>
                  <a:cubicBezTo>
                    <a:pt x="6156" y="1000"/>
                    <a:pt x="6062" y="964"/>
                    <a:pt x="5968" y="964"/>
                  </a:cubicBezTo>
                  <a:cubicBezTo>
                    <a:pt x="5875" y="964"/>
                    <a:pt x="5781" y="1000"/>
                    <a:pt x="5710" y="1072"/>
                  </a:cubicBezTo>
                  <a:lnTo>
                    <a:pt x="4211" y="2570"/>
                  </a:lnTo>
                  <a:cubicBezTo>
                    <a:pt x="4095" y="2686"/>
                    <a:pt x="4068" y="2856"/>
                    <a:pt x="4149" y="3007"/>
                  </a:cubicBezTo>
                  <a:cubicBezTo>
                    <a:pt x="4166" y="3043"/>
                    <a:pt x="4184" y="3070"/>
                    <a:pt x="4211" y="3088"/>
                  </a:cubicBezTo>
                  <a:lnTo>
                    <a:pt x="4657" y="3543"/>
                  </a:lnTo>
                  <a:cubicBezTo>
                    <a:pt x="4434" y="3935"/>
                    <a:pt x="4256" y="4346"/>
                    <a:pt x="4140" y="4783"/>
                  </a:cubicBezTo>
                  <a:lnTo>
                    <a:pt x="3506" y="4783"/>
                  </a:lnTo>
                  <a:cubicBezTo>
                    <a:pt x="3301" y="4783"/>
                    <a:pt x="3141" y="4952"/>
                    <a:pt x="3141" y="5148"/>
                  </a:cubicBezTo>
                  <a:lnTo>
                    <a:pt x="3141" y="5336"/>
                  </a:lnTo>
                  <a:lnTo>
                    <a:pt x="2534" y="5336"/>
                  </a:lnTo>
                  <a:cubicBezTo>
                    <a:pt x="1579" y="5336"/>
                    <a:pt x="803" y="6112"/>
                    <a:pt x="803" y="7066"/>
                  </a:cubicBezTo>
                  <a:lnTo>
                    <a:pt x="803" y="15925"/>
                  </a:lnTo>
                  <a:lnTo>
                    <a:pt x="366" y="15925"/>
                  </a:lnTo>
                  <a:cubicBezTo>
                    <a:pt x="161" y="15925"/>
                    <a:pt x="0" y="16086"/>
                    <a:pt x="0" y="16291"/>
                  </a:cubicBezTo>
                  <a:lnTo>
                    <a:pt x="0" y="16960"/>
                  </a:lnTo>
                  <a:cubicBezTo>
                    <a:pt x="0" y="17923"/>
                    <a:pt x="776" y="18699"/>
                    <a:pt x="1740" y="18699"/>
                  </a:cubicBezTo>
                  <a:lnTo>
                    <a:pt x="16959" y="18699"/>
                  </a:lnTo>
                  <a:cubicBezTo>
                    <a:pt x="17923" y="18699"/>
                    <a:pt x="18699" y="17923"/>
                    <a:pt x="18699" y="16960"/>
                  </a:cubicBezTo>
                  <a:lnTo>
                    <a:pt x="18699" y="16291"/>
                  </a:lnTo>
                  <a:cubicBezTo>
                    <a:pt x="18699" y="16086"/>
                    <a:pt x="18538" y="15925"/>
                    <a:pt x="18333" y="15925"/>
                  </a:cubicBezTo>
                  <a:lnTo>
                    <a:pt x="17896" y="15925"/>
                  </a:lnTo>
                  <a:lnTo>
                    <a:pt x="17896" y="7066"/>
                  </a:lnTo>
                  <a:cubicBezTo>
                    <a:pt x="17896" y="6112"/>
                    <a:pt x="17120" y="5336"/>
                    <a:pt x="16165" y="5336"/>
                  </a:cubicBezTo>
                  <a:lnTo>
                    <a:pt x="15559" y="5336"/>
                  </a:lnTo>
                  <a:lnTo>
                    <a:pt x="15559" y="5148"/>
                  </a:lnTo>
                  <a:cubicBezTo>
                    <a:pt x="15559" y="4952"/>
                    <a:pt x="15398" y="4783"/>
                    <a:pt x="15193" y="4783"/>
                  </a:cubicBezTo>
                  <a:lnTo>
                    <a:pt x="14559" y="4783"/>
                  </a:lnTo>
                  <a:cubicBezTo>
                    <a:pt x="14435" y="4346"/>
                    <a:pt x="14265" y="3935"/>
                    <a:pt x="14042" y="3543"/>
                  </a:cubicBezTo>
                  <a:lnTo>
                    <a:pt x="14488" y="3088"/>
                  </a:lnTo>
                  <a:cubicBezTo>
                    <a:pt x="14515" y="3070"/>
                    <a:pt x="14533" y="3043"/>
                    <a:pt x="14551" y="3007"/>
                  </a:cubicBezTo>
                  <a:cubicBezTo>
                    <a:pt x="14631" y="2856"/>
                    <a:pt x="14595" y="2686"/>
                    <a:pt x="14488" y="2570"/>
                  </a:cubicBezTo>
                  <a:lnTo>
                    <a:pt x="12980" y="1072"/>
                  </a:lnTo>
                  <a:cubicBezTo>
                    <a:pt x="12909" y="1000"/>
                    <a:pt x="12815" y="964"/>
                    <a:pt x="12722" y="964"/>
                  </a:cubicBezTo>
                  <a:cubicBezTo>
                    <a:pt x="12628" y="964"/>
                    <a:pt x="12534" y="1000"/>
                    <a:pt x="12463" y="1072"/>
                  </a:cubicBezTo>
                  <a:lnTo>
                    <a:pt x="12017" y="1518"/>
                  </a:lnTo>
                  <a:cubicBezTo>
                    <a:pt x="11624" y="1295"/>
                    <a:pt x="11205" y="1116"/>
                    <a:pt x="10777" y="1000"/>
                  </a:cubicBezTo>
                  <a:lnTo>
                    <a:pt x="10777" y="367"/>
                  </a:lnTo>
                  <a:cubicBezTo>
                    <a:pt x="10777" y="162"/>
                    <a:pt x="10607" y="1"/>
                    <a:pt x="10411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3505569" y="3359841"/>
              <a:ext cx="47237" cy="18516"/>
            </a:xfrm>
            <a:custGeom>
              <a:rect b="b" l="l" r="r" t="t"/>
              <a:pathLst>
                <a:path extrusionOk="0" h="724" w="1847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445" y="723"/>
                  </a:lnTo>
                  <a:cubicBezTo>
                    <a:pt x="1624" y="723"/>
                    <a:pt x="1793" y="598"/>
                    <a:pt x="1820" y="420"/>
                  </a:cubicBezTo>
                  <a:cubicBezTo>
                    <a:pt x="1847" y="188"/>
                    <a:pt x="1677" y="0"/>
                    <a:pt x="145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3427086" y="3359841"/>
              <a:ext cx="54782" cy="18516"/>
            </a:xfrm>
            <a:custGeom>
              <a:rect b="b" l="l" r="r" t="t"/>
              <a:pathLst>
                <a:path extrusionOk="0" h="724" w="2142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740" y="723"/>
                  </a:lnTo>
                  <a:cubicBezTo>
                    <a:pt x="1918" y="723"/>
                    <a:pt x="2088" y="598"/>
                    <a:pt x="2115" y="420"/>
                  </a:cubicBezTo>
                  <a:cubicBezTo>
                    <a:pt x="2141" y="188"/>
                    <a:pt x="1972" y="0"/>
                    <a:pt x="174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3533393" y="3315113"/>
              <a:ext cx="18746" cy="18746"/>
            </a:xfrm>
            <a:custGeom>
              <a:rect b="b" l="l" r="r" t="t"/>
              <a:pathLst>
                <a:path extrusionOk="0" h="733" w="733">
                  <a:moveTo>
                    <a:pt x="366" y="1"/>
                  </a:moveTo>
                  <a:cubicBezTo>
                    <a:pt x="268" y="1"/>
                    <a:pt x="179" y="46"/>
                    <a:pt x="108" y="108"/>
                  </a:cubicBezTo>
                  <a:cubicBezTo>
                    <a:pt x="45" y="179"/>
                    <a:pt x="1" y="269"/>
                    <a:pt x="1" y="367"/>
                  </a:cubicBezTo>
                  <a:cubicBezTo>
                    <a:pt x="1" y="465"/>
                    <a:pt x="45" y="554"/>
                    <a:pt x="108" y="625"/>
                  </a:cubicBezTo>
                  <a:cubicBezTo>
                    <a:pt x="179" y="697"/>
                    <a:pt x="268" y="732"/>
                    <a:pt x="366" y="732"/>
                  </a:cubicBezTo>
                  <a:cubicBezTo>
                    <a:pt x="464" y="732"/>
                    <a:pt x="563" y="697"/>
                    <a:pt x="625" y="625"/>
                  </a:cubicBezTo>
                  <a:cubicBezTo>
                    <a:pt x="696" y="554"/>
                    <a:pt x="732" y="465"/>
                    <a:pt x="732" y="367"/>
                  </a:cubicBezTo>
                  <a:cubicBezTo>
                    <a:pt x="732" y="269"/>
                    <a:pt x="696" y="179"/>
                    <a:pt x="625" y="108"/>
                  </a:cubicBezTo>
                  <a:cubicBezTo>
                    <a:pt x="563" y="46"/>
                    <a:pt x="464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427086" y="3314909"/>
              <a:ext cx="83758" cy="18721"/>
            </a:xfrm>
            <a:custGeom>
              <a:rect b="b" l="l" r="r" t="t"/>
              <a:pathLst>
                <a:path extrusionOk="0" h="732" w="3275">
                  <a:moveTo>
                    <a:pt x="411" y="0"/>
                  </a:moveTo>
                  <a:cubicBezTo>
                    <a:pt x="223" y="0"/>
                    <a:pt x="63" y="134"/>
                    <a:pt x="36" y="312"/>
                  </a:cubicBezTo>
                  <a:cubicBezTo>
                    <a:pt x="0" y="535"/>
                    <a:pt x="179" y="732"/>
                    <a:pt x="402" y="732"/>
                  </a:cubicBezTo>
                  <a:lnTo>
                    <a:pt x="2882" y="732"/>
                  </a:lnTo>
                  <a:cubicBezTo>
                    <a:pt x="3105" y="732"/>
                    <a:pt x="3274" y="535"/>
                    <a:pt x="3239" y="312"/>
                  </a:cubicBezTo>
                  <a:cubicBezTo>
                    <a:pt x="3221" y="134"/>
                    <a:pt x="3051" y="0"/>
                    <a:pt x="2873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3663892" y="3359841"/>
              <a:ext cx="47263" cy="18516"/>
            </a:xfrm>
            <a:custGeom>
              <a:rect b="b" l="l" r="r" t="t"/>
              <a:pathLst>
                <a:path extrusionOk="0" h="724" w="1848">
                  <a:moveTo>
                    <a:pt x="411" y="0"/>
                  </a:moveTo>
                  <a:cubicBezTo>
                    <a:pt x="223" y="0"/>
                    <a:pt x="63" y="125"/>
                    <a:pt x="36" y="304"/>
                  </a:cubicBezTo>
                  <a:cubicBezTo>
                    <a:pt x="0" y="536"/>
                    <a:pt x="179" y="723"/>
                    <a:pt x="402" y="723"/>
                  </a:cubicBezTo>
                  <a:lnTo>
                    <a:pt x="1446" y="723"/>
                  </a:lnTo>
                  <a:cubicBezTo>
                    <a:pt x="1624" y="723"/>
                    <a:pt x="1793" y="598"/>
                    <a:pt x="1820" y="420"/>
                  </a:cubicBezTo>
                  <a:cubicBezTo>
                    <a:pt x="1847" y="188"/>
                    <a:pt x="1678" y="0"/>
                    <a:pt x="1454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3735061" y="3359841"/>
              <a:ext cx="54551" cy="18516"/>
            </a:xfrm>
            <a:custGeom>
              <a:rect b="b" l="l" r="r" t="t"/>
              <a:pathLst>
                <a:path extrusionOk="0" h="724" w="2133">
                  <a:moveTo>
                    <a:pt x="402" y="0"/>
                  </a:moveTo>
                  <a:cubicBezTo>
                    <a:pt x="215" y="0"/>
                    <a:pt x="54" y="125"/>
                    <a:pt x="27" y="304"/>
                  </a:cubicBezTo>
                  <a:cubicBezTo>
                    <a:pt x="1" y="536"/>
                    <a:pt x="170" y="723"/>
                    <a:pt x="393" y="723"/>
                  </a:cubicBezTo>
                  <a:lnTo>
                    <a:pt x="1731" y="723"/>
                  </a:lnTo>
                  <a:cubicBezTo>
                    <a:pt x="1910" y="723"/>
                    <a:pt x="2079" y="598"/>
                    <a:pt x="2106" y="420"/>
                  </a:cubicBezTo>
                  <a:cubicBezTo>
                    <a:pt x="2133" y="188"/>
                    <a:pt x="1963" y="0"/>
                    <a:pt x="1740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3663892" y="3314909"/>
              <a:ext cx="125727" cy="18721"/>
            </a:xfrm>
            <a:custGeom>
              <a:rect b="b" l="l" r="r" t="t"/>
              <a:pathLst>
                <a:path extrusionOk="0" h="732" w="4916">
                  <a:moveTo>
                    <a:pt x="411" y="0"/>
                  </a:moveTo>
                  <a:cubicBezTo>
                    <a:pt x="223" y="0"/>
                    <a:pt x="63" y="134"/>
                    <a:pt x="36" y="312"/>
                  </a:cubicBezTo>
                  <a:cubicBezTo>
                    <a:pt x="0" y="535"/>
                    <a:pt x="179" y="732"/>
                    <a:pt x="402" y="732"/>
                  </a:cubicBezTo>
                  <a:lnTo>
                    <a:pt x="4514" y="732"/>
                  </a:lnTo>
                  <a:cubicBezTo>
                    <a:pt x="4693" y="732"/>
                    <a:pt x="4862" y="598"/>
                    <a:pt x="4889" y="419"/>
                  </a:cubicBezTo>
                  <a:cubicBezTo>
                    <a:pt x="4916" y="196"/>
                    <a:pt x="4746" y="0"/>
                    <a:pt x="4523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3502603" y="3089714"/>
              <a:ext cx="211505" cy="132811"/>
            </a:xfrm>
            <a:custGeom>
              <a:rect b="b" l="l" r="r" t="t"/>
              <a:pathLst>
                <a:path extrusionOk="0" h="5193" w="8270">
                  <a:moveTo>
                    <a:pt x="1731" y="1723"/>
                  </a:moveTo>
                  <a:cubicBezTo>
                    <a:pt x="1633" y="1999"/>
                    <a:pt x="1579" y="2294"/>
                    <a:pt x="1579" y="2597"/>
                  </a:cubicBezTo>
                  <a:cubicBezTo>
                    <a:pt x="1579" y="2900"/>
                    <a:pt x="1633" y="3195"/>
                    <a:pt x="1731" y="3462"/>
                  </a:cubicBezTo>
                  <a:cubicBezTo>
                    <a:pt x="1320" y="3132"/>
                    <a:pt x="1008" y="2802"/>
                    <a:pt x="830" y="2597"/>
                  </a:cubicBezTo>
                  <a:cubicBezTo>
                    <a:pt x="1008" y="2392"/>
                    <a:pt x="1320" y="2062"/>
                    <a:pt x="1731" y="1723"/>
                  </a:cubicBezTo>
                  <a:close/>
                  <a:moveTo>
                    <a:pt x="6548" y="1732"/>
                  </a:moveTo>
                  <a:lnTo>
                    <a:pt x="6548" y="1732"/>
                  </a:lnTo>
                  <a:cubicBezTo>
                    <a:pt x="6959" y="2062"/>
                    <a:pt x="7271" y="2392"/>
                    <a:pt x="7449" y="2597"/>
                  </a:cubicBezTo>
                  <a:cubicBezTo>
                    <a:pt x="7271" y="2802"/>
                    <a:pt x="6959" y="3141"/>
                    <a:pt x="6539" y="3471"/>
                  </a:cubicBezTo>
                  <a:cubicBezTo>
                    <a:pt x="6637" y="3195"/>
                    <a:pt x="6691" y="2900"/>
                    <a:pt x="6691" y="2597"/>
                  </a:cubicBezTo>
                  <a:cubicBezTo>
                    <a:pt x="6691" y="2294"/>
                    <a:pt x="6646" y="1999"/>
                    <a:pt x="6548" y="1732"/>
                  </a:cubicBezTo>
                  <a:close/>
                  <a:moveTo>
                    <a:pt x="4140" y="768"/>
                  </a:moveTo>
                  <a:cubicBezTo>
                    <a:pt x="5148" y="768"/>
                    <a:pt x="5968" y="1589"/>
                    <a:pt x="5968" y="2597"/>
                  </a:cubicBezTo>
                  <a:cubicBezTo>
                    <a:pt x="5968" y="3605"/>
                    <a:pt x="5148" y="4426"/>
                    <a:pt x="4140" y="4426"/>
                  </a:cubicBezTo>
                  <a:cubicBezTo>
                    <a:pt x="3131" y="4426"/>
                    <a:pt x="2311" y="3605"/>
                    <a:pt x="2311" y="2597"/>
                  </a:cubicBezTo>
                  <a:cubicBezTo>
                    <a:pt x="2311" y="1589"/>
                    <a:pt x="3131" y="768"/>
                    <a:pt x="4140" y="768"/>
                  </a:cubicBezTo>
                  <a:close/>
                  <a:moveTo>
                    <a:pt x="4140" y="1"/>
                  </a:moveTo>
                  <a:cubicBezTo>
                    <a:pt x="2953" y="1"/>
                    <a:pt x="1909" y="643"/>
                    <a:pt x="1240" y="1187"/>
                  </a:cubicBezTo>
                  <a:cubicBezTo>
                    <a:pt x="866" y="1491"/>
                    <a:pt x="571" y="1785"/>
                    <a:pt x="393" y="1990"/>
                  </a:cubicBezTo>
                  <a:cubicBezTo>
                    <a:pt x="0" y="2419"/>
                    <a:pt x="0" y="2490"/>
                    <a:pt x="0" y="2597"/>
                  </a:cubicBezTo>
                  <a:cubicBezTo>
                    <a:pt x="0" y="2713"/>
                    <a:pt x="0" y="2775"/>
                    <a:pt x="393" y="3204"/>
                  </a:cubicBezTo>
                  <a:cubicBezTo>
                    <a:pt x="571" y="3400"/>
                    <a:pt x="866" y="3703"/>
                    <a:pt x="1240" y="4007"/>
                  </a:cubicBezTo>
                  <a:cubicBezTo>
                    <a:pt x="2195" y="4783"/>
                    <a:pt x="3203" y="5193"/>
                    <a:pt x="4140" y="5193"/>
                  </a:cubicBezTo>
                  <a:cubicBezTo>
                    <a:pt x="5326" y="5193"/>
                    <a:pt x="6370" y="4551"/>
                    <a:pt x="7030" y="4007"/>
                  </a:cubicBezTo>
                  <a:cubicBezTo>
                    <a:pt x="7414" y="3703"/>
                    <a:pt x="7708" y="3409"/>
                    <a:pt x="7886" y="3213"/>
                  </a:cubicBezTo>
                  <a:cubicBezTo>
                    <a:pt x="8270" y="2775"/>
                    <a:pt x="8270" y="2704"/>
                    <a:pt x="8270" y="2597"/>
                  </a:cubicBezTo>
                  <a:cubicBezTo>
                    <a:pt x="8270" y="2481"/>
                    <a:pt x="8270" y="2419"/>
                    <a:pt x="7886" y="1990"/>
                  </a:cubicBezTo>
                  <a:cubicBezTo>
                    <a:pt x="7699" y="1794"/>
                    <a:pt x="7414" y="1491"/>
                    <a:pt x="7039" y="1187"/>
                  </a:cubicBezTo>
                  <a:cubicBezTo>
                    <a:pt x="6075" y="411"/>
                    <a:pt x="5076" y="1"/>
                    <a:pt x="4140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3580396" y="3128047"/>
              <a:ext cx="56137" cy="56163"/>
            </a:xfrm>
            <a:custGeom>
              <a:rect b="b" l="l" r="r" t="t"/>
              <a:pathLst>
                <a:path extrusionOk="0" h="2196" w="2195">
                  <a:moveTo>
                    <a:pt x="1098" y="732"/>
                  </a:moveTo>
                  <a:cubicBezTo>
                    <a:pt x="1294" y="732"/>
                    <a:pt x="1463" y="893"/>
                    <a:pt x="1463" y="1098"/>
                  </a:cubicBezTo>
                  <a:cubicBezTo>
                    <a:pt x="1463" y="1303"/>
                    <a:pt x="1294" y="1464"/>
                    <a:pt x="1098" y="1464"/>
                  </a:cubicBezTo>
                  <a:cubicBezTo>
                    <a:pt x="892" y="1464"/>
                    <a:pt x="732" y="1303"/>
                    <a:pt x="732" y="1098"/>
                  </a:cubicBezTo>
                  <a:cubicBezTo>
                    <a:pt x="732" y="893"/>
                    <a:pt x="892" y="732"/>
                    <a:pt x="1098" y="732"/>
                  </a:cubicBezTo>
                  <a:close/>
                  <a:moveTo>
                    <a:pt x="1098" y="1"/>
                  </a:moveTo>
                  <a:cubicBezTo>
                    <a:pt x="491" y="1"/>
                    <a:pt x="0" y="491"/>
                    <a:pt x="0" y="1098"/>
                  </a:cubicBezTo>
                  <a:cubicBezTo>
                    <a:pt x="0" y="1705"/>
                    <a:pt x="491" y="2195"/>
                    <a:pt x="1098" y="2195"/>
                  </a:cubicBezTo>
                  <a:cubicBezTo>
                    <a:pt x="1704" y="2195"/>
                    <a:pt x="2195" y="1705"/>
                    <a:pt x="2195" y="1098"/>
                  </a:cubicBezTo>
                  <a:cubicBezTo>
                    <a:pt x="2195" y="491"/>
                    <a:pt x="1704" y="1"/>
                    <a:pt x="109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40"/>
          <p:cNvGrpSpPr/>
          <p:nvPr/>
        </p:nvGrpSpPr>
        <p:grpSpPr>
          <a:xfrm>
            <a:off x="4335136" y="3109712"/>
            <a:ext cx="540384" cy="572688"/>
            <a:chOff x="7229459" y="3563324"/>
            <a:chExt cx="478428" cy="478476"/>
          </a:xfrm>
        </p:grpSpPr>
        <p:sp>
          <p:nvSpPr>
            <p:cNvPr id="1352" name="Google Shape;1352;p40"/>
            <p:cNvSpPr/>
            <p:nvPr/>
          </p:nvSpPr>
          <p:spPr>
            <a:xfrm>
              <a:off x="7606789" y="3563324"/>
              <a:ext cx="101098" cy="101098"/>
            </a:xfrm>
            <a:custGeom>
              <a:rect b="b" l="l" r="r" t="t"/>
              <a:pathLst>
                <a:path extrusionOk="0" h="3953" w="3953">
                  <a:moveTo>
                    <a:pt x="3221" y="732"/>
                  </a:moveTo>
                  <a:lnTo>
                    <a:pt x="3221" y="3221"/>
                  </a:lnTo>
                  <a:lnTo>
                    <a:pt x="732" y="3221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70" y="1"/>
                    <a:pt x="1" y="170"/>
                    <a:pt x="1" y="367"/>
                  </a:cubicBezTo>
                  <a:lnTo>
                    <a:pt x="1" y="3587"/>
                  </a:lnTo>
                  <a:cubicBezTo>
                    <a:pt x="1" y="3783"/>
                    <a:pt x="170" y="3953"/>
                    <a:pt x="367" y="3953"/>
                  </a:cubicBezTo>
                  <a:lnTo>
                    <a:pt x="3587" y="3953"/>
                  </a:lnTo>
                  <a:cubicBezTo>
                    <a:pt x="3783" y="3953"/>
                    <a:pt x="3953" y="3783"/>
                    <a:pt x="3953" y="3587"/>
                  </a:cubicBezTo>
                  <a:lnTo>
                    <a:pt x="3953" y="367"/>
                  </a:lnTo>
                  <a:cubicBezTo>
                    <a:pt x="3953" y="170"/>
                    <a:pt x="3783" y="1"/>
                    <a:pt x="3587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505955" y="3582044"/>
              <a:ext cx="63682" cy="63682"/>
            </a:xfrm>
            <a:custGeom>
              <a:rect b="b" l="l" r="r" t="t"/>
              <a:pathLst>
                <a:path extrusionOk="0" h="2490" w="2490">
                  <a:moveTo>
                    <a:pt x="1758" y="732"/>
                  </a:moveTo>
                  <a:lnTo>
                    <a:pt x="1758" y="1758"/>
                  </a:lnTo>
                  <a:lnTo>
                    <a:pt x="732" y="1758"/>
                  </a:lnTo>
                  <a:lnTo>
                    <a:pt x="732" y="732"/>
                  </a:lnTo>
                  <a:close/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lnTo>
                    <a:pt x="1" y="2124"/>
                  </a:lnTo>
                  <a:cubicBezTo>
                    <a:pt x="1" y="2320"/>
                    <a:pt x="161" y="2489"/>
                    <a:pt x="366" y="2489"/>
                  </a:cubicBezTo>
                  <a:lnTo>
                    <a:pt x="2124" y="2489"/>
                  </a:lnTo>
                  <a:cubicBezTo>
                    <a:pt x="2320" y="2489"/>
                    <a:pt x="2490" y="2320"/>
                    <a:pt x="2490" y="2124"/>
                  </a:cubicBezTo>
                  <a:lnTo>
                    <a:pt x="2490" y="366"/>
                  </a:lnTo>
                  <a:cubicBezTo>
                    <a:pt x="2490" y="170"/>
                    <a:pt x="2320" y="0"/>
                    <a:pt x="2124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7364050" y="3763407"/>
              <a:ext cx="93349" cy="93349"/>
            </a:xfrm>
            <a:custGeom>
              <a:rect b="b" l="l" r="r" t="t"/>
              <a:pathLst>
                <a:path extrusionOk="0" h="3650" w="3650">
                  <a:moveTo>
                    <a:pt x="2918" y="732"/>
                  </a:moveTo>
                  <a:lnTo>
                    <a:pt x="2918" y="2918"/>
                  </a:lnTo>
                  <a:lnTo>
                    <a:pt x="732" y="2918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3284"/>
                  </a:lnTo>
                  <a:cubicBezTo>
                    <a:pt x="1" y="3489"/>
                    <a:pt x="161" y="3649"/>
                    <a:pt x="367" y="3649"/>
                  </a:cubicBezTo>
                  <a:lnTo>
                    <a:pt x="3284" y="3649"/>
                  </a:lnTo>
                  <a:cubicBezTo>
                    <a:pt x="3489" y="3649"/>
                    <a:pt x="3650" y="3489"/>
                    <a:pt x="3650" y="3284"/>
                  </a:cubicBezTo>
                  <a:lnTo>
                    <a:pt x="3650" y="366"/>
                  </a:lnTo>
                  <a:cubicBezTo>
                    <a:pt x="3650" y="161"/>
                    <a:pt x="3489" y="1"/>
                    <a:pt x="3284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7621851" y="3725994"/>
              <a:ext cx="86034" cy="86034"/>
            </a:xfrm>
            <a:custGeom>
              <a:rect b="b" l="l" r="r" t="t"/>
              <a:pathLst>
                <a:path extrusionOk="0" h="3364" w="3364">
                  <a:moveTo>
                    <a:pt x="2632" y="732"/>
                  </a:moveTo>
                  <a:lnTo>
                    <a:pt x="2632" y="2632"/>
                  </a:lnTo>
                  <a:lnTo>
                    <a:pt x="732" y="2632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2998"/>
                  </a:lnTo>
                  <a:cubicBezTo>
                    <a:pt x="1" y="3194"/>
                    <a:pt x="161" y="3364"/>
                    <a:pt x="366" y="3364"/>
                  </a:cubicBezTo>
                  <a:lnTo>
                    <a:pt x="2998" y="3364"/>
                  </a:lnTo>
                  <a:cubicBezTo>
                    <a:pt x="3194" y="3364"/>
                    <a:pt x="3364" y="3194"/>
                    <a:pt x="3364" y="2998"/>
                  </a:cubicBezTo>
                  <a:lnTo>
                    <a:pt x="3364" y="366"/>
                  </a:lnTo>
                  <a:cubicBezTo>
                    <a:pt x="3364" y="161"/>
                    <a:pt x="3194" y="1"/>
                    <a:pt x="2998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498436" y="3725994"/>
              <a:ext cx="78515" cy="78515"/>
            </a:xfrm>
            <a:custGeom>
              <a:rect b="b" l="l" r="r" t="t"/>
              <a:pathLst>
                <a:path extrusionOk="0" h="3070" w="3070">
                  <a:moveTo>
                    <a:pt x="2338" y="732"/>
                  </a:moveTo>
                  <a:lnTo>
                    <a:pt x="2338" y="2338"/>
                  </a:lnTo>
                  <a:lnTo>
                    <a:pt x="732" y="2338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70" y="1"/>
                    <a:pt x="0" y="161"/>
                    <a:pt x="0" y="366"/>
                  </a:cubicBezTo>
                  <a:lnTo>
                    <a:pt x="0" y="2704"/>
                  </a:lnTo>
                  <a:cubicBezTo>
                    <a:pt x="0" y="2900"/>
                    <a:pt x="170" y="3069"/>
                    <a:pt x="366" y="3069"/>
                  </a:cubicBezTo>
                  <a:lnTo>
                    <a:pt x="2703" y="3069"/>
                  </a:lnTo>
                  <a:cubicBezTo>
                    <a:pt x="2909" y="3069"/>
                    <a:pt x="3069" y="2900"/>
                    <a:pt x="3069" y="2704"/>
                  </a:cubicBezTo>
                  <a:lnTo>
                    <a:pt x="3069" y="366"/>
                  </a:lnTo>
                  <a:cubicBezTo>
                    <a:pt x="3069" y="161"/>
                    <a:pt x="2909" y="1"/>
                    <a:pt x="2703" y="1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229459" y="3645695"/>
              <a:ext cx="317616" cy="396106"/>
            </a:xfrm>
            <a:custGeom>
              <a:rect b="b" l="l" r="r" t="t"/>
              <a:pathLst>
                <a:path extrusionOk="0" h="15488" w="12419">
                  <a:moveTo>
                    <a:pt x="8770" y="732"/>
                  </a:moveTo>
                  <a:lnTo>
                    <a:pt x="8770" y="2632"/>
                  </a:lnTo>
                  <a:lnTo>
                    <a:pt x="6870" y="2632"/>
                  </a:lnTo>
                  <a:lnTo>
                    <a:pt x="6870" y="732"/>
                  </a:lnTo>
                  <a:close/>
                  <a:moveTo>
                    <a:pt x="2302" y="12677"/>
                  </a:moveTo>
                  <a:cubicBezTo>
                    <a:pt x="2587" y="12677"/>
                    <a:pt x="2811" y="12900"/>
                    <a:pt x="2811" y="13186"/>
                  </a:cubicBezTo>
                  <a:lnTo>
                    <a:pt x="2811" y="14256"/>
                  </a:lnTo>
                  <a:lnTo>
                    <a:pt x="1231" y="12677"/>
                  </a:lnTo>
                  <a:close/>
                  <a:moveTo>
                    <a:pt x="6504" y="0"/>
                  </a:moveTo>
                  <a:cubicBezTo>
                    <a:pt x="6299" y="0"/>
                    <a:pt x="6138" y="161"/>
                    <a:pt x="6138" y="366"/>
                  </a:cubicBezTo>
                  <a:lnTo>
                    <a:pt x="6138" y="509"/>
                  </a:lnTo>
                  <a:lnTo>
                    <a:pt x="1098" y="509"/>
                  </a:lnTo>
                  <a:cubicBezTo>
                    <a:pt x="491" y="509"/>
                    <a:pt x="0" y="1000"/>
                    <a:pt x="0" y="1606"/>
                  </a:cubicBezTo>
                  <a:lnTo>
                    <a:pt x="0" y="12294"/>
                  </a:lnTo>
                  <a:cubicBezTo>
                    <a:pt x="0" y="12392"/>
                    <a:pt x="45" y="12481"/>
                    <a:pt x="107" y="12552"/>
                  </a:cubicBezTo>
                  <a:lnTo>
                    <a:pt x="2935" y="15380"/>
                  </a:lnTo>
                  <a:cubicBezTo>
                    <a:pt x="3007" y="15443"/>
                    <a:pt x="3096" y="15487"/>
                    <a:pt x="3194" y="15487"/>
                  </a:cubicBezTo>
                  <a:lnTo>
                    <a:pt x="12044" y="15487"/>
                  </a:lnTo>
                  <a:cubicBezTo>
                    <a:pt x="12249" y="15487"/>
                    <a:pt x="12418" y="15318"/>
                    <a:pt x="12418" y="15104"/>
                  </a:cubicBezTo>
                  <a:lnTo>
                    <a:pt x="12418" y="9011"/>
                  </a:lnTo>
                  <a:cubicBezTo>
                    <a:pt x="12418" y="8975"/>
                    <a:pt x="12410" y="8939"/>
                    <a:pt x="12383" y="8913"/>
                  </a:cubicBezTo>
                  <a:cubicBezTo>
                    <a:pt x="12276" y="8809"/>
                    <a:pt x="12161" y="8766"/>
                    <a:pt x="12056" y="8766"/>
                  </a:cubicBezTo>
                  <a:cubicBezTo>
                    <a:pt x="11853" y="8766"/>
                    <a:pt x="11687" y="8927"/>
                    <a:pt x="11687" y="9127"/>
                  </a:cubicBezTo>
                  <a:lnTo>
                    <a:pt x="11687" y="14390"/>
                  </a:lnTo>
                  <a:cubicBezTo>
                    <a:pt x="11687" y="14595"/>
                    <a:pt x="11526" y="14756"/>
                    <a:pt x="11321" y="14756"/>
                  </a:cubicBezTo>
                  <a:lnTo>
                    <a:pt x="3542" y="14756"/>
                  </a:lnTo>
                  <a:lnTo>
                    <a:pt x="3542" y="13186"/>
                  </a:lnTo>
                  <a:cubicBezTo>
                    <a:pt x="3542" y="12499"/>
                    <a:pt x="2989" y="11946"/>
                    <a:pt x="2302" y="11946"/>
                  </a:cubicBezTo>
                  <a:lnTo>
                    <a:pt x="732" y="11946"/>
                  </a:lnTo>
                  <a:lnTo>
                    <a:pt x="732" y="1606"/>
                  </a:lnTo>
                  <a:cubicBezTo>
                    <a:pt x="732" y="1401"/>
                    <a:pt x="892" y="1240"/>
                    <a:pt x="1098" y="1240"/>
                  </a:cubicBezTo>
                  <a:lnTo>
                    <a:pt x="6138" y="1240"/>
                  </a:lnTo>
                  <a:lnTo>
                    <a:pt x="6138" y="2989"/>
                  </a:lnTo>
                  <a:cubicBezTo>
                    <a:pt x="6138" y="3194"/>
                    <a:pt x="6299" y="3355"/>
                    <a:pt x="6504" y="3355"/>
                  </a:cubicBezTo>
                  <a:lnTo>
                    <a:pt x="9136" y="3355"/>
                  </a:lnTo>
                  <a:cubicBezTo>
                    <a:pt x="9332" y="3355"/>
                    <a:pt x="9501" y="3194"/>
                    <a:pt x="9501" y="2989"/>
                  </a:cubicBezTo>
                  <a:lnTo>
                    <a:pt x="9501" y="366"/>
                  </a:lnTo>
                  <a:cubicBezTo>
                    <a:pt x="9501" y="161"/>
                    <a:pt x="9332" y="0"/>
                    <a:pt x="9136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528305" y="3827748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8" y="0"/>
                    <a:pt x="179" y="45"/>
                    <a:pt x="108" y="107"/>
                  </a:cubicBezTo>
                  <a:cubicBezTo>
                    <a:pt x="46" y="179"/>
                    <a:pt x="1" y="268"/>
                    <a:pt x="1" y="366"/>
                  </a:cubicBezTo>
                  <a:cubicBezTo>
                    <a:pt x="1" y="464"/>
                    <a:pt x="46" y="554"/>
                    <a:pt x="108" y="625"/>
                  </a:cubicBezTo>
                  <a:cubicBezTo>
                    <a:pt x="179" y="696"/>
                    <a:pt x="278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p41"/>
          <p:cNvPicPr preferRelativeResize="0"/>
          <p:nvPr/>
        </p:nvPicPr>
        <p:blipFill rotWithShape="1">
          <a:blip r:embed="rId3">
            <a:alphaModFix/>
          </a:blip>
          <a:srcRect b="0" l="10791" r="10381" t="0"/>
          <a:stretch/>
        </p:blipFill>
        <p:spPr>
          <a:xfrm>
            <a:off x="3131125" y="1963175"/>
            <a:ext cx="863775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41"/>
          <p:cNvSpPr txBox="1"/>
          <p:nvPr/>
        </p:nvSpPr>
        <p:spPr>
          <a:xfrm>
            <a:off x="2116750" y="4172225"/>
            <a:ext cx="292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convenga y de acuerdo con cada </a:t>
            </a:r>
            <a:r>
              <a:rPr b="1"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conjunto de datos.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5" name="Google Shape;1365;p41"/>
          <p:cNvSpPr txBox="1"/>
          <p:nvPr/>
        </p:nvSpPr>
        <p:spPr>
          <a:xfrm>
            <a:off x="7411825" y="4172225"/>
            <a:ext cx="152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Incluir una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versión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un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permita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reutilización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6" name="Google Shape;1366;p41"/>
          <p:cNvSpPr txBox="1"/>
          <p:nvPr/>
        </p:nvSpPr>
        <p:spPr>
          <a:xfrm>
            <a:off x="306000" y="474425"/>
            <a:ext cx="46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Formatos que se pueden utilizar: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7" name="Google Shape;1367;p41"/>
          <p:cNvPicPr preferRelativeResize="0"/>
          <p:nvPr/>
        </p:nvPicPr>
        <p:blipFill rotWithShape="1">
          <a:blip r:embed="rId4">
            <a:alphaModFix/>
          </a:blip>
          <a:srcRect b="0" l="10375" r="9993" t="0"/>
          <a:stretch/>
        </p:blipFill>
        <p:spPr>
          <a:xfrm>
            <a:off x="5836520" y="1963167"/>
            <a:ext cx="863775" cy="106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41"/>
          <p:cNvPicPr preferRelativeResize="0"/>
          <p:nvPr/>
        </p:nvPicPr>
        <p:blipFill rotWithShape="1">
          <a:blip r:embed="rId5">
            <a:alphaModFix/>
          </a:blip>
          <a:srcRect b="0" l="10580" r="10580" t="0"/>
          <a:stretch/>
        </p:blipFill>
        <p:spPr>
          <a:xfrm>
            <a:off x="2116762" y="3088450"/>
            <a:ext cx="863775" cy="10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6763" y="1968617"/>
            <a:ext cx="863782" cy="103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41"/>
          <p:cNvPicPr preferRelativeResize="0"/>
          <p:nvPr/>
        </p:nvPicPr>
        <p:blipFill rotWithShape="1">
          <a:blip r:embed="rId7">
            <a:alphaModFix/>
          </a:blip>
          <a:srcRect b="0" l="9942" r="8291" t="0"/>
          <a:stretch/>
        </p:blipFill>
        <p:spPr>
          <a:xfrm>
            <a:off x="3112774" y="3088425"/>
            <a:ext cx="895950" cy="10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41"/>
          <p:cNvPicPr preferRelativeResize="0"/>
          <p:nvPr/>
        </p:nvPicPr>
        <p:blipFill rotWithShape="1">
          <a:blip r:embed="rId8">
            <a:alphaModFix/>
          </a:blip>
          <a:srcRect b="0" l="10572" r="10588" t="0"/>
          <a:stretch/>
        </p:blipFill>
        <p:spPr>
          <a:xfrm>
            <a:off x="4180600" y="1963200"/>
            <a:ext cx="863775" cy="1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1"/>
          <p:cNvPicPr preferRelativeResize="0"/>
          <p:nvPr/>
        </p:nvPicPr>
        <p:blipFill rotWithShape="1">
          <a:blip r:embed="rId9">
            <a:alphaModFix/>
          </a:blip>
          <a:srcRect b="0" l="8445" r="9794" t="0"/>
          <a:stretch/>
        </p:blipFill>
        <p:spPr>
          <a:xfrm>
            <a:off x="4164600" y="3088425"/>
            <a:ext cx="895950" cy="10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41"/>
          <p:cNvPicPr preferRelativeResize="0"/>
          <p:nvPr/>
        </p:nvPicPr>
        <p:blipFill rotWithShape="1">
          <a:blip r:embed="rId10">
            <a:alphaModFix/>
          </a:blip>
          <a:srcRect b="6515" l="8012" r="8087" t="7188"/>
          <a:stretch/>
        </p:blipFill>
        <p:spPr>
          <a:xfrm>
            <a:off x="5766812" y="3143900"/>
            <a:ext cx="1003200" cy="101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41"/>
          <p:cNvPicPr preferRelativeResize="0"/>
          <p:nvPr/>
        </p:nvPicPr>
        <p:blipFill rotWithShape="1">
          <a:blip r:embed="rId11">
            <a:alphaModFix/>
          </a:blip>
          <a:srcRect b="0" l="9319" r="8787" t="0"/>
          <a:stretch/>
        </p:blipFill>
        <p:spPr>
          <a:xfrm>
            <a:off x="472987" y="1963175"/>
            <a:ext cx="1042125" cy="12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41"/>
          <p:cNvSpPr txBox="1"/>
          <p:nvPr/>
        </p:nvSpPr>
        <p:spPr>
          <a:xfrm>
            <a:off x="212925" y="1286375"/>
            <a:ext cx="127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Preferible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6" name="Google Shape;1376;p41"/>
          <p:cNvSpPr txBox="1"/>
          <p:nvPr/>
        </p:nvSpPr>
        <p:spPr>
          <a:xfrm>
            <a:off x="2569400" y="1207525"/>
            <a:ext cx="198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estándar abierto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7" name="Google Shape;1377;p41"/>
          <p:cNvSpPr txBox="1"/>
          <p:nvPr/>
        </p:nvSpPr>
        <p:spPr>
          <a:xfrm>
            <a:off x="5392100" y="1224925"/>
            <a:ext cx="175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propietarios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8" name="Google Shape;1378;p41"/>
          <p:cNvSpPr txBox="1"/>
          <p:nvPr/>
        </p:nvSpPr>
        <p:spPr>
          <a:xfrm>
            <a:off x="7239050" y="1224925"/>
            <a:ext cx="175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 permita la reutilización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9" name="Google Shape;1379;p41"/>
          <p:cNvPicPr preferRelativeResize="0"/>
          <p:nvPr/>
        </p:nvPicPr>
        <p:blipFill rotWithShape="1">
          <a:blip r:embed="rId12">
            <a:alphaModFix/>
          </a:blip>
          <a:srcRect b="1823" l="4628" r="4089" t="3191"/>
          <a:stretch/>
        </p:blipFill>
        <p:spPr>
          <a:xfrm>
            <a:off x="7803252" y="3148001"/>
            <a:ext cx="737548" cy="9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41"/>
          <p:cNvPicPr preferRelativeResize="0"/>
          <p:nvPr/>
        </p:nvPicPr>
        <p:blipFill rotWithShape="1">
          <a:blip r:embed="rId13">
            <a:alphaModFix/>
          </a:blip>
          <a:srcRect b="0" l="3591" r="4555" t="0"/>
          <a:stretch/>
        </p:blipFill>
        <p:spPr>
          <a:xfrm>
            <a:off x="7644862" y="2054163"/>
            <a:ext cx="895950" cy="9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2"/>
          <p:cNvSpPr txBox="1"/>
          <p:nvPr/>
        </p:nvSpPr>
        <p:spPr>
          <a:xfrm>
            <a:off x="631175" y="216450"/>
            <a:ext cx="6817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Escala de apertura en datos abiertos</a:t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86" name="Google Shape;1386;p42"/>
          <p:cNvGraphicFramePr/>
          <p:nvPr/>
        </p:nvGraphicFramePr>
        <p:xfrm>
          <a:off x="263625" y="8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{81744493-C365-4511-AAB7-9352810D4291}</a:tableStyleId>
              </a:tblPr>
              <a:tblGrid>
                <a:gridCol w="1556975"/>
                <a:gridCol w="1264275"/>
                <a:gridCol w="3007225"/>
                <a:gridCol w="287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F20066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A137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FF9600"/>
                          </a:solidFill>
                        </a:rPr>
                        <a:t>★</a:t>
                      </a:r>
                      <a:endParaRPr sz="2500">
                        <a:solidFill>
                          <a:srgbClr val="FF96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/>
                        </a:rPr>
                        <a:t>LOD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                 🔗</a:t>
                      </a:r>
                      <a:endParaRPr b="1"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Conjunto de datos abiertos de fuentes distintas enlazados bajo estándares similares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[enlaces de contexto para ampliar]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F20066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A137"/>
                          </a:solidFill>
                        </a:rPr>
                        <a:t>★</a:t>
                      </a:r>
                      <a:endParaRPr sz="2500">
                        <a:solidFill>
                          <a:srgbClr val="00A137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/>
                        </a:rPr>
                        <a:t>RDF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URIs bajo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estándares W3C y se pueden compartir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BFE9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F20066"/>
                          </a:solidFill>
                        </a:rPr>
                        <a:t>★</a:t>
                      </a:r>
                      <a:endParaRPr sz="2500">
                        <a:solidFill>
                          <a:srgbClr val="F2006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CSV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software libre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[licencia abierta]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★</a:t>
                      </a:r>
                      <a:r>
                        <a:rPr lang="en" sz="2500">
                          <a:solidFill>
                            <a:srgbClr val="00BFE9"/>
                          </a:solidFill>
                        </a:rPr>
                        <a:t>★</a:t>
                      </a:r>
                      <a:endParaRPr sz="2500">
                        <a:solidFill>
                          <a:srgbClr val="00BFE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XLS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🖊️</a:t>
                      </a:r>
                      <a:endParaRPr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estructurados en un software propietario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modificar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]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</a:rPr>
                        <a:t>★</a:t>
                      </a:r>
                      <a:endParaRPr sz="2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PDF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👀 </a:t>
                      </a:r>
                      <a:endParaRPr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Datos abiertos disponibles en la red, pero sin estructurar y sin formato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[solo visualizar]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87" name="Google Shape;1387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3850" y="2835075"/>
            <a:ext cx="383000" cy="38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8" name="Google Shape;1388;p42"/>
          <p:cNvGrpSpPr/>
          <p:nvPr/>
        </p:nvGrpSpPr>
        <p:grpSpPr>
          <a:xfrm>
            <a:off x="4162475" y="1144150"/>
            <a:ext cx="1314000" cy="383000"/>
            <a:chOff x="4162475" y="1144150"/>
            <a:chExt cx="1314000" cy="383000"/>
          </a:xfrm>
        </p:grpSpPr>
        <p:pic>
          <p:nvPicPr>
            <p:cNvPr id="1389" name="Google Shape;1389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62475" y="1144150"/>
              <a:ext cx="383000" cy="38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0" name="Google Shape;1390;p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94200" y="1171000"/>
              <a:ext cx="329300" cy="3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1" name="Google Shape;1391;p4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172225" y="1183525"/>
              <a:ext cx="304250" cy="30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2" name="Google Shape;1392;p42"/>
          <p:cNvGrpSpPr/>
          <p:nvPr/>
        </p:nvGrpSpPr>
        <p:grpSpPr>
          <a:xfrm>
            <a:off x="4143850" y="2043825"/>
            <a:ext cx="1293250" cy="383000"/>
            <a:chOff x="4143850" y="2043825"/>
            <a:chExt cx="1293250" cy="383000"/>
          </a:xfrm>
        </p:grpSpPr>
        <p:pic>
          <p:nvPicPr>
            <p:cNvPr id="1393" name="Google Shape;1393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43850" y="2043825"/>
              <a:ext cx="383000" cy="38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4" name="Google Shape;1394;p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54825" y="2077650"/>
              <a:ext cx="329300" cy="3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5" name="Google Shape;1395;p4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132850" y="2090175"/>
              <a:ext cx="304250" cy="304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6" name="Google Shape;1396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95944" y="1951475"/>
            <a:ext cx="567699" cy="5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32300" y="2733751"/>
            <a:ext cx="538275" cy="5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2300" y="3454726"/>
            <a:ext cx="538275" cy="5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0662" y="4253418"/>
            <a:ext cx="538263" cy="5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17588" y="1107300"/>
            <a:ext cx="567700" cy="52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3"/>
          <p:cNvSpPr txBox="1"/>
          <p:nvPr>
            <p:ph type="title"/>
          </p:nvPr>
        </p:nvSpPr>
        <p:spPr>
          <a:xfrm>
            <a:off x="256975" y="288150"/>
            <a:ext cx="512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Características</a:t>
            </a:r>
            <a:r>
              <a:rPr b="1" lang="en" sz="2500">
                <a:solidFill>
                  <a:schemeClr val="dk2"/>
                </a:solidFill>
              </a:rPr>
              <a:t> de Metadatos </a:t>
            </a:r>
            <a:r>
              <a:rPr b="1" lang="en" sz="1900">
                <a:solidFill>
                  <a:schemeClr val="dk2"/>
                </a:solidFill>
              </a:rPr>
              <a:t>(Ficha descriptiva)</a:t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id="1406" name="Google Shape;1406;p43"/>
          <p:cNvPicPr preferRelativeResize="0"/>
          <p:nvPr/>
        </p:nvPicPr>
        <p:blipFill rotWithShape="1">
          <a:blip r:embed="rId3">
            <a:alphaModFix/>
          </a:blip>
          <a:srcRect b="0" l="9924" r="9586" t="0"/>
          <a:stretch/>
        </p:blipFill>
        <p:spPr>
          <a:xfrm>
            <a:off x="3281463" y="1203301"/>
            <a:ext cx="2627549" cy="32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43"/>
          <p:cNvSpPr/>
          <p:nvPr/>
        </p:nvSpPr>
        <p:spPr>
          <a:xfrm>
            <a:off x="6311825" y="1468350"/>
            <a:ext cx="795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8" name="Google Shape;1408;p43"/>
          <p:cNvSpPr/>
          <p:nvPr/>
        </p:nvSpPr>
        <p:spPr>
          <a:xfrm>
            <a:off x="6388025" y="2154150"/>
            <a:ext cx="25458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Quién los proporciona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9" name="Google Shape;1409;p43"/>
          <p:cNvSpPr/>
          <p:nvPr/>
        </p:nvSpPr>
        <p:spPr>
          <a:xfrm>
            <a:off x="6388025" y="2687550"/>
            <a:ext cx="2013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Quién los produce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0" name="Google Shape;1410;p43"/>
          <p:cNvSpPr/>
          <p:nvPr/>
        </p:nvSpPr>
        <p:spPr>
          <a:xfrm>
            <a:off x="6388025" y="3297150"/>
            <a:ext cx="2067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Formatos en que se presentan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1" name="Google Shape;1411;p43"/>
          <p:cNvSpPr/>
          <p:nvPr/>
        </p:nvSpPr>
        <p:spPr>
          <a:xfrm>
            <a:off x="6388025" y="3906750"/>
            <a:ext cx="1725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Tamaño en bytes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2" name="Google Shape;1412;p43"/>
          <p:cNvSpPr/>
          <p:nvPr/>
        </p:nvSpPr>
        <p:spPr>
          <a:xfrm>
            <a:off x="860262" y="1679013"/>
            <a:ext cx="19422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3" name="Google Shape;1413;p43"/>
          <p:cNvSpPr/>
          <p:nvPr/>
        </p:nvSpPr>
        <p:spPr>
          <a:xfrm>
            <a:off x="600199" y="2428475"/>
            <a:ext cx="2202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Cantidad de registros que contiene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4" name="Google Shape;1414;p43"/>
          <p:cNvSpPr/>
          <p:nvPr/>
        </p:nvSpPr>
        <p:spPr>
          <a:xfrm>
            <a:off x="600199" y="3114275"/>
            <a:ext cx="2202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Fecha de generación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5" name="Google Shape;1415;p43"/>
          <p:cNvSpPr/>
          <p:nvPr/>
        </p:nvSpPr>
        <p:spPr>
          <a:xfrm>
            <a:off x="1004700" y="3876275"/>
            <a:ext cx="1797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Periodicidad de actualización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6" name="Google Shape;1416;p43"/>
          <p:cNvCxnSpPr>
            <a:stCxn id="1407" idx="1"/>
          </p:cNvCxnSpPr>
          <p:nvPr/>
        </p:nvCxnSpPr>
        <p:spPr>
          <a:xfrm flipH="1">
            <a:off x="4592825" y="1552050"/>
            <a:ext cx="1719000" cy="600900"/>
          </a:xfrm>
          <a:prstGeom prst="bentConnector3">
            <a:avLst>
              <a:gd fmla="val 99997" name="adj1"/>
            </a:avLst>
          </a:prstGeom>
          <a:noFill/>
          <a:ln cap="flat" cmpd="sng" w="28575">
            <a:solidFill>
              <a:srgbClr val="F2006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17" name="Google Shape;1417;p43"/>
          <p:cNvCxnSpPr>
            <a:stCxn id="1408" idx="1"/>
          </p:cNvCxnSpPr>
          <p:nvPr/>
        </p:nvCxnSpPr>
        <p:spPr>
          <a:xfrm rot="10800000">
            <a:off x="5023325" y="2191950"/>
            <a:ext cx="1364700" cy="45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BFE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18" name="Google Shape;1418;p43"/>
          <p:cNvCxnSpPr>
            <a:stCxn id="1409" idx="1"/>
          </p:cNvCxnSpPr>
          <p:nvPr/>
        </p:nvCxnSpPr>
        <p:spPr>
          <a:xfrm rot="10800000">
            <a:off x="5088725" y="2400750"/>
            <a:ext cx="1299300" cy="370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BE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19" name="Google Shape;1419;p43"/>
          <p:cNvCxnSpPr>
            <a:stCxn id="1410" idx="1"/>
          </p:cNvCxnSpPr>
          <p:nvPr/>
        </p:nvCxnSpPr>
        <p:spPr>
          <a:xfrm rot="10800000">
            <a:off x="4632125" y="2635650"/>
            <a:ext cx="1755900" cy="745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A13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0" name="Google Shape;1420;p43"/>
          <p:cNvCxnSpPr/>
          <p:nvPr/>
        </p:nvCxnSpPr>
        <p:spPr>
          <a:xfrm rot="10800000">
            <a:off x="5023325" y="2850450"/>
            <a:ext cx="1364700" cy="1093800"/>
          </a:xfrm>
          <a:prstGeom prst="bentConnector3">
            <a:avLst>
              <a:gd fmla="val 98078" name="adj1"/>
            </a:avLst>
          </a:prstGeom>
          <a:noFill/>
          <a:ln cap="flat" cmpd="sng" w="28575">
            <a:solidFill>
              <a:srgbClr val="004A6D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1" name="Google Shape;1421;p43"/>
          <p:cNvCxnSpPr>
            <a:stCxn id="1415" idx="3"/>
          </p:cNvCxnSpPr>
          <p:nvPr/>
        </p:nvCxnSpPr>
        <p:spPr>
          <a:xfrm flipH="1" rot="10800000">
            <a:off x="2802300" y="2870675"/>
            <a:ext cx="1777500" cy="1089300"/>
          </a:xfrm>
          <a:prstGeom prst="bentConnector3">
            <a:avLst>
              <a:gd fmla="val 100001" name="adj1"/>
            </a:avLst>
          </a:prstGeom>
          <a:noFill/>
          <a:ln cap="flat" cmpd="sng" w="28575">
            <a:solidFill>
              <a:srgbClr val="FF96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2" name="Google Shape;1422;p43"/>
          <p:cNvCxnSpPr>
            <a:stCxn id="1414" idx="3"/>
          </p:cNvCxnSpPr>
          <p:nvPr/>
        </p:nvCxnSpPr>
        <p:spPr>
          <a:xfrm flipH="1" rot="10800000">
            <a:off x="2802199" y="2883575"/>
            <a:ext cx="1399200" cy="314400"/>
          </a:xfrm>
          <a:prstGeom prst="bentConnector3">
            <a:avLst>
              <a:gd fmla="val 100004" name="adj1"/>
            </a:avLst>
          </a:prstGeom>
          <a:noFill/>
          <a:ln cap="flat" cmpd="sng" w="28575">
            <a:solidFill>
              <a:srgbClr val="F2006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3" name="Google Shape;1423;p43"/>
          <p:cNvCxnSpPr>
            <a:stCxn id="1413" idx="3"/>
          </p:cNvCxnSpPr>
          <p:nvPr/>
        </p:nvCxnSpPr>
        <p:spPr>
          <a:xfrm>
            <a:off x="2802199" y="2512175"/>
            <a:ext cx="1281900" cy="123600"/>
          </a:xfrm>
          <a:prstGeom prst="bentConnector3">
            <a:avLst>
              <a:gd fmla="val 64367" name="adj1"/>
            </a:avLst>
          </a:prstGeom>
          <a:noFill/>
          <a:ln cap="flat" cmpd="sng" w="28575">
            <a:solidFill>
              <a:srgbClr val="00BFE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424" name="Google Shape;1424;p43"/>
          <p:cNvCxnSpPr>
            <a:stCxn id="1412" idx="3"/>
          </p:cNvCxnSpPr>
          <p:nvPr/>
        </p:nvCxnSpPr>
        <p:spPr>
          <a:xfrm>
            <a:off x="2802462" y="1762713"/>
            <a:ext cx="1398900" cy="559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BE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425" name="Google Shape;1425;p43"/>
          <p:cNvSpPr txBox="1"/>
          <p:nvPr/>
        </p:nvSpPr>
        <p:spPr>
          <a:xfrm>
            <a:off x="6352375" y="778800"/>
            <a:ext cx="28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Google Shape;14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99" y="670402"/>
            <a:ext cx="6732401" cy="40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5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436" name="Google Shape;1436;p45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437" name="Google Shape;1437;p45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9" name="Google Shape;1439;p45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3" name="Google Shape;1443;p45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1444" name="Google Shape;1444;p45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5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6" name="Google Shape;1446;p45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1447" name="Google Shape;1447;p45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5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9" name="Google Shape;1449;p45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1450" name="Google Shape;1450;p45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5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2" name="Google Shape;1452;p45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1453" name="Google Shape;1453;p45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45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5" name="Google Shape;1455;p45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456" name="Google Shape;1456;p45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45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8" name="Google Shape;1458;p45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459" name="Google Shape;1459;p45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45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1" name="Google Shape;1461;p45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1462" name="Google Shape;1462;p45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45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4" name="Google Shape;1464;p45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1465" name="Google Shape;1465;p45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7" name="Google Shape;1467;p45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468" name="Google Shape;1468;p45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0" name="Google Shape;1470;p45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471" name="Google Shape;1471;p45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3" name="Google Shape;1473;p45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474" name="Google Shape;1474;p45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6" name="Google Shape;1476;p45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477" name="Google Shape;1477;p45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9" name="Google Shape;1479;p45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480" name="Google Shape;1480;p45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45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2" name="Google Shape;1482;p45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483" name="Google Shape;1483;p45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45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5" name="Google Shape;1485;p45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486" name="Google Shape;1486;p45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5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8" name="Google Shape;1488;p45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489" name="Google Shape;1489;p45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45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1" name="Google Shape;1491;p45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492" name="Google Shape;1492;p45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45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94" name="Google Shape;1494;p45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5" name="Google Shape;1495;p45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496" name="Google Shape;1496;p45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45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8" name="Google Shape;1498;p45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499" name="Google Shape;1499;p45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45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1" name="Google Shape;1501;p45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502" name="Google Shape;1502;p45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5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4" name="Google Shape;1504;p45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505" name="Google Shape;1505;p45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5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7" name="Google Shape;1507;p45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508" name="Google Shape;1508;p45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0" name="Google Shape;1510;p45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511" name="Google Shape;1511;p45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3" name="Google Shape;1513;p45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514" name="Google Shape;1514;p45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6" name="Google Shape;1516;p45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517" name="Google Shape;1517;p45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9" name="Google Shape;1519;p45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520" name="Google Shape;1520;p45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5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45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523" name="Google Shape;1523;p45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5" name="Google Shape;1525;p45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526" name="Google Shape;1526;p45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8" name="Google Shape;1528;p45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529" name="Google Shape;1529;p45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5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1" name="Google Shape;1531;p45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4" name="Google Shape;1534;p45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535" name="Google Shape;1535;p45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7" name="Google Shape;1537;p45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538" name="Google Shape;1538;p45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5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40" name="Google Shape;1540;p45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1" name="Google Shape;1541;p45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542" name="Google Shape;1542;p45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5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4" name="Google Shape;1544;p45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545" name="Google Shape;1545;p45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5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47" name="Google Shape;1547;p45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4</a:t>
            </a:r>
            <a:endParaRPr b="1" sz="5000"/>
          </a:p>
        </p:txBody>
      </p:sp>
      <p:sp>
        <p:nvSpPr>
          <p:cNvPr id="1548" name="Google Shape;1548;p45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¿Por qué publicar en datos abiertos?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549" name="Google Shape;1549;p45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6"/>
          <p:cNvSpPr txBox="1"/>
          <p:nvPr>
            <p:ph type="title"/>
          </p:nvPr>
        </p:nvSpPr>
        <p:spPr>
          <a:xfrm>
            <a:off x="2136525" y="179825"/>
            <a:ext cx="60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Ley de Transparencia y Acceso a la Información Pública del Estado de Nuevo León</a:t>
            </a:r>
            <a:endParaRPr b="1" sz="1800"/>
          </a:p>
        </p:txBody>
      </p:sp>
      <p:sp>
        <p:nvSpPr>
          <p:cNvPr id="1555" name="Google Shape;1555;p46"/>
          <p:cNvSpPr txBox="1"/>
          <p:nvPr>
            <p:ph idx="1" type="subTitle"/>
          </p:nvPr>
        </p:nvSpPr>
        <p:spPr>
          <a:xfrm>
            <a:off x="4914475" y="2963575"/>
            <a:ext cx="3551700" cy="18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Además, la </a:t>
            </a:r>
            <a:r>
              <a:rPr b="1" lang="en" sz="1500"/>
              <a:t>manera </a:t>
            </a:r>
            <a:r>
              <a:rPr lang="en" sz="1500"/>
              <a:t>en que </a:t>
            </a:r>
            <a:r>
              <a:rPr b="1" lang="en" sz="1500"/>
              <a:t>registramos</a:t>
            </a:r>
            <a:r>
              <a:rPr lang="en" sz="1500"/>
              <a:t> y </a:t>
            </a:r>
            <a:r>
              <a:rPr b="1" lang="en" sz="1500"/>
              <a:t>contamos</a:t>
            </a:r>
            <a:r>
              <a:rPr lang="en" sz="1500"/>
              <a:t> nuestras </a:t>
            </a:r>
            <a:r>
              <a:rPr b="1" lang="en" sz="1500"/>
              <a:t>actividades</a:t>
            </a:r>
            <a:r>
              <a:rPr lang="en" sz="1500"/>
              <a:t>, es decir, la manera en que los datos se generan, recaban, publican y reutilizan nos permite </a:t>
            </a:r>
            <a:r>
              <a:rPr b="1" lang="en" sz="1500"/>
              <a:t>dar valor</a:t>
            </a:r>
            <a:r>
              <a:rPr lang="en" sz="1500"/>
              <a:t> al </a:t>
            </a:r>
            <a:r>
              <a:rPr b="1" lang="en" sz="1500"/>
              <a:t>trabajo que realizamos</a:t>
            </a:r>
            <a:r>
              <a:rPr lang="en" sz="1500"/>
              <a:t> día a día.</a:t>
            </a:r>
            <a:endParaRPr sz="1500"/>
          </a:p>
        </p:txBody>
      </p:sp>
      <p:sp>
        <p:nvSpPr>
          <p:cNvPr id="1556" name="Google Shape;1556;p46"/>
          <p:cNvSpPr txBox="1"/>
          <p:nvPr>
            <p:ph idx="2" type="subTitle"/>
          </p:nvPr>
        </p:nvSpPr>
        <p:spPr>
          <a:xfrm>
            <a:off x="3562004" y="1503325"/>
            <a:ext cx="45459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“</a:t>
            </a:r>
            <a:r>
              <a:rPr b="1" lang="en" sz="1500"/>
              <a:t>Todos</a:t>
            </a:r>
            <a:r>
              <a:rPr lang="en" sz="1500"/>
              <a:t> los sujetos obligados a </a:t>
            </a:r>
            <a:r>
              <a:rPr b="1" lang="en" sz="1500"/>
              <a:t>publicar</a:t>
            </a:r>
            <a:r>
              <a:rPr lang="en" sz="1500"/>
              <a:t> en el portal de internet información por mandato de esta ley, deben hacerlo en </a:t>
            </a:r>
            <a:r>
              <a:rPr b="1" lang="en" sz="1500"/>
              <a:t>formato</a:t>
            </a:r>
            <a:r>
              <a:rPr lang="en" sz="1500"/>
              <a:t> de </a:t>
            </a:r>
            <a:r>
              <a:rPr b="1" lang="en" sz="1500"/>
              <a:t>datos abiertos</a:t>
            </a:r>
            <a:r>
              <a:rPr lang="en" sz="1500"/>
              <a:t> (...)”</a:t>
            </a:r>
            <a:endParaRPr sz="1500"/>
          </a:p>
        </p:txBody>
      </p:sp>
      <p:sp>
        <p:nvSpPr>
          <p:cNvPr id="1557" name="Google Shape;1557;p46"/>
          <p:cNvSpPr txBox="1"/>
          <p:nvPr>
            <p:ph idx="3" type="subTitle"/>
          </p:nvPr>
        </p:nvSpPr>
        <p:spPr>
          <a:xfrm>
            <a:off x="3561975" y="1123525"/>
            <a:ext cx="474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art. 77 de la LTAIPNL establece:</a:t>
            </a:r>
            <a:endParaRPr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1558" name="Google Shape;1558;p46"/>
          <p:cNvCxnSpPr/>
          <p:nvPr/>
        </p:nvCxnSpPr>
        <p:spPr>
          <a:xfrm rot="10800000">
            <a:off x="1936730" y="-35975"/>
            <a:ext cx="1200" cy="14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46"/>
          <p:cNvCxnSpPr/>
          <p:nvPr/>
        </p:nvCxnSpPr>
        <p:spPr>
          <a:xfrm flipH="1" rot="10800000">
            <a:off x="1936130" y="3765525"/>
            <a:ext cx="1200" cy="137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60" name="Google Shape;1560;p46"/>
          <p:cNvGrpSpPr/>
          <p:nvPr/>
        </p:nvGrpSpPr>
        <p:grpSpPr>
          <a:xfrm>
            <a:off x="3945840" y="3534220"/>
            <a:ext cx="764787" cy="681808"/>
            <a:chOff x="2725567" y="1865103"/>
            <a:chExt cx="480273" cy="478227"/>
          </a:xfrm>
        </p:grpSpPr>
        <p:sp>
          <p:nvSpPr>
            <p:cNvPr id="1561" name="Google Shape;1561;p46"/>
            <p:cNvSpPr/>
            <p:nvPr/>
          </p:nvSpPr>
          <p:spPr>
            <a:xfrm>
              <a:off x="2820008" y="1972253"/>
              <a:ext cx="156545" cy="143834"/>
            </a:xfrm>
            <a:custGeom>
              <a:rect b="b" l="l" r="r" t="t"/>
              <a:pathLst>
                <a:path extrusionOk="0" h="5624" w="6121">
                  <a:moveTo>
                    <a:pt x="1489" y="0"/>
                  </a:moveTo>
                  <a:cubicBezTo>
                    <a:pt x="1418" y="0"/>
                    <a:pt x="1346" y="21"/>
                    <a:pt x="1285" y="65"/>
                  </a:cubicBezTo>
                  <a:cubicBezTo>
                    <a:pt x="482" y="645"/>
                    <a:pt x="0" y="1573"/>
                    <a:pt x="0" y="2563"/>
                  </a:cubicBezTo>
                  <a:cubicBezTo>
                    <a:pt x="0" y="4249"/>
                    <a:pt x="1374" y="5623"/>
                    <a:pt x="3060" y="5623"/>
                  </a:cubicBezTo>
                  <a:cubicBezTo>
                    <a:pt x="4755" y="5623"/>
                    <a:pt x="6120" y="4249"/>
                    <a:pt x="6120" y="2563"/>
                  </a:cubicBezTo>
                  <a:cubicBezTo>
                    <a:pt x="6120" y="1573"/>
                    <a:pt x="5647" y="645"/>
                    <a:pt x="4845" y="65"/>
                  </a:cubicBezTo>
                  <a:cubicBezTo>
                    <a:pt x="4780" y="21"/>
                    <a:pt x="4707" y="0"/>
                    <a:pt x="4636" y="0"/>
                  </a:cubicBezTo>
                  <a:cubicBezTo>
                    <a:pt x="4519" y="0"/>
                    <a:pt x="4404" y="55"/>
                    <a:pt x="4327" y="155"/>
                  </a:cubicBezTo>
                  <a:cubicBezTo>
                    <a:pt x="4211" y="315"/>
                    <a:pt x="4256" y="547"/>
                    <a:pt x="4416" y="663"/>
                  </a:cubicBezTo>
                  <a:cubicBezTo>
                    <a:pt x="5032" y="1100"/>
                    <a:pt x="5398" y="1814"/>
                    <a:pt x="5398" y="2563"/>
                  </a:cubicBezTo>
                  <a:cubicBezTo>
                    <a:pt x="5398" y="3848"/>
                    <a:pt x="4345" y="4892"/>
                    <a:pt x="3060" y="4892"/>
                  </a:cubicBezTo>
                  <a:cubicBezTo>
                    <a:pt x="1776" y="4892"/>
                    <a:pt x="732" y="3848"/>
                    <a:pt x="732" y="2563"/>
                  </a:cubicBezTo>
                  <a:cubicBezTo>
                    <a:pt x="732" y="1814"/>
                    <a:pt x="1098" y="1100"/>
                    <a:pt x="1713" y="663"/>
                  </a:cubicBezTo>
                  <a:cubicBezTo>
                    <a:pt x="1874" y="547"/>
                    <a:pt x="1910" y="315"/>
                    <a:pt x="1794" y="155"/>
                  </a:cubicBezTo>
                  <a:cubicBezTo>
                    <a:pt x="1722" y="55"/>
                    <a:pt x="1606" y="0"/>
                    <a:pt x="148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6"/>
            <p:cNvSpPr/>
            <p:nvPr/>
          </p:nvSpPr>
          <p:spPr>
            <a:xfrm>
              <a:off x="3049730" y="2187910"/>
              <a:ext cx="92888" cy="92888"/>
            </a:xfrm>
            <a:custGeom>
              <a:rect b="b" l="l" r="r" t="t"/>
              <a:pathLst>
                <a:path extrusionOk="0" h="3632" w="3632">
                  <a:moveTo>
                    <a:pt x="1821" y="732"/>
                  </a:moveTo>
                  <a:cubicBezTo>
                    <a:pt x="2419" y="732"/>
                    <a:pt x="2900" y="1222"/>
                    <a:pt x="2900" y="1820"/>
                  </a:cubicBezTo>
                  <a:cubicBezTo>
                    <a:pt x="2900" y="2418"/>
                    <a:pt x="2419" y="2909"/>
                    <a:pt x="1821" y="2909"/>
                  </a:cubicBezTo>
                  <a:cubicBezTo>
                    <a:pt x="1223" y="2909"/>
                    <a:pt x="732" y="2418"/>
                    <a:pt x="732" y="1820"/>
                  </a:cubicBezTo>
                  <a:cubicBezTo>
                    <a:pt x="732" y="1222"/>
                    <a:pt x="1223" y="732"/>
                    <a:pt x="1821" y="732"/>
                  </a:cubicBezTo>
                  <a:close/>
                  <a:moveTo>
                    <a:pt x="1821" y="0"/>
                  </a:moveTo>
                  <a:cubicBezTo>
                    <a:pt x="813" y="0"/>
                    <a:pt x="1" y="821"/>
                    <a:pt x="1" y="1820"/>
                  </a:cubicBezTo>
                  <a:cubicBezTo>
                    <a:pt x="1" y="2819"/>
                    <a:pt x="813" y="3631"/>
                    <a:pt x="1821" y="3631"/>
                  </a:cubicBezTo>
                  <a:cubicBezTo>
                    <a:pt x="2820" y="3631"/>
                    <a:pt x="3632" y="2819"/>
                    <a:pt x="3632" y="1820"/>
                  </a:cubicBezTo>
                  <a:cubicBezTo>
                    <a:pt x="3632" y="821"/>
                    <a:pt x="2820" y="0"/>
                    <a:pt x="1821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6"/>
            <p:cNvSpPr/>
            <p:nvPr/>
          </p:nvSpPr>
          <p:spPr>
            <a:xfrm>
              <a:off x="2725567" y="1865103"/>
              <a:ext cx="480273" cy="478227"/>
            </a:xfrm>
            <a:custGeom>
              <a:rect b="b" l="l" r="r" t="t"/>
              <a:pathLst>
                <a:path extrusionOk="0" h="18699" w="18779">
                  <a:moveTo>
                    <a:pt x="3047" y="12454"/>
                  </a:moveTo>
                  <a:lnTo>
                    <a:pt x="3047" y="12454"/>
                  </a:lnTo>
                  <a:cubicBezTo>
                    <a:pt x="3045" y="12454"/>
                    <a:pt x="3044" y="12454"/>
                    <a:pt x="3042" y="12454"/>
                  </a:cubicBezTo>
                  <a:lnTo>
                    <a:pt x="3051" y="12454"/>
                  </a:lnTo>
                  <a:cubicBezTo>
                    <a:pt x="3050" y="12454"/>
                    <a:pt x="3048" y="12454"/>
                    <a:pt x="3047" y="12454"/>
                  </a:cubicBezTo>
                  <a:close/>
                  <a:moveTo>
                    <a:pt x="7565" y="732"/>
                  </a:moveTo>
                  <a:lnTo>
                    <a:pt x="7565" y="1329"/>
                  </a:lnTo>
                  <a:cubicBezTo>
                    <a:pt x="7565" y="1499"/>
                    <a:pt x="7681" y="1650"/>
                    <a:pt x="7851" y="1686"/>
                  </a:cubicBezTo>
                  <a:cubicBezTo>
                    <a:pt x="8457" y="1820"/>
                    <a:pt x="9028" y="2061"/>
                    <a:pt x="9555" y="2400"/>
                  </a:cubicBezTo>
                  <a:cubicBezTo>
                    <a:pt x="9614" y="2437"/>
                    <a:pt x="9681" y="2456"/>
                    <a:pt x="9748" y="2456"/>
                  </a:cubicBezTo>
                  <a:cubicBezTo>
                    <a:pt x="9843" y="2456"/>
                    <a:pt x="9937" y="2419"/>
                    <a:pt x="10010" y="2346"/>
                  </a:cubicBezTo>
                  <a:lnTo>
                    <a:pt x="10456" y="1891"/>
                  </a:lnTo>
                  <a:lnTo>
                    <a:pt x="11589" y="3024"/>
                  </a:lnTo>
                  <a:lnTo>
                    <a:pt x="11134" y="3488"/>
                  </a:lnTo>
                  <a:cubicBezTo>
                    <a:pt x="11009" y="3604"/>
                    <a:pt x="10991" y="3800"/>
                    <a:pt x="11080" y="3943"/>
                  </a:cubicBezTo>
                  <a:cubicBezTo>
                    <a:pt x="11419" y="4470"/>
                    <a:pt x="11660" y="5049"/>
                    <a:pt x="11785" y="5665"/>
                  </a:cubicBezTo>
                  <a:cubicBezTo>
                    <a:pt x="11820" y="5834"/>
                    <a:pt x="11972" y="5950"/>
                    <a:pt x="12142" y="5950"/>
                  </a:cubicBezTo>
                  <a:lnTo>
                    <a:pt x="12784" y="5950"/>
                  </a:lnTo>
                  <a:lnTo>
                    <a:pt x="12784" y="7565"/>
                  </a:lnTo>
                  <a:lnTo>
                    <a:pt x="12142" y="7565"/>
                  </a:lnTo>
                  <a:cubicBezTo>
                    <a:pt x="11972" y="7565"/>
                    <a:pt x="11820" y="7681"/>
                    <a:pt x="11785" y="7851"/>
                  </a:cubicBezTo>
                  <a:cubicBezTo>
                    <a:pt x="11660" y="8466"/>
                    <a:pt x="11419" y="9046"/>
                    <a:pt x="11080" y="9572"/>
                  </a:cubicBezTo>
                  <a:cubicBezTo>
                    <a:pt x="10991" y="9715"/>
                    <a:pt x="11009" y="9911"/>
                    <a:pt x="11134" y="10027"/>
                  </a:cubicBezTo>
                  <a:lnTo>
                    <a:pt x="11589" y="10491"/>
                  </a:lnTo>
                  <a:lnTo>
                    <a:pt x="10464" y="11624"/>
                  </a:lnTo>
                  <a:lnTo>
                    <a:pt x="10010" y="11169"/>
                  </a:lnTo>
                  <a:cubicBezTo>
                    <a:pt x="9937" y="11096"/>
                    <a:pt x="9843" y="11060"/>
                    <a:pt x="9748" y="11060"/>
                  </a:cubicBezTo>
                  <a:cubicBezTo>
                    <a:pt x="9681" y="11060"/>
                    <a:pt x="9614" y="11078"/>
                    <a:pt x="9555" y="11116"/>
                  </a:cubicBezTo>
                  <a:cubicBezTo>
                    <a:pt x="9028" y="11455"/>
                    <a:pt x="8457" y="11696"/>
                    <a:pt x="7851" y="11829"/>
                  </a:cubicBezTo>
                  <a:cubicBezTo>
                    <a:pt x="7681" y="11865"/>
                    <a:pt x="7565" y="12017"/>
                    <a:pt x="7565" y="12186"/>
                  </a:cubicBezTo>
                  <a:lnTo>
                    <a:pt x="7565" y="12784"/>
                  </a:lnTo>
                  <a:lnTo>
                    <a:pt x="5959" y="12784"/>
                  </a:lnTo>
                  <a:lnTo>
                    <a:pt x="5959" y="12186"/>
                  </a:lnTo>
                  <a:cubicBezTo>
                    <a:pt x="5959" y="12017"/>
                    <a:pt x="5834" y="11865"/>
                    <a:pt x="5665" y="11829"/>
                  </a:cubicBezTo>
                  <a:cubicBezTo>
                    <a:pt x="5067" y="11696"/>
                    <a:pt x="4496" y="11455"/>
                    <a:pt x="3970" y="11116"/>
                  </a:cubicBezTo>
                  <a:cubicBezTo>
                    <a:pt x="3910" y="11078"/>
                    <a:pt x="3843" y="11060"/>
                    <a:pt x="3776" y="11060"/>
                  </a:cubicBezTo>
                  <a:cubicBezTo>
                    <a:pt x="3682" y="11060"/>
                    <a:pt x="3588" y="11096"/>
                    <a:pt x="3515" y="11169"/>
                  </a:cubicBezTo>
                  <a:lnTo>
                    <a:pt x="3060" y="11624"/>
                  </a:lnTo>
                  <a:lnTo>
                    <a:pt x="1936" y="10491"/>
                  </a:lnTo>
                  <a:lnTo>
                    <a:pt x="2391" y="10027"/>
                  </a:lnTo>
                  <a:cubicBezTo>
                    <a:pt x="2516" y="9911"/>
                    <a:pt x="2534" y="9715"/>
                    <a:pt x="2436" y="9572"/>
                  </a:cubicBezTo>
                  <a:cubicBezTo>
                    <a:pt x="2105" y="9046"/>
                    <a:pt x="1865" y="8466"/>
                    <a:pt x="1731" y="7851"/>
                  </a:cubicBezTo>
                  <a:cubicBezTo>
                    <a:pt x="1695" y="7681"/>
                    <a:pt x="1552" y="7565"/>
                    <a:pt x="1374" y="7565"/>
                  </a:cubicBezTo>
                  <a:lnTo>
                    <a:pt x="732" y="7565"/>
                  </a:lnTo>
                  <a:lnTo>
                    <a:pt x="732" y="5950"/>
                  </a:lnTo>
                  <a:lnTo>
                    <a:pt x="1329" y="5950"/>
                  </a:lnTo>
                  <a:cubicBezTo>
                    <a:pt x="1499" y="5950"/>
                    <a:pt x="1650" y="5834"/>
                    <a:pt x="1686" y="5665"/>
                  </a:cubicBezTo>
                  <a:cubicBezTo>
                    <a:pt x="1820" y="5058"/>
                    <a:pt x="2061" y="4487"/>
                    <a:pt x="2400" y="3970"/>
                  </a:cubicBezTo>
                  <a:cubicBezTo>
                    <a:pt x="2498" y="3818"/>
                    <a:pt x="2471" y="3631"/>
                    <a:pt x="2355" y="3506"/>
                  </a:cubicBezTo>
                  <a:lnTo>
                    <a:pt x="1891" y="3060"/>
                  </a:lnTo>
                  <a:lnTo>
                    <a:pt x="3033" y="1936"/>
                  </a:lnTo>
                  <a:lnTo>
                    <a:pt x="3488" y="2382"/>
                  </a:lnTo>
                  <a:cubicBezTo>
                    <a:pt x="3561" y="2455"/>
                    <a:pt x="3655" y="2491"/>
                    <a:pt x="3751" y="2491"/>
                  </a:cubicBezTo>
                  <a:cubicBezTo>
                    <a:pt x="3820" y="2491"/>
                    <a:pt x="3889" y="2473"/>
                    <a:pt x="3952" y="2436"/>
                  </a:cubicBezTo>
                  <a:cubicBezTo>
                    <a:pt x="4478" y="2097"/>
                    <a:pt x="5058" y="1856"/>
                    <a:pt x="5665" y="1731"/>
                  </a:cubicBezTo>
                  <a:cubicBezTo>
                    <a:pt x="5834" y="1695"/>
                    <a:pt x="5959" y="1543"/>
                    <a:pt x="5959" y="1374"/>
                  </a:cubicBezTo>
                  <a:lnTo>
                    <a:pt x="5959" y="732"/>
                  </a:lnTo>
                  <a:close/>
                  <a:moveTo>
                    <a:pt x="15050" y="10919"/>
                  </a:moveTo>
                  <a:lnTo>
                    <a:pt x="15050" y="11312"/>
                  </a:lnTo>
                  <a:cubicBezTo>
                    <a:pt x="15077" y="11472"/>
                    <a:pt x="15184" y="11615"/>
                    <a:pt x="15335" y="11660"/>
                  </a:cubicBezTo>
                  <a:cubicBezTo>
                    <a:pt x="15755" y="11785"/>
                    <a:pt x="16156" y="12017"/>
                    <a:pt x="16486" y="12320"/>
                  </a:cubicBezTo>
                  <a:cubicBezTo>
                    <a:pt x="16555" y="12389"/>
                    <a:pt x="16642" y="12423"/>
                    <a:pt x="16731" y="12423"/>
                  </a:cubicBezTo>
                  <a:cubicBezTo>
                    <a:pt x="16793" y="12423"/>
                    <a:pt x="16856" y="12406"/>
                    <a:pt x="16914" y="12374"/>
                  </a:cubicBezTo>
                  <a:lnTo>
                    <a:pt x="17262" y="12177"/>
                  </a:lnTo>
                  <a:lnTo>
                    <a:pt x="17842" y="13176"/>
                  </a:lnTo>
                  <a:lnTo>
                    <a:pt x="17494" y="13382"/>
                  </a:lnTo>
                  <a:cubicBezTo>
                    <a:pt x="17360" y="13462"/>
                    <a:pt x="17289" y="13622"/>
                    <a:pt x="17325" y="13774"/>
                  </a:cubicBezTo>
                  <a:cubicBezTo>
                    <a:pt x="17369" y="13997"/>
                    <a:pt x="17396" y="14220"/>
                    <a:pt x="17396" y="14443"/>
                  </a:cubicBezTo>
                  <a:cubicBezTo>
                    <a:pt x="17396" y="14666"/>
                    <a:pt x="17369" y="14889"/>
                    <a:pt x="17325" y="15103"/>
                  </a:cubicBezTo>
                  <a:cubicBezTo>
                    <a:pt x="17289" y="15264"/>
                    <a:pt x="17360" y="15424"/>
                    <a:pt x="17494" y="15505"/>
                  </a:cubicBezTo>
                  <a:lnTo>
                    <a:pt x="17842" y="15701"/>
                  </a:lnTo>
                  <a:lnTo>
                    <a:pt x="17262" y="16709"/>
                  </a:lnTo>
                  <a:lnTo>
                    <a:pt x="16914" y="16513"/>
                  </a:lnTo>
                  <a:cubicBezTo>
                    <a:pt x="16855" y="16479"/>
                    <a:pt x="16791" y="16463"/>
                    <a:pt x="16728" y="16463"/>
                  </a:cubicBezTo>
                  <a:cubicBezTo>
                    <a:pt x="16640" y="16463"/>
                    <a:pt x="16554" y="16495"/>
                    <a:pt x="16486" y="16557"/>
                  </a:cubicBezTo>
                  <a:cubicBezTo>
                    <a:pt x="16156" y="16870"/>
                    <a:pt x="15764" y="17093"/>
                    <a:pt x="15335" y="17227"/>
                  </a:cubicBezTo>
                  <a:cubicBezTo>
                    <a:pt x="15184" y="17271"/>
                    <a:pt x="15086" y="17574"/>
                    <a:pt x="15086" y="17574"/>
                  </a:cubicBezTo>
                  <a:lnTo>
                    <a:pt x="15086" y="17967"/>
                  </a:lnTo>
                  <a:lnTo>
                    <a:pt x="13917" y="17967"/>
                  </a:lnTo>
                  <a:lnTo>
                    <a:pt x="13917" y="17574"/>
                  </a:lnTo>
                  <a:cubicBezTo>
                    <a:pt x="13917" y="17414"/>
                    <a:pt x="13810" y="17271"/>
                    <a:pt x="13658" y="17227"/>
                  </a:cubicBezTo>
                  <a:cubicBezTo>
                    <a:pt x="13230" y="17093"/>
                    <a:pt x="12829" y="16870"/>
                    <a:pt x="12498" y="16557"/>
                  </a:cubicBezTo>
                  <a:cubicBezTo>
                    <a:pt x="12431" y="16495"/>
                    <a:pt x="12345" y="16463"/>
                    <a:pt x="12257" y="16463"/>
                  </a:cubicBezTo>
                  <a:cubicBezTo>
                    <a:pt x="12194" y="16463"/>
                    <a:pt x="12130" y="16479"/>
                    <a:pt x="12070" y="16513"/>
                  </a:cubicBezTo>
                  <a:lnTo>
                    <a:pt x="11722" y="16709"/>
                  </a:lnTo>
                  <a:lnTo>
                    <a:pt x="11134" y="15710"/>
                  </a:lnTo>
                  <a:lnTo>
                    <a:pt x="11481" y="15505"/>
                  </a:lnTo>
                  <a:cubicBezTo>
                    <a:pt x="11624" y="15424"/>
                    <a:pt x="11696" y="15264"/>
                    <a:pt x="11660" y="15103"/>
                  </a:cubicBezTo>
                  <a:cubicBezTo>
                    <a:pt x="11606" y="14889"/>
                    <a:pt x="11580" y="14666"/>
                    <a:pt x="11580" y="14443"/>
                  </a:cubicBezTo>
                  <a:cubicBezTo>
                    <a:pt x="11580" y="14220"/>
                    <a:pt x="11606" y="13997"/>
                    <a:pt x="11660" y="13783"/>
                  </a:cubicBezTo>
                  <a:cubicBezTo>
                    <a:pt x="11696" y="13631"/>
                    <a:pt x="11624" y="13462"/>
                    <a:pt x="11481" y="13382"/>
                  </a:cubicBezTo>
                  <a:lnTo>
                    <a:pt x="11134" y="13185"/>
                  </a:lnTo>
                  <a:lnTo>
                    <a:pt x="11722" y="12186"/>
                  </a:lnTo>
                  <a:lnTo>
                    <a:pt x="12070" y="12382"/>
                  </a:lnTo>
                  <a:cubicBezTo>
                    <a:pt x="12130" y="12416"/>
                    <a:pt x="12194" y="12432"/>
                    <a:pt x="12257" y="12432"/>
                  </a:cubicBezTo>
                  <a:cubicBezTo>
                    <a:pt x="12345" y="12432"/>
                    <a:pt x="12431" y="12400"/>
                    <a:pt x="12498" y="12338"/>
                  </a:cubicBezTo>
                  <a:cubicBezTo>
                    <a:pt x="12829" y="12026"/>
                    <a:pt x="13230" y="11794"/>
                    <a:pt x="13658" y="11669"/>
                  </a:cubicBezTo>
                  <a:cubicBezTo>
                    <a:pt x="13810" y="11624"/>
                    <a:pt x="13917" y="11481"/>
                    <a:pt x="13917" y="11321"/>
                  </a:cubicBezTo>
                  <a:lnTo>
                    <a:pt x="13917" y="10919"/>
                  </a:lnTo>
                  <a:close/>
                  <a:moveTo>
                    <a:pt x="5594" y="0"/>
                  </a:moveTo>
                  <a:cubicBezTo>
                    <a:pt x="5388" y="0"/>
                    <a:pt x="5228" y="161"/>
                    <a:pt x="5228" y="366"/>
                  </a:cubicBezTo>
                  <a:lnTo>
                    <a:pt x="5228" y="1080"/>
                  </a:lnTo>
                  <a:cubicBezTo>
                    <a:pt x="4737" y="1213"/>
                    <a:pt x="4264" y="1410"/>
                    <a:pt x="3827" y="1668"/>
                  </a:cubicBezTo>
                  <a:lnTo>
                    <a:pt x="3319" y="1160"/>
                  </a:lnTo>
                  <a:cubicBezTo>
                    <a:pt x="3247" y="1088"/>
                    <a:pt x="3154" y="1053"/>
                    <a:pt x="3060" y="1053"/>
                  </a:cubicBezTo>
                  <a:cubicBezTo>
                    <a:pt x="2966" y="1053"/>
                    <a:pt x="2873" y="1088"/>
                    <a:pt x="2801" y="1160"/>
                  </a:cubicBezTo>
                  <a:lnTo>
                    <a:pt x="1160" y="2801"/>
                  </a:lnTo>
                  <a:cubicBezTo>
                    <a:pt x="1088" y="2864"/>
                    <a:pt x="1053" y="2962"/>
                    <a:pt x="1053" y="3060"/>
                  </a:cubicBezTo>
                  <a:cubicBezTo>
                    <a:pt x="1053" y="3149"/>
                    <a:pt x="1088" y="3247"/>
                    <a:pt x="1160" y="3319"/>
                  </a:cubicBezTo>
                  <a:lnTo>
                    <a:pt x="1668" y="3827"/>
                  </a:lnTo>
                  <a:cubicBezTo>
                    <a:pt x="1419" y="4264"/>
                    <a:pt x="1222" y="4737"/>
                    <a:pt x="1088" y="5228"/>
                  </a:cubicBezTo>
                  <a:lnTo>
                    <a:pt x="366" y="5228"/>
                  </a:lnTo>
                  <a:cubicBezTo>
                    <a:pt x="170" y="5228"/>
                    <a:pt x="0" y="5388"/>
                    <a:pt x="0" y="5585"/>
                  </a:cubicBezTo>
                  <a:lnTo>
                    <a:pt x="0" y="7931"/>
                  </a:lnTo>
                  <a:cubicBezTo>
                    <a:pt x="0" y="8083"/>
                    <a:pt x="107" y="8234"/>
                    <a:pt x="277" y="8279"/>
                  </a:cubicBezTo>
                  <a:cubicBezTo>
                    <a:pt x="303" y="8288"/>
                    <a:pt x="339" y="8288"/>
                    <a:pt x="366" y="8288"/>
                  </a:cubicBezTo>
                  <a:lnTo>
                    <a:pt x="1088" y="8288"/>
                  </a:lnTo>
                  <a:cubicBezTo>
                    <a:pt x="1213" y="8778"/>
                    <a:pt x="1410" y="9251"/>
                    <a:pt x="1668" y="9688"/>
                  </a:cubicBezTo>
                  <a:lnTo>
                    <a:pt x="1151" y="10197"/>
                  </a:lnTo>
                  <a:cubicBezTo>
                    <a:pt x="1017" y="10340"/>
                    <a:pt x="1017" y="10571"/>
                    <a:pt x="1151" y="10714"/>
                  </a:cubicBezTo>
                  <a:lnTo>
                    <a:pt x="2792" y="12347"/>
                  </a:lnTo>
                  <a:cubicBezTo>
                    <a:pt x="2863" y="12417"/>
                    <a:pt x="2950" y="12453"/>
                    <a:pt x="3047" y="12454"/>
                  </a:cubicBezTo>
                  <a:lnTo>
                    <a:pt x="3047" y="12454"/>
                  </a:lnTo>
                  <a:cubicBezTo>
                    <a:pt x="3143" y="12453"/>
                    <a:pt x="3231" y="12417"/>
                    <a:pt x="3301" y="12347"/>
                  </a:cubicBezTo>
                  <a:lnTo>
                    <a:pt x="3818" y="11829"/>
                  </a:lnTo>
                  <a:cubicBezTo>
                    <a:pt x="4264" y="12088"/>
                    <a:pt x="4728" y="12284"/>
                    <a:pt x="5228" y="12418"/>
                  </a:cubicBezTo>
                  <a:lnTo>
                    <a:pt x="5228" y="13150"/>
                  </a:lnTo>
                  <a:cubicBezTo>
                    <a:pt x="5228" y="13355"/>
                    <a:pt x="5388" y="13515"/>
                    <a:pt x="5594" y="13515"/>
                  </a:cubicBezTo>
                  <a:lnTo>
                    <a:pt x="7931" y="13515"/>
                  </a:lnTo>
                  <a:cubicBezTo>
                    <a:pt x="8127" y="13515"/>
                    <a:pt x="8297" y="13355"/>
                    <a:pt x="8297" y="13150"/>
                  </a:cubicBezTo>
                  <a:lnTo>
                    <a:pt x="8297" y="12427"/>
                  </a:lnTo>
                  <a:cubicBezTo>
                    <a:pt x="8787" y="12293"/>
                    <a:pt x="9251" y="12097"/>
                    <a:pt x="9697" y="11847"/>
                  </a:cubicBezTo>
                  <a:lnTo>
                    <a:pt x="10206" y="12356"/>
                  </a:lnTo>
                  <a:cubicBezTo>
                    <a:pt x="10224" y="12382"/>
                    <a:pt x="10250" y="12400"/>
                    <a:pt x="10286" y="12418"/>
                  </a:cubicBezTo>
                  <a:cubicBezTo>
                    <a:pt x="10343" y="12448"/>
                    <a:pt x="10402" y="12462"/>
                    <a:pt x="10459" y="12462"/>
                  </a:cubicBezTo>
                  <a:cubicBezTo>
                    <a:pt x="10557" y="12462"/>
                    <a:pt x="10650" y="12423"/>
                    <a:pt x="10723" y="12356"/>
                  </a:cubicBezTo>
                  <a:lnTo>
                    <a:pt x="10902" y="12177"/>
                  </a:lnTo>
                  <a:lnTo>
                    <a:pt x="10340" y="13141"/>
                  </a:lnTo>
                  <a:cubicBezTo>
                    <a:pt x="10241" y="13319"/>
                    <a:pt x="10304" y="13542"/>
                    <a:pt x="10473" y="13640"/>
                  </a:cubicBezTo>
                  <a:lnTo>
                    <a:pt x="10911" y="13890"/>
                  </a:lnTo>
                  <a:cubicBezTo>
                    <a:pt x="10884" y="14077"/>
                    <a:pt x="10866" y="14265"/>
                    <a:pt x="10866" y="14452"/>
                  </a:cubicBezTo>
                  <a:cubicBezTo>
                    <a:pt x="10866" y="14639"/>
                    <a:pt x="10884" y="14827"/>
                    <a:pt x="10911" y="15014"/>
                  </a:cubicBezTo>
                  <a:lnTo>
                    <a:pt x="10473" y="15264"/>
                  </a:lnTo>
                  <a:cubicBezTo>
                    <a:pt x="10393" y="15317"/>
                    <a:pt x="10331" y="15398"/>
                    <a:pt x="10304" y="15487"/>
                  </a:cubicBezTo>
                  <a:cubicBezTo>
                    <a:pt x="10277" y="15585"/>
                    <a:pt x="10295" y="15683"/>
                    <a:pt x="10340" y="15763"/>
                  </a:cubicBezTo>
                  <a:lnTo>
                    <a:pt x="11285" y="17405"/>
                  </a:lnTo>
                  <a:cubicBezTo>
                    <a:pt x="11339" y="17485"/>
                    <a:pt x="11419" y="17548"/>
                    <a:pt x="11508" y="17574"/>
                  </a:cubicBezTo>
                  <a:cubicBezTo>
                    <a:pt x="11537" y="17583"/>
                    <a:pt x="11567" y="17587"/>
                    <a:pt x="11598" y="17587"/>
                  </a:cubicBezTo>
                  <a:cubicBezTo>
                    <a:pt x="11663" y="17587"/>
                    <a:pt x="11730" y="17569"/>
                    <a:pt x="11785" y="17539"/>
                  </a:cubicBezTo>
                  <a:lnTo>
                    <a:pt x="12222" y="17280"/>
                  </a:lnTo>
                  <a:cubicBezTo>
                    <a:pt x="12516" y="17521"/>
                    <a:pt x="12837" y="17708"/>
                    <a:pt x="13185" y="17842"/>
                  </a:cubicBezTo>
                  <a:lnTo>
                    <a:pt x="13185" y="18333"/>
                  </a:lnTo>
                  <a:cubicBezTo>
                    <a:pt x="13185" y="18538"/>
                    <a:pt x="13355" y="18698"/>
                    <a:pt x="13551" y="18698"/>
                  </a:cubicBezTo>
                  <a:lnTo>
                    <a:pt x="15451" y="18698"/>
                  </a:lnTo>
                  <a:cubicBezTo>
                    <a:pt x="15657" y="18698"/>
                    <a:pt x="15817" y="18538"/>
                    <a:pt x="15817" y="18333"/>
                  </a:cubicBezTo>
                  <a:lnTo>
                    <a:pt x="15817" y="17833"/>
                  </a:lnTo>
                  <a:cubicBezTo>
                    <a:pt x="16165" y="17699"/>
                    <a:pt x="16495" y="17512"/>
                    <a:pt x="16790" y="17271"/>
                  </a:cubicBezTo>
                  <a:lnTo>
                    <a:pt x="17227" y="17530"/>
                  </a:lnTo>
                  <a:cubicBezTo>
                    <a:pt x="17284" y="17562"/>
                    <a:pt x="17347" y="17576"/>
                    <a:pt x="17408" y="17576"/>
                  </a:cubicBezTo>
                  <a:cubicBezTo>
                    <a:pt x="17537" y="17576"/>
                    <a:pt x="17663" y="17511"/>
                    <a:pt x="17735" y="17396"/>
                  </a:cubicBezTo>
                  <a:lnTo>
                    <a:pt x="18681" y="15755"/>
                  </a:lnTo>
                  <a:cubicBezTo>
                    <a:pt x="18725" y="15674"/>
                    <a:pt x="18743" y="15576"/>
                    <a:pt x="18716" y="15478"/>
                  </a:cubicBezTo>
                  <a:cubicBezTo>
                    <a:pt x="18690" y="15389"/>
                    <a:pt x="18627" y="15309"/>
                    <a:pt x="18547" y="15255"/>
                  </a:cubicBezTo>
                  <a:lnTo>
                    <a:pt x="18110" y="15005"/>
                  </a:lnTo>
                  <a:cubicBezTo>
                    <a:pt x="18137" y="14818"/>
                    <a:pt x="18154" y="14631"/>
                    <a:pt x="18154" y="14443"/>
                  </a:cubicBezTo>
                  <a:cubicBezTo>
                    <a:pt x="18154" y="14256"/>
                    <a:pt x="18137" y="14068"/>
                    <a:pt x="18110" y="13890"/>
                  </a:cubicBezTo>
                  <a:lnTo>
                    <a:pt x="18547" y="13631"/>
                  </a:lnTo>
                  <a:cubicBezTo>
                    <a:pt x="18716" y="13533"/>
                    <a:pt x="18779" y="13310"/>
                    <a:pt x="18681" y="13141"/>
                  </a:cubicBezTo>
                  <a:lnTo>
                    <a:pt x="17735" y="11499"/>
                  </a:lnTo>
                  <a:cubicBezTo>
                    <a:pt x="17663" y="11384"/>
                    <a:pt x="17537" y="11319"/>
                    <a:pt x="17408" y="11319"/>
                  </a:cubicBezTo>
                  <a:cubicBezTo>
                    <a:pt x="17347" y="11319"/>
                    <a:pt x="17284" y="11334"/>
                    <a:pt x="17227" y="11365"/>
                  </a:cubicBezTo>
                  <a:lnTo>
                    <a:pt x="16790" y="11615"/>
                  </a:lnTo>
                  <a:cubicBezTo>
                    <a:pt x="16495" y="11383"/>
                    <a:pt x="16165" y="11196"/>
                    <a:pt x="15817" y="11062"/>
                  </a:cubicBezTo>
                  <a:lnTo>
                    <a:pt x="15817" y="10554"/>
                  </a:lnTo>
                  <a:cubicBezTo>
                    <a:pt x="15817" y="10357"/>
                    <a:pt x="15657" y="10188"/>
                    <a:pt x="15451" y="10188"/>
                  </a:cubicBezTo>
                  <a:lnTo>
                    <a:pt x="13551" y="10188"/>
                  </a:lnTo>
                  <a:cubicBezTo>
                    <a:pt x="13355" y="10188"/>
                    <a:pt x="13185" y="10357"/>
                    <a:pt x="13185" y="10554"/>
                  </a:cubicBezTo>
                  <a:lnTo>
                    <a:pt x="13185" y="11053"/>
                  </a:lnTo>
                  <a:cubicBezTo>
                    <a:pt x="12837" y="11187"/>
                    <a:pt x="12498" y="11383"/>
                    <a:pt x="12204" y="11615"/>
                  </a:cubicBezTo>
                  <a:lnTo>
                    <a:pt x="11767" y="11365"/>
                  </a:lnTo>
                  <a:cubicBezTo>
                    <a:pt x="11749" y="11357"/>
                    <a:pt x="11731" y="11348"/>
                    <a:pt x="11705" y="11339"/>
                  </a:cubicBezTo>
                  <a:lnTo>
                    <a:pt x="12347" y="10714"/>
                  </a:lnTo>
                  <a:cubicBezTo>
                    <a:pt x="12490" y="10571"/>
                    <a:pt x="12490" y="10340"/>
                    <a:pt x="12347" y="10197"/>
                  </a:cubicBezTo>
                  <a:lnTo>
                    <a:pt x="11829" y="9688"/>
                  </a:lnTo>
                  <a:cubicBezTo>
                    <a:pt x="12088" y="9251"/>
                    <a:pt x="12284" y="8778"/>
                    <a:pt x="12418" y="8288"/>
                  </a:cubicBezTo>
                  <a:lnTo>
                    <a:pt x="13150" y="8288"/>
                  </a:lnTo>
                  <a:cubicBezTo>
                    <a:pt x="13355" y="8288"/>
                    <a:pt x="13515" y="8127"/>
                    <a:pt x="13515" y="7931"/>
                  </a:cubicBezTo>
                  <a:lnTo>
                    <a:pt x="13515" y="5585"/>
                  </a:lnTo>
                  <a:cubicBezTo>
                    <a:pt x="13515" y="5388"/>
                    <a:pt x="13355" y="5228"/>
                    <a:pt x="13150" y="5228"/>
                  </a:cubicBezTo>
                  <a:lnTo>
                    <a:pt x="12436" y="5228"/>
                  </a:lnTo>
                  <a:cubicBezTo>
                    <a:pt x="12302" y="4737"/>
                    <a:pt x="12106" y="4264"/>
                    <a:pt x="11856" y="3827"/>
                  </a:cubicBezTo>
                  <a:lnTo>
                    <a:pt x="12356" y="3319"/>
                  </a:lnTo>
                  <a:cubicBezTo>
                    <a:pt x="12383" y="3292"/>
                    <a:pt x="12409" y="3265"/>
                    <a:pt x="12418" y="3229"/>
                  </a:cubicBezTo>
                  <a:cubicBezTo>
                    <a:pt x="12498" y="3078"/>
                    <a:pt x="12472" y="2908"/>
                    <a:pt x="12356" y="2801"/>
                  </a:cubicBezTo>
                  <a:lnTo>
                    <a:pt x="10714" y="1160"/>
                  </a:lnTo>
                  <a:cubicBezTo>
                    <a:pt x="10643" y="1088"/>
                    <a:pt x="10551" y="1053"/>
                    <a:pt x="10460" y="1053"/>
                  </a:cubicBezTo>
                  <a:cubicBezTo>
                    <a:pt x="10369" y="1053"/>
                    <a:pt x="10277" y="1088"/>
                    <a:pt x="10206" y="1160"/>
                  </a:cubicBezTo>
                  <a:lnTo>
                    <a:pt x="9697" y="1668"/>
                  </a:lnTo>
                  <a:cubicBezTo>
                    <a:pt x="9251" y="1410"/>
                    <a:pt x="8787" y="1213"/>
                    <a:pt x="8297" y="1088"/>
                  </a:cubicBezTo>
                  <a:lnTo>
                    <a:pt x="8297" y="366"/>
                  </a:lnTo>
                  <a:cubicBezTo>
                    <a:pt x="8297" y="161"/>
                    <a:pt x="8127" y="0"/>
                    <a:pt x="7931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6"/>
            <p:cNvSpPr/>
            <p:nvPr/>
          </p:nvSpPr>
          <p:spPr>
            <a:xfrm>
              <a:off x="3106784" y="1865103"/>
              <a:ext cx="18721" cy="78490"/>
            </a:xfrm>
            <a:custGeom>
              <a:rect b="b" l="l" r="r" t="t"/>
              <a:pathLst>
                <a:path extrusionOk="0" h="3069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8"/>
                    <a:pt x="161" y="3069"/>
                    <a:pt x="366" y="3069"/>
                  </a:cubicBezTo>
                  <a:cubicBezTo>
                    <a:pt x="562" y="3069"/>
                    <a:pt x="732" y="2908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62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6"/>
            <p:cNvSpPr/>
            <p:nvPr/>
          </p:nvSpPr>
          <p:spPr>
            <a:xfrm>
              <a:off x="3069371" y="1865103"/>
              <a:ext cx="18721" cy="78490"/>
            </a:xfrm>
            <a:custGeom>
              <a:rect b="b" l="l" r="r" t="t"/>
              <a:pathLst>
                <a:path extrusionOk="0" h="3069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8"/>
                    <a:pt x="161" y="3069"/>
                    <a:pt x="366" y="3069"/>
                  </a:cubicBezTo>
                  <a:cubicBezTo>
                    <a:pt x="571" y="3069"/>
                    <a:pt x="732" y="2908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71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6"/>
            <p:cNvSpPr/>
            <p:nvPr/>
          </p:nvSpPr>
          <p:spPr>
            <a:xfrm>
              <a:off x="3144197" y="1865103"/>
              <a:ext cx="59794" cy="78490"/>
            </a:xfrm>
            <a:custGeom>
              <a:rect b="b" l="l" r="r" t="t"/>
              <a:pathLst>
                <a:path extrusionOk="0" h="3069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0"/>
                  </a:lnTo>
                  <a:cubicBezTo>
                    <a:pt x="1606" y="2141"/>
                    <a:pt x="1410" y="2337"/>
                    <a:pt x="1169" y="2337"/>
                  </a:cubicBezTo>
                  <a:cubicBezTo>
                    <a:pt x="928" y="2337"/>
                    <a:pt x="732" y="2141"/>
                    <a:pt x="732" y="1900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0"/>
                  </a:moveTo>
                  <a:cubicBezTo>
                    <a:pt x="518" y="0"/>
                    <a:pt x="0" y="526"/>
                    <a:pt x="0" y="1169"/>
                  </a:cubicBezTo>
                  <a:lnTo>
                    <a:pt x="0" y="1900"/>
                  </a:lnTo>
                  <a:cubicBezTo>
                    <a:pt x="0" y="2543"/>
                    <a:pt x="518" y="3069"/>
                    <a:pt x="1169" y="3069"/>
                  </a:cubicBezTo>
                  <a:cubicBezTo>
                    <a:pt x="1811" y="3069"/>
                    <a:pt x="2338" y="2543"/>
                    <a:pt x="2338" y="1900"/>
                  </a:cubicBezTo>
                  <a:lnTo>
                    <a:pt x="2338" y="1169"/>
                  </a:lnTo>
                  <a:cubicBezTo>
                    <a:pt x="2338" y="526"/>
                    <a:pt x="1811" y="0"/>
                    <a:pt x="116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6"/>
            <p:cNvSpPr/>
            <p:nvPr/>
          </p:nvSpPr>
          <p:spPr>
            <a:xfrm>
              <a:off x="3185267" y="1962280"/>
              <a:ext cx="18721" cy="78515"/>
            </a:xfrm>
            <a:custGeom>
              <a:rect b="b" l="l" r="r" t="t"/>
              <a:pathLst>
                <a:path extrusionOk="0" h="3070" w="732">
                  <a:moveTo>
                    <a:pt x="366" y="0"/>
                  </a:moveTo>
                  <a:cubicBezTo>
                    <a:pt x="161" y="0"/>
                    <a:pt x="0" y="161"/>
                    <a:pt x="0" y="366"/>
                  </a:cubicBezTo>
                  <a:lnTo>
                    <a:pt x="0" y="2703"/>
                  </a:lnTo>
                  <a:cubicBezTo>
                    <a:pt x="0" y="2900"/>
                    <a:pt x="161" y="3069"/>
                    <a:pt x="366" y="3069"/>
                  </a:cubicBezTo>
                  <a:cubicBezTo>
                    <a:pt x="562" y="3069"/>
                    <a:pt x="732" y="2900"/>
                    <a:pt x="732" y="2703"/>
                  </a:cubicBezTo>
                  <a:lnTo>
                    <a:pt x="732" y="366"/>
                  </a:lnTo>
                  <a:cubicBezTo>
                    <a:pt x="732" y="161"/>
                    <a:pt x="562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6"/>
            <p:cNvSpPr/>
            <p:nvPr/>
          </p:nvSpPr>
          <p:spPr>
            <a:xfrm>
              <a:off x="3106784" y="1962280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1"/>
                    <a:pt x="1410" y="2338"/>
                    <a:pt x="1169" y="2338"/>
                  </a:cubicBezTo>
                  <a:cubicBezTo>
                    <a:pt x="928" y="2338"/>
                    <a:pt x="732" y="2141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0"/>
                  </a:moveTo>
                  <a:cubicBezTo>
                    <a:pt x="527" y="0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43"/>
                    <a:pt x="527" y="3069"/>
                    <a:pt x="1169" y="3069"/>
                  </a:cubicBezTo>
                  <a:cubicBezTo>
                    <a:pt x="1811" y="3069"/>
                    <a:pt x="2337" y="2543"/>
                    <a:pt x="2337" y="1901"/>
                  </a:cubicBezTo>
                  <a:lnTo>
                    <a:pt x="2337" y="1169"/>
                  </a:lnTo>
                  <a:cubicBezTo>
                    <a:pt x="2337" y="527"/>
                    <a:pt x="1811" y="0"/>
                    <a:pt x="1169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6"/>
            <p:cNvSpPr/>
            <p:nvPr/>
          </p:nvSpPr>
          <p:spPr>
            <a:xfrm>
              <a:off x="2756587" y="2264782"/>
              <a:ext cx="18491" cy="78515"/>
            </a:xfrm>
            <a:custGeom>
              <a:rect b="b" l="l" r="r" t="t"/>
              <a:pathLst>
                <a:path extrusionOk="0" h="3070" w="723">
                  <a:moveTo>
                    <a:pt x="357" y="1"/>
                  </a:moveTo>
                  <a:cubicBezTo>
                    <a:pt x="161" y="1"/>
                    <a:pt x="0" y="170"/>
                    <a:pt x="0" y="366"/>
                  </a:cubicBezTo>
                  <a:lnTo>
                    <a:pt x="0" y="2704"/>
                  </a:lnTo>
                  <a:cubicBezTo>
                    <a:pt x="0" y="2909"/>
                    <a:pt x="161" y="3069"/>
                    <a:pt x="357" y="3069"/>
                  </a:cubicBezTo>
                  <a:cubicBezTo>
                    <a:pt x="562" y="3069"/>
                    <a:pt x="723" y="2909"/>
                    <a:pt x="723" y="2704"/>
                  </a:cubicBezTo>
                  <a:lnTo>
                    <a:pt x="723" y="366"/>
                  </a:lnTo>
                  <a:cubicBezTo>
                    <a:pt x="723" y="170"/>
                    <a:pt x="562" y="1"/>
                    <a:pt x="35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6"/>
            <p:cNvSpPr/>
            <p:nvPr/>
          </p:nvSpPr>
          <p:spPr>
            <a:xfrm>
              <a:off x="2793770" y="2264782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2"/>
                    <a:pt x="1410" y="2347"/>
                    <a:pt x="1169" y="2347"/>
                  </a:cubicBezTo>
                  <a:cubicBezTo>
                    <a:pt x="928" y="2347"/>
                    <a:pt x="732" y="2142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1"/>
                  </a:moveTo>
                  <a:cubicBezTo>
                    <a:pt x="527" y="1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52"/>
                    <a:pt x="527" y="3069"/>
                    <a:pt x="1169" y="3069"/>
                  </a:cubicBezTo>
                  <a:cubicBezTo>
                    <a:pt x="1820" y="3069"/>
                    <a:pt x="2338" y="2552"/>
                    <a:pt x="2338" y="1901"/>
                  </a:cubicBezTo>
                  <a:lnTo>
                    <a:pt x="2338" y="1169"/>
                  </a:lnTo>
                  <a:cubicBezTo>
                    <a:pt x="2338" y="527"/>
                    <a:pt x="1820" y="1"/>
                    <a:pt x="116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6"/>
            <p:cNvSpPr/>
            <p:nvPr/>
          </p:nvSpPr>
          <p:spPr>
            <a:xfrm>
              <a:off x="2872254" y="2264782"/>
              <a:ext cx="18721" cy="78515"/>
            </a:xfrm>
            <a:custGeom>
              <a:rect b="b" l="l" r="r" t="t"/>
              <a:pathLst>
                <a:path extrusionOk="0" h="3070" w="732">
                  <a:moveTo>
                    <a:pt x="366" y="1"/>
                  </a:moveTo>
                  <a:cubicBezTo>
                    <a:pt x="170" y="1"/>
                    <a:pt x="0" y="170"/>
                    <a:pt x="0" y="366"/>
                  </a:cubicBezTo>
                  <a:lnTo>
                    <a:pt x="0" y="2704"/>
                  </a:lnTo>
                  <a:cubicBezTo>
                    <a:pt x="0" y="2909"/>
                    <a:pt x="170" y="3069"/>
                    <a:pt x="366" y="3069"/>
                  </a:cubicBezTo>
                  <a:cubicBezTo>
                    <a:pt x="571" y="3069"/>
                    <a:pt x="732" y="2909"/>
                    <a:pt x="732" y="2704"/>
                  </a:cubicBezTo>
                  <a:lnTo>
                    <a:pt x="732" y="366"/>
                  </a:lnTo>
                  <a:cubicBezTo>
                    <a:pt x="732" y="170"/>
                    <a:pt x="571" y="1"/>
                    <a:pt x="36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6"/>
            <p:cNvSpPr/>
            <p:nvPr/>
          </p:nvSpPr>
          <p:spPr>
            <a:xfrm>
              <a:off x="2909667" y="2264782"/>
              <a:ext cx="59794" cy="78515"/>
            </a:xfrm>
            <a:custGeom>
              <a:rect b="b" l="l" r="r" t="t"/>
              <a:pathLst>
                <a:path extrusionOk="0" h="3070" w="2338">
                  <a:moveTo>
                    <a:pt x="1169" y="732"/>
                  </a:moveTo>
                  <a:cubicBezTo>
                    <a:pt x="1410" y="732"/>
                    <a:pt x="1606" y="928"/>
                    <a:pt x="1606" y="1169"/>
                  </a:cubicBezTo>
                  <a:lnTo>
                    <a:pt x="1606" y="1901"/>
                  </a:lnTo>
                  <a:cubicBezTo>
                    <a:pt x="1606" y="2142"/>
                    <a:pt x="1410" y="2347"/>
                    <a:pt x="1169" y="2347"/>
                  </a:cubicBezTo>
                  <a:cubicBezTo>
                    <a:pt x="928" y="2347"/>
                    <a:pt x="732" y="2142"/>
                    <a:pt x="732" y="1901"/>
                  </a:cubicBezTo>
                  <a:lnTo>
                    <a:pt x="732" y="1169"/>
                  </a:lnTo>
                  <a:cubicBezTo>
                    <a:pt x="732" y="928"/>
                    <a:pt x="928" y="732"/>
                    <a:pt x="1169" y="732"/>
                  </a:cubicBezTo>
                  <a:close/>
                  <a:moveTo>
                    <a:pt x="1169" y="1"/>
                  </a:moveTo>
                  <a:cubicBezTo>
                    <a:pt x="527" y="1"/>
                    <a:pt x="0" y="527"/>
                    <a:pt x="0" y="1169"/>
                  </a:cubicBezTo>
                  <a:lnTo>
                    <a:pt x="0" y="1901"/>
                  </a:lnTo>
                  <a:cubicBezTo>
                    <a:pt x="0" y="2552"/>
                    <a:pt x="527" y="3069"/>
                    <a:pt x="1169" y="3069"/>
                  </a:cubicBezTo>
                  <a:cubicBezTo>
                    <a:pt x="1811" y="3069"/>
                    <a:pt x="2338" y="2552"/>
                    <a:pt x="2338" y="1901"/>
                  </a:cubicBezTo>
                  <a:lnTo>
                    <a:pt x="2338" y="1169"/>
                  </a:lnTo>
                  <a:cubicBezTo>
                    <a:pt x="2338" y="527"/>
                    <a:pt x="1811" y="1"/>
                    <a:pt x="116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6"/>
            <p:cNvSpPr/>
            <p:nvPr/>
          </p:nvSpPr>
          <p:spPr>
            <a:xfrm>
              <a:off x="2888902" y="1959544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6" y="0"/>
                  </a:moveTo>
                  <a:cubicBezTo>
                    <a:pt x="268" y="0"/>
                    <a:pt x="179" y="36"/>
                    <a:pt x="108" y="107"/>
                  </a:cubicBezTo>
                  <a:cubicBezTo>
                    <a:pt x="45" y="170"/>
                    <a:pt x="1" y="268"/>
                    <a:pt x="1" y="366"/>
                  </a:cubicBezTo>
                  <a:cubicBezTo>
                    <a:pt x="1" y="455"/>
                    <a:pt x="45" y="553"/>
                    <a:pt x="108" y="625"/>
                  </a:cubicBezTo>
                  <a:cubicBezTo>
                    <a:pt x="179" y="687"/>
                    <a:pt x="268" y="732"/>
                    <a:pt x="366" y="732"/>
                  </a:cubicBezTo>
                  <a:cubicBezTo>
                    <a:pt x="464" y="732"/>
                    <a:pt x="563" y="687"/>
                    <a:pt x="625" y="625"/>
                  </a:cubicBezTo>
                  <a:cubicBezTo>
                    <a:pt x="696" y="553"/>
                    <a:pt x="732" y="455"/>
                    <a:pt x="732" y="366"/>
                  </a:cubicBezTo>
                  <a:cubicBezTo>
                    <a:pt x="732" y="268"/>
                    <a:pt x="696" y="170"/>
                    <a:pt x="625" y="107"/>
                  </a:cubicBezTo>
                  <a:cubicBezTo>
                    <a:pt x="563" y="36"/>
                    <a:pt x="464" y="0"/>
                    <a:pt x="366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74" name="Google Shape;1574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025" y="1047325"/>
            <a:ext cx="2180611" cy="27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9"/>
          <p:cNvSpPr txBox="1"/>
          <p:nvPr>
            <p:ph type="ctrTitle"/>
          </p:nvPr>
        </p:nvSpPr>
        <p:spPr>
          <a:xfrm>
            <a:off x="713225" y="1145175"/>
            <a:ext cx="7717500" cy="9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Expectivas</a:t>
            </a:r>
            <a:endParaRPr b="1"/>
          </a:p>
        </p:txBody>
      </p:sp>
      <p:sp>
        <p:nvSpPr>
          <p:cNvPr id="668" name="Google Shape;668;p29"/>
          <p:cNvSpPr txBox="1"/>
          <p:nvPr>
            <p:ph idx="1" type="subTitle"/>
          </p:nvPr>
        </p:nvSpPr>
        <p:spPr>
          <a:xfrm>
            <a:off x="1203850" y="1980975"/>
            <a:ext cx="67866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Escribe en el chat del Zoom lo que esperas conocer o aprender en este curso.</a:t>
            </a:r>
            <a:endParaRPr sz="2200"/>
          </a:p>
        </p:txBody>
      </p:sp>
      <p:grpSp>
        <p:nvGrpSpPr>
          <p:cNvPr id="669" name="Google Shape;669;p29"/>
          <p:cNvGrpSpPr/>
          <p:nvPr/>
        </p:nvGrpSpPr>
        <p:grpSpPr>
          <a:xfrm>
            <a:off x="208186" y="2818274"/>
            <a:ext cx="8727628" cy="2934819"/>
            <a:chOff x="208186" y="2818274"/>
            <a:chExt cx="8727628" cy="2934819"/>
          </a:xfrm>
        </p:grpSpPr>
        <p:grpSp>
          <p:nvGrpSpPr>
            <p:cNvPr id="670" name="Google Shape;670;p29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671" name="Google Shape;671;p29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3" name="Google Shape;673;p29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7" name="Google Shape;677;p29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678" name="Google Shape;678;p29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0" name="Google Shape;680;p29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681" name="Google Shape;681;p29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3" name="Google Shape;683;p29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684" name="Google Shape;684;p29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6" name="Google Shape;686;p29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687" name="Google Shape;687;p29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9" name="Google Shape;689;p29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690" name="Google Shape;690;p29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2" name="Google Shape;692;p29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693" name="Google Shape;693;p29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5" name="Google Shape;695;p29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696" name="Google Shape;696;p29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8" name="Google Shape;698;p29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699" name="Google Shape;699;p29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9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1" name="Google Shape;701;p29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702" name="Google Shape;702;p29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4" name="Google Shape;704;p29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705" name="Google Shape;705;p29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7" name="Google Shape;707;p29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708" name="Google Shape;708;p29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0" name="Google Shape;710;p29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711" name="Google Shape;711;p29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3" name="Google Shape;713;p29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714" name="Google Shape;714;p29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6" name="Google Shape;716;p29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717" name="Google Shape;717;p29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9" name="Google Shape;719;p29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720" name="Google Shape;720;p29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2" name="Google Shape;722;p29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723" name="Google Shape;723;p29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5" name="Google Shape;725;p29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726" name="Google Shape;726;p29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9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8" name="Google Shape;728;p29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9" name="Google Shape;729;p29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730" name="Google Shape;730;p29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2" name="Google Shape;732;p29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733" name="Google Shape;733;p29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5" name="Google Shape;735;p29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736" name="Google Shape;736;p29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8" name="Google Shape;738;p29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739" name="Google Shape;739;p29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9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1" name="Google Shape;741;p29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742" name="Google Shape;742;p29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4" name="Google Shape;744;p29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745" name="Google Shape;745;p29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7" name="Google Shape;747;p29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748" name="Google Shape;748;p29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0" name="Google Shape;750;p29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751" name="Google Shape;751;p29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29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754" name="Google Shape;754;p29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6" name="Google Shape;756;p29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757" name="Google Shape;757;p29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9" name="Google Shape;759;p29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760" name="Google Shape;760;p29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763" name="Google Shape;763;p29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29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766" name="Google Shape;766;p29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8" name="Google Shape;768;p29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769" name="Google Shape;769;p29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9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1" name="Google Shape;771;p29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772" name="Google Shape;772;p29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74" name="Google Shape;774;p29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5" name="Google Shape;775;p29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776" name="Google Shape;776;p29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8" name="Google Shape;778;p29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779" name="Google Shape;779;p29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781" name="Google Shape;7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75" y="115850"/>
            <a:ext cx="1319276" cy="6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9" name="Google Shape;1579;p47"/>
          <p:cNvCxnSpPr/>
          <p:nvPr/>
        </p:nvCxnSpPr>
        <p:spPr>
          <a:xfrm rot="10800000">
            <a:off x="7711713" y="10912"/>
            <a:ext cx="600" cy="128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0" name="Google Shape;1580;p47"/>
          <p:cNvCxnSpPr/>
          <p:nvPr/>
        </p:nvCxnSpPr>
        <p:spPr>
          <a:xfrm flipH="1" rot="10800000">
            <a:off x="7711713" y="3703988"/>
            <a:ext cx="600" cy="14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1" name="Google Shape;1581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288" y="989587"/>
            <a:ext cx="2143475" cy="27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47"/>
          <p:cNvSpPr txBox="1"/>
          <p:nvPr>
            <p:ph type="title"/>
          </p:nvPr>
        </p:nvSpPr>
        <p:spPr>
          <a:xfrm>
            <a:off x="763200" y="245825"/>
            <a:ext cx="5877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Lineamientos Técnicos Generale</a:t>
            </a:r>
            <a:r>
              <a:rPr b="1" lang="en" sz="2000">
                <a:solidFill>
                  <a:srgbClr val="999999"/>
                </a:solidFill>
              </a:rPr>
              <a:t>s</a:t>
            </a:r>
            <a:endParaRPr b="1" sz="2000">
              <a:solidFill>
                <a:srgbClr val="999999"/>
              </a:solidFill>
            </a:endParaRPr>
          </a:p>
        </p:txBody>
      </p:sp>
      <p:sp>
        <p:nvSpPr>
          <p:cNvPr id="1583" name="Google Shape;1583;p47"/>
          <p:cNvSpPr txBox="1"/>
          <p:nvPr/>
        </p:nvSpPr>
        <p:spPr>
          <a:xfrm>
            <a:off x="636225" y="989575"/>
            <a:ext cx="5302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Igualmente, los 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Lineamientos Técnicos Generales para la publicación, homologación y estandarización de la información de las obligacione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 (...), establecen en su artículo 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Décimo Segundo, Fracc. VII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que: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4" name="Google Shape;1584;p47"/>
          <p:cNvSpPr txBox="1"/>
          <p:nvPr/>
        </p:nvSpPr>
        <p:spPr>
          <a:xfrm>
            <a:off x="636225" y="2497325"/>
            <a:ext cx="515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información publicada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por los sujetos obligados deberá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ofrecerse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un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soporte que permita su reutilización por los usuarios y por las máquinas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es decir, presentarse mediante el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enfoque de datos abiertos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lo cual implica exportar el conjunto de datos a publicar en formatos estructurados para facilitar el consumo e interpretación.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9" name="Google Shape;1589;p48"/>
          <p:cNvCxnSpPr>
            <a:stCxn id="1590" idx="0"/>
          </p:cNvCxnSpPr>
          <p:nvPr/>
        </p:nvCxnSpPr>
        <p:spPr>
          <a:xfrm rot="10800000">
            <a:off x="1327130" y="-36075"/>
            <a:ext cx="600" cy="49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1" name="Google Shape;1591;p48"/>
          <p:cNvCxnSpPr>
            <a:endCxn id="1590" idx="2"/>
          </p:cNvCxnSpPr>
          <p:nvPr/>
        </p:nvCxnSpPr>
        <p:spPr>
          <a:xfrm flipH="1" rot="10800000">
            <a:off x="1326530" y="3213725"/>
            <a:ext cx="1200" cy="192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2" name="Google Shape;1592;p48"/>
          <p:cNvCxnSpPr>
            <a:stCxn id="1593" idx="0"/>
          </p:cNvCxnSpPr>
          <p:nvPr/>
        </p:nvCxnSpPr>
        <p:spPr>
          <a:xfrm rot="10800000">
            <a:off x="7797400" y="-6463"/>
            <a:ext cx="300" cy="190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4" name="Google Shape;1594;p48"/>
          <p:cNvCxnSpPr>
            <a:endCxn id="1595" idx="2"/>
          </p:cNvCxnSpPr>
          <p:nvPr/>
        </p:nvCxnSpPr>
        <p:spPr>
          <a:xfrm flipH="1" rot="10800000">
            <a:off x="7797252" y="4352659"/>
            <a:ext cx="300" cy="797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6" name="Google Shape;1596;p48"/>
          <p:cNvSpPr txBox="1"/>
          <p:nvPr/>
        </p:nvSpPr>
        <p:spPr>
          <a:xfrm>
            <a:off x="2553526" y="978200"/>
            <a:ext cx="38427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 ocasiones nos reservamos por temor a vulnerar otros derechos, como es la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protección de datos personales,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sin embargo, los lineamientos establecen: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7" name="Google Shape;15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39" y="463125"/>
            <a:ext cx="2124973" cy="2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077" y="1602089"/>
            <a:ext cx="2124950" cy="2750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48"/>
          <p:cNvGrpSpPr/>
          <p:nvPr/>
        </p:nvGrpSpPr>
        <p:grpSpPr>
          <a:xfrm rot="10800000">
            <a:off x="377184" y="3601809"/>
            <a:ext cx="470059" cy="1676641"/>
            <a:chOff x="8390957" y="-350940"/>
            <a:chExt cx="631121" cy="2409313"/>
          </a:xfrm>
        </p:grpSpPr>
        <p:sp>
          <p:nvSpPr>
            <p:cNvPr id="1599" name="Google Shape;1599;p48"/>
            <p:cNvSpPr/>
            <p:nvPr/>
          </p:nvSpPr>
          <p:spPr>
            <a:xfrm>
              <a:off x="8488192" y="1951504"/>
              <a:ext cx="107779" cy="106869"/>
            </a:xfrm>
            <a:custGeom>
              <a:rect b="b" l="l" r="r" t="t"/>
              <a:pathLst>
                <a:path extrusionOk="0" h="3407" w="3436">
                  <a:moveTo>
                    <a:pt x="1679" y="1"/>
                  </a:moveTo>
                  <a:cubicBezTo>
                    <a:pt x="733" y="1"/>
                    <a:pt x="1" y="779"/>
                    <a:pt x="1" y="1704"/>
                  </a:cubicBezTo>
                  <a:cubicBezTo>
                    <a:pt x="1" y="2646"/>
                    <a:pt x="761" y="3406"/>
                    <a:pt x="1734" y="3406"/>
                  </a:cubicBezTo>
                  <a:cubicBezTo>
                    <a:pt x="2676" y="3406"/>
                    <a:pt x="3436" y="2646"/>
                    <a:pt x="3436" y="1704"/>
                  </a:cubicBezTo>
                  <a:cubicBezTo>
                    <a:pt x="3436" y="762"/>
                    <a:pt x="2676" y="2"/>
                    <a:pt x="1734" y="2"/>
                  </a:cubicBezTo>
                  <a:cubicBezTo>
                    <a:pt x="1715" y="1"/>
                    <a:pt x="1697" y="1"/>
                    <a:pt x="1679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8390957" y="-350940"/>
              <a:ext cx="151630" cy="2285436"/>
            </a:xfrm>
            <a:custGeom>
              <a:rect b="b" l="l" r="r" t="t"/>
              <a:pathLst>
                <a:path extrusionOk="0" fill="none" h="72860" w="4834">
                  <a:moveTo>
                    <a:pt x="1" y="1"/>
                  </a:moveTo>
                  <a:lnTo>
                    <a:pt x="1" y="23861"/>
                  </a:lnTo>
                  <a:lnTo>
                    <a:pt x="4834" y="28694"/>
                  </a:lnTo>
                  <a:lnTo>
                    <a:pt x="4834" y="72859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8686379" y="-350940"/>
              <a:ext cx="134472" cy="1723864"/>
            </a:xfrm>
            <a:custGeom>
              <a:rect b="b" l="l" r="r" t="t"/>
              <a:pathLst>
                <a:path extrusionOk="0" fill="none" h="54957" w="4287">
                  <a:moveTo>
                    <a:pt x="4287" y="1"/>
                  </a:moveTo>
                  <a:lnTo>
                    <a:pt x="4287" y="17235"/>
                  </a:lnTo>
                  <a:lnTo>
                    <a:pt x="1" y="21521"/>
                  </a:lnTo>
                  <a:lnTo>
                    <a:pt x="1" y="54956"/>
                  </a:lnTo>
                </a:path>
              </a:pathLst>
            </a:custGeom>
            <a:solidFill>
              <a:srgbClr val="00A137"/>
            </a:solidFill>
            <a:ln cap="rnd" cmpd="sng" w="19000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871388" y="-350940"/>
              <a:ext cx="150689" cy="2053756"/>
            </a:xfrm>
            <a:custGeom>
              <a:rect b="b" l="l" r="r" t="t"/>
              <a:pathLst>
                <a:path extrusionOk="0" fill="none" h="65474" w="4804">
                  <a:moveTo>
                    <a:pt x="4803" y="1"/>
                  </a:moveTo>
                  <a:lnTo>
                    <a:pt x="4803" y="19515"/>
                  </a:lnTo>
                  <a:lnTo>
                    <a:pt x="1" y="24257"/>
                  </a:lnTo>
                  <a:lnTo>
                    <a:pt x="1" y="65473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8632994" y="1316546"/>
              <a:ext cx="106838" cy="107779"/>
            </a:xfrm>
            <a:custGeom>
              <a:rect b="b" l="l" r="r" t="t"/>
              <a:pathLst>
                <a:path extrusionOk="0" h="3436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76"/>
                    <a:pt x="761" y="3436"/>
                    <a:pt x="1703" y="3436"/>
                  </a:cubicBezTo>
                  <a:cubicBezTo>
                    <a:pt x="2645" y="3436"/>
                    <a:pt x="3405" y="2676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A137"/>
            </a:solidFill>
            <a:ln cap="flat" cmpd="sng" w="9525">
              <a:solidFill>
                <a:srgbClr val="00A1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8818003" y="1646424"/>
              <a:ext cx="107779" cy="107779"/>
            </a:xfrm>
            <a:custGeom>
              <a:rect b="b" l="l" r="r" t="t"/>
              <a:pathLst>
                <a:path extrusionOk="0" h="3436" w="3436">
                  <a:moveTo>
                    <a:pt x="1703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5"/>
                    <a:pt x="1703" y="3435"/>
                  </a:cubicBezTo>
                  <a:cubicBezTo>
                    <a:pt x="2675" y="3435"/>
                    <a:pt x="3435" y="2676"/>
                    <a:pt x="3435" y="1733"/>
                  </a:cubicBezTo>
                  <a:cubicBezTo>
                    <a:pt x="3435" y="761"/>
                    <a:pt x="2675" y="1"/>
                    <a:pt x="1703" y="1"/>
                  </a:cubicBezTo>
                  <a:close/>
                </a:path>
              </a:pathLst>
            </a:custGeom>
            <a:solidFill>
              <a:srgbClr val="FFBE00"/>
            </a:solidFill>
            <a:ln cap="flat" cmpd="sng" w="9525">
              <a:solidFill>
                <a:srgbClr val="FFB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48"/>
          <p:cNvGrpSpPr/>
          <p:nvPr/>
        </p:nvGrpSpPr>
        <p:grpSpPr>
          <a:xfrm rot="10800000">
            <a:off x="8357035" y="0"/>
            <a:ext cx="406554" cy="1436622"/>
            <a:chOff x="152412" y="3212810"/>
            <a:chExt cx="470059" cy="1930684"/>
          </a:xfrm>
        </p:grpSpPr>
        <p:sp>
          <p:nvSpPr>
            <p:cNvPr id="1606" name="Google Shape;1606;p48"/>
            <p:cNvSpPr/>
            <p:nvPr/>
          </p:nvSpPr>
          <p:spPr>
            <a:xfrm rot="10800000">
              <a:off x="462247" y="3527378"/>
              <a:ext cx="160225" cy="1616116"/>
            </a:xfrm>
            <a:custGeom>
              <a:rect b="b" l="l" r="r" t="t"/>
              <a:pathLst>
                <a:path extrusionOk="0" fill="none" h="51522" w="5108">
                  <a:moveTo>
                    <a:pt x="1" y="1"/>
                  </a:moveTo>
                  <a:lnTo>
                    <a:pt x="1" y="23861"/>
                  </a:lnTo>
                  <a:lnTo>
                    <a:pt x="5107" y="28968"/>
                  </a:lnTo>
                  <a:lnTo>
                    <a:pt x="5107" y="5152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 rot="10800000">
              <a:off x="360247" y="4464690"/>
              <a:ext cx="93475" cy="670292"/>
            </a:xfrm>
            <a:custGeom>
              <a:rect b="b" l="l" r="r" t="t"/>
              <a:pathLst>
                <a:path extrusionOk="0" fill="none" h="21369" w="2980">
                  <a:moveTo>
                    <a:pt x="2980" y="1"/>
                  </a:moveTo>
                  <a:lnTo>
                    <a:pt x="2980" y="10974"/>
                  </a:lnTo>
                  <a:lnTo>
                    <a:pt x="1" y="13952"/>
                  </a:lnTo>
                  <a:lnTo>
                    <a:pt x="1" y="21369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 rot="10800000">
              <a:off x="152412" y="3263263"/>
              <a:ext cx="149717" cy="1880231"/>
            </a:xfrm>
            <a:custGeom>
              <a:rect b="b" l="l" r="r" t="t"/>
              <a:pathLst>
                <a:path extrusionOk="0" fill="none" h="59942" w="4773">
                  <a:moveTo>
                    <a:pt x="4773" y="1"/>
                  </a:moveTo>
                  <a:lnTo>
                    <a:pt x="4773" y="15898"/>
                  </a:lnTo>
                  <a:lnTo>
                    <a:pt x="1" y="20670"/>
                  </a:lnTo>
                  <a:lnTo>
                    <a:pt x="1" y="59941"/>
                  </a:lnTo>
                </a:path>
              </a:pathLst>
            </a:custGeom>
            <a:solidFill>
              <a:schemeClr val="dk2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 rot="10800000">
              <a:off x="409805" y="3475972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0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0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 rot="10800000">
              <a:off x="400269" y="4414184"/>
              <a:ext cx="106838" cy="106806"/>
            </a:xfrm>
            <a:custGeom>
              <a:rect b="b" l="l" r="r" t="t"/>
              <a:pathLst>
                <a:path extrusionOk="0" h="3405" w="3406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004A6D"/>
            </a:solidFill>
            <a:ln cap="flat" cmpd="sng" w="9525">
              <a:solidFill>
                <a:srgbClr val="004A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 rot="10800000">
              <a:off x="248708" y="3212810"/>
              <a:ext cx="106806" cy="106838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2" name="Google Shape;1612;p48"/>
          <p:cNvSpPr txBox="1"/>
          <p:nvPr/>
        </p:nvSpPr>
        <p:spPr>
          <a:xfrm>
            <a:off x="2638725" y="2462850"/>
            <a:ext cx="3672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Cuando se trate de documentos que deben difundirse con firmas y son publicados en formato PDF,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deberá incluir,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adicionalmente, 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una versión en un formato que permita su reutilización.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13" name="Google Shape;1613;p48"/>
          <p:cNvSpPr txBox="1"/>
          <p:nvPr>
            <p:ph idx="4294967295" type="subTitle"/>
          </p:nvPr>
        </p:nvSpPr>
        <p:spPr>
          <a:xfrm>
            <a:off x="1304450" y="4522750"/>
            <a:ext cx="75084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Recuerda que las versiones públicas se aprueban por el </a:t>
            </a:r>
            <a:r>
              <a:rPr i="1" lang="en"/>
              <a:t>Comité</a:t>
            </a:r>
            <a:r>
              <a:rPr i="1" lang="en"/>
              <a:t> de Transparencia</a:t>
            </a:r>
            <a:r>
              <a:rPr lang="en"/>
              <a:t> </a:t>
            </a:r>
            <a:endParaRPr>
              <a:latin typeface="Ramabhadra"/>
              <a:ea typeface="Ramabhadra"/>
              <a:cs typeface="Ramabhadra"/>
              <a:sym typeface="Ramabhadra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9"/>
          <p:cNvSpPr txBox="1"/>
          <p:nvPr>
            <p:ph type="title"/>
          </p:nvPr>
        </p:nvSpPr>
        <p:spPr>
          <a:xfrm>
            <a:off x="2212725" y="103625"/>
            <a:ext cx="488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Política Nacional de Datos Abiertos</a:t>
            </a:r>
            <a:endParaRPr b="1" sz="2000"/>
          </a:p>
        </p:txBody>
      </p:sp>
      <p:sp>
        <p:nvSpPr>
          <p:cNvPr id="1619" name="Google Shape;1619;p49"/>
          <p:cNvSpPr txBox="1"/>
          <p:nvPr>
            <p:ph idx="1" type="subTitle"/>
          </p:nvPr>
        </p:nvSpPr>
        <p:spPr>
          <a:xfrm>
            <a:off x="3074900" y="3027275"/>
            <a:ext cx="5722800" cy="15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 establecen las bases y la ruta para la apertura de datos a nivel nacional.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Incluye un diagnóstico desde la óptica institucional y la social, problemáticas identificadas, alternativas de solución, objetivos, ejes transversales, poblaciones potenciales, responsables y sectores relevantes para la apertura de conjuntos de datos.</a:t>
            </a:r>
            <a:endParaRPr sz="1500"/>
          </a:p>
        </p:txBody>
      </p:sp>
      <p:sp>
        <p:nvSpPr>
          <p:cNvPr id="1620" name="Google Shape;1620;p49"/>
          <p:cNvSpPr txBox="1"/>
          <p:nvPr>
            <p:ph idx="2" type="subTitle"/>
          </p:nvPr>
        </p:nvSpPr>
        <p:spPr>
          <a:xfrm>
            <a:off x="3028600" y="1808125"/>
            <a:ext cx="45459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Publicado en el DOF el pasado 10 de noviembre del año 2023.</a:t>
            </a:r>
            <a:endParaRPr sz="1500"/>
          </a:p>
        </p:txBody>
      </p:sp>
      <p:sp>
        <p:nvSpPr>
          <p:cNvPr id="1621" name="Google Shape;1621;p49"/>
          <p:cNvSpPr txBox="1"/>
          <p:nvPr>
            <p:ph idx="3" type="subTitle"/>
          </p:nvPr>
        </p:nvSpPr>
        <p:spPr>
          <a:xfrm>
            <a:off x="3028575" y="818725"/>
            <a:ext cx="4742400" cy="10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Acuerdo Mediante el cual el Consejo Nacional del SNT, aprueba la "Política Nacional de Datos Abiertos"</a:t>
            </a:r>
            <a:endParaRPr>
              <a:latin typeface="Ramabhadra"/>
              <a:ea typeface="Ramabhadra"/>
              <a:cs typeface="Ramabhadra"/>
              <a:sym typeface="Ramabhadra"/>
            </a:endParaRPr>
          </a:p>
        </p:txBody>
      </p:sp>
      <p:cxnSp>
        <p:nvCxnSpPr>
          <p:cNvPr id="1622" name="Google Shape;1622;p49"/>
          <p:cNvCxnSpPr>
            <a:stCxn id="1623" idx="0"/>
          </p:cNvCxnSpPr>
          <p:nvPr/>
        </p:nvCxnSpPr>
        <p:spPr>
          <a:xfrm rot="10800000">
            <a:off x="1864738" y="11850"/>
            <a:ext cx="600" cy="1038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4" name="Google Shape;1624;p49"/>
          <p:cNvCxnSpPr>
            <a:endCxn id="1623" idx="2"/>
          </p:cNvCxnSpPr>
          <p:nvPr/>
        </p:nvCxnSpPr>
        <p:spPr>
          <a:xfrm flipH="1" rot="10800000">
            <a:off x="1864738" y="3822375"/>
            <a:ext cx="600" cy="187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5" name="Google Shape;1625;p49"/>
          <p:cNvPicPr preferRelativeResize="0"/>
          <p:nvPr/>
        </p:nvPicPr>
        <p:blipFill rotWithShape="1">
          <a:blip r:embed="rId3">
            <a:alphaModFix/>
          </a:blip>
          <a:srcRect b="13317" l="0" r="0" t="16771"/>
          <a:stretch/>
        </p:blipFill>
        <p:spPr>
          <a:xfrm>
            <a:off x="236575" y="179825"/>
            <a:ext cx="1293304" cy="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25" y="1050150"/>
            <a:ext cx="2145425" cy="27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49"/>
          <p:cNvSpPr txBox="1"/>
          <p:nvPr>
            <p:ph idx="1" type="subTitle"/>
          </p:nvPr>
        </p:nvSpPr>
        <p:spPr>
          <a:xfrm>
            <a:off x="3074900" y="2646275"/>
            <a:ext cx="4248300" cy="4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mabhadra"/>
                <a:ea typeface="Ramabhadra"/>
                <a:cs typeface="Ramabhadra"/>
                <a:sym typeface="Ramabhadra"/>
              </a:rPr>
              <a:t>Dentro de esta Política:</a:t>
            </a:r>
            <a:endParaRPr sz="2000">
              <a:latin typeface="Ramabhadra"/>
              <a:ea typeface="Ramabhadra"/>
              <a:cs typeface="Ramabhadra"/>
              <a:sym typeface="Ramabhad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1" name="Google Shape;1631;p50"/>
          <p:cNvCxnSpPr>
            <a:stCxn id="1632" idx="0"/>
          </p:cNvCxnSpPr>
          <p:nvPr/>
        </p:nvCxnSpPr>
        <p:spPr>
          <a:xfrm rot="10800000">
            <a:off x="7906062" y="-46925"/>
            <a:ext cx="300" cy="43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3" name="Google Shape;1633;p50"/>
          <p:cNvCxnSpPr>
            <a:endCxn id="1632" idx="2"/>
          </p:cNvCxnSpPr>
          <p:nvPr/>
        </p:nvCxnSpPr>
        <p:spPr>
          <a:xfrm flipH="1" rot="10800000">
            <a:off x="7906062" y="2708375"/>
            <a:ext cx="300" cy="242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4" name="Google Shape;1634;p50"/>
          <p:cNvSpPr txBox="1"/>
          <p:nvPr>
            <p:ph type="title"/>
          </p:nvPr>
        </p:nvSpPr>
        <p:spPr>
          <a:xfrm>
            <a:off x="763200" y="322025"/>
            <a:ext cx="5175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Métrica de Gobierno Abierto</a:t>
            </a:r>
            <a:endParaRPr b="1" sz="2000"/>
          </a:p>
        </p:txBody>
      </p:sp>
      <p:sp>
        <p:nvSpPr>
          <p:cNvPr id="1635" name="Google Shape;1635;p50"/>
          <p:cNvSpPr txBox="1"/>
          <p:nvPr/>
        </p:nvSpPr>
        <p:spPr>
          <a:xfrm>
            <a:off x="2211100" y="2467500"/>
            <a:ext cx="22158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endParaRPr b="1" sz="1500">
              <a:solidFill>
                <a:srgbClr val="00BF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2" name="Google Shape;1632;p5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8175" y="389575"/>
            <a:ext cx="1796375" cy="231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636" name="Google Shape;1636;p50"/>
          <p:cNvGraphicFramePr/>
          <p:nvPr/>
        </p:nvGraphicFramePr>
        <p:xfrm>
          <a:off x="2134900" y="296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{81744493-C365-4511-AAB7-9352810D4291}</a:tableStyleId>
              </a:tblPr>
              <a:tblGrid>
                <a:gridCol w="2343575"/>
                <a:gridCol w="2343575"/>
              </a:tblGrid>
              <a:tr h="77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¿El gobierno hace pública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información relativa a sus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decisiones y acciones?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¿En qué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edida lo hace?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¿Mediante qué formas pueden incidir las personas en las decisiones públicas?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¿Qué tan factible es que una persona obtenga información oportuna y relevante para tomar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decisiones?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¿Qué posibilidad tienen las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personas para activar un mecanismo que les permita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incidir en las decisiones públicas?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FFF1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7" name="Google Shape;1637;p50"/>
          <p:cNvSpPr txBox="1"/>
          <p:nvPr/>
        </p:nvSpPr>
        <p:spPr>
          <a:xfrm>
            <a:off x="864825" y="980250"/>
            <a:ext cx="5302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Métrica de Gobierno Abierto es un estudio cuantitativo y cualitativo que coordina el INAI para monitorear el nivel de apertura institucional.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8" name="Google Shape;1638;p50"/>
          <p:cNvSpPr txBox="1"/>
          <p:nvPr/>
        </p:nvSpPr>
        <p:spPr>
          <a:xfrm>
            <a:off x="4497100" y="2364000"/>
            <a:ext cx="221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ciudadana</a:t>
            </a:r>
            <a:endParaRPr sz="1500">
              <a:solidFill>
                <a:srgbClr val="00BFE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BF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9" name="Google Shape;1639;p50"/>
          <p:cNvSpPr txBox="1"/>
          <p:nvPr/>
        </p:nvSpPr>
        <p:spPr>
          <a:xfrm>
            <a:off x="236300" y="3210700"/>
            <a:ext cx="1796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BE00"/>
                </a:solidFill>
                <a:latin typeface="Montserrat"/>
                <a:ea typeface="Montserrat"/>
                <a:cs typeface="Montserrat"/>
                <a:sym typeface="Montserrat"/>
              </a:rPr>
              <a:t>Gubernamental</a:t>
            </a:r>
            <a:endParaRPr sz="1500">
              <a:solidFill>
                <a:srgbClr val="FFBE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0" name="Google Shape;1640;p50"/>
          <p:cNvSpPr txBox="1"/>
          <p:nvPr/>
        </p:nvSpPr>
        <p:spPr>
          <a:xfrm>
            <a:off x="675525" y="4243275"/>
            <a:ext cx="1356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BE00"/>
                </a:solidFill>
                <a:latin typeface="Montserrat"/>
                <a:ea typeface="Montserrat"/>
                <a:cs typeface="Montserrat"/>
                <a:sym typeface="Montserrat"/>
              </a:rPr>
              <a:t>Ciudadana</a:t>
            </a:r>
            <a:endParaRPr sz="1500">
              <a:solidFill>
                <a:srgbClr val="FFBE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1" name="Google Shape;1641;p50"/>
          <p:cNvCxnSpPr/>
          <p:nvPr/>
        </p:nvCxnSpPr>
        <p:spPr>
          <a:xfrm rot="10800000">
            <a:off x="458275" y="2351025"/>
            <a:ext cx="1675800" cy="615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2" name="Google Shape;1642;p50"/>
          <p:cNvSpPr txBox="1"/>
          <p:nvPr/>
        </p:nvSpPr>
        <p:spPr>
          <a:xfrm rot="1196338">
            <a:off x="236362" y="2668699"/>
            <a:ext cx="1796381" cy="353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Perspectivas</a:t>
            </a:r>
            <a:endParaRPr sz="1500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3" name="Google Shape;1643;p50"/>
          <p:cNvSpPr txBox="1"/>
          <p:nvPr/>
        </p:nvSpPr>
        <p:spPr>
          <a:xfrm rot="1196338">
            <a:off x="541162" y="2287699"/>
            <a:ext cx="1796381" cy="353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Dimensiones</a:t>
            </a:r>
            <a:endParaRPr sz="1500">
              <a:solidFill>
                <a:srgbClr val="004A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51"/>
          <p:cNvSpPr txBox="1"/>
          <p:nvPr>
            <p:ph type="title"/>
          </p:nvPr>
        </p:nvSpPr>
        <p:spPr>
          <a:xfrm>
            <a:off x="763200" y="93425"/>
            <a:ext cx="5175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9999"/>
                </a:solidFill>
              </a:rPr>
              <a:t>Métrica de Gobierno Abierto</a:t>
            </a:r>
            <a:endParaRPr b="1" sz="2000">
              <a:solidFill>
                <a:srgbClr val="999999"/>
              </a:solidFill>
            </a:endParaRPr>
          </a:p>
        </p:txBody>
      </p:sp>
      <p:sp>
        <p:nvSpPr>
          <p:cNvPr id="1649" name="Google Shape;1649;p51"/>
          <p:cNvSpPr txBox="1"/>
          <p:nvPr/>
        </p:nvSpPr>
        <p:spPr>
          <a:xfrm>
            <a:off x="2774851" y="632475"/>
            <a:ext cx="47547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Dimensión de </a:t>
            </a:r>
            <a:r>
              <a:rPr b="1" lang="en" sz="15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endParaRPr b="1" sz="1500">
              <a:solidFill>
                <a:srgbClr val="00BF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50" name="Google Shape;1650;p51"/>
          <p:cNvGraphicFramePr/>
          <p:nvPr/>
        </p:nvGraphicFramePr>
        <p:xfrm>
          <a:off x="2774825" y="111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{81744493-C365-4511-AAB7-9352810D4291}</a:tableStyleId>
              </a:tblPr>
              <a:tblGrid>
                <a:gridCol w="4754575"/>
              </a:tblGrid>
              <a:tr h="77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Busca el grado en el que el sujeto obligado proporciona la información que dispone y está apegado a la normativa. 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51" name="Google Shape;1651;p51"/>
          <p:cNvSpPr txBox="1"/>
          <p:nvPr/>
        </p:nvSpPr>
        <p:spPr>
          <a:xfrm>
            <a:off x="876225" y="1209100"/>
            <a:ext cx="1796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Perspectiva </a:t>
            </a:r>
            <a:r>
              <a:rPr b="1" lang="en" sz="15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Gubernamental</a:t>
            </a:r>
            <a:endParaRPr b="1" sz="1500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2" name="Google Shape;1652;p51"/>
          <p:cNvSpPr txBox="1"/>
          <p:nvPr/>
        </p:nvSpPr>
        <p:spPr>
          <a:xfrm rot="-5400000">
            <a:off x="-390387" y="3177200"/>
            <a:ext cx="21315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Cómo se compone:</a:t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3" name="Google Shape;1653;p51"/>
          <p:cNvSpPr txBox="1"/>
          <p:nvPr>
            <p:ph idx="4294967295" type="subTitle"/>
          </p:nvPr>
        </p:nvSpPr>
        <p:spPr>
          <a:xfrm>
            <a:off x="1274239" y="3243050"/>
            <a:ext cx="24522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Acceso a la información</a:t>
            </a:r>
            <a:endParaRPr b="1" sz="1400"/>
          </a:p>
        </p:txBody>
      </p:sp>
      <p:sp>
        <p:nvSpPr>
          <p:cNvPr id="1654" name="Google Shape;1654;p51"/>
          <p:cNvSpPr txBox="1"/>
          <p:nvPr>
            <p:ph idx="4294967295" type="subTitle"/>
          </p:nvPr>
        </p:nvSpPr>
        <p:spPr>
          <a:xfrm>
            <a:off x="3830663" y="3243050"/>
            <a:ext cx="24522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Transparencia activa</a:t>
            </a:r>
            <a:endParaRPr b="1" sz="1400"/>
          </a:p>
        </p:txBody>
      </p:sp>
      <p:sp>
        <p:nvSpPr>
          <p:cNvPr id="1655" name="Google Shape;1655;p51"/>
          <p:cNvSpPr txBox="1"/>
          <p:nvPr>
            <p:ph idx="4294967295" type="subTitle"/>
          </p:nvPr>
        </p:nvSpPr>
        <p:spPr>
          <a:xfrm>
            <a:off x="1274238" y="3553451"/>
            <a:ext cx="2452200" cy="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Atención, plazo legal y uso de prórroga en las solicitudes de información</a:t>
            </a:r>
            <a:endParaRPr sz="1400"/>
          </a:p>
        </p:txBody>
      </p:sp>
      <p:sp>
        <p:nvSpPr>
          <p:cNvPr id="1656" name="Google Shape;1656;p51"/>
          <p:cNvSpPr txBox="1"/>
          <p:nvPr>
            <p:ph idx="4294967295" type="subTitle"/>
          </p:nvPr>
        </p:nvSpPr>
        <p:spPr>
          <a:xfrm>
            <a:off x="3830662" y="3553451"/>
            <a:ext cx="2452200" cy="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Disponibilidad de información correspondiente a las obligaciones de transparencia</a:t>
            </a:r>
            <a:endParaRPr sz="1400"/>
          </a:p>
        </p:txBody>
      </p:sp>
      <p:sp>
        <p:nvSpPr>
          <p:cNvPr id="1657" name="Google Shape;1657;p51"/>
          <p:cNvSpPr txBox="1"/>
          <p:nvPr>
            <p:ph idx="4294967295" type="subTitle"/>
          </p:nvPr>
        </p:nvSpPr>
        <p:spPr>
          <a:xfrm>
            <a:off x="6387087" y="3553452"/>
            <a:ext cx="2452200" cy="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Existencia y publicación de información en datos abiertos </a:t>
            </a:r>
            <a:endParaRPr sz="1400"/>
          </a:p>
        </p:txBody>
      </p:sp>
      <p:sp>
        <p:nvSpPr>
          <p:cNvPr id="1658" name="Google Shape;1658;p51"/>
          <p:cNvSpPr txBox="1"/>
          <p:nvPr>
            <p:ph idx="4294967295" type="subTitle"/>
          </p:nvPr>
        </p:nvSpPr>
        <p:spPr>
          <a:xfrm>
            <a:off x="6387086" y="3243050"/>
            <a:ext cx="24522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/>
              <a:t>Datos abiertos</a:t>
            </a:r>
            <a:endParaRPr b="1" sz="1400"/>
          </a:p>
        </p:txBody>
      </p:sp>
      <p:sp>
        <p:nvSpPr>
          <p:cNvPr id="1659" name="Google Shape;1659;p51"/>
          <p:cNvSpPr/>
          <p:nvPr/>
        </p:nvSpPr>
        <p:spPr>
          <a:xfrm>
            <a:off x="870638" y="2271500"/>
            <a:ext cx="240000" cy="2247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60" name="Google Shape;1660;p51"/>
          <p:cNvGrpSpPr/>
          <p:nvPr/>
        </p:nvGrpSpPr>
        <p:grpSpPr>
          <a:xfrm>
            <a:off x="2165634" y="2329698"/>
            <a:ext cx="669414" cy="769106"/>
            <a:chOff x="8017250" y="1557465"/>
            <a:chExt cx="308400" cy="375981"/>
          </a:xfrm>
        </p:grpSpPr>
        <p:sp>
          <p:nvSpPr>
            <p:cNvPr id="1661" name="Google Shape;1661;p51"/>
            <p:cNvSpPr/>
            <p:nvPr/>
          </p:nvSpPr>
          <p:spPr>
            <a:xfrm>
              <a:off x="8058105" y="1557465"/>
              <a:ext cx="267545" cy="375981"/>
            </a:xfrm>
            <a:custGeom>
              <a:rect b="b" l="l" r="r" t="t"/>
              <a:pathLst>
                <a:path extrusionOk="0" h="13942" w="9921">
                  <a:moveTo>
                    <a:pt x="2804" y="1075"/>
                  </a:moveTo>
                  <a:lnTo>
                    <a:pt x="2804" y="1075"/>
                  </a:lnTo>
                  <a:cubicBezTo>
                    <a:pt x="2680" y="1476"/>
                    <a:pt x="2606" y="1955"/>
                    <a:pt x="2580" y="2451"/>
                  </a:cubicBezTo>
                  <a:lnTo>
                    <a:pt x="1794" y="2451"/>
                  </a:lnTo>
                  <a:cubicBezTo>
                    <a:pt x="1914" y="1859"/>
                    <a:pt x="2293" y="1360"/>
                    <a:pt x="2804" y="1075"/>
                  </a:cubicBezTo>
                  <a:close/>
                  <a:moveTo>
                    <a:pt x="3795" y="855"/>
                  </a:moveTo>
                  <a:cubicBezTo>
                    <a:pt x="3927" y="1022"/>
                    <a:pt x="4140" y="1565"/>
                    <a:pt x="4192" y="2451"/>
                  </a:cubicBezTo>
                  <a:lnTo>
                    <a:pt x="3398" y="2451"/>
                  </a:lnTo>
                  <a:cubicBezTo>
                    <a:pt x="3451" y="1565"/>
                    <a:pt x="3664" y="1022"/>
                    <a:pt x="3795" y="855"/>
                  </a:cubicBezTo>
                  <a:close/>
                  <a:moveTo>
                    <a:pt x="4786" y="1075"/>
                  </a:moveTo>
                  <a:lnTo>
                    <a:pt x="4786" y="1075"/>
                  </a:lnTo>
                  <a:cubicBezTo>
                    <a:pt x="5298" y="1360"/>
                    <a:pt x="5675" y="1859"/>
                    <a:pt x="5797" y="2451"/>
                  </a:cubicBezTo>
                  <a:lnTo>
                    <a:pt x="5009" y="2451"/>
                  </a:lnTo>
                  <a:cubicBezTo>
                    <a:pt x="4985" y="1955"/>
                    <a:pt x="4911" y="1476"/>
                    <a:pt x="4786" y="1075"/>
                  </a:cubicBezTo>
                  <a:close/>
                  <a:moveTo>
                    <a:pt x="2640" y="3266"/>
                  </a:moveTo>
                  <a:cubicBezTo>
                    <a:pt x="2594" y="3393"/>
                    <a:pt x="2570" y="3534"/>
                    <a:pt x="2570" y="3676"/>
                  </a:cubicBezTo>
                  <a:lnTo>
                    <a:pt x="2570" y="4493"/>
                  </a:lnTo>
                  <a:cubicBezTo>
                    <a:pt x="2173" y="4195"/>
                    <a:pt x="1894" y="3757"/>
                    <a:pt x="1794" y="3266"/>
                  </a:cubicBezTo>
                  <a:close/>
                  <a:moveTo>
                    <a:pt x="5795" y="3266"/>
                  </a:moveTo>
                  <a:cubicBezTo>
                    <a:pt x="5695" y="3757"/>
                    <a:pt x="5418" y="4195"/>
                    <a:pt x="5021" y="4493"/>
                  </a:cubicBezTo>
                  <a:lnTo>
                    <a:pt x="5021" y="3676"/>
                  </a:lnTo>
                  <a:cubicBezTo>
                    <a:pt x="5021" y="3534"/>
                    <a:pt x="4994" y="3393"/>
                    <a:pt x="4950" y="3266"/>
                  </a:cubicBezTo>
                  <a:close/>
                  <a:moveTo>
                    <a:pt x="3795" y="3268"/>
                  </a:moveTo>
                  <a:cubicBezTo>
                    <a:pt x="4020" y="3268"/>
                    <a:pt x="4204" y="3452"/>
                    <a:pt x="4204" y="3676"/>
                  </a:cubicBezTo>
                  <a:lnTo>
                    <a:pt x="4204" y="9421"/>
                  </a:lnTo>
                  <a:lnTo>
                    <a:pt x="5021" y="9421"/>
                  </a:lnTo>
                  <a:lnTo>
                    <a:pt x="5021" y="6944"/>
                  </a:lnTo>
                  <a:cubicBezTo>
                    <a:pt x="5021" y="6719"/>
                    <a:pt x="5204" y="6536"/>
                    <a:pt x="5429" y="6536"/>
                  </a:cubicBezTo>
                  <a:cubicBezTo>
                    <a:pt x="5654" y="6536"/>
                    <a:pt x="5838" y="6719"/>
                    <a:pt x="5838" y="6944"/>
                  </a:cubicBezTo>
                  <a:lnTo>
                    <a:pt x="5838" y="9421"/>
                  </a:lnTo>
                  <a:lnTo>
                    <a:pt x="6655" y="9421"/>
                  </a:lnTo>
                  <a:lnTo>
                    <a:pt x="6655" y="7761"/>
                  </a:lnTo>
                  <a:cubicBezTo>
                    <a:pt x="6655" y="7536"/>
                    <a:pt x="6838" y="7352"/>
                    <a:pt x="7063" y="7352"/>
                  </a:cubicBezTo>
                  <a:cubicBezTo>
                    <a:pt x="7288" y="7352"/>
                    <a:pt x="7471" y="7536"/>
                    <a:pt x="7471" y="7761"/>
                  </a:cubicBezTo>
                  <a:lnTo>
                    <a:pt x="7471" y="9421"/>
                  </a:lnTo>
                  <a:lnTo>
                    <a:pt x="8288" y="9421"/>
                  </a:lnTo>
                  <a:lnTo>
                    <a:pt x="8288" y="8604"/>
                  </a:lnTo>
                  <a:cubicBezTo>
                    <a:pt x="8288" y="8373"/>
                    <a:pt x="8479" y="8169"/>
                    <a:pt x="8697" y="8169"/>
                  </a:cubicBezTo>
                  <a:cubicBezTo>
                    <a:pt x="8913" y="8169"/>
                    <a:pt x="9105" y="8373"/>
                    <a:pt x="9105" y="8604"/>
                  </a:cubicBezTo>
                  <a:lnTo>
                    <a:pt x="9105" y="10107"/>
                  </a:lnTo>
                  <a:cubicBezTo>
                    <a:pt x="9105" y="11629"/>
                    <a:pt x="8887" y="11747"/>
                    <a:pt x="8405" y="13125"/>
                  </a:cubicBezTo>
                  <a:lnTo>
                    <a:pt x="3364" y="13125"/>
                  </a:lnTo>
                  <a:cubicBezTo>
                    <a:pt x="3272" y="12325"/>
                    <a:pt x="2914" y="11568"/>
                    <a:pt x="2350" y="11006"/>
                  </a:cubicBezTo>
                  <a:lnTo>
                    <a:pt x="1056" y="9710"/>
                  </a:lnTo>
                  <a:cubicBezTo>
                    <a:pt x="895" y="9551"/>
                    <a:pt x="895" y="9293"/>
                    <a:pt x="1056" y="9132"/>
                  </a:cubicBezTo>
                  <a:cubicBezTo>
                    <a:pt x="1135" y="9053"/>
                    <a:pt x="1240" y="9013"/>
                    <a:pt x="1344" y="9013"/>
                  </a:cubicBezTo>
                  <a:cubicBezTo>
                    <a:pt x="1448" y="9013"/>
                    <a:pt x="1553" y="9053"/>
                    <a:pt x="1633" y="9132"/>
                  </a:cubicBezTo>
                  <a:lnTo>
                    <a:pt x="3387" y="10886"/>
                  </a:lnTo>
                  <a:lnTo>
                    <a:pt x="3387" y="3676"/>
                  </a:lnTo>
                  <a:cubicBezTo>
                    <a:pt x="3387" y="3452"/>
                    <a:pt x="3569" y="3268"/>
                    <a:pt x="3795" y="3268"/>
                  </a:cubicBezTo>
                  <a:close/>
                  <a:moveTo>
                    <a:pt x="3795" y="0"/>
                  </a:moveTo>
                  <a:cubicBezTo>
                    <a:pt x="2219" y="0"/>
                    <a:pt x="936" y="1283"/>
                    <a:pt x="936" y="2859"/>
                  </a:cubicBezTo>
                  <a:cubicBezTo>
                    <a:pt x="936" y="3970"/>
                    <a:pt x="1582" y="4974"/>
                    <a:pt x="2570" y="5443"/>
                  </a:cubicBezTo>
                  <a:lnTo>
                    <a:pt x="2570" y="8914"/>
                  </a:lnTo>
                  <a:lnTo>
                    <a:pt x="2211" y="8555"/>
                  </a:lnTo>
                  <a:cubicBezTo>
                    <a:pt x="1971" y="8315"/>
                    <a:pt x="1658" y="8196"/>
                    <a:pt x="1344" y="8196"/>
                  </a:cubicBezTo>
                  <a:cubicBezTo>
                    <a:pt x="1031" y="8196"/>
                    <a:pt x="718" y="8315"/>
                    <a:pt x="478" y="8555"/>
                  </a:cubicBezTo>
                  <a:cubicBezTo>
                    <a:pt x="1" y="9032"/>
                    <a:pt x="1" y="9810"/>
                    <a:pt x="478" y="10287"/>
                  </a:cubicBezTo>
                  <a:lnTo>
                    <a:pt x="1773" y="11583"/>
                  </a:lnTo>
                  <a:cubicBezTo>
                    <a:pt x="2280" y="12088"/>
                    <a:pt x="2570" y="12800"/>
                    <a:pt x="2570" y="13534"/>
                  </a:cubicBezTo>
                  <a:lnTo>
                    <a:pt x="2570" y="13942"/>
                  </a:lnTo>
                  <a:lnTo>
                    <a:pt x="8990" y="13942"/>
                  </a:lnTo>
                  <a:lnTo>
                    <a:pt x="9084" y="13661"/>
                  </a:lnTo>
                  <a:cubicBezTo>
                    <a:pt x="9619" y="12057"/>
                    <a:pt x="9921" y="11903"/>
                    <a:pt x="9921" y="10105"/>
                  </a:cubicBezTo>
                  <a:lnTo>
                    <a:pt x="9921" y="8604"/>
                  </a:lnTo>
                  <a:cubicBezTo>
                    <a:pt x="9921" y="7928"/>
                    <a:pt x="9374" y="7352"/>
                    <a:pt x="8697" y="7352"/>
                  </a:cubicBezTo>
                  <a:cubicBezTo>
                    <a:pt x="8539" y="7352"/>
                    <a:pt x="8387" y="7384"/>
                    <a:pt x="8246" y="7441"/>
                  </a:cubicBezTo>
                  <a:cubicBezTo>
                    <a:pt x="8105" y="6919"/>
                    <a:pt x="7627" y="6536"/>
                    <a:pt x="7063" y="6536"/>
                  </a:cubicBezTo>
                  <a:cubicBezTo>
                    <a:pt x="6904" y="6536"/>
                    <a:pt x="6751" y="6565"/>
                    <a:pt x="6610" y="6621"/>
                  </a:cubicBezTo>
                  <a:cubicBezTo>
                    <a:pt x="6469" y="6102"/>
                    <a:pt x="5993" y="5719"/>
                    <a:pt x="5429" y="5719"/>
                  </a:cubicBezTo>
                  <a:cubicBezTo>
                    <a:pt x="5286" y="5719"/>
                    <a:pt x="5149" y="5743"/>
                    <a:pt x="5021" y="5788"/>
                  </a:cubicBezTo>
                  <a:lnTo>
                    <a:pt x="5021" y="5443"/>
                  </a:lnTo>
                  <a:cubicBezTo>
                    <a:pt x="6008" y="4974"/>
                    <a:pt x="6655" y="3970"/>
                    <a:pt x="6655" y="2859"/>
                  </a:cubicBezTo>
                  <a:cubicBezTo>
                    <a:pt x="6655" y="1283"/>
                    <a:pt x="5372" y="0"/>
                    <a:pt x="3795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8017250" y="1623535"/>
              <a:ext cx="44092" cy="22059"/>
            </a:xfrm>
            <a:custGeom>
              <a:rect b="b" l="l" r="r" t="t"/>
              <a:pathLst>
                <a:path extrusionOk="0" h="818" w="1635">
                  <a:moveTo>
                    <a:pt x="0" y="1"/>
                  </a:moveTo>
                  <a:lnTo>
                    <a:pt x="0" y="818"/>
                  </a:lnTo>
                  <a:lnTo>
                    <a:pt x="1634" y="818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8259580" y="1623535"/>
              <a:ext cx="44038" cy="22059"/>
            </a:xfrm>
            <a:custGeom>
              <a:rect b="b" l="l" r="r" t="t"/>
              <a:pathLst>
                <a:path extrusionOk="0" h="818" w="1633">
                  <a:moveTo>
                    <a:pt x="0" y="1"/>
                  </a:moveTo>
                  <a:lnTo>
                    <a:pt x="0" y="818"/>
                  </a:lnTo>
                  <a:lnTo>
                    <a:pt x="1633" y="81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8030922" y="1674585"/>
              <a:ext cx="49216" cy="41125"/>
            </a:xfrm>
            <a:custGeom>
              <a:rect b="b" l="l" r="r" t="t"/>
              <a:pathLst>
                <a:path extrusionOk="0" h="1525" w="1825">
                  <a:moveTo>
                    <a:pt x="1416" y="1"/>
                  </a:moveTo>
                  <a:lnTo>
                    <a:pt x="0" y="818"/>
                  </a:lnTo>
                  <a:lnTo>
                    <a:pt x="409" y="1525"/>
                  </a:lnTo>
                  <a:lnTo>
                    <a:pt x="1824" y="708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8241754" y="1557707"/>
              <a:ext cx="47220" cy="37377"/>
            </a:xfrm>
            <a:custGeom>
              <a:rect b="b" l="l" r="r" t="t"/>
              <a:pathLst>
                <a:path extrusionOk="0" h="1386" w="1751">
                  <a:moveTo>
                    <a:pt x="1414" y="1"/>
                  </a:moveTo>
                  <a:lnTo>
                    <a:pt x="0" y="641"/>
                  </a:lnTo>
                  <a:lnTo>
                    <a:pt x="337" y="1385"/>
                  </a:lnTo>
                  <a:lnTo>
                    <a:pt x="1751" y="746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8031893" y="1557707"/>
              <a:ext cx="47274" cy="37323"/>
            </a:xfrm>
            <a:custGeom>
              <a:rect b="b" l="l" r="r" t="t"/>
              <a:pathLst>
                <a:path extrusionOk="0" h="1384" w="1753">
                  <a:moveTo>
                    <a:pt x="337" y="1"/>
                  </a:moveTo>
                  <a:lnTo>
                    <a:pt x="0" y="746"/>
                  </a:lnTo>
                  <a:lnTo>
                    <a:pt x="1416" y="1384"/>
                  </a:lnTo>
                  <a:lnTo>
                    <a:pt x="1752" y="641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8240783" y="1674585"/>
              <a:ext cx="49162" cy="41125"/>
            </a:xfrm>
            <a:custGeom>
              <a:rect b="b" l="l" r="r" t="t"/>
              <a:pathLst>
                <a:path extrusionOk="0" h="1525" w="1823">
                  <a:moveTo>
                    <a:pt x="409" y="1"/>
                  </a:moveTo>
                  <a:lnTo>
                    <a:pt x="0" y="708"/>
                  </a:lnTo>
                  <a:lnTo>
                    <a:pt x="1414" y="1525"/>
                  </a:lnTo>
                  <a:lnTo>
                    <a:pt x="1823" y="81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51"/>
          <p:cNvSpPr/>
          <p:nvPr/>
        </p:nvSpPr>
        <p:spPr>
          <a:xfrm>
            <a:off x="4722062" y="2524175"/>
            <a:ext cx="669404" cy="574612"/>
          </a:xfrm>
          <a:custGeom>
            <a:rect b="b" l="l" r="r" t="t"/>
            <a:pathLst>
              <a:path extrusionOk="0" h="18118" w="19326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00A1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9" name="Google Shape;1669;p51"/>
          <p:cNvGrpSpPr/>
          <p:nvPr/>
        </p:nvGrpSpPr>
        <p:grpSpPr>
          <a:xfrm>
            <a:off x="7278479" y="2368193"/>
            <a:ext cx="669416" cy="692116"/>
            <a:chOff x="7229459" y="3563324"/>
            <a:chExt cx="478428" cy="478476"/>
          </a:xfrm>
        </p:grpSpPr>
        <p:sp>
          <p:nvSpPr>
            <p:cNvPr id="1670" name="Google Shape;1670;p51"/>
            <p:cNvSpPr/>
            <p:nvPr/>
          </p:nvSpPr>
          <p:spPr>
            <a:xfrm>
              <a:off x="7606789" y="3563324"/>
              <a:ext cx="101098" cy="101098"/>
            </a:xfrm>
            <a:custGeom>
              <a:rect b="b" l="l" r="r" t="t"/>
              <a:pathLst>
                <a:path extrusionOk="0" h="3953" w="3953">
                  <a:moveTo>
                    <a:pt x="3221" y="732"/>
                  </a:moveTo>
                  <a:lnTo>
                    <a:pt x="3221" y="3221"/>
                  </a:lnTo>
                  <a:lnTo>
                    <a:pt x="732" y="3221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70" y="1"/>
                    <a:pt x="1" y="170"/>
                    <a:pt x="1" y="367"/>
                  </a:cubicBezTo>
                  <a:lnTo>
                    <a:pt x="1" y="3587"/>
                  </a:lnTo>
                  <a:cubicBezTo>
                    <a:pt x="1" y="3783"/>
                    <a:pt x="170" y="3953"/>
                    <a:pt x="367" y="3953"/>
                  </a:cubicBezTo>
                  <a:lnTo>
                    <a:pt x="3587" y="3953"/>
                  </a:lnTo>
                  <a:cubicBezTo>
                    <a:pt x="3783" y="3953"/>
                    <a:pt x="3953" y="3783"/>
                    <a:pt x="3953" y="3587"/>
                  </a:cubicBezTo>
                  <a:lnTo>
                    <a:pt x="3953" y="367"/>
                  </a:lnTo>
                  <a:cubicBezTo>
                    <a:pt x="3953" y="170"/>
                    <a:pt x="3783" y="1"/>
                    <a:pt x="3587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7505955" y="3582044"/>
              <a:ext cx="63682" cy="63682"/>
            </a:xfrm>
            <a:custGeom>
              <a:rect b="b" l="l" r="r" t="t"/>
              <a:pathLst>
                <a:path extrusionOk="0" h="2490" w="2490">
                  <a:moveTo>
                    <a:pt x="1758" y="732"/>
                  </a:moveTo>
                  <a:lnTo>
                    <a:pt x="1758" y="1758"/>
                  </a:lnTo>
                  <a:lnTo>
                    <a:pt x="732" y="1758"/>
                  </a:lnTo>
                  <a:lnTo>
                    <a:pt x="732" y="732"/>
                  </a:lnTo>
                  <a:close/>
                  <a:moveTo>
                    <a:pt x="366" y="0"/>
                  </a:moveTo>
                  <a:cubicBezTo>
                    <a:pt x="161" y="0"/>
                    <a:pt x="1" y="170"/>
                    <a:pt x="1" y="366"/>
                  </a:cubicBezTo>
                  <a:lnTo>
                    <a:pt x="1" y="2124"/>
                  </a:lnTo>
                  <a:cubicBezTo>
                    <a:pt x="1" y="2320"/>
                    <a:pt x="161" y="2489"/>
                    <a:pt x="366" y="2489"/>
                  </a:cubicBezTo>
                  <a:lnTo>
                    <a:pt x="2124" y="2489"/>
                  </a:lnTo>
                  <a:cubicBezTo>
                    <a:pt x="2320" y="2489"/>
                    <a:pt x="2490" y="2320"/>
                    <a:pt x="2490" y="2124"/>
                  </a:cubicBezTo>
                  <a:lnTo>
                    <a:pt x="2490" y="366"/>
                  </a:lnTo>
                  <a:cubicBezTo>
                    <a:pt x="2490" y="170"/>
                    <a:pt x="2320" y="0"/>
                    <a:pt x="2124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7364050" y="3763407"/>
              <a:ext cx="93349" cy="93349"/>
            </a:xfrm>
            <a:custGeom>
              <a:rect b="b" l="l" r="r" t="t"/>
              <a:pathLst>
                <a:path extrusionOk="0" h="3650" w="3650">
                  <a:moveTo>
                    <a:pt x="2918" y="732"/>
                  </a:moveTo>
                  <a:lnTo>
                    <a:pt x="2918" y="2918"/>
                  </a:lnTo>
                  <a:lnTo>
                    <a:pt x="732" y="2918"/>
                  </a:lnTo>
                  <a:lnTo>
                    <a:pt x="732" y="732"/>
                  </a:lnTo>
                  <a:close/>
                  <a:moveTo>
                    <a:pt x="367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3284"/>
                  </a:lnTo>
                  <a:cubicBezTo>
                    <a:pt x="1" y="3489"/>
                    <a:pt x="161" y="3649"/>
                    <a:pt x="367" y="3649"/>
                  </a:cubicBezTo>
                  <a:lnTo>
                    <a:pt x="3284" y="3649"/>
                  </a:lnTo>
                  <a:cubicBezTo>
                    <a:pt x="3489" y="3649"/>
                    <a:pt x="3650" y="3489"/>
                    <a:pt x="3650" y="3284"/>
                  </a:cubicBezTo>
                  <a:lnTo>
                    <a:pt x="3650" y="366"/>
                  </a:lnTo>
                  <a:cubicBezTo>
                    <a:pt x="3650" y="161"/>
                    <a:pt x="3489" y="1"/>
                    <a:pt x="3284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7621851" y="3725994"/>
              <a:ext cx="86034" cy="86034"/>
            </a:xfrm>
            <a:custGeom>
              <a:rect b="b" l="l" r="r" t="t"/>
              <a:pathLst>
                <a:path extrusionOk="0" h="3364" w="3364">
                  <a:moveTo>
                    <a:pt x="2632" y="732"/>
                  </a:moveTo>
                  <a:lnTo>
                    <a:pt x="2632" y="2632"/>
                  </a:lnTo>
                  <a:lnTo>
                    <a:pt x="732" y="2632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61" y="1"/>
                    <a:pt x="1" y="161"/>
                    <a:pt x="1" y="366"/>
                  </a:cubicBezTo>
                  <a:lnTo>
                    <a:pt x="1" y="2998"/>
                  </a:lnTo>
                  <a:cubicBezTo>
                    <a:pt x="1" y="3194"/>
                    <a:pt x="161" y="3364"/>
                    <a:pt x="366" y="3364"/>
                  </a:cubicBezTo>
                  <a:lnTo>
                    <a:pt x="2998" y="3364"/>
                  </a:lnTo>
                  <a:cubicBezTo>
                    <a:pt x="3194" y="3364"/>
                    <a:pt x="3364" y="3194"/>
                    <a:pt x="3364" y="2998"/>
                  </a:cubicBezTo>
                  <a:lnTo>
                    <a:pt x="3364" y="366"/>
                  </a:lnTo>
                  <a:cubicBezTo>
                    <a:pt x="3364" y="161"/>
                    <a:pt x="3194" y="1"/>
                    <a:pt x="299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7498436" y="3725994"/>
              <a:ext cx="78515" cy="78515"/>
            </a:xfrm>
            <a:custGeom>
              <a:rect b="b" l="l" r="r" t="t"/>
              <a:pathLst>
                <a:path extrusionOk="0" h="3070" w="3070">
                  <a:moveTo>
                    <a:pt x="2338" y="732"/>
                  </a:moveTo>
                  <a:lnTo>
                    <a:pt x="2338" y="2338"/>
                  </a:lnTo>
                  <a:lnTo>
                    <a:pt x="732" y="2338"/>
                  </a:lnTo>
                  <a:lnTo>
                    <a:pt x="732" y="732"/>
                  </a:lnTo>
                  <a:close/>
                  <a:moveTo>
                    <a:pt x="366" y="1"/>
                  </a:moveTo>
                  <a:cubicBezTo>
                    <a:pt x="170" y="1"/>
                    <a:pt x="0" y="161"/>
                    <a:pt x="0" y="366"/>
                  </a:cubicBezTo>
                  <a:lnTo>
                    <a:pt x="0" y="2704"/>
                  </a:lnTo>
                  <a:cubicBezTo>
                    <a:pt x="0" y="2900"/>
                    <a:pt x="170" y="3069"/>
                    <a:pt x="366" y="3069"/>
                  </a:cubicBezTo>
                  <a:lnTo>
                    <a:pt x="2703" y="3069"/>
                  </a:lnTo>
                  <a:cubicBezTo>
                    <a:pt x="2909" y="3069"/>
                    <a:pt x="3069" y="2900"/>
                    <a:pt x="3069" y="2704"/>
                  </a:cubicBezTo>
                  <a:lnTo>
                    <a:pt x="3069" y="366"/>
                  </a:lnTo>
                  <a:cubicBezTo>
                    <a:pt x="3069" y="161"/>
                    <a:pt x="2909" y="1"/>
                    <a:pt x="270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7229459" y="3645695"/>
              <a:ext cx="317616" cy="396106"/>
            </a:xfrm>
            <a:custGeom>
              <a:rect b="b" l="l" r="r" t="t"/>
              <a:pathLst>
                <a:path extrusionOk="0" h="15488" w="12419">
                  <a:moveTo>
                    <a:pt x="8770" y="732"/>
                  </a:moveTo>
                  <a:lnTo>
                    <a:pt x="8770" y="2632"/>
                  </a:lnTo>
                  <a:lnTo>
                    <a:pt x="6870" y="2632"/>
                  </a:lnTo>
                  <a:lnTo>
                    <a:pt x="6870" y="732"/>
                  </a:lnTo>
                  <a:close/>
                  <a:moveTo>
                    <a:pt x="2302" y="12677"/>
                  </a:moveTo>
                  <a:cubicBezTo>
                    <a:pt x="2587" y="12677"/>
                    <a:pt x="2811" y="12900"/>
                    <a:pt x="2811" y="13186"/>
                  </a:cubicBezTo>
                  <a:lnTo>
                    <a:pt x="2811" y="14256"/>
                  </a:lnTo>
                  <a:lnTo>
                    <a:pt x="1231" y="12677"/>
                  </a:lnTo>
                  <a:close/>
                  <a:moveTo>
                    <a:pt x="6504" y="0"/>
                  </a:moveTo>
                  <a:cubicBezTo>
                    <a:pt x="6299" y="0"/>
                    <a:pt x="6138" y="161"/>
                    <a:pt x="6138" y="366"/>
                  </a:cubicBezTo>
                  <a:lnTo>
                    <a:pt x="6138" y="509"/>
                  </a:lnTo>
                  <a:lnTo>
                    <a:pt x="1098" y="509"/>
                  </a:lnTo>
                  <a:cubicBezTo>
                    <a:pt x="491" y="509"/>
                    <a:pt x="0" y="1000"/>
                    <a:pt x="0" y="1606"/>
                  </a:cubicBezTo>
                  <a:lnTo>
                    <a:pt x="0" y="12294"/>
                  </a:lnTo>
                  <a:cubicBezTo>
                    <a:pt x="0" y="12392"/>
                    <a:pt x="45" y="12481"/>
                    <a:pt x="107" y="12552"/>
                  </a:cubicBezTo>
                  <a:lnTo>
                    <a:pt x="2935" y="15380"/>
                  </a:lnTo>
                  <a:cubicBezTo>
                    <a:pt x="3007" y="15443"/>
                    <a:pt x="3096" y="15487"/>
                    <a:pt x="3194" y="15487"/>
                  </a:cubicBezTo>
                  <a:lnTo>
                    <a:pt x="12044" y="15487"/>
                  </a:lnTo>
                  <a:cubicBezTo>
                    <a:pt x="12249" y="15487"/>
                    <a:pt x="12418" y="15318"/>
                    <a:pt x="12418" y="15104"/>
                  </a:cubicBezTo>
                  <a:lnTo>
                    <a:pt x="12418" y="9011"/>
                  </a:lnTo>
                  <a:cubicBezTo>
                    <a:pt x="12418" y="8975"/>
                    <a:pt x="12410" y="8939"/>
                    <a:pt x="12383" y="8913"/>
                  </a:cubicBezTo>
                  <a:cubicBezTo>
                    <a:pt x="12276" y="8809"/>
                    <a:pt x="12161" y="8766"/>
                    <a:pt x="12056" y="8766"/>
                  </a:cubicBezTo>
                  <a:cubicBezTo>
                    <a:pt x="11853" y="8766"/>
                    <a:pt x="11687" y="8927"/>
                    <a:pt x="11687" y="9127"/>
                  </a:cubicBezTo>
                  <a:lnTo>
                    <a:pt x="11687" y="14390"/>
                  </a:lnTo>
                  <a:cubicBezTo>
                    <a:pt x="11687" y="14595"/>
                    <a:pt x="11526" y="14756"/>
                    <a:pt x="11321" y="14756"/>
                  </a:cubicBezTo>
                  <a:lnTo>
                    <a:pt x="3542" y="14756"/>
                  </a:lnTo>
                  <a:lnTo>
                    <a:pt x="3542" y="13186"/>
                  </a:lnTo>
                  <a:cubicBezTo>
                    <a:pt x="3542" y="12499"/>
                    <a:pt x="2989" y="11946"/>
                    <a:pt x="2302" y="11946"/>
                  </a:cubicBezTo>
                  <a:lnTo>
                    <a:pt x="732" y="11946"/>
                  </a:lnTo>
                  <a:lnTo>
                    <a:pt x="732" y="1606"/>
                  </a:lnTo>
                  <a:cubicBezTo>
                    <a:pt x="732" y="1401"/>
                    <a:pt x="892" y="1240"/>
                    <a:pt x="1098" y="1240"/>
                  </a:cubicBezTo>
                  <a:lnTo>
                    <a:pt x="6138" y="1240"/>
                  </a:lnTo>
                  <a:lnTo>
                    <a:pt x="6138" y="2989"/>
                  </a:lnTo>
                  <a:cubicBezTo>
                    <a:pt x="6138" y="3194"/>
                    <a:pt x="6299" y="3355"/>
                    <a:pt x="6504" y="3355"/>
                  </a:cubicBezTo>
                  <a:lnTo>
                    <a:pt x="9136" y="3355"/>
                  </a:lnTo>
                  <a:cubicBezTo>
                    <a:pt x="9332" y="3355"/>
                    <a:pt x="9501" y="3194"/>
                    <a:pt x="9501" y="2989"/>
                  </a:cubicBezTo>
                  <a:lnTo>
                    <a:pt x="9501" y="366"/>
                  </a:lnTo>
                  <a:cubicBezTo>
                    <a:pt x="9501" y="161"/>
                    <a:pt x="9332" y="0"/>
                    <a:pt x="9136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7528305" y="3827748"/>
              <a:ext cx="18746" cy="18721"/>
            </a:xfrm>
            <a:custGeom>
              <a:rect b="b" l="l" r="r" t="t"/>
              <a:pathLst>
                <a:path extrusionOk="0" h="732" w="733">
                  <a:moveTo>
                    <a:pt x="367" y="0"/>
                  </a:moveTo>
                  <a:cubicBezTo>
                    <a:pt x="278" y="0"/>
                    <a:pt x="179" y="45"/>
                    <a:pt x="108" y="107"/>
                  </a:cubicBezTo>
                  <a:cubicBezTo>
                    <a:pt x="46" y="179"/>
                    <a:pt x="1" y="268"/>
                    <a:pt x="1" y="366"/>
                  </a:cubicBezTo>
                  <a:cubicBezTo>
                    <a:pt x="1" y="464"/>
                    <a:pt x="46" y="554"/>
                    <a:pt x="108" y="625"/>
                  </a:cubicBezTo>
                  <a:cubicBezTo>
                    <a:pt x="179" y="696"/>
                    <a:pt x="278" y="732"/>
                    <a:pt x="367" y="732"/>
                  </a:cubicBezTo>
                  <a:cubicBezTo>
                    <a:pt x="465" y="732"/>
                    <a:pt x="563" y="696"/>
                    <a:pt x="625" y="625"/>
                  </a:cubicBezTo>
                  <a:cubicBezTo>
                    <a:pt x="697" y="554"/>
                    <a:pt x="732" y="464"/>
                    <a:pt x="732" y="366"/>
                  </a:cubicBezTo>
                  <a:cubicBezTo>
                    <a:pt x="732" y="268"/>
                    <a:pt x="697" y="179"/>
                    <a:pt x="625" y="107"/>
                  </a:cubicBezTo>
                  <a:cubicBezTo>
                    <a:pt x="563" y="45"/>
                    <a:pt x="465" y="0"/>
                    <a:pt x="36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7" name="Google Shape;1677;p51"/>
          <p:cNvSpPr/>
          <p:nvPr/>
        </p:nvSpPr>
        <p:spPr>
          <a:xfrm rot="-5400000">
            <a:off x="6342291" y="2275700"/>
            <a:ext cx="240000" cy="5058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DFFF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FFF10"/>
              </a:solidFill>
              <a:highlight>
                <a:srgbClr val="DFFF1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52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683" name="Google Shape;1683;p52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684" name="Google Shape;1684;p52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52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6" name="Google Shape;1686;p52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2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2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0" name="Google Shape;1690;p52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1691" name="Google Shape;1691;p52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52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3" name="Google Shape;1693;p52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1694" name="Google Shape;1694;p52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52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6" name="Google Shape;1696;p52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1697" name="Google Shape;1697;p52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52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9" name="Google Shape;1699;p52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1700" name="Google Shape;1700;p52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52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2" name="Google Shape;1702;p52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703" name="Google Shape;1703;p52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52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5" name="Google Shape;1705;p52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706" name="Google Shape;1706;p52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52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8" name="Google Shape;1708;p52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1709" name="Google Shape;1709;p52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52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1" name="Google Shape;1711;p52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1712" name="Google Shape;1712;p52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52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4" name="Google Shape;1714;p52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715" name="Google Shape;1715;p52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52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7" name="Google Shape;1717;p52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718" name="Google Shape;1718;p52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52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0" name="Google Shape;1720;p52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721" name="Google Shape;1721;p52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52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3" name="Google Shape;1723;p52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724" name="Google Shape;1724;p52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52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6" name="Google Shape;1726;p52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727" name="Google Shape;1727;p52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52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9" name="Google Shape;1729;p52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730" name="Google Shape;1730;p52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52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2" name="Google Shape;1732;p52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733" name="Google Shape;1733;p52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52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5" name="Google Shape;1735;p52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736" name="Google Shape;1736;p52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52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8" name="Google Shape;1738;p52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739" name="Google Shape;1739;p52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52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1" name="Google Shape;1741;p52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2" name="Google Shape;1742;p52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743" name="Google Shape;1743;p52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52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5" name="Google Shape;1745;p52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746" name="Google Shape;1746;p52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52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8" name="Google Shape;1748;p52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749" name="Google Shape;1749;p52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52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1" name="Google Shape;1751;p52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752" name="Google Shape;1752;p52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52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4" name="Google Shape;1754;p52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755" name="Google Shape;1755;p52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52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7" name="Google Shape;1757;p52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758" name="Google Shape;1758;p52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52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0" name="Google Shape;1760;p52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761" name="Google Shape;1761;p52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52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3" name="Google Shape;1763;p52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764" name="Google Shape;1764;p52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52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6" name="Google Shape;1766;p52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767" name="Google Shape;1767;p52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52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9" name="Google Shape;1769;p52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770" name="Google Shape;1770;p52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52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2" name="Google Shape;1772;p52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773" name="Google Shape;1773;p52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52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5" name="Google Shape;1775;p52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776" name="Google Shape;1776;p52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52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8" name="Google Shape;1778;p52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779" name="Google Shape;1779;p52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52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1" name="Google Shape;1781;p52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782" name="Google Shape;1782;p52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52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4" name="Google Shape;1784;p52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785" name="Google Shape;1785;p52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52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7" name="Google Shape;1787;p52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88" name="Google Shape;1788;p52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789" name="Google Shape;1789;p52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52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1" name="Google Shape;1791;p52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792" name="Google Shape;1792;p52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52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4" name="Google Shape;1794;p52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5</a:t>
            </a:r>
            <a:endParaRPr b="1" sz="5000"/>
          </a:p>
        </p:txBody>
      </p:sp>
      <p:sp>
        <p:nvSpPr>
          <p:cNvPr id="1795" name="Google Shape;1795;p52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¿Cómo publicar </a:t>
            </a:r>
            <a:endParaRPr b="1" sz="6000"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datos abiertos?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796" name="Google Shape;1796;p52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3"/>
          <p:cNvSpPr txBox="1"/>
          <p:nvPr/>
        </p:nvSpPr>
        <p:spPr>
          <a:xfrm>
            <a:off x="3463350" y="1676700"/>
            <a:ext cx="23118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FEF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Ciclo de publicación</a:t>
            </a:r>
            <a:endParaRPr sz="2000">
              <a:solidFill>
                <a:srgbClr val="EFEFE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02" name="Google Shape;1802;p53"/>
          <p:cNvSpPr txBox="1"/>
          <p:nvPr/>
        </p:nvSpPr>
        <p:spPr>
          <a:xfrm>
            <a:off x="6653225" y="673225"/>
            <a:ext cx="20811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5. Difundir</a:t>
            </a:r>
            <a:endParaRPr b="1" sz="2000">
              <a:solidFill>
                <a:srgbClr val="FFC7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3" name="Google Shape;1803;p53"/>
          <p:cNvSpPr txBox="1"/>
          <p:nvPr/>
        </p:nvSpPr>
        <p:spPr>
          <a:xfrm>
            <a:off x="6500825" y="1295725"/>
            <a:ext cx="23118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Publicación y promoción sobre el uso de la información.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4" name="Google Shape;1804;p53"/>
          <p:cNvSpPr txBox="1"/>
          <p:nvPr/>
        </p:nvSpPr>
        <p:spPr>
          <a:xfrm>
            <a:off x="6455650" y="2428200"/>
            <a:ext cx="1821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4. Publicar</a:t>
            </a:r>
            <a:endParaRPr b="1" sz="2000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5" name="Google Shape;1805;p53"/>
          <p:cNvSpPr txBox="1"/>
          <p:nvPr/>
        </p:nvSpPr>
        <p:spPr>
          <a:xfrm>
            <a:off x="6533500" y="3029400"/>
            <a:ext cx="2200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Publicar y actualizar periódicamente los formatos.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6" name="Google Shape;1806;p53"/>
          <p:cNvSpPr txBox="1"/>
          <p:nvPr/>
        </p:nvSpPr>
        <p:spPr>
          <a:xfrm>
            <a:off x="256150" y="404325"/>
            <a:ext cx="2460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A136"/>
                </a:solidFill>
                <a:latin typeface="Montserrat"/>
                <a:ea typeface="Montserrat"/>
                <a:cs typeface="Montserrat"/>
                <a:sym typeface="Montserrat"/>
              </a:rPr>
              <a:t>1. Priorizar datos</a:t>
            </a:r>
            <a:endParaRPr b="1" sz="2000">
              <a:solidFill>
                <a:srgbClr val="00A1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7" name="Google Shape;1807;p53"/>
          <p:cNvSpPr txBox="1"/>
          <p:nvPr/>
        </p:nvSpPr>
        <p:spPr>
          <a:xfrm>
            <a:off x="707850" y="1083075"/>
            <a:ext cx="19332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Identificar datos prioritarios para la ciudadanía.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8" name="Google Shape;1808;p53"/>
          <p:cNvSpPr txBox="1"/>
          <p:nvPr/>
        </p:nvSpPr>
        <p:spPr>
          <a:xfrm>
            <a:off x="465500" y="2428194"/>
            <a:ext cx="19332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C0E9"/>
                </a:solidFill>
                <a:latin typeface="Montserrat"/>
                <a:ea typeface="Montserrat"/>
                <a:cs typeface="Montserrat"/>
                <a:sym typeface="Montserrat"/>
              </a:rPr>
              <a:t>2. Analizar</a:t>
            </a:r>
            <a:endParaRPr b="1" sz="2000">
              <a:solidFill>
                <a:srgbClr val="00C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9" name="Google Shape;1809;p53"/>
          <p:cNvSpPr txBox="1"/>
          <p:nvPr/>
        </p:nvSpPr>
        <p:spPr>
          <a:xfrm>
            <a:off x="566100" y="2800800"/>
            <a:ext cx="19332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viabilidad de la publicación de datos.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0" name="Google Shape;1810;p53"/>
          <p:cNvCxnSpPr/>
          <p:nvPr/>
        </p:nvCxnSpPr>
        <p:spPr>
          <a:xfrm flipH="1" rot="10800000">
            <a:off x="2398650" y="2190750"/>
            <a:ext cx="683700" cy="385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C0E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11" name="Google Shape;1811;p53"/>
          <p:cNvCxnSpPr/>
          <p:nvPr/>
        </p:nvCxnSpPr>
        <p:spPr>
          <a:xfrm flipH="1">
            <a:off x="5755625" y="2744413"/>
            <a:ext cx="768300" cy="25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96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12" name="Google Shape;1812;p53"/>
          <p:cNvCxnSpPr/>
          <p:nvPr/>
        </p:nvCxnSpPr>
        <p:spPr>
          <a:xfrm>
            <a:off x="2756525" y="615675"/>
            <a:ext cx="986700" cy="323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A13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13" name="Google Shape;1813;p53"/>
          <p:cNvCxnSpPr>
            <a:stCxn id="1814" idx="1"/>
          </p:cNvCxnSpPr>
          <p:nvPr/>
        </p:nvCxnSpPr>
        <p:spPr>
          <a:xfrm flipH="1" rot="10800000">
            <a:off x="3457350" y="3223450"/>
            <a:ext cx="339300" cy="707700"/>
          </a:xfrm>
          <a:prstGeom prst="bentConnector4">
            <a:avLst>
              <a:gd fmla="val -70181" name="adj1"/>
              <a:gd fmla="val 73177" name="adj2"/>
            </a:avLst>
          </a:prstGeom>
          <a:noFill/>
          <a:ln cap="flat" cmpd="sng" w="9525">
            <a:solidFill>
              <a:srgbClr val="F3006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14" name="Google Shape;1814;p53"/>
          <p:cNvSpPr txBox="1"/>
          <p:nvPr/>
        </p:nvSpPr>
        <p:spPr>
          <a:xfrm>
            <a:off x="3457350" y="3603100"/>
            <a:ext cx="2241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0066"/>
                </a:solidFill>
                <a:latin typeface="Montserrat"/>
                <a:ea typeface="Montserrat"/>
                <a:cs typeface="Montserrat"/>
                <a:sym typeface="Montserrat"/>
              </a:rPr>
              <a:t>3. Cocrear</a:t>
            </a:r>
            <a:endParaRPr b="1" sz="2000">
              <a:solidFill>
                <a:srgbClr val="F300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5" name="Google Shape;1815;p53"/>
          <p:cNvSpPr txBox="1"/>
          <p:nvPr/>
        </p:nvSpPr>
        <p:spPr>
          <a:xfrm>
            <a:off x="3173250" y="4177600"/>
            <a:ext cx="3099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Construir formatos amigables con el apoyo de otras áreas o expertos que sumen un nuevo enfoque a mi información.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6" name="Google Shape;1816;p53"/>
          <p:cNvCxnSpPr/>
          <p:nvPr/>
        </p:nvCxnSpPr>
        <p:spPr>
          <a:xfrm flipH="1">
            <a:off x="5702525" y="864500"/>
            <a:ext cx="874500" cy="57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F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17" name="Google Shape;1817;p53"/>
          <p:cNvSpPr/>
          <p:nvPr/>
        </p:nvSpPr>
        <p:spPr>
          <a:xfrm rot="-2081187">
            <a:off x="3744675" y="610383"/>
            <a:ext cx="1440896" cy="825525"/>
          </a:xfrm>
          <a:custGeom>
            <a:rect b="b" l="l" r="r" t="t"/>
            <a:pathLst>
              <a:path extrusionOk="0" h="172" w="299">
                <a:moveTo>
                  <a:pt x="45" y="32"/>
                </a:moveTo>
                <a:cubicBezTo>
                  <a:pt x="146" y="32"/>
                  <a:pt x="233" y="89"/>
                  <a:pt x="276" y="172"/>
                </a:cubicBezTo>
                <a:cubicBezTo>
                  <a:pt x="284" y="164"/>
                  <a:pt x="292" y="155"/>
                  <a:pt x="299" y="146"/>
                </a:cubicBezTo>
                <a:cubicBezTo>
                  <a:pt x="248" y="59"/>
                  <a:pt x="153" y="0"/>
                  <a:pt x="45" y="0"/>
                </a:cubicBezTo>
                <a:cubicBezTo>
                  <a:pt x="30" y="0"/>
                  <a:pt x="14" y="1"/>
                  <a:pt x="0" y="3"/>
                </a:cubicBezTo>
                <a:cubicBezTo>
                  <a:pt x="6" y="13"/>
                  <a:pt x="12" y="23"/>
                  <a:pt x="18" y="33"/>
                </a:cubicBezTo>
                <a:cubicBezTo>
                  <a:pt x="27" y="32"/>
                  <a:pt x="36" y="32"/>
                  <a:pt x="45" y="32"/>
                </a:cubicBezTo>
                <a:close/>
              </a:path>
            </a:pathLst>
          </a:custGeom>
          <a:solidFill>
            <a:srgbClr val="00BFE9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53"/>
          <p:cNvSpPr/>
          <p:nvPr/>
        </p:nvSpPr>
        <p:spPr>
          <a:xfrm rot="-2081188">
            <a:off x="5387593" y="824950"/>
            <a:ext cx="517613" cy="1570485"/>
          </a:xfrm>
          <a:custGeom>
            <a:rect b="b" l="l" r="r" t="t"/>
            <a:pathLst>
              <a:path extrusionOk="0" h="328" w="107">
                <a:moveTo>
                  <a:pt x="52" y="26"/>
                </a:moveTo>
                <a:cubicBezTo>
                  <a:pt x="67" y="59"/>
                  <a:pt x="75" y="95"/>
                  <a:pt x="75" y="132"/>
                </a:cubicBezTo>
                <a:cubicBezTo>
                  <a:pt x="75" y="204"/>
                  <a:pt x="46" y="268"/>
                  <a:pt x="0" y="315"/>
                </a:cubicBezTo>
                <a:cubicBezTo>
                  <a:pt x="10" y="320"/>
                  <a:pt x="21" y="325"/>
                  <a:pt x="32" y="328"/>
                </a:cubicBezTo>
                <a:cubicBezTo>
                  <a:pt x="78" y="276"/>
                  <a:pt x="107" y="208"/>
                  <a:pt x="107" y="132"/>
                </a:cubicBezTo>
                <a:cubicBezTo>
                  <a:pt x="107" y="85"/>
                  <a:pt x="95" y="40"/>
                  <a:pt x="75" y="0"/>
                </a:cubicBezTo>
                <a:cubicBezTo>
                  <a:pt x="68" y="9"/>
                  <a:pt x="60" y="18"/>
                  <a:pt x="52" y="26"/>
                </a:cubicBezTo>
                <a:close/>
              </a:path>
            </a:pathLst>
          </a:custGeom>
          <a:solidFill>
            <a:srgbClr val="00A137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53"/>
          <p:cNvSpPr/>
          <p:nvPr/>
        </p:nvSpPr>
        <p:spPr>
          <a:xfrm rot="-2081188">
            <a:off x="2908187" y="1347403"/>
            <a:ext cx="1187224" cy="1153309"/>
          </a:xfrm>
          <a:custGeom>
            <a:rect b="b" l="l" r="r" t="t"/>
            <a:pathLst>
              <a:path extrusionOk="0" h="240" w="246">
                <a:moveTo>
                  <a:pt x="246" y="29"/>
                </a:moveTo>
                <a:cubicBezTo>
                  <a:pt x="241" y="19"/>
                  <a:pt x="235" y="9"/>
                  <a:pt x="228" y="0"/>
                </a:cubicBezTo>
                <a:cubicBezTo>
                  <a:pt x="111" y="25"/>
                  <a:pt x="19" y="120"/>
                  <a:pt x="0" y="240"/>
                </a:cubicBezTo>
                <a:cubicBezTo>
                  <a:pt x="11" y="237"/>
                  <a:pt x="22" y="234"/>
                  <a:pt x="34" y="232"/>
                </a:cubicBezTo>
                <a:cubicBezTo>
                  <a:pt x="56" y="128"/>
                  <a:pt x="140" y="46"/>
                  <a:pt x="246" y="29"/>
                </a:cubicBezTo>
                <a:close/>
              </a:path>
            </a:pathLst>
          </a:custGeom>
          <a:solidFill>
            <a:srgbClr val="F20066"/>
          </a:solidFill>
          <a:ln cap="flat" cmpd="sng" w="9525">
            <a:solidFill>
              <a:srgbClr val="F3F3F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53"/>
          <p:cNvSpPr/>
          <p:nvPr/>
        </p:nvSpPr>
        <p:spPr>
          <a:xfrm rot="-2081188">
            <a:off x="4665191" y="2723587"/>
            <a:ext cx="1571324" cy="474567"/>
          </a:xfrm>
          <a:custGeom>
            <a:rect b="b" l="l" r="r" t="t"/>
            <a:pathLst>
              <a:path extrusionOk="0" h="99" w="326">
                <a:moveTo>
                  <a:pt x="119" y="67"/>
                </a:moveTo>
                <a:cubicBezTo>
                  <a:pt x="77" y="67"/>
                  <a:pt x="37" y="57"/>
                  <a:pt x="2" y="40"/>
                </a:cubicBezTo>
                <a:cubicBezTo>
                  <a:pt x="1" y="51"/>
                  <a:pt x="0" y="63"/>
                  <a:pt x="0" y="74"/>
                </a:cubicBezTo>
                <a:cubicBezTo>
                  <a:pt x="36" y="90"/>
                  <a:pt x="76" y="99"/>
                  <a:pt x="119" y="99"/>
                </a:cubicBezTo>
                <a:cubicBezTo>
                  <a:pt x="200" y="99"/>
                  <a:pt x="273" y="67"/>
                  <a:pt x="326" y="14"/>
                </a:cubicBezTo>
                <a:cubicBezTo>
                  <a:pt x="315" y="10"/>
                  <a:pt x="304" y="5"/>
                  <a:pt x="294" y="0"/>
                </a:cubicBezTo>
                <a:cubicBezTo>
                  <a:pt x="247" y="42"/>
                  <a:pt x="186" y="67"/>
                  <a:pt x="119" y="67"/>
                </a:cubicBezTo>
                <a:close/>
              </a:path>
            </a:pathLst>
          </a:custGeom>
          <a:solidFill>
            <a:srgbClr val="004A6D"/>
          </a:soli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53"/>
          <p:cNvSpPr/>
          <p:nvPr/>
        </p:nvSpPr>
        <p:spPr>
          <a:xfrm rot="-2081187">
            <a:off x="3683829" y="2420242"/>
            <a:ext cx="786688" cy="1439152"/>
          </a:xfrm>
          <a:custGeom>
            <a:rect b="b" l="l" r="r" t="t"/>
            <a:pathLst>
              <a:path extrusionOk="0" h="300" w="163">
                <a:moveTo>
                  <a:pt x="32" y="39"/>
                </a:moveTo>
                <a:cubicBezTo>
                  <a:pt x="32" y="26"/>
                  <a:pt x="33" y="13"/>
                  <a:pt x="35" y="0"/>
                </a:cubicBezTo>
                <a:cubicBezTo>
                  <a:pt x="24" y="2"/>
                  <a:pt x="13" y="5"/>
                  <a:pt x="2" y="8"/>
                </a:cubicBezTo>
                <a:cubicBezTo>
                  <a:pt x="1" y="19"/>
                  <a:pt x="0" y="29"/>
                  <a:pt x="0" y="39"/>
                </a:cubicBezTo>
                <a:cubicBezTo>
                  <a:pt x="0" y="153"/>
                  <a:pt x="65" y="252"/>
                  <a:pt x="160" y="300"/>
                </a:cubicBezTo>
                <a:cubicBezTo>
                  <a:pt x="160" y="289"/>
                  <a:pt x="161" y="277"/>
                  <a:pt x="163" y="265"/>
                </a:cubicBezTo>
                <a:cubicBezTo>
                  <a:pt x="85" y="220"/>
                  <a:pt x="32" y="136"/>
                  <a:pt x="32" y="39"/>
                </a:cubicBezTo>
                <a:close/>
              </a:path>
            </a:pathLst>
          </a:custGeom>
          <a:solidFill>
            <a:srgbClr val="FF9600"/>
          </a:solidFill>
          <a:ln cap="flat" cmpd="sng" w="9525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54"/>
          <p:cNvSpPr txBox="1"/>
          <p:nvPr>
            <p:ph type="title"/>
          </p:nvPr>
        </p:nvSpPr>
        <p:spPr>
          <a:xfrm>
            <a:off x="2008800" y="135975"/>
            <a:ext cx="507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Calidad de los datos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827" name="Google Shape;1827;p54"/>
          <p:cNvSpPr txBox="1"/>
          <p:nvPr>
            <p:ph idx="4" type="subTitle"/>
          </p:nvPr>
        </p:nvSpPr>
        <p:spPr>
          <a:xfrm>
            <a:off x="637075" y="1509400"/>
            <a:ext cx="24522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Evitar el uso de caracteres en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8" name="Google Shape;1828;p54"/>
          <p:cNvSpPr txBox="1"/>
          <p:nvPr>
            <p:ph idx="5" type="subTitle"/>
          </p:nvPr>
        </p:nvSpPr>
        <p:spPr>
          <a:xfrm>
            <a:off x="3269700" y="1509400"/>
            <a:ext cx="25563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Aplicar reglas</a:t>
            </a: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ortográficas estándar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9" name="Google Shape;1829;p54"/>
          <p:cNvSpPr txBox="1"/>
          <p:nvPr>
            <p:ph idx="1" type="subTitle"/>
          </p:nvPr>
        </p:nvSpPr>
        <p:spPr>
          <a:xfrm>
            <a:off x="551125" y="2175950"/>
            <a:ext cx="2624100" cy="15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nombres de archivos como hipervínculos.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 aquellos fuera del rango de ASCII (Código Estándar Estadounidense para el Intercambio de Información).</a:t>
            </a:r>
            <a:endParaRPr sz="1300"/>
          </a:p>
        </p:txBody>
      </p:sp>
      <p:sp>
        <p:nvSpPr>
          <p:cNvPr id="1830" name="Google Shape;1830;p54"/>
          <p:cNvSpPr txBox="1"/>
          <p:nvPr>
            <p:ph idx="2" type="subTitle"/>
          </p:nvPr>
        </p:nvSpPr>
        <p:spPr>
          <a:xfrm>
            <a:off x="3345900" y="2175951"/>
            <a:ext cx="24522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Procurar su uso para homologar la información. </a:t>
            </a:r>
            <a:endParaRPr sz="1400"/>
          </a:p>
        </p:txBody>
      </p:sp>
      <p:sp>
        <p:nvSpPr>
          <p:cNvPr id="1831" name="Google Shape;1831;p54"/>
          <p:cNvSpPr txBox="1"/>
          <p:nvPr>
            <p:ph idx="3" type="subTitle"/>
          </p:nvPr>
        </p:nvSpPr>
        <p:spPr>
          <a:xfrm>
            <a:off x="6054725" y="2175953"/>
            <a:ext cx="245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como texto y número,  para una misma columna.</a:t>
            </a:r>
            <a:endParaRPr sz="1400"/>
          </a:p>
        </p:txBody>
      </p:sp>
      <p:sp>
        <p:nvSpPr>
          <p:cNvPr id="1832" name="Google Shape;1832;p54"/>
          <p:cNvSpPr txBox="1"/>
          <p:nvPr>
            <p:ph idx="6" type="subTitle"/>
          </p:nvPr>
        </p:nvSpPr>
        <p:spPr>
          <a:xfrm>
            <a:off x="6054725" y="1509400"/>
            <a:ext cx="24522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Evitar valores de diferentes tipos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33" name="Google Shape;1833;p54"/>
          <p:cNvGraphicFramePr/>
          <p:nvPr/>
        </p:nvGraphicFramePr>
        <p:xfrm>
          <a:off x="3440125" y="349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{1461E188-8FF3-4AE8-BBD8-79E5E42180F7}</a:tableStyleId>
              </a:tblPr>
              <a:tblGrid>
                <a:gridCol w="1084350"/>
                <a:gridCol w="2123750"/>
                <a:gridCol w="2086750"/>
              </a:tblGrid>
              <a:tr h="23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Incorrecto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Correcto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Fecha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12.12.1998, 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12/12/1998 ó 12-12-1998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Nombre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B. Juárez; Juárez, 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Benito Juárez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Abreviaturas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Av., AVE.,Ave.; Kilo, KG, 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Avenida; Kilogramo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Ortografía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pais, Pais, PaíS; NO, no, nO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País; No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4" name="Google Shape;18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477" y="641048"/>
            <a:ext cx="637051" cy="9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5" name="Google Shape;1835;p54"/>
          <p:cNvSpPr txBox="1"/>
          <p:nvPr>
            <p:ph idx="4" type="subTitle"/>
          </p:nvPr>
        </p:nvSpPr>
        <p:spPr>
          <a:xfrm>
            <a:off x="637075" y="747400"/>
            <a:ext cx="24522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´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endParaRPr b="1" sz="3000">
              <a:solidFill>
                <a:srgbClr val="FF9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6" name="Google Shape;1836;p54"/>
          <p:cNvCxnSpPr/>
          <p:nvPr/>
        </p:nvCxnSpPr>
        <p:spPr>
          <a:xfrm>
            <a:off x="4572000" y="2918151"/>
            <a:ext cx="6600" cy="42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7" name="Google Shape;1837;p54"/>
          <p:cNvSpPr txBox="1"/>
          <p:nvPr>
            <p:ph idx="4" type="subTitle"/>
          </p:nvPr>
        </p:nvSpPr>
        <p:spPr>
          <a:xfrm>
            <a:off x="6047275" y="747400"/>
            <a:ext cx="24522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30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1" lang="en" sz="300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b="1" sz="3000">
              <a:solidFill>
                <a:srgbClr val="004A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oogle Shape;1842;p55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1843" name="Google Shape;1843;p55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1844" name="Google Shape;1844;p55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55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46" name="Google Shape;1846;p55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55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55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5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0" name="Google Shape;1850;p55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1851" name="Google Shape;1851;p55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55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3" name="Google Shape;1853;p55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1854" name="Google Shape;1854;p55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55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6" name="Google Shape;1856;p55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1857" name="Google Shape;1857;p55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55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9" name="Google Shape;1859;p55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1860" name="Google Shape;1860;p55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55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2" name="Google Shape;1862;p55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1863" name="Google Shape;1863;p55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55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5" name="Google Shape;1865;p55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1866" name="Google Shape;1866;p55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55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8" name="Google Shape;1868;p55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1869" name="Google Shape;1869;p55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55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1" name="Google Shape;1871;p55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1872" name="Google Shape;1872;p55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55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4" name="Google Shape;1874;p55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1875" name="Google Shape;1875;p55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55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7" name="Google Shape;1877;p55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878" name="Google Shape;1878;p55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55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0" name="Google Shape;1880;p55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881" name="Google Shape;1881;p55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55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3" name="Google Shape;1883;p55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884" name="Google Shape;1884;p55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55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6" name="Google Shape;1886;p55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887" name="Google Shape;1887;p55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55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9" name="Google Shape;1889;p55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890" name="Google Shape;1890;p55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55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2" name="Google Shape;1892;p55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893" name="Google Shape;1893;p55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55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5" name="Google Shape;1895;p55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896" name="Google Shape;1896;p55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55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8" name="Google Shape;1898;p55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899" name="Google Shape;1899;p55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55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1" name="Google Shape;1901;p55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2" name="Google Shape;1902;p55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903" name="Google Shape;1903;p55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55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5" name="Google Shape;1905;p55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906" name="Google Shape;1906;p55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55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8" name="Google Shape;1908;p55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909" name="Google Shape;1909;p55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55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1" name="Google Shape;1911;p55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912" name="Google Shape;1912;p55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55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4" name="Google Shape;1914;p55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915" name="Google Shape;1915;p55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55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7" name="Google Shape;1917;p55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918" name="Google Shape;1918;p55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55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0" name="Google Shape;1920;p55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921" name="Google Shape;1921;p55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55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3" name="Google Shape;1923;p55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924" name="Google Shape;1924;p55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55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6" name="Google Shape;1926;p55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927" name="Google Shape;1927;p55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55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9" name="Google Shape;1929;p55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930" name="Google Shape;1930;p55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55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2" name="Google Shape;1932;p55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933" name="Google Shape;1933;p55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55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5" name="Google Shape;1935;p55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936" name="Google Shape;1936;p55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55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8" name="Google Shape;1938;p55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939" name="Google Shape;1939;p55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55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1" name="Google Shape;1941;p55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942" name="Google Shape;1942;p55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55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4" name="Google Shape;1944;p55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945" name="Google Shape;1945;p55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55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47" name="Google Shape;1947;p55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8" name="Google Shape;1948;p55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949" name="Google Shape;1949;p55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55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1" name="Google Shape;1951;p55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952" name="Google Shape;1952;p55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55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54" name="Google Shape;1954;p55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6</a:t>
            </a:r>
            <a:endParaRPr b="1" sz="5000"/>
          </a:p>
        </p:txBody>
      </p:sp>
      <p:sp>
        <p:nvSpPr>
          <p:cNvPr id="1955" name="Google Shape;1955;p55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¿Cómo estamos en datos abiertos?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956" name="Google Shape;1956;p55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56"/>
          <p:cNvSpPr txBox="1"/>
          <p:nvPr>
            <p:ph type="title"/>
          </p:nvPr>
        </p:nvSpPr>
        <p:spPr>
          <a:xfrm>
            <a:off x="1590250" y="294550"/>
            <a:ext cx="641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El INFONL publica en datos abiertos: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1962" name="Google Shape;1962;p56"/>
          <p:cNvSpPr txBox="1"/>
          <p:nvPr>
            <p:ph idx="7" type="subTitle"/>
          </p:nvPr>
        </p:nvSpPr>
        <p:spPr>
          <a:xfrm>
            <a:off x="3564550" y="2080294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Medidas de apremio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3" name="Google Shape;1963;p56"/>
          <p:cNvSpPr txBox="1"/>
          <p:nvPr>
            <p:ph idx="8" type="subTitle"/>
          </p:nvPr>
        </p:nvSpPr>
        <p:spPr>
          <a:xfrm>
            <a:off x="5961451" y="206959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Sanciones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4" name="Google Shape;1964;p56"/>
          <p:cNvSpPr txBox="1"/>
          <p:nvPr>
            <p:ph idx="9" type="subTitle"/>
          </p:nvPr>
        </p:nvSpPr>
        <p:spPr>
          <a:xfrm>
            <a:off x="642630" y="4303919"/>
            <a:ext cx="2466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Resultados de Verificaciones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5" name="Google Shape;1965;p56"/>
          <p:cNvSpPr txBox="1"/>
          <p:nvPr>
            <p:ph idx="13" type="subTitle"/>
          </p:nvPr>
        </p:nvSpPr>
        <p:spPr>
          <a:xfrm>
            <a:off x="712900" y="2158407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bligaciones de transparencia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6" name="Google Shape;1966;p56"/>
          <p:cNvSpPr txBox="1"/>
          <p:nvPr>
            <p:ph idx="14" type="subTitle"/>
          </p:nvPr>
        </p:nvSpPr>
        <p:spPr>
          <a:xfrm>
            <a:off x="3281976" y="4063404"/>
            <a:ext cx="2577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Marco normativo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7" name="Google Shape;1967;p56"/>
          <p:cNvSpPr txBox="1"/>
          <p:nvPr>
            <p:ph idx="15" type="subTitle"/>
          </p:nvPr>
        </p:nvSpPr>
        <p:spPr>
          <a:xfrm>
            <a:off x="5961455" y="4063400"/>
            <a:ext cx="2469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Sesiones del Pleno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8" name="Google Shape;1968;p56"/>
          <p:cNvGrpSpPr/>
          <p:nvPr/>
        </p:nvGrpSpPr>
        <p:grpSpPr>
          <a:xfrm>
            <a:off x="4465231" y="1173527"/>
            <a:ext cx="667937" cy="656753"/>
            <a:chOff x="-63669700" y="2646600"/>
            <a:chExt cx="324525" cy="317625"/>
          </a:xfrm>
        </p:grpSpPr>
        <p:sp>
          <p:nvSpPr>
            <p:cNvPr id="1969" name="Google Shape;1969;p56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00B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2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6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1" name="Google Shape;1971;p56"/>
          <p:cNvGrpSpPr/>
          <p:nvPr/>
        </p:nvGrpSpPr>
        <p:grpSpPr>
          <a:xfrm>
            <a:off x="6917510" y="1173526"/>
            <a:ext cx="667934" cy="656759"/>
            <a:chOff x="4549552" y="4663864"/>
            <a:chExt cx="359878" cy="359907"/>
          </a:xfrm>
        </p:grpSpPr>
        <p:sp>
          <p:nvSpPr>
            <p:cNvPr id="1972" name="Google Shape;1972;p56"/>
            <p:cNvSpPr/>
            <p:nvPr/>
          </p:nvSpPr>
          <p:spPr>
            <a:xfrm>
              <a:off x="4549552" y="4663864"/>
              <a:ext cx="359878" cy="359907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6"/>
            <p:cNvSpPr/>
            <p:nvPr/>
          </p:nvSpPr>
          <p:spPr>
            <a:xfrm>
              <a:off x="4596919" y="4713082"/>
              <a:ext cx="168560" cy="23712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6"/>
            <p:cNvSpPr/>
            <p:nvPr/>
          </p:nvSpPr>
          <p:spPr>
            <a:xfrm>
              <a:off x="4596919" y="4785057"/>
              <a:ext cx="168560" cy="23712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6"/>
            <p:cNvSpPr/>
            <p:nvPr/>
          </p:nvSpPr>
          <p:spPr>
            <a:xfrm>
              <a:off x="4596919" y="4855182"/>
              <a:ext cx="168560" cy="25563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6"/>
            <p:cNvSpPr/>
            <p:nvPr/>
          </p:nvSpPr>
          <p:spPr>
            <a:xfrm>
              <a:off x="4596919" y="4927158"/>
              <a:ext cx="168560" cy="25534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6"/>
            <p:cNvSpPr/>
            <p:nvPr/>
          </p:nvSpPr>
          <p:spPr>
            <a:xfrm>
              <a:off x="4818471" y="4724938"/>
              <a:ext cx="72005" cy="169485"/>
            </a:xfrm>
            <a:custGeom>
              <a:rect b="b" l="l" r="r" t="t"/>
              <a:pathLst>
                <a:path extrusionOk="0" h="5861" w="249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56"/>
          <p:cNvGrpSpPr/>
          <p:nvPr/>
        </p:nvGrpSpPr>
        <p:grpSpPr>
          <a:xfrm>
            <a:off x="1542094" y="1236164"/>
            <a:ext cx="667958" cy="656755"/>
            <a:chOff x="-37534750" y="2668075"/>
            <a:chExt cx="332400" cy="319900"/>
          </a:xfrm>
        </p:grpSpPr>
        <p:sp>
          <p:nvSpPr>
            <p:cNvPr id="1979" name="Google Shape;1979;p56"/>
            <p:cNvSpPr/>
            <p:nvPr/>
          </p:nvSpPr>
          <p:spPr>
            <a:xfrm>
              <a:off x="-37534750" y="2668075"/>
              <a:ext cx="332400" cy="319900"/>
            </a:xfrm>
            <a:custGeom>
              <a:rect b="b" l="l" r="r" t="t"/>
              <a:pathLst>
                <a:path extrusionOk="0" h="12796" w="13296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00A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56"/>
            <p:cNvSpPr/>
            <p:nvPr/>
          </p:nvSpPr>
          <p:spPr>
            <a:xfrm>
              <a:off x="-37487500" y="2709475"/>
              <a:ext cx="165425" cy="164450"/>
            </a:xfrm>
            <a:custGeom>
              <a:rect b="b" l="l" r="r" t="t"/>
              <a:pathLst>
                <a:path extrusionOk="0" h="6578" w="6617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00A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1" name="Google Shape;1981;p56"/>
          <p:cNvSpPr/>
          <p:nvPr/>
        </p:nvSpPr>
        <p:spPr>
          <a:xfrm>
            <a:off x="4203210" y="3335593"/>
            <a:ext cx="734833" cy="572686"/>
          </a:xfrm>
          <a:custGeom>
            <a:rect b="b" l="l" r="r" t="t"/>
            <a:pathLst>
              <a:path extrusionOk="0" h="11563" w="12698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004A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56"/>
          <p:cNvSpPr/>
          <p:nvPr/>
        </p:nvSpPr>
        <p:spPr>
          <a:xfrm>
            <a:off x="1543655" y="3293571"/>
            <a:ext cx="667946" cy="656738"/>
          </a:xfrm>
          <a:custGeom>
            <a:rect b="b" l="l" r="r" t="t"/>
            <a:pathLst>
              <a:path extrusionOk="0" h="11847" w="11909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FFC7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56"/>
          <p:cNvSpPr/>
          <p:nvPr/>
        </p:nvSpPr>
        <p:spPr>
          <a:xfrm>
            <a:off x="6860925" y="3293565"/>
            <a:ext cx="667944" cy="656737"/>
          </a:xfrm>
          <a:custGeom>
            <a:rect b="b" l="l" r="r" t="t"/>
            <a:pathLst>
              <a:path extrusionOk="0" h="11815" w="11973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FF9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0"/>
          <p:cNvSpPr txBox="1"/>
          <p:nvPr>
            <p:ph type="title"/>
          </p:nvPr>
        </p:nvSpPr>
        <p:spPr>
          <a:xfrm flipH="1">
            <a:off x="1011701" y="426850"/>
            <a:ext cx="215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Objetivo 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787" name="Google Shape;787;p30"/>
          <p:cNvSpPr txBox="1"/>
          <p:nvPr>
            <p:ph idx="4294967295" type="subTitle"/>
          </p:nvPr>
        </p:nvSpPr>
        <p:spPr>
          <a:xfrm flipH="1">
            <a:off x="1011700" y="1455625"/>
            <a:ext cx="5730600" cy="15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través de este curso </a:t>
            </a:r>
            <a:r>
              <a:rPr b="1" lang="en" sz="1600"/>
              <a:t>conocerás la importancia de la apertura de los Datos</a:t>
            </a:r>
            <a:r>
              <a:rPr lang="en" sz="1600"/>
              <a:t> y las oportunidades que trae para la gestión pública. </a:t>
            </a:r>
            <a:endParaRPr sz="1600"/>
          </a:p>
          <a:p>
            <a:pPr indent="-330200" lvl="0" marL="457200" rtl="0" algn="just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Conocerás las </a:t>
            </a:r>
            <a:r>
              <a:rPr b="1" lang="en" sz="1600"/>
              <a:t>características </a:t>
            </a:r>
            <a:r>
              <a:rPr lang="en" sz="1600"/>
              <a:t>y </a:t>
            </a:r>
            <a:r>
              <a:rPr b="1" lang="en" sz="1600"/>
              <a:t>propiedades </a:t>
            </a:r>
            <a:r>
              <a:rPr lang="en" sz="1600"/>
              <a:t>básicas de los datos abiertos. </a:t>
            </a:r>
            <a:endParaRPr sz="1600"/>
          </a:p>
          <a:p>
            <a:pPr indent="-330200" lvl="0" marL="457200" rtl="0" algn="just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I</a:t>
            </a:r>
            <a:r>
              <a:rPr lang="en" sz="1600"/>
              <a:t>dentificarás las </a:t>
            </a:r>
            <a:r>
              <a:rPr b="1" lang="en" sz="1600"/>
              <a:t>mejores prácticas</a:t>
            </a:r>
            <a:r>
              <a:rPr lang="en" sz="1600"/>
              <a:t> para la apertura de datos.</a:t>
            </a:r>
            <a:endParaRPr sz="1600"/>
          </a:p>
        </p:txBody>
      </p:sp>
      <p:cxnSp>
        <p:nvCxnSpPr>
          <p:cNvPr id="788" name="Google Shape;788;p30"/>
          <p:cNvCxnSpPr/>
          <p:nvPr/>
        </p:nvCxnSpPr>
        <p:spPr>
          <a:xfrm rot="10800000">
            <a:off x="7606200" y="-68600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30"/>
          <p:cNvCxnSpPr/>
          <p:nvPr/>
        </p:nvCxnSpPr>
        <p:spPr>
          <a:xfrm rot="10800000">
            <a:off x="7606200" y="4603997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57"/>
          <p:cNvSpPr txBox="1"/>
          <p:nvPr>
            <p:ph idx="1" type="subTitle"/>
          </p:nvPr>
        </p:nvSpPr>
        <p:spPr>
          <a:xfrm>
            <a:off x="5532050" y="2542200"/>
            <a:ext cx="3186600" cy="8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Actualmente las OT del INFONL se encuentra en la PNT específicamente el SIPOT.</a:t>
            </a:r>
            <a:endParaRPr sz="1500"/>
          </a:p>
        </p:txBody>
      </p:sp>
      <p:cxnSp>
        <p:nvCxnSpPr>
          <p:cNvPr id="1989" name="Google Shape;1989;p57"/>
          <p:cNvCxnSpPr/>
          <p:nvPr/>
        </p:nvCxnSpPr>
        <p:spPr>
          <a:xfrm rot="10800000">
            <a:off x="0" y="3763796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0" name="Google Shape;1990;p57"/>
          <p:cNvCxnSpPr/>
          <p:nvPr/>
        </p:nvCxnSpPr>
        <p:spPr>
          <a:xfrm>
            <a:off x="2838128" y="4710222"/>
            <a:ext cx="0" cy="555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1" name="Google Shape;1991;p57"/>
          <p:cNvSpPr txBox="1"/>
          <p:nvPr>
            <p:ph idx="4294967295" type="title"/>
          </p:nvPr>
        </p:nvSpPr>
        <p:spPr>
          <a:xfrm>
            <a:off x="305325" y="158500"/>
            <a:ext cx="5175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Obligaciones de transparencia [OT]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1992" name="Google Shape;1992;p57"/>
          <p:cNvPicPr preferRelativeResize="0"/>
          <p:nvPr/>
        </p:nvPicPr>
        <p:blipFill rotWithShape="1">
          <a:blip r:embed="rId3">
            <a:alphaModFix/>
          </a:blip>
          <a:srcRect b="33204" l="0" r="19794" t="0"/>
          <a:stretch/>
        </p:blipFill>
        <p:spPr>
          <a:xfrm>
            <a:off x="713225" y="2717975"/>
            <a:ext cx="4249799" cy="209165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3" name="Google Shape;1993;p57"/>
          <p:cNvSpPr txBox="1"/>
          <p:nvPr>
            <p:ph idx="4294967295" type="title"/>
          </p:nvPr>
        </p:nvSpPr>
        <p:spPr>
          <a:xfrm>
            <a:off x="651125" y="806050"/>
            <a:ext cx="43740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El art. 95 de la LTAIPNL establece:</a:t>
            </a:r>
            <a:endParaRPr b="1" sz="1700"/>
          </a:p>
        </p:txBody>
      </p:sp>
      <p:sp>
        <p:nvSpPr>
          <p:cNvPr id="1994" name="Google Shape;1994;p57"/>
          <p:cNvSpPr txBox="1"/>
          <p:nvPr>
            <p:ph idx="4294967295" type="subTitle"/>
          </p:nvPr>
        </p:nvSpPr>
        <p:spPr>
          <a:xfrm>
            <a:off x="651125" y="1212025"/>
            <a:ext cx="43740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Los SO </a:t>
            </a:r>
            <a:r>
              <a:rPr b="1" lang="en" sz="1400"/>
              <a:t>pondrán a disposición</a:t>
            </a:r>
            <a:r>
              <a:rPr lang="en" sz="1400"/>
              <a:t> del público y </a:t>
            </a:r>
            <a:r>
              <a:rPr b="1" lang="en" sz="1400"/>
              <a:t>mantendrán actualizada</a:t>
            </a:r>
            <a:r>
              <a:rPr lang="en" sz="1400"/>
              <a:t>, en los respectivos </a:t>
            </a:r>
            <a:r>
              <a:rPr b="1" lang="en" sz="1400"/>
              <a:t>medios electrónicos</a:t>
            </a:r>
            <a:r>
              <a:rPr lang="en" sz="1400"/>
              <a:t>, de acuerdo con sus facultades, atribuciones, funciones u objeto social, la información correspondiente. </a:t>
            </a:r>
            <a:endParaRPr sz="1400"/>
          </a:p>
        </p:txBody>
      </p:sp>
      <p:pic>
        <p:nvPicPr>
          <p:cNvPr id="1995" name="Google Shape;199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625" y="773700"/>
            <a:ext cx="3186601" cy="1608057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57"/>
          <p:cNvSpPr txBox="1"/>
          <p:nvPr>
            <p:ph idx="1" type="subTitle"/>
          </p:nvPr>
        </p:nvSpPr>
        <p:spPr>
          <a:xfrm>
            <a:off x="5532050" y="3957350"/>
            <a:ext cx="2062800" cy="8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Los formatos se pueden descargar como archivos CSV.</a:t>
            </a:r>
            <a:endParaRPr sz="1500"/>
          </a:p>
        </p:txBody>
      </p:sp>
      <p:pic>
        <p:nvPicPr>
          <p:cNvPr id="1997" name="Google Shape;199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325" y="3687612"/>
            <a:ext cx="1045825" cy="10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2" name="Google Shape;2002;p58"/>
          <p:cNvCxnSpPr/>
          <p:nvPr/>
        </p:nvCxnSpPr>
        <p:spPr>
          <a:xfrm rot="10800000">
            <a:off x="-214975" y="3408213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3" name="Google Shape;2003;p58"/>
          <p:cNvCxnSpPr/>
          <p:nvPr/>
        </p:nvCxnSpPr>
        <p:spPr>
          <a:xfrm>
            <a:off x="2717488" y="4604000"/>
            <a:ext cx="0" cy="5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4" name="Google Shape;2004;p58"/>
          <p:cNvSpPr txBox="1"/>
          <p:nvPr>
            <p:ph idx="1" type="subTitle"/>
          </p:nvPr>
        </p:nvSpPr>
        <p:spPr>
          <a:xfrm>
            <a:off x="5664475" y="865950"/>
            <a:ext cx="32151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Facilitar la búsqueda y obtención de la información ya disponible, de manera progresiva.</a:t>
            </a:r>
            <a:endParaRPr sz="1400"/>
          </a:p>
        </p:txBody>
      </p:sp>
      <p:cxnSp>
        <p:nvCxnSpPr>
          <p:cNvPr id="2005" name="Google Shape;2005;p58"/>
          <p:cNvCxnSpPr/>
          <p:nvPr/>
        </p:nvCxnSpPr>
        <p:spPr>
          <a:xfrm>
            <a:off x="7127513" y="4604000"/>
            <a:ext cx="0" cy="5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6" name="Google Shape;2006;p58"/>
          <p:cNvCxnSpPr/>
          <p:nvPr/>
        </p:nvCxnSpPr>
        <p:spPr>
          <a:xfrm rot="10800000">
            <a:off x="8533000" y="3408213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7" name="Google Shape;2007;p58"/>
          <p:cNvSpPr txBox="1"/>
          <p:nvPr>
            <p:ph type="title"/>
          </p:nvPr>
        </p:nvSpPr>
        <p:spPr>
          <a:xfrm>
            <a:off x="610125" y="158500"/>
            <a:ext cx="4525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99999"/>
                </a:solidFill>
              </a:rPr>
              <a:t>Áreas de oportunidad [OT]</a:t>
            </a:r>
            <a:endParaRPr b="1" sz="2000">
              <a:solidFill>
                <a:srgbClr val="999999"/>
              </a:solidFill>
            </a:endParaRPr>
          </a:p>
        </p:txBody>
      </p:sp>
      <p:pic>
        <p:nvPicPr>
          <p:cNvPr id="2008" name="Google Shape;20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275" y="2212400"/>
            <a:ext cx="3078467" cy="23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9" name="Google Shape;2009;p58"/>
          <p:cNvSpPr txBox="1"/>
          <p:nvPr>
            <p:ph idx="1" type="subTitle"/>
          </p:nvPr>
        </p:nvSpPr>
        <p:spPr>
          <a:xfrm>
            <a:off x="484750" y="865950"/>
            <a:ext cx="44658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 abreviatura “Lic.” podría pasar al estándar Licenciado/Licenciada. Que además de mejorar la comprensión lectora, permite la representación de género al usar la distinción del femenino y el masculino.</a:t>
            </a:r>
            <a:endParaRPr sz="1400"/>
          </a:p>
        </p:txBody>
      </p:sp>
      <p:pic>
        <p:nvPicPr>
          <p:cNvPr id="2010" name="Google Shape;2010;p58"/>
          <p:cNvPicPr preferRelativeResize="0"/>
          <p:nvPr/>
        </p:nvPicPr>
        <p:blipFill rotWithShape="1">
          <a:blip r:embed="rId4">
            <a:alphaModFix/>
          </a:blip>
          <a:srcRect b="0" l="33569" r="6920" t="8155"/>
          <a:stretch/>
        </p:blipFill>
        <p:spPr>
          <a:xfrm>
            <a:off x="484625" y="2212400"/>
            <a:ext cx="4465724" cy="23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59"/>
          <p:cNvSpPr txBox="1"/>
          <p:nvPr>
            <p:ph idx="1" type="subTitle"/>
          </p:nvPr>
        </p:nvSpPr>
        <p:spPr>
          <a:xfrm>
            <a:off x="4453700" y="860250"/>
            <a:ext cx="42360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 información, también se puede analizar desde la plataforma Datos Abiertos NL</a:t>
            </a:r>
            <a:endParaRPr sz="1400"/>
          </a:p>
        </p:txBody>
      </p:sp>
      <p:cxnSp>
        <p:nvCxnSpPr>
          <p:cNvPr id="2016" name="Google Shape;2016;p59"/>
          <p:cNvCxnSpPr/>
          <p:nvPr/>
        </p:nvCxnSpPr>
        <p:spPr>
          <a:xfrm>
            <a:off x="6743475" y="4576500"/>
            <a:ext cx="0" cy="5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7" name="Google Shape;2017;p59"/>
          <p:cNvCxnSpPr/>
          <p:nvPr/>
        </p:nvCxnSpPr>
        <p:spPr>
          <a:xfrm rot="10800000">
            <a:off x="8689575" y="2902038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8" name="Google Shape;2018;p59"/>
          <p:cNvSpPr txBox="1"/>
          <p:nvPr>
            <p:ph type="title"/>
          </p:nvPr>
        </p:nvSpPr>
        <p:spPr>
          <a:xfrm>
            <a:off x="610125" y="158500"/>
            <a:ext cx="4525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Resultados de </a:t>
            </a:r>
            <a:r>
              <a:rPr b="1" lang="en" sz="20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Verificaciones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2019" name="Google Shape;2019;p59"/>
          <p:cNvSpPr txBox="1"/>
          <p:nvPr>
            <p:ph idx="1" type="subTitle"/>
          </p:nvPr>
        </p:nvSpPr>
        <p:spPr>
          <a:xfrm>
            <a:off x="575950" y="1052525"/>
            <a:ext cx="3138000" cy="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 pueden consultar los resultados que se derivan de los procedimientos de verificación a las OT de los SO de Nuevo León.</a:t>
            </a:r>
            <a:endParaRPr sz="1400"/>
          </a:p>
        </p:txBody>
      </p:sp>
      <p:sp>
        <p:nvSpPr>
          <p:cNvPr id="2020" name="Google Shape;2020;p59"/>
          <p:cNvSpPr txBox="1"/>
          <p:nvPr>
            <p:ph idx="1" type="subTitle"/>
          </p:nvPr>
        </p:nvSpPr>
        <p:spPr>
          <a:xfrm>
            <a:off x="408550" y="2542350"/>
            <a:ext cx="34728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 consulta y descarga es posible por año y trimestre en formatos:</a:t>
            </a:r>
            <a:endParaRPr sz="1400"/>
          </a:p>
        </p:txBody>
      </p:sp>
      <p:pic>
        <p:nvPicPr>
          <p:cNvPr id="2021" name="Google Shape;2021;p59"/>
          <p:cNvPicPr preferRelativeResize="0"/>
          <p:nvPr/>
        </p:nvPicPr>
        <p:blipFill rotWithShape="1">
          <a:blip r:embed="rId4">
            <a:alphaModFix/>
          </a:blip>
          <a:srcRect b="6515" l="8012" r="8087" t="7188"/>
          <a:stretch/>
        </p:blipFill>
        <p:spPr>
          <a:xfrm>
            <a:off x="1706537" y="3384775"/>
            <a:ext cx="1003200" cy="101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59"/>
          <p:cNvPicPr preferRelativeResize="0"/>
          <p:nvPr/>
        </p:nvPicPr>
        <p:blipFill rotWithShape="1">
          <a:blip r:embed="rId5">
            <a:alphaModFix/>
          </a:blip>
          <a:srcRect b="4491" l="5284" r="7218" t="4034"/>
          <a:stretch/>
        </p:blipFill>
        <p:spPr>
          <a:xfrm>
            <a:off x="334750" y="3384775"/>
            <a:ext cx="1003200" cy="104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3" name="Google Shape;2023;p5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3591" r="4555" t="0"/>
          <a:stretch/>
        </p:blipFill>
        <p:spPr>
          <a:xfrm>
            <a:off x="3059224" y="3404276"/>
            <a:ext cx="895950" cy="97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Google Shape;2024;p5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53712" y="1487275"/>
            <a:ext cx="4235868" cy="31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5" name="Google Shape;2025;p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22300" y="392963"/>
            <a:ext cx="1698673" cy="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0" name="Google Shape;2030;p60"/>
          <p:cNvCxnSpPr/>
          <p:nvPr/>
        </p:nvCxnSpPr>
        <p:spPr>
          <a:xfrm rot="10800000">
            <a:off x="-137875" y="2559434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1" name="Google Shape;2031;p60"/>
          <p:cNvCxnSpPr>
            <a:stCxn id="2032" idx="2"/>
          </p:cNvCxnSpPr>
          <p:nvPr/>
        </p:nvCxnSpPr>
        <p:spPr>
          <a:xfrm>
            <a:off x="2514288" y="4100625"/>
            <a:ext cx="4800" cy="108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3" name="Google Shape;2033;p60"/>
          <p:cNvSpPr txBox="1"/>
          <p:nvPr>
            <p:ph idx="4294967295" type="title"/>
          </p:nvPr>
        </p:nvSpPr>
        <p:spPr>
          <a:xfrm>
            <a:off x="152925" y="82300"/>
            <a:ext cx="3003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Medidas de apremio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2034" name="Google Shape;20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062" y="744238"/>
            <a:ext cx="1698673" cy="4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2" name="Google Shape;2032;p6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925" y="1373500"/>
            <a:ext cx="4220726" cy="27271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5" name="Google Shape;2035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500" y="667151"/>
            <a:ext cx="1219574" cy="55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6" name="Google Shape;2036;p60"/>
          <p:cNvCxnSpPr/>
          <p:nvPr/>
        </p:nvCxnSpPr>
        <p:spPr>
          <a:xfrm rot="10800000">
            <a:off x="8609100" y="2321384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7" name="Google Shape;2037;p60"/>
          <p:cNvCxnSpPr/>
          <p:nvPr/>
        </p:nvCxnSpPr>
        <p:spPr>
          <a:xfrm rot="10800000">
            <a:off x="8534200" y="4213496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8" name="Google Shape;2038;p60"/>
          <p:cNvCxnSpPr/>
          <p:nvPr/>
        </p:nvCxnSpPr>
        <p:spPr>
          <a:xfrm>
            <a:off x="7194700" y="4777600"/>
            <a:ext cx="0" cy="5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39" name="Google Shape;2039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3975" y="1373499"/>
            <a:ext cx="3571974" cy="18957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0" name="Google Shape;2040;p60"/>
          <p:cNvPicPr preferRelativeResize="0"/>
          <p:nvPr/>
        </p:nvPicPr>
        <p:blipFill rotWithShape="1">
          <a:blip r:embed="rId8">
            <a:alphaModFix/>
          </a:blip>
          <a:srcRect b="2804" l="0" r="734" t="1474"/>
          <a:stretch/>
        </p:blipFill>
        <p:spPr>
          <a:xfrm>
            <a:off x="5213975" y="3491250"/>
            <a:ext cx="3590851" cy="1424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5" name="Google Shape;2045;p61"/>
          <p:cNvCxnSpPr/>
          <p:nvPr/>
        </p:nvCxnSpPr>
        <p:spPr>
          <a:xfrm rot="10800000">
            <a:off x="-219750" y="2669338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6" name="Google Shape;2046;p61"/>
          <p:cNvCxnSpPr/>
          <p:nvPr/>
        </p:nvCxnSpPr>
        <p:spPr>
          <a:xfrm>
            <a:off x="7194713" y="4782150"/>
            <a:ext cx="0" cy="56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7" name="Google Shape;2047;p61"/>
          <p:cNvCxnSpPr/>
          <p:nvPr/>
        </p:nvCxnSpPr>
        <p:spPr>
          <a:xfrm rot="10800000">
            <a:off x="8680025" y="2191350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8" name="Google Shape;2048;p61"/>
          <p:cNvSpPr txBox="1"/>
          <p:nvPr>
            <p:ph type="title"/>
          </p:nvPr>
        </p:nvSpPr>
        <p:spPr>
          <a:xfrm>
            <a:off x="610125" y="158500"/>
            <a:ext cx="4525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Sanciones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2049" name="Google Shape;204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8637" y="691888"/>
            <a:ext cx="1698673" cy="4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500" y="590951"/>
            <a:ext cx="1219574" cy="5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5925" y="1273350"/>
            <a:ext cx="3544099" cy="183603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2" name="Google Shape;2052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841" y="1273346"/>
            <a:ext cx="4068900" cy="2792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53" name="Google Shape;2053;p61"/>
          <p:cNvCxnSpPr/>
          <p:nvPr/>
        </p:nvCxnSpPr>
        <p:spPr>
          <a:xfrm>
            <a:off x="2511875" y="4065350"/>
            <a:ext cx="4800" cy="108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4" name="Google Shape;2054;p61"/>
          <p:cNvCxnSpPr/>
          <p:nvPr/>
        </p:nvCxnSpPr>
        <p:spPr>
          <a:xfrm rot="10800000">
            <a:off x="8600725" y="4054725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55" name="Google Shape;2055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5928" y="3202757"/>
            <a:ext cx="3544100" cy="170393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0" name="Google Shape;2060;p62"/>
          <p:cNvCxnSpPr/>
          <p:nvPr/>
        </p:nvCxnSpPr>
        <p:spPr>
          <a:xfrm flipH="1" rot="10800000">
            <a:off x="2705838" y="3810525"/>
            <a:ext cx="600" cy="187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61" name="Google Shape;2061;p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75" y="1082200"/>
            <a:ext cx="4662950" cy="297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2" name="Google Shape;2062;p62"/>
          <p:cNvSpPr txBox="1"/>
          <p:nvPr>
            <p:ph idx="4294967295" type="subTitle"/>
          </p:nvPr>
        </p:nvSpPr>
        <p:spPr>
          <a:xfrm>
            <a:off x="5533125" y="1135525"/>
            <a:ext cx="2986200" cy="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Contamos con un Marco normativo que se presenta en PDF con reconocimiento de texto y en formato word para su reutilización.</a:t>
            </a:r>
            <a:endParaRPr sz="1400"/>
          </a:p>
        </p:txBody>
      </p:sp>
      <p:pic>
        <p:nvPicPr>
          <p:cNvPr id="2063" name="Google Shape;2063;p62"/>
          <p:cNvPicPr preferRelativeResize="0"/>
          <p:nvPr/>
        </p:nvPicPr>
        <p:blipFill rotWithShape="1">
          <a:blip r:embed="rId5">
            <a:alphaModFix/>
          </a:blip>
          <a:srcRect b="1823" l="4628" r="4089" t="3191"/>
          <a:stretch/>
        </p:blipFill>
        <p:spPr>
          <a:xfrm>
            <a:off x="7389413" y="2611006"/>
            <a:ext cx="1010244" cy="139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Google Shape;2064;p62"/>
          <p:cNvPicPr preferRelativeResize="0"/>
          <p:nvPr/>
        </p:nvPicPr>
        <p:blipFill rotWithShape="1">
          <a:blip r:embed="rId6">
            <a:alphaModFix/>
          </a:blip>
          <a:srcRect b="0" l="3591" r="4555" t="0"/>
          <a:stretch/>
        </p:blipFill>
        <p:spPr>
          <a:xfrm>
            <a:off x="5652776" y="2611000"/>
            <a:ext cx="1227212" cy="139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62"/>
          <p:cNvSpPr txBox="1"/>
          <p:nvPr>
            <p:ph idx="4294967295" type="title"/>
          </p:nvPr>
        </p:nvSpPr>
        <p:spPr>
          <a:xfrm>
            <a:off x="610125" y="158500"/>
            <a:ext cx="2625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Marco normativo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63"/>
          <p:cNvSpPr txBox="1"/>
          <p:nvPr>
            <p:ph idx="4294967295" type="title"/>
          </p:nvPr>
        </p:nvSpPr>
        <p:spPr>
          <a:xfrm>
            <a:off x="152925" y="82300"/>
            <a:ext cx="3003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Sesiones del Pleno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2071" name="Google Shape;2071;p63"/>
          <p:cNvSpPr txBox="1"/>
          <p:nvPr>
            <p:ph idx="4294967295" type="subTitle"/>
          </p:nvPr>
        </p:nvSpPr>
        <p:spPr>
          <a:xfrm>
            <a:off x="415675" y="2768600"/>
            <a:ext cx="39138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Actas en PDF con reconocimiento de texto.</a:t>
            </a:r>
            <a:endParaRPr sz="1300"/>
          </a:p>
        </p:txBody>
      </p:sp>
      <p:sp>
        <p:nvSpPr>
          <p:cNvPr id="2072" name="Google Shape;2072;p63"/>
          <p:cNvSpPr txBox="1"/>
          <p:nvPr>
            <p:ph idx="4294967295" type="subTitle"/>
          </p:nvPr>
        </p:nvSpPr>
        <p:spPr>
          <a:xfrm>
            <a:off x="4753488" y="349500"/>
            <a:ext cx="39138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P</a:t>
            </a:r>
            <a:r>
              <a:rPr lang="en" sz="1300"/>
              <a:t>ortal amigable con los videos de las transmisiones.</a:t>
            </a:r>
            <a:endParaRPr sz="1300"/>
          </a:p>
        </p:txBody>
      </p:sp>
      <p:pic>
        <p:nvPicPr>
          <p:cNvPr id="2073" name="Google Shape;2073;p63"/>
          <p:cNvPicPr preferRelativeResize="0"/>
          <p:nvPr/>
        </p:nvPicPr>
        <p:blipFill rotWithShape="1">
          <a:blip r:embed="rId3">
            <a:alphaModFix/>
          </a:blip>
          <a:srcRect b="22144" l="14201" r="9158" t="19732"/>
          <a:stretch/>
        </p:blipFill>
        <p:spPr>
          <a:xfrm>
            <a:off x="415675" y="3179400"/>
            <a:ext cx="3913800" cy="1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4" name="Google Shape;2074;p63"/>
          <p:cNvSpPr txBox="1"/>
          <p:nvPr>
            <p:ph idx="4294967295" type="subTitle"/>
          </p:nvPr>
        </p:nvSpPr>
        <p:spPr>
          <a:xfrm>
            <a:off x="415675" y="558800"/>
            <a:ext cx="39138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Apartado donde se encuentran las actas.</a:t>
            </a:r>
            <a:endParaRPr sz="13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2075" name="Google Shape;207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75" y="969600"/>
            <a:ext cx="3913800" cy="17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3500" y="971413"/>
            <a:ext cx="3913800" cy="399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7" name="Google Shape;2077;p63"/>
          <p:cNvCxnSpPr/>
          <p:nvPr/>
        </p:nvCxnSpPr>
        <p:spPr>
          <a:xfrm rot="10800000">
            <a:off x="-283925" y="1862125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8" name="Google Shape;2078;p63"/>
          <p:cNvCxnSpPr/>
          <p:nvPr/>
        </p:nvCxnSpPr>
        <p:spPr>
          <a:xfrm rot="10800000">
            <a:off x="-283925" y="4071925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9" name="Google Shape;2079;p63"/>
          <p:cNvCxnSpPr/>
          <p:nvPr/>
        </p:nvCxnSpPr>
        <p:spPr>
          <a:xfrm rot="10800000">
            <a:off x="8592300" y="2968838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4" name="Google Shape;2084;p64"/>
          <p:cNvCxnSpPr/>
          <p:nvPr/>
        </p:nvCxnSpPr>
        <p:spPr>
          <a:xfrm rot="10800000">
            <a:off x="8252400" y="3937013"/>
            <a:ext cx="891600" cy="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5" name="Google Shape;2085;p64"/>
          <p:cNvSpPr txBox="1"/>
          <p:nvPr>
            <p:ph idx="4294967295" type="title"/>
          </p:nvPr>
        </p:nvSpPr>
        <p:spPr>
          <a:xfrm>
            <a:off x="152925" y="82300"/>
            <a:ext cx="3852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lt2"/>
                </a:solidFill>
              </a:rPr>
              <a:t>Áreas de oportunidad [SP]</a:t>
            </a:r>
            <a:endParaRPr b="1" sz="2000">
              <a:solidFill>
                <a:srgbClr val="999999"/>
              </a:solidFill>
            </a:endParaRPr>
          </a:p>
        </p:txBody>
      </p:sp>
      <p:sp>
        <p:nvSpPr>
          <p:cNvPr id="2086" name="Google Shape;2086;p64"/>
          <p:cNvSpPr txBox="1"/>
          <p:nvPr>
            <p:ph idx="4294967295" type="subTitle"/>
          </p:nvPr>
        </p:nvSpPr>
        <p:spPr>
          <a:xfrm>
            <a:off x="388025" y="781050"/>
            <a:ext cx="39138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Unificar para que la ciudadanía encuentre la información completa en un mismo lugar.</a:t>
            </a:r>
            <a:endParaRPr sz="1300"/>
          </a:p>
        </p:txBody>
      </p:sp>
      <p:grpSp>
        <p:nvGrpSpPr>
          <p:cNvPr id="2087" name="Google Shape;2087;p64"/>
          <p:cNvGrpSpPr/>
          <p:nvPr/>
        </p:nvGrpSpPr>
        <p:grpSpPr>
          <a:xfrm>
            <a:off x="388125" y="1452675"/>
            <a:ext cx="3913800" cy="3331299"/>
            <a:chOff x="4753500" y="1016000"/>
            <a:chExt cx="3913800" cy="3331299"/>
          </a:xfrm>
        </p:grpSpPr>
        <p:pic>
          <p:nvPicPr>
            <p:cNvPr id="2088" name="Google Shape;2088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53500" y="1016000"/>
              <a:ext cx="3913800" cy="178507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89" name="Google Shape;2089;p6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15492" l="0" r="0" t="44639"/>
            <a:stretch/>
          </p:blipFill>
          <p:spPr>
            <a:xfrm>
              <a:off x="4753500" y="2754673"/>
              <a:ext cx="3913800" cy="15926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090" name="Google Shape;2090;p64"/>
          <p:cNvSpPr txBox="1"/>
          <p:nvPr>
            <p:ph idx="4294967295" type="subTitle"/>
          </p:nvPr>
        </p:nvSpPr>
        <p:spPr>
          <a:xfrm>
            <a:off x="4954300" y="95250"/>
            <a:ext cx="33837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Publicar versiones estenográficas</a:t>
            </a:r>
            <a:endParaRPr sz="1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091" name="Google Shape;2091;p64"/>
          <p:cNvSpPr txBox="1"/>
          <p:nvPr>
            <p:ph idx="4294967295" type="subTitle"/>
          </p:nvPr>
        </p:nvSpPr>
        <p:spPr>
          <a:xfrm>
            <a:off x="5390375" y="2228850"/>
            <a:ext cx="27483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Publicar las infografías que se difunden en redes sociales. </a:t>
            </a:r>
            <a:endParaRPr sz="1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2092" name="Google Shape;2092;p6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36271" l="0" r="0" t="5320"/>
          <a:stretch/>
        </p:blipFill>
        <p:spPr>
          <a:xfrm>
            <a:off x="4954175" y="495301"/>
            <a:ext cx="3383725" cy="166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93" name="Google Shape;2093;p64"/>
          <p:cNvCxnSpPr/>
          <p:nvPr/>
        </p:nvCxnSpPr>
        <p:spPr>
          <a:xfrm rot="10800000">
            <a:off x="-257825" y="3118325"/>
            <a:ext cx="699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4" name="Google Shape;2094;p64"/>
          <p:cNvCxnSpPr/>
          <p:nvPr/>
        </p:nvCxnSpPr>
        <p:spPr>
          <a:xfrm rot="10800000">
            <a:off x="8293825" y="1784575"/>
            <a:ext cx="891600" cy="3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5" name="Google Shape;2095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4295" y="2824275"/>
            <a:ext cx="3383701" cy="212723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65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2101" name="Google Shape;2101;p65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2102" name="Google Shape;2102;p65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65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04" name="Google Shape;2104;p65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5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5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5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8" name="Google Shape;2108;p65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2109" name="Google Shape;2109;p65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65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1" name="Google Shape;2111;p65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2112" name="Google Shape;2112;p65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65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4" name="Google Shape;2114;p65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2115" name="Google Shape;2115;p65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65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7" name="Google Shape;2117;p65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2118" name="Google Shape;2118;p65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65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0" name="Google Shape;2120;p65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2121" name="Google Shape;2121;p65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65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3" name="Google Shape;2123;p65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2124" name="Google Shape;2124;p65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65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6" name="Google Shape;2126;p65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2127" name="Google Shape;2127;p65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65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9" name="Google Shape;2129;p65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2130" name="Google Shape;2130;p65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65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2" name="Google Shape;2132;p65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2133" name="Google Shape;2133;p65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65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5" name="Google Shape;2135;p65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2136" name="Google Shape;2136;p65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65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8" name="Google Shape;2138;p65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2139" name="Google Shape;2139;p65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65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1" name="Google Shape;2141;p65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2142" name="Google Shape;2142;p65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65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4" name="Google Shape;2144;p65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2145" name="Google Shape;2145;p65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65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7" name="Google Shape;2147;p65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2148" name="Google Shape;2148;p65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65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0" name="Google Shape;2150;p65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2151" name="Google Shape;2151;p65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65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3" name="Google Shape;2153;p65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2154" name="Google Shape;2154;p65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65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6" name="Google Shape;2156;p65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2157" name="Google Shape;2157;p65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65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59" name="Google Shape;2159;p65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60" name="Google Shape;2160;p65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2161" name="Google Shape;2161;p65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65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3" name="Google Shape;2163;p65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2164" name="Google Shape;2164;p65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65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6" name="Google Shape;2166;p65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2167" name="Google Shape;2167;p65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65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9" name="Google Shape;2169;p65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2170" name="Google Shape;2170;p65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65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2" name="Google Shape;2172;p65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2173" name="Google Shape;2173;p65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65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5" name="Google Shape;2175;p65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2176" name="Google Shape;2176;p65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65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8" name="Google Shape;2178;p65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2179" name="Google Shape;2179;p65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65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1" name="Google Shape;2181;p65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2182" name="Google Shape;2182;p65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65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4" name="Google Shape;2184;p65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2185" name="Google Shape;2185;p65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65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7" name="Google Shape;2187;p65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2188" name="Google Shape;2188;p65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65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0" name="Google Shape;2190;p65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2191" name="Google Shape;2191;p65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65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3" name="Google Shape;2193;p65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2194" name="Google Shape;2194;p65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65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6" name="Google Shape;2196;p65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2197" name="Google Shape;2197;p65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65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9" name="Google Shape;2199;p65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2200" name="Google Shape;2200;p65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65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2" name="Google Shape;2202;p65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2203" name="Google Shape;2203;p65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65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5" name="Google Shape;2205;p65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06" name="Google Shape;2206;p65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2207" name="Google Shape;2207;p65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65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9" name="Google Shape;2209;p65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2210" name="Google Shape;2210;p65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65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12" name="Google Shape;2212;p65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7</a:t>
            </a:r>
            <a:endParaRPr b="1" sz="5000"/>
          </a:p>
        </p:txBody>
      </p:sp>
      <p:sp>
        <p:nvSpPr>
          <p:cNvPr id="2213" name="Google Shape;2213;p65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¿Por qué necesitamos más y mejores datos?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214" name="Google Shape;2214;p65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66"/>
          <p:cNvSpPr txBox="1"/>
          <p:nvPr>
            <p:ph idx="1" type="subTitle"/>
          </p:nvPr>
        </p:nvSpPr>
        <p:spPr>
          <a:xfrm>
            <a:off x="1072638" y="1850436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Llevar un </a:t>
            </a:r>
            <a:r>
              <a:rPr b="1" lang="en" sz="1400"/>
              <a:t>registro </a:t>
            </a:r>
            <a:r>
              <a:rPr lang="en" sz="1400"/>
              <a:t>y control de nuestras </a:t>
            </a:r>
            <a:r>
              <a:rPr b="1" lang="en" sz="1400"/>
              <a:t>actividades</a:t>
            </a:r>
            <a:r>
              <a:rPr lang="en" sz="1400"/>
              <a:t>.</a:t>
            </a:r>
            <a:endParaRPr sz="1400"/>
          </a:p>
        </p:txBody>
      </p:sp>
      <p:sp>
        <p:nvSpPr>
          <p:cNvPr id="2220" name="Google Shape;2220;p66"/>
          <p:cNvSpPr txBox="1"/>
          <p:nvPr>
            <p:ph idx="2" type="subTitle"/>
          </p:nvPr>
        </p:nvSpPr>
        <p:spPr>
          <a:xfrm>
            <a:off x="4747063" y="185043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Analizar </a:t>
            </a:r>
            <a:r>
              <a:rPr lang="en" sz="1400"/>
              <a:t>los </a:t>
            </a:r>
            <a:r>
              <a:rPr b="1" lang="en" sz="1400"/>
              <a:t>datos</a:t>
            </a:r>
            <a:r>
              <a:rPr lang="en" sz="1400"/>
              <a:t> que generamos para saber </a:t>
            </a:r>
            <a:r>
              <a:rPr b="1" lang="en" sz="1400"/>
              <a:t>cómo mejorar</a:t>
            </a:r>
            <a:r>
              <a:rPr lang="en" sz="1400"/>
              <a:t> nuestros procesos.</a:t>
            </a:r>
            <a:endParaRPr sz="1400"/>
          </a:p>
        </p:txBody>
      </p:sp>
      <p:sp>
        <p:nvSpPr>
          <p:cNvPr id="2221" name="Google Shape;2221;p66"/>
          <p:cNvSpPr txBox="1"/>
          <p:nvPr>
            <p:ph idx="3" type="subTitle"/>
          </p:nvPr>
        </p:nvSpPr>
        <p:spPr>
          <a:xfrm>
            <a:off x="1072638" y="3614821"/>
            <a:ext cx="3217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Facilitar </a:t>
            </a:r>
            <a:r>
              <a:rPr lang="en" sz="1400"/>
              <a:t>el </a:t>
            </a:r>
            <a:r>
              <a:rPr b="1" lang="en" sz="1400"/>
              <a:t>intercambio</a:t>
            </a:r>
            <a:r>
              <a:rPr lang="en" sz="1400"/>
              <a:t> de </a:t>
            </a:r>
            <a:r>
              <a:rPr b="1" lang="en" sz="1400"/>
              <a:t>información</a:t>
            </a:r>
            <a:r>
              <a:rPr lang="en" sz="1400"/>
              <a:t> entre áreas que comparten procesos</a:t>
            </a:r>
            <a:endParaRPr sz="1400"/>
          </a:p>
        </p:txBody>
      </p:sp>
      <p:sp>
        <p:nvSpPr>
          <p:cNvPr id="2222" name="Google Shape;2222;p66"/>
          <p:cNvSpPr txBox="1"/>
          <p:nvPr>
            <p:ph idx="4" type="subTitle"/>
          </p:nvPr>
        </p:nvSpPr>
        <p:spPr>
          <a:xfrm>
            <a:off x="4747061" y="3614821"/>
            <a:ext cx="3324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 información pública es una forma de </a:t>
            </a:r>
            <a:r>
              <a:rPr b="1" lang="en" sz="1400"/>
              <a:t>infraestructura </a:t>
            </a:r>
            <a:r>
              <a:rPr lang="en" sz="1400"/>
              <a:t>y maximizar su </a:t>
            </a:r>
            <a:r>
              <a:rPr b="1" lang="en" sz="1400"/>
              <a:t>utilidad </a:t>
            </a:r>
            <a:r>
              <a:rPr lang="en" sz="1400"/>
              <a:t>nos </a:t>
            </a:r>
            <a:r>
              <a:rPr b="1" lang="en" sz="1400"/>
              <a:t>beneficia</a:t>
            </a:r>
            <a:r>
              <a:rPr lang="en" sz="1400"/>
              <a:t> a todas  y todos. </a:t>
            </a:r>
            <a:endParaRPr sz="1400"/>
          </a:p>
        </p:txBody>
      </p:sp>
      <p:sp>
        <p:nvSpPr>
          <p:cNvPr id="2223" name="Google Shape;2223;p66"/>
          <p:cNvSpPr txBox="1"/>
          <p:nvPr>
            <p:ph type="title"/>
          </p:nvPr>
        </p:nvSpPr>
        <p:spPr>
          <a:xfrm>
            <a:off x="762525" y="82300"/>
            <a:ext cx="5511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La necesidad de contar con fuentes de información completas, nos permite:</a:t>
            </a:r>
            <a:endParaRPr b="1" sz="2000">
              <a:solidFill>
                <a:schemeClr val="dk2"/>
              </a:solidFill>
            </a:endParaRPr>
          </a:p>
        </p:txBody>
      </p:sp>
      <p:grpSp>
        <p:nvGrpSpPr>
          <p:cNvPr id="2224" name="Google Shape;2224;p66"/>
          <p:cNvGrpSpPr/>
          <p:nvPr/>
        </p:nvGrpSpPr>
        <p:grpSpPr>
          <a:xfrm>
            <a:off x="2276403" y="1031504"/>
            <a:ext cx="809689" cy="743404"/>
            <a:chOff x="1049375" y="2318350"/>
            <a:chExt cx="298525" cy="295400"/>
          </a:xfrm>
        </p:grpSpPr>
        <p:sp>
          <p:nvSpPr>
            <p:cNvPr id="2225" name="Google Shape;2225;p66"/>
            <p:cNvSpPr/>
            <p:nvPr/>
          </p:nvSpPr>
          <p:spPr>
            <a:xfrm>
              <a:off x="1101350" y="2492325"/>
              <a:ext cx="70125" cy="50525"/>
            </a:xfrm>
            <a:custGeom>
              <a:rect b="b" l="l" r="r" t="t"/>
              <a:pathLst>
                <a:path extrusionOk="0" h="2021" w="2805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66"/>
            <p:cNvSpPr/>
            <p:nvPr/>
          </p:nvSpPr>
          <p:spPr>
            <a:xfrm>
              <a:off x="1101350" y="2440525"/>
              <a:ext cx="70125" cy="51150"/>
            </a:xfrm>
            <a:custGeom>
              <a:rect b="b" l="l" r="r" t="t"/>
              <a:pathLst>
                <a:path extrusionOk="0" h="2046" w="2805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66"/>
            <p:cNvSpPr/>
            <p:nvPr/>
          </p:nvSpPr>
          <p:spPr>
            <a:xfrm>
              <a:off x="1101350" y="2388550"/>
              <a:ext cx="70125" cy="51125"/>
            </a:xfrm>
            <a:custGeom>
              <a:rect b="b" l="l" r="r" t="t"/>
              <a:pathLst>
                <a:path extrusionOk="0" h="2045" w="2805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66"/>
            <p:cNvSpPr/>
            <p:nvPr/>
          </p:nvSpPr>
          <p:spPr>
            <a:xfrm>
              <a:off x="1049375" y="2318350"/>
              <a:ext cx="298525" cy="295400"/>
            </a:xfrm>
            <a:custGeom>
              <a:rect b="b" l="l" r="r" t="t"/>
              <a:pathLst>
                <a:path extrusionOk="0" h="11816" w="11941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00C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66"/>
          <p:cNvGrpSpPr/>
          <p:nvPr/>
        </p:nvGrpSpPr>
        <p:grpSpPr>
          <a:xfrm>
            <a:off x="6038955" y="2818122"/>
            <a:ext cx="740503" cy="743396"/>
            <a:chOff x="5421475" y="1945825"/>
            <a:chExt cx="278050" cy="296150"/>
          </a:xfrm>
        </p:grpSpPr>
        <p:sp>
          <p:nvSpPr>
            <p:cNvPr id="2230" name="Google Shape;2230;p66"/>
            <p:cNvSpPr/>
            <p:nvPr/>
          </p:nvSpPr>
          <p:spPr>
            <a:xfrm>
              <a:off x="5472650" y="1999375"/>
              <a:ext cx="172525" cy="242600"/>
            </a:xfrm>
            <a:custGeom>
              <a:rect b="b" l="l" r="r" t="t"/>
              <a:pathLst>
                <a:path extrusionOk="0" h="9704" w="6901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66"/>
            <p:cNvSpPr/>
            <p:nvPr/>
          </p:nvSpPr>
          <p:spPr>
            <a:xfrm>
              <a:off x="5559300" y="1945825"/>
              <a:ext cx="18150" cy="44125"/>
            </a:xfrm>
            <a:custGeom>
              <a:rect b="b" l="l" r="r" t="t"/>
              <a:pathLst>
                <a:path extrusionOk="0" h="176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66"/>
            <p:cNvSpPr/>
            <p:nvPr/>
          </p:nvSpPr>
          <p:spPr>
            <a:xfrm>
              <a:off x="5611275" y="19639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66"/>
            <p:cNvSpPr/>
            <p:nvPr/>
          </p:nvSpPr>
          <p:spPr>
            <a:xfrm>
              <a:off x="5664050" y="2067900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66"/>
            <p:cNvSpPr/>
            <p:nvPr/>
          </p:nvSpPr>
          <p:spPr>
            <a:xfrm>
              <a:off x="5421475" y="2067900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66"/>
            <p:cNvSpPr/>
            <p:nvPr/>
          </p:nvSpPr>
          <p:spPr>
            <a:xfrm>
              <a:off x="5490000" y="1963925"/>
              <a:ext cx="35450" cy="33900"/>
            </a:xfrm>
            <a:custGeom>
              <a:rect b="b" l="l" r="r" t="t"/>
              <a:pathLst>
                <a:path extrusionOk="0" h="1356" w="1418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66"/>
            <p:cNvSpPr/>
            <p:nvPr/>
          </p:nvSpPr>
          <p:spPr>
            <a:xfrm>
              <a:off x="5437225" y="1997650"/>
              <a:ext cx="37825" cy="26325"/>
            </a:xfrm>
            <a:custGeom>
              <a:rect b="b" l="l" r="r" t="t"/>
              <a:pathLst>
                <a:path extrusionOk="0" h="1053" w="1513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66"/>
            <p:cNvSpPr/>
            <p:nvPr/>
          </p:nvSpPr>
          <p:spPr>
            <a:xfrm>
              <a:off x="5645150" y="1998300"/>
              <a:ext cx="37825" cy="26900"/>
            </a:xfrm>
            <a:custGeom>
              <a:rect b="b" l="l" r="r" t="t"/>
              <a:pathLst>
                <a:path extrusionOk="0" h="1076" w="1513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8" name="Google Shape;2238;p66"/>
          <p:cNvGrpSpPr/>
          <p:nvPr/>
        </p:nvGrpSpPr>
        <p:grpSpPr>
          <a:xfrm>
            <a:off x="6004365" y="1138959"/>
            <a:ext cx="809713" cy="658164"/>
            <a:chOff x="-62882850" y="1999375"/>
            <a:chExt cx="315850" cy="250500"/>
          </a:xfrm>
        </p:grpSpPr>
        <p:sp>
          <p:nvSpPr>
            <p:cNvPr id="2239" name="Google Shape;2239;p66"/>
            <p:cNvSpPr/>
            <p:nvPr/>
          </p:nvSpPr>
          <p:spPr>
            <a:xfrm>
              <a:off x="-62882850" y="1999375"/>
              <a:ext cx="315850" cy="250500"/>
            </a:xfrm>
            <a:custGeom>
              <a:rect b="b" l="l" r="r" t="t"/>
              <a:pathLst>
                <a:path extrusionOk="0" h="10020" w="12634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66"/>
            <p:cNvSpPr/>
            <p:nvPr/>
          </p:nvSpPr>
          <p:spPr>
            <a:xfrm>
              <a:off x="-62806475" y="2062375"/>
              <a:ext cx="146525" cy="103800"/>
            </a:xfrm>
            <a:custGeom>
              <a:rect b="b" l="l" r="r" t="t"/>
              <a:pathLst>
                <a:path extrusionOk="0" h="4152" w="5861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F2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1" name="Google Shape;2241;p66"/>
          <p:cNvGrpSpPr/>
          <p:nvPr/>
        </p:nvGrpSpPr>
        <p:grpSpPr>
          <a:xfrm>
            <a:off x="2310993" y="2840352"/>
            <a:ext cx="740507" cy="743399"/>
            <a:chOff x="2141000" y="1954475"/>
            <a:chExt cx="296975" cy="296175"/>
          </a:xfrm>
        </p:grpSpPr>
        <p:sp>
          <p:nvSpPr>
            <p:cNvPr id="2242" name="Google Shape;2242;p66"/>
            <p:cNvSpPr/>
            <p:nvPr/>
          </p:nvSpPr>
          <p:spPr>
            <a:xfrm>
              <a:off x="2280425" y="1989925"/>
              <a:ext cx="104775" cy="68550"/>
            </a:xfrm>
            <a:custGeom>
              <a:rect b="b" l="l" r="r" t="t"/>
              <a:pathLst>
                <a:path extrusionOk="0" h="2742" w="4191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66"/>
            <p:cNvSpPr/>
            <p:nvPr/>
          </p:nvSpPr>
          <p:spPr>
            <a:xfrm>
              <a:off x="2174875" y="2145875"/>
              <a:ext cx="105575" cy="69325"/>
            </a:xfrm>
            <a:custGeom>
              <a:rect b="b" l="l" r="r" t="t"/>
              <a:pathLst>
                <a:path extrusionOk="0" h="2773" w="4223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66"/>
            <p:cNvSpPr/>
            <p:nvPr/>
          </p:nvSpPr>
          <p:spPr>
            <a:xfrm>
              <a:off x="2141000" y="1954475"/>
              <a:ext cx="139450" cy="174100"/>
            </a:xfrm>
            <a:custGeom>
              <a:rect b="b" l="l" r="r" t="t"/>
              <a:pathLst>
                <a:path extrusionOk="0" h="6964" w="5578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66"/>
            <p:cNvSpPr/>
            <p:nvPr/>
          </p:nvSpPr>
          <p:spPr>
            <a:xfrm>
              <a:off x="2298525" y="2076550"/>
              <a:ext cx="139450" cy="174100"/>
            </a:xfrm>
            <a:custGeom>
              <a:rect b="b" l="l" r="r" t="t"/>
              <a:pathLst>
                <a:path extrusionOk="0" h="6964" w="5578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solidFill>
              <a:srgbClr val="00A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1"/>
          <p:cNvSpPr txBox="1"/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CONTENIDO</a:t>
            </a:r>
            <a:endParaRPr b="1"/>
          </a:p>
        </p:txBody>
      </p:sp>
      <p:sp>
        <p:nvSpPr>
          <p:cNvPr id="795" name="Google Shape;795;p31"/>
          <p:cNvSpPr txBox="1"/>
          <p:nvPr>
            <p:ph idx="2" type="title"/>
          </p:nvPr>
        </p:nvSpPr>
        <p:spPr>
          <a:xfrm>
            <a:off x="856712" y="1206558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01</a:t>
            </a:r>
            <a:endParaRPr b="1"/>
          </a:p>
        </p:txBody>
      </p:sp>
      <p:sp>
        <p:nvSpPr>
          <p:cNvPr id="796" name="Google Shape;796;p31"/>
          <p:cNvSpPr txBox="1"/>
          <p:nvPr>
            <p:ph idx="3" type="title"/>
          </p:nvPr>
        </p:nvSpPr>
        <p:spPr>
          <a:xfrm>
            <a:off x="4582712" y="1206541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04</a:t>
            </a:r>
            <a:endParaRPr b="1"/>
          </a:p>
        </p:txBody>
      </p:sp>
      <p:sp>
        <p:nvSpPr>
          <p:cNvPr id="797" name="Google Shape;797;p31"/>
          <p:cNvSpPr txBox="1"/>
          <p:nvPr>
            <p:ph idx="4" type="title"/>
          </p:nvPr>
        </p:nvSpPr>
        <p:spPr>
          <a:xfrm>
            <a:off x="856712" y="2273358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02</a:t>
            </a:r>
            <a:endParaRPr b="1"/>
          </a:p>
        </p:txBody>
      </p:sp>
      <p:sp>
        <p:nvSpPr>
          <p:cNvPr id="798" name="Google Shape;798;p31"/>
          <p:cNvSpPr txBox="1"/>
          <p:nvPr>
            <p:ph idx="5" type="title"/>
          </p:nvPr>
        </p:nvSpPr>
        <p:spPr>
          <a:xfrm>
            <a:off x="4582712" y="2273341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05</a:t>
            </a:r>
            <a:endParaRPr b="1"/>
          </a:p>
        </p:txBody>
      </p:sp>
      <p:sp>
        <p:nvSpPr>
          <p:cNvPr id="799" name="Google Shape;799;p31"/>
          <p:cNvSpPr txBox="1"/>
          <p:nvPr>
            <p:ph idx="6" type="title"/>
          </p:nvPr>
        </p:nvSpPr>
        <p:spPr>
          <a:xfrm>
            <a:off x="856712" y="3340158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03</a:t>
            </a:r>
            <a:endParaRPr b="1"/>
          </a:p>
        </p:txBody>
      </p:sp>
      <p:sp>
        <p:nvSpPr>
          <p:cNvPr id="800" name="Google Shape;800;p31"/>
          <p:cNvSpPr txBox="1"/>
          <p:nvPr>
            <p:ph idx="7" type="title"/>
          </p:nvPr>
        </p:nvSpPr>
        <p:spPr>
          <a:xfrm>
            <a:off x="4582712" y="3340141"/>
            <a:ext cx="7347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06</a:t>
            </a:r>
            <a:endParaRPr b="1"/>
          </a:p>
        </p:txBody>
      </p:sp>
      <p:sp>
        <p:nvSpPr>
          <p:cNvPr id="801" name="Google Shape;801;p31"/>
          <p:cNvSpPr txBox="1"/>
          <p:nvPr>
            <p:ph idx="1" type="subTitle"/>
          </p:nvPr>
        </p:nvSpPr>
        <p:spPr>
          <a:xfrm>
            <a:off x="1896212" y="12065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¿Qué es un dato?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2" name="Google Shape;802;p31"/>
          <p:cNvSpPr txBox="1"/>
          <p:nvPr>
            <p:ph idx="8" type="subTitle"/>
          </p:nvPr>
        </p:nvSpPr>
        <p:spPr>
          <a:xfrm>
            <a:off x="1896212" y="22733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¿Qué son los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3" name="Google Shape;803;p31"/>
          <p:cNvSpPr txBox="1"/>
          <p:nvPr>
            <p:ph idx="9" type="subTitle"/>
          </p:nvPr>
        </p:nvSpPr>
        <p:spPr>
          <a:xfrm>
            <a:off x="1896212" y="3340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Características de </a:t>
            </a:r>
            <a:r>
              <a:rPr b="1" lang="en">
                <a:latin typeface="Asap"/>
                <a:ea typeface="Asap"/>
                <a:cs typeface="Asap"/>
                <a:sym typeface="Asap"/>
              </a:rPr>
              <a:t>los datos abiertos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4" name="Google Shape;804;p31"/>
          <p:cNvSpPr txBox="1"/>
          <p:nvPr>
            <p:ph idx="13" type="subTitle"/>
          </p:nvPr>
        </p:nvSpPr>
        <p:spPr>
          <a:xfrm>
            <a:off x="5844388" y="12065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¿Por qué publicar en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5" name="Google Shape;805;p31"/>
          <p:cNvSpPr txBox="1"/>
          <p:nvPr>
            <p:ph idx="14" type="subTitle"/>
          </p:nvPr>
        </p:nvSpPr>
        <p:spPr>
          <a:xfrm>
            <a:off x="5844388" y="22733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¿Cómo publicar </a:t>
            </a:r>
            <a:endParaRPr b="1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6" name="Google Shape;806;p31"/>
          <p:cNvSpPr txBox="1"/>
          <p:nvPr>
            <p:ph idx="15" type="subTitle"/>
          </p:nvPr>
        </p:nvSpPr>
        <p:spPr>
          <a:xfrm>
            <a:off x="5844388" y="3340150"/>
            <a:ext cx="2442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sap"/>
                <a:ea typeface="Asap"/>
                <a:cs typeface="Asap"/>
                <a:sym typeface="Asap"/>
              </a:rPr>
              <a:t>¿Cómo estamos en datos abiertos?</a:t>
            </a:r>
            <a:endParaRPr b="1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807" name="Google Shape;807;p31"/>
          <p:cNvCxnSpPr>
            <a:stCxn id="795" idx="3"/>
            <a:endCxn id="801" idx="1"/>
          </p:cNvCxnSpPr>
          <p:nvPr/>
        </p:nvCxnSpPr>
        <p:spPr>
          <a:xfrm>
            <a:off x="1591412" y="14351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70338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8" name="Google Shape;808;p31"/>
          <p:cNvCxnSpPr>
            <a:stCxn id="797" idx="3"/>
            <a:endCxn id="802" idx="1"/>
          </p:cNvCxnSpPr>
          <p:nvPr/>
        </p:nvCxnSpPr>
        <p:spPr>
          <a:xfrm>
            <a:off x="1591412" y="25019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00BFE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9" name="Google Shape;809;p31"/>
          <p:cNvCxnSpPr>
            <a:stCxn id="799" idx="3"/>
            <a:endCxn id="803" idx="1"/>
          </p:cNvCxnSpPr>
          <p:nvPr/>
        </p:nvCxnSpPr>
        <p:spPr>
          <a:xfrm>
            <a:off x="1591412" y="3568758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F2006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10" name="Google Shape;810;p31"/>
          <p:cNvCxnSpPr>
            <a:stCxn id="796" idx="3"/>
            <a:endCxn id="804" idx="1"/>
          </p:cNvCxnSpPr>
          <p:nvPr/>
        </p:nvCxnSpPr>
        <p:spPr>
          <a:xfrm>
            <a:off x="5317412" y="14351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00A13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11" name="Google Shape;811;p31"/>
          <p:cNvCxnSpPr>
            <a:stCxn id="798" idx="3"/>
            <a:endCxn id="805" idx="1"/>
          </p:cNvCxnSpPr>
          <p:nvPr/>
        </p:nvCxnSpPr>
        <p:spPr>
          <a:xfrm>
            <a:off x="5317412" y="25019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FF96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12" name="Google Shape;812;p31"/>
          <p:cNvCxnSpPr>
            <a:stCxn id="800" idx="3"/>
            <a:endCxn id="806" idx="1"/>
          </p:cNvCxnSpPr>
          <p:nvPr/>
        </p:nvCxnSpPr>
        <p:spPr>
          <a:xfrm>
            <a:off x="5317412" y="3568741"/>
            <a:ext cx="527100" cy="0"/>
          </a:xfrm>
          <a:prstGeom prst="straightConnector1">
            <a:avLst/>
          </a:prstGeom>
          <a:noFill/>
          <a:ln cap="flat" cmpd="sng" w="19050">
            <a:solidFill>
              <a:srgbClr val="703387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67"/>
          <p:cNvSpPr txBox="1"/>
          <p:nvPr/>
        </p:nvSpPr>
        <p:spPr>
          <a:xfrm>
            <a:off x="4104225" y="519538"/>
            <a:ext cx="3288600" cy="1902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Además la </a:t>
            </a:r>
            <a:r>
              <a:rPr b="1" lang="en" sz="150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apertura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lang="en" sz="150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gubernamental en </a:t>
            </a:r>
            <a:r>
              <a:rPr b="1" lang="en" sz="150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datos abiertos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favorece la </a:t>
            </a:r>
            <a:r>
              <a:rPr b="1" lang="en" sz="150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 es la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50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misión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del</a:t>
            </a:r>
            <a:r>
              <a:rPr b="1"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50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INFONL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1" name="Google Shape;2251;p67"/>
          <p:cNvSpPr txBox="1"/>
          <p:nvPr/>
        </p:nvSpPr>
        <p:spPr>
          <a:xfrm>
            <a:off x="1751150" y="558888"/>
            <a:ext cx="2027100" cy="402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hecho de que la </a:t>
            </a:r>
            <a:r>
              <a:rPr b="1" lang="en" sz="155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r>
              <a:rPr b="1"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gubernamental se </a:t>
            </a:r>
            <a:r>
              <a:rPr b="1" lang="en" sz="155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publique</a:t>
            </a:r>
            <a:r>
              <a:rPr b="1"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lang="en" sz="1550">
                <a:solidFill>
                  <a:srgbClr val="FFC71F"/>
                </a:solidFill>
                <a:latin typeface="Montserrat"/>
                <a:ea typeface="Montserrat"/>
                <a:cs typeface="Montserrat"/>
                <a:sym typeface="Montserrat"/>
              </a:rPr>
              <a:t>formato abierto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 sin restricciones de acceso, puede </a:t>
            </a:r>
            <a:r>
              <a:rPr b="1" lang="en" sz="1550">
                <a:solidFill>
                  <a:srgbClr val="004A6D"/>
                </a:solidFill>
                <a:latin typeface="Montserrat"/>
                <a:ea typeface="Montserrat"/>
                <a:cs typeface="Montserrat"/>
                <a:sym typeface="Montserrat"/>
              </a:rPr>
              <a:t>fomentar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b="1" lang="en" sz="1550">
                <a:solidFill>
                  <a:srgbClr val="00A137"/>
                </a:solidFill>
                <a:latin typeface="Montserrat"/>
                <a:ea typeface="Montserrat"/>
                <a:cs typeface="Montserrat"/>
                <a:sym typeface="Montserrat"/>
              </a:rPr>
              <a:t>ciudadanía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más </a:t>
            </a:r>
            <a:r>
              <a:rPr b="1" lang="en" sz="1550">
                <a:solidFill>
                  <a:srgbClr val="FF9600"/>
                </a:solidFill>
                <a:latin typeface="Montserrat"/>
                <a:ea typeface="Montserrat"/>
                <a:cs typeface="Montserrat"/>
                <a:sym typeface="Montserrat"/>
              </a:rPr>
              <a:t>informada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 que</a:t>
            </a:r>
            <a:r>
              <a:rPr b="1"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550">
                <a:solidFill>
                  <a:srgbClr val="00BFE9"/>
                </a:solidFill>
                <a:latin typeface="Montserrat"/>
                <a:ea typeface="Montserrat"/>
                <a:cs typeface="Montserrat"/>
                <a:sym typeface="Montserrat"/>
              </a:rPr>
              <a:t>reconozca</a:t>
            </a:r>
            <a:r>
              <a:rPr b="1"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b="1" lang="en" sz="1550">
                <a:solidFill>
                  <a:srgbClr val="F20066"/>
                </a:solidFill>
                <a:latin typeface="Montserrat"/>
                <a:ea typeface="Montserrat"/>
                <a:cs typeface="Montserrat"/>
                <a:sym typeface="Montserrat"/>
              </a:rPr>
              <a:t>trabajo</a:t>
            </a:r>
            <a:r>
              <a:rPr lang="en" sz="1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que realizamos.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2" name="Google Shape;2252;p67"/>
          <p:cNvPicPr preferRelativeResize="0"/>
          <p:nvPr/>
        </p:nvPicPr>
        <p:blipFill rotWithShape="1">
          <a:blip r:embed="rId3">
            <a:alphaModFix/>
          </a:blip>
          <a:srcRect b="6679" l="0" r="0" t="6688"/>
          <a:stretch/>
        </p:blipFill>
        <p:spPr>
          <a:xfrm>
            <a:off x="4099050" y="2721488"/>
            <a:ext cx="3288702" cy="19024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53" name="Google Shape;2253;p67"/>
          <p:cNvCxnSpPr/>
          <p:nvPr/>
        </p:nvCxnSpPr>
        <p:spPr>
          <a:xfrm flipH="1">
            <a:off x="-41650" y="2571738"/>
            <a:ext cx="17928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4" name="Google Shape;2254;p67"/>
          <p:cNvCxnSpPr/>
          <p:nvPr/>
        </p:nvCxnSpPr>
        <p:spPr>
          <a:xfrm flipH="1">
            <a:off x="7387750" y="3670313"/>
            <a:ext cx="17928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5" name="Google Shape;2255;p67"/>
          <p:cNvCxnSpPr/>
          <p:nvPr/>
        </p:nvCxnSpPr>
        <p:spPr>
          <a:xfrm>
            <a:off x="5741000" y="-569450"/>
            <a:ext cx="4800" cy="108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8"/>
          <p:cNvSpPr txBox="1"/>
          <p:nvPr>
            <p:ph type="title"/>
          </p:nvPr>
        </p:nvSpPr>
        <p:spPr>
          <a:xfrm>
            <a:off x="2043152" y="82300"/>
            <a:ext cx="51663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¡GRACIAS!</a:t>
            </a:r>
            <a:endParaRPr b="1" sz="6000"/>
          </a:p>
        </p:txBody>
      </p:sp>
      <p:sp>
        <p:nvSpPr>
          <p:cNvPr id="2261" name="Google Shape;2261;p68"/>
          <p:cNvSpPr txBox="1"/>
          <p:nvPr>
            <p:ph idx="1" type="subTitle"/>
          </p:nvPr>
        </p:nvSpPr>
        <p:spPr>
          <a:xfrm>
            <a:off x="2347900" y="1283150"/>
            <a:ext cx="44481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¿Tiene alguna pregunta?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gobiernoabierto@infonl.mx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81 41 70 7850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https://infonl.mx/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2" name="Google Shape;2262;p68"/>
          <p:cNvSpPr txBox="1"/>
          <p:nvPr/>
        </p:nvSpPr>
        <p:spPr>
          <a:xfrm>
            <a:off x="2473000" y="3947250"/>
            <a:ext cx="41979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Mtro. Raúl Parra Alemán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Dirección de Gobierno Abierto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3" name="Google Shape;2263;p6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8208" y="3043612"/>
            <a:ext cx="839250" cy="83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4" name="Google Shape;226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338" y="3043617"/>
            <a:ext cx="839243" cy="8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6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6475" y="3043638"/>
            <a:ext cx="839225" cy="88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25" y="4384113"/>
            <a:ext cx="2018699" cy="6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77825" y="82300"/>
            <a:ext cx="1619226" cy="737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8" name="Google Shape;2268;p68"/>
          <p:cNvGrpSpPr/>
          <p:nvPr/>
        </p:nvGrpSpPr>
        <p:grpSpPr>
          <a:xfrm>
            <a:off x="55786" y="-206322"/>
            <a:ext cx="2254018" cy="2606615"/>
            <a:chOff x="208186" y="-206322"/>
            <a:chExt cx="2254018" cy="2606615"/>
          </a:xfrm>
        </p:grpSpPr>
        <p:grpSp>
          <p:nvGrpSpPr>
            <p:cNvPr id="2269" name="Google Shape;2269;p68"/>
            <p:cNvGrpSpPr/>
            <p:nvPr/>
          </p:nvGrpSpPr>
          <p:grpSpPr>
            <a:xfrm rot="10800000">
              <a:off x="1779173" y="-103859"/>
              <a:ext cx="189757" cy="877532"/>
              <a:chOff x="7175070" y="4444895"/>
              <a:chExt cx="189757" cy="877532"/>
            </a:xfrm>
          </p:grpSpPr>
          <p:sp>
            <p:nvSpPr>
              <p:cNvPr id="2270" name="Google Shape;2270;p68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68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2" name="Google Shape;2272;p68"/>
            <p:cNvGrpSpPr/>
            <p:nvPr/>
          </p:nvGrpSpPr>
          <p:grpSpPr>
            <a:xfrm rot="10800000">
              <a:off x="860881" y="-103859"/>
              <a:ext cx="187853" cy="1660154"/>
              <a:chOff x="8095266" y="3662273"/>
              <a:chExt cx="187853" cy="1660154"/>
            </a:xfrm>
          </p:grpSpPr>
          <p:sp>
            <p:nvSpPr>
              <p:cNvPr id="2273" name="Google Shape;2273;p68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68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5" name="Google Shape;2275;p68"/>
            <p:cNvGrpSpPr/>
            <p:nvPr/>
          </p:nvGrpSpPr>
          <p:grpSpPr>
            <a:xfrm rot="10800000">
              <a:off x="383711" y="-103859"/>
              <a:ext cx="106270" cy="1584282"/>
              <a:chOff x="8654019" y="3738144"/>
              <a:chExt cx="106270" cy="1584282"/>
            </a:xfrm>
          </p:grpSpPr>
          <p:sp>
            <p:nvSpPr>
              <p:cNvPr id="2276" name="Google Shape;2276;p68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68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8" name="Google Shape;2278;p68"/>
            <p:cNvGrpSpPr/>
            <p:nvPr/>
          </p:nvGrpSpPr>
          <p:grpSpPr>
            <a:xfrm rot="10800000">
              <a:off x="2354997" y="-2374"/>
              <a:ext cx="107206" cy="915483"/>
              <a:chOff x="6681796" y="4305458"/>
              <a:chExt cx="107206" cy="915483"/>
            </a:xfrm>
          </p:grpSpPr>
          <p:sp>
            <p:nvSpPr>
              <p:cNvPr id="2279" name="Google Shape;2279;p68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68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1" name="Google Shape;2281;p68"/>
            <p:cNvGrpSpPr/>
            <p:nvPr/>
          </p:nvGrpSpPr>
          <p:grpSpPr>
            <a:xfrm rot="10800000">
              <a:off x="1171249" y="-103859"/>
              <a:ext cx="203817" cy="2357412"/>
              <a:chOff x="7768934" y="2965014"/>
              <a:chExt cx="203817" cy="2357412"/>
            </a:xfrm>
          </p:grpSpPr>
          <p:sp>
            <p:nvSpPr>
              <p:cNvPr id="2282" name="Google Shape;2282;p68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68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4" name="Google Shape;2284;p68"/>
            <p:cNvGrpSpPr/>
            <p:nvPr/>
          </p:nvGrpSpPr>
          <p:grpSpPr>
            <a:xfrm rot="10800000">
              <a:off x="2086531" y="-206322"/>
              <a:ext cx="106270" cy="1251606"/>
              <a:chOff x="6951199" y="4173282"/>
              <a:chExt cx="106270" cy="1251606"/>
            </a:xfrm>
          </p:grpSpPr>
          <p:sp>
            <p:nvSpPr>
              <p:cNvPr id="2285" name="Google Shape;2285;p68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68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7" name="Google Shape;2287;p68"/>
            <p:cNvGrpSpPr/>
            <p:nvPr/>
          </p:nvGrpSpPr>
          <p:grpSpPr>
            <a:xfrm rot="10800000">
              <a:off x="1123638" y="-56420"/>
              <a:ext cx="106270" cy="438313"/>
              <a:chOff x="7914092" y="4836674"/>
              <a:chExt cx="106270" cy="438313"/>
            </a:xfrm>
          </p:grpSpPr>
          <p:sp>
            <p:nvSpPr>
              <p:cNvPr id="2288" name="Google Shape;2288;p68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68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0" name="Google Shape;2290;p68"/>
            <p:cNvGrpSpPr/>
            <p:nvPr/>
          </p:nvGrpSpPr>
          <p:grpSpPr>
            <a:xfrm rot="10800000">
              <a:off x="616101" y="-103859"/>
              <a:ext cx="202116" cy="2095595"/>
              <a:chOff x="8325783" y="3226831"/>
              <a:chExt cx="202116" cy="2095595"/>
            </a:xfrm>
          </p:grpSpPr>
          <p:sp>
            <p:nvSpPr>
              <p:cNvPr id="2291" name="Google Shape;2291;p68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68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3" name="Google Shape;2293;p68"/>
            <p:cNvGrpSpPr/>
            <p:nvPr/>
          </p:nvGrpSpPr>
          <p:grpSpPr>
            <a:xfrm rot="10800000">
              <a:off x="208186" y="-103859"/>
              <a:ext cx="106301" cy="953434"/>
              <a:chOff x="8829513" y="4368992"/>
              <a:chExt cx="106301" cy="953434"/>
            </a:xfrm>
          </p:grpSpPr>
          <p:sp>
            <p:nvSpPr>
              <p:cNvPr id="2294" name="Google Shape;2294;p68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68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6" name="Google Shape;2296;p68"/>
            <p:cNvGrpSpPr/>
            <p:nvPr/>
          </p:nvGrpSpPr>
          <p:grpSpPr>
            <a:xfrm rot="10800000">
              <a:off x="1512611" y="-56420"/>
              <a:ext cx="106270" cy="2456713"/>
              <a:chOff x="7525119" y="2818274"/>
              <a:chExt cx="106270" cy="2456713"/>
            </a:xfrm>
          </p:grpSpPr>
          <p:sp>
            <p:nvSpPr>
              <p:cNvPr id="2297" name="Google Shape;2297;p68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68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99" name="Google Shape;2299;p68"/>
          <p:cNvGrpSpPr/>
          <p:nvPr/>
        </p:nvGrpSpPr>
        <p:grpSpPr>
          <a:xfrm flipH="1" rot="10800000">
            <a:off x="6831325" y="2894474"/>
            <a:ext cx="2256889" cy="2839299"/>
            <a:chOff x="6678925" y="-1144126"/>
            <a:chExt cx="2256889" cy="2839299"/>
          </a:xfrm>
        </p:grpSpPr>
        <p:sp>
          <p:nvSpPr>
            <p:cNvPr id="2300" name="Google Shape;2300;p68"/>
            <p:cNvSpPr/>
            <p:nvPr/>
          </p:nvSpPr>
          <p:spPr>
            <a:xfrm rot="10800000">
              <a:off x="7446410" y="-211634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68"/>
            <p:cNvSpPr/>
            <p:nvPr/>
          </p:nvSpPr>
          <p:spPr>
            <a:xfrm rot="10800000">
              <a:off x="7811630" y="-13857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68"/>
            <p:cNvSpPr/>
            <p:nvPr/>
          </p:nvSpPr>
          <p:spPr>
            <a:xfrm rot="10800000">
              <a:off x="7661272" y="106566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3" name="Google Shape;2303;p68"/>
            <p:cNvGrpSpPr/>
            <p:nvPr/>
          </p:nvGrpSpPr>
          <p:grpSpPr>
            <a:xfrm rot="10800000">
              <a:off x="6678925" y="-779874"/>
              <a:ext cx="179333" cy="2046284"/>
              <a:chOff x="2285742" y="3342557"/>
              <a:chExt cx="179333" cy="2046284"/>
            </a:xfrm>
          </p:grpSpPr>
          <p:sp>
            <p:nvSpPr>
              <p:cNvPr id="2304" name="Google Shape;2304;p68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68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6" name="Google Shape;2306;p68"/>
            <p:cNvSpPr/>
            <p:nvPr/>
          </p:nvSpPr>
          <p:spPr>
            <a:xfrm rot="10800000">
              <a:off x="7499530" y="-713459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68"/>
            <p:cNvSpPr/>
            <p:nvPr/>
          </p:nvSpPr>
          <p:spPr>
            <a:xfrm rot="10800000">
              <a:off x="7864749" y="-619548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8" name="Google Shape;2308;p68"/>
            <p:cNvGrpSpPr/>
            <p:nvPr/>
          </p:nvGrpSpPr>
          <p:grpSpPr>
            <a:xfrm rot="10800000">
              <a:off x="8244200" y="-666020"/>
              <a:ext cx="256172" cy="1687681"/>
              <a:chOff x="643628" y="3587306"/>
              <a:chExt cx="256172" cy="1687681"/>
            </a:xfrm>
          </p:grpSpPr>
          <p:sp>
            <p:nvSpPr>
              <p:cNvPr id="2309" name="Google Shape;2309;p68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68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1" name="Google Shape;2311;p68"/>
            <p:cNvGrpSpPr/>
            <p:nvPr/>
          </p:nvGrpSpPr>
          <p:grpSpPr>
            <a:xfrm rot="10800000">
              <a:off x="8563916" y="-619548"/>
              <a:ext cx="130926" cy="1992197"/>
              <a:chOff x="449159" y="3236319"/>
              <a:chExt cx="130926" cy="1992197"/>
            </a:xfrm>
          </p:grpSpPr>
          <p:sp>
            <p:nvSpPr>
              <p:cNvPr id="2312" name="Google Shape;2312;p68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68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4" name="Google Shape;2314;p68"/>
            <p:cNvGrpSpPr/>
            <p:nvPr/>
          </p:nvGrpSpPr>
          <p:grpSpPr>
            <a:xfrm rot="10800000">
              <a:off x="6969209" y="-1144126"/>
              <a:ext cx="188821" cy="2352672"/>
              <a:chOff x="1985970" y="3400421"/>
              <a:chExt cx="188821" cy="2352672"/>
            </a:xfrm>
          </p:grpSpPr>
          <p:sp>
            <p:nvSpPr>
              <p:cNvPr id="2315" name="Google Shape;2315;p68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68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7" name="Google Shape;2317;p68"/>
            <p:cNvGrpSpPr/>
            <p:nvPr/>
          </p:nvGrpSpPr>
          <p:grpSpPr>
            <a:xfrm rot="10800000">
              <a:off x="6813659" y="-551274"/>
              <a:ext cx="107206" cy="450641"/>
              <a:chOff x="2223135" y="4709600"/>
              <a:chExt cx="107206" cy="450641"/>
            </a:xfrm>
          </p:grpSpPr>
          <p:sp>
            <p:nvSpPr>
              <p:cNvPr id="2318" name="Google Shape;2318;p68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68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0" name="Google Shape;2320;p68"/>
            <p:cNvGrpSpPr/>
            <p:nvPr/>
          </p:nvGrpSpPr>
          <p:grpSpPr>
            <a:xfrm rot="10800000">
              <a:off x="7201630" y="-872817"/>
              <a:ext cx="148997" cy="2567990"/>
              <a:chOff x="1793373" y="2913794"/>
              <a:chExt cx="148997" cy="2567990"/>
            </a:xfrm>
          </p:grpSpPr>
          <p:sp>
            <p:nvSpPr>
              <p:cNvPr id="2321" name="Google Shape;2321;p68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68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23" name="Google Shape;2323;p68"/>
            <p:cNvSpPr/>
            <p:nvPr/>
          </p:nvSpPr>
          <p:spPr>
            <a:xfrm rot="10800000">
              <a:off x="7714391" y="-666020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24" name="Google Shape;2324;p68"/>
            <p:cNvGrpSpPr/>
            <p:nvPr/>
          </p:nvGrpSpPr>
          <p:grpSpPr>
            <a:xfrm rot="10800000">
              <a:off x="8078194" y="-666020"/>
              <a:ext cx="196405" cy="2079460"/>
              <a:chOff x="869401" y="3195527"/>
              <a:chExt cx="196405" cy="2079460"/>
            </a:xfrm>
          </p:grpSpPr>
          <p:sp>
            <p:nvSpPr>
              <p:cNvPr id="2325" name="Google Shape;2325;p68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68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7" name="Google Shape;2327;p68"/>
            <p:cNvGrpSpPr/>
            <p:nvPr/>
          </p:nvGrpSpPr>
          <p:grpSpPr>
            <a:xfrm rot="10800000">
              <a:off x="8722338" y="-666020"/>
              <a:ext cx="213476" cy="1439124"/>
              <a:chOff x="208186" y="3835863"/>
              <a:chExt cx="213476" cy="1439124"/>
            </a:xfrm>
          </p:grpSpPr>
          <p:sp>
            <p:nvSpPr>
              <p:cNvPr id="2328" name="Google Shape;2328;p68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68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30" name="Google Shape;2330;p68"/>
            <p:cNvGrpSpPr/>
            <p:nvPr/>
          </p:nvGrpSpPr>
          <p:grpSpPr>
            <a:xfrm rot="10800000">
              <a:off x="8445334" y="-808714"/>
              <a:ext cx="106271" cy="608131"/>
              <a:chOff x="1532324" y="4654339"/>
              <a:chExt cx="110262" cy="630973"/>
            </a:xfrm>
          </p:grpSpPr>
          <p:sp>
            <p:nvSpPr>
              <p:cNvPr id="2331" name="Google Shape;2331;p68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p68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2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818" name="Google Shape;818;p32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819" name="Google Shape;819;p32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1" name="Google Shape;821;p32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5" name="Google Shape;825;p32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826" name="Google Shape;826;p32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8" name="Google Shape;828;p32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829" name="Google Shape;829;p32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1" name="Google Shape;831;p32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832" name="Google Shape;832;p32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4" name="Google Shape;834;p32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835" name="Google Shape;835;p32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32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838" name="Google Shape;838;p32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0" name="Google Shape;840;p32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841" name="Google Shape;841;p32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3" name="Google Shape;843;p32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844" name="Google Shape;844;p32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32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847" name="Google Shape;847;p32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2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32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850" name="Google Shape;850;p32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2" name="Google Shape;852;p32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853" name="Google Shape;853;p32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5" name="Google Shape;855;p32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856" name="Google Shape;856;p32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8" name="Google Shape;858;p32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859" name="Google Shape;859;p32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1" name="Google Shape;861;p32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862" name="Google Shape;862;p32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2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4" name="Google Shape;864;p32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865" name="Google Shape;865;p32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2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7" name="Google Shape;867;p32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868" name="Google Shape;868;p32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2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0" name="Google Shape;870;p32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871" name="Google Shape;871;p32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3" name="Google Shape;873;p32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874" name="Google Shape;874;p32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2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6" name="Google Shape;876;p32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7" name="Google Shape;877;p32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878" name="Google Shape;878;p32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2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0" name="Google Shape;880;p32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881" name="Google Shape;881;p32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2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3" name="Google Shape;883;p32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884" name="Google Shape;884;p32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2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6" name="Google Shape;886;p32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887" name="Google Shape;887;p32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2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9" name="Google Shape;889;p32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890" name="Google Shape;890;p32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2" name="Google Shape;892;p32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893" name="Google Shape;893;p32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5" name="Google Shape;895;p32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896" name="Google Shape;896;p32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8" name="Google Shape;898;p32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899" name="Google Shape;899;p32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1" name="Google Shape;901;p32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902" name="Google Shape;902;p32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4" name="Google Shape;904;p32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905" name="Google Shape;905;p32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7" name="Google Shape;907;p32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908" name="Google Shape;908;p32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2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0" name="Google Shape;910;p32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911" name="Google Shape;911;p32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3" name="Google Shape;913;p32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914" name="Google Shape;914;p32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2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6" name="Google Shape;916;p32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917" name="Google Shape;917;p32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9" name="Google Shape;919;p32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920" name="Google Shape;920;p32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2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2" name="Google Shape;922;p32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3" name="Google Shape;923;p32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924" name="Google Shape;924;p32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6" name="Google Shape;926;p32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927" name="Google Shape;927;p32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2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9" name="Google Shape;929;p32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01</a:t>
            </a:r>
            <a:endParaRPr b="1" sz="5000"/>
          </a:p>
        </p:txBody>
      </p:sp>
      <p:cxnSp>
        <p:nvCxnSpPr>
          <p:cNvPr id="930" name="Google Shape;930;p32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31" name="Google Shape;931;p32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¿Qué es un dato?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3"/>
          <p:cNvSpPr txBox="1"/>
          <p:nvPr>
            <p:ph type="title"/>
          </p:nvPr>
        </p:nvSpPr>
        <p:spPr>
          <a:xfrm flipH="1">
            <a:off x="1011699" y="186150"/>
            <a:ext cx="118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Dato</a:t>
            </a:r>
            <a:endParaRPr b="1" sz="2500">
              <a:solidFill>
                <a:schemeClr val="dk2"/>
              </a:solidFill>
            </a:endParaRPr>
          </a:p>
        </p:txBody>
      </p:sp>
      <p:sp>
        <p:nvSpPr>
          <p:cNvPr id="937" name="Google Shape;937;p33"/>
          <p:cNvSpPr txBox="1"/>
          <p:nvPr>
            <p:ph idx="4294967295" type="subTitle"/>
          </p:nvPr>
        </p:nvSpPr>
        <p:spPr>
          <a:xfrm flipH="1">
            <a:off x="1011950" y="758850"/>
            <a:ext cx="4841100" cy="15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Una </a:t>
            </a:r>
            <a:r>
              <a:rPr b="1" lang="en" sz="1600"/>
              <a:t>representación simbólica</a:t>
            </a:r>
            <a:r>
              <a:rPr lang="en" sz="1600"/>
              <a:t> de información que queremos recordar, comparar o manipular. </a:t>
            </a:r>
            <a:endParaRPr sz="1600"/>
          </a:p>
          <a:p>
            <a:pPr indent="-330200" lvl="0" marL="457200" rtl="0" algn="just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Pueden ser números, textos, imágenes, sonidos.</a:t>
            </a:r>
            <a:endParaRPr sz="1600"/>
          </a:p>
        </p:txBody>
      </p:sp>
      <p:cxnSp>
        <p:nvCxnSpPr>
          <p:cNvPr id="938" name="Google Shape;938;p33"/>
          <p:cNvCxnSpPr/>
          <p:nvPr/>
        </p:nvCxnSpPr>
        <p:spPr>
          <a:xfrm rot="10800000">
            <a:off x="7606200" y="-68600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33"/>
          <p:cNvCxnSpPr/>
          <p:nvPr/>
        </p:nvCxnSpPr>
        <p:spPr>
          <a:xfrm rot="10800000">
            <a:off x="7606200" y="4603997"/>
            <a:ext cx="0" cy="60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40" name="Google Shape;940;p33"/>
          <p:cNvGrpSpPr/>
          <p:nvPr/>
        </p:nvGrpSpPr>
        <p:grpSpPr>
          <a:xfrm>
            <a:off x="6479070" y="433202"/>
            <a:ext cx="2254248" cy="4277079"/>
            <a:chOff x="1138925" y="106067"/>
            <a:chExt cx="2531725" cy="4961233"/>
          </a:xfrm>
        </p:grpSpPr>
        <p:pic>
          <p:nvPicPr>
            <p:cNvPr id="941" name="Google Shape;94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8925" y="106067"/>
              <a:ext cx="2531715" cy="16866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42" name="Google Shape;94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8925" y="1786424"/>
              <a:ext cx="844125" cy="149905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43" name="Google Shape;943;p33"/>
            <p:cNvPicPr preferRelativeResize="0"/>
            <p:nvPr/>
          </p:nvPicPr>
          <p:blipFill rotWithShape="1">
            <a:blip r:embed="rId5">
              <a:alphaModFix/>
            </a:blip>
            <a:srcRect b="0" l="0" r="52185" t="0"/>
            <a:stretch/>
          </p:blipFill>
          <p:spPr>
            <a:xfrm>
              <a:off x="1983050" y="1786425"/>
              <a:ext cx="955000" cy="149905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44" name="Google Shape;944;p33"/>
            <p:cNvPicPr preferRelativeResize="0"/>
            <p:nvPr/>
          </p:nvPicPr>
          <p:blipFill rotWithShape="1">
            <a:blip r:embed="rId6">
              <a:alphaModFix/>
            </a:blip>
            <a:srcRect b="0" l="0" r="67327" t="0"/>
            <a:stretch/>
          </p:blipFill>
          <p:spPr>
            <a:xfrm>
              <a:off x="2920425" y="1792725"/>
              <a:ext cx="750223" cy="14990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45" name="Google Shape;945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38925" y="3222763"/>
              <a:ext cx="2531725" cy="1844537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946" name="Google Shape;946;p33"/>
          <p:cNvSpPr txBox="1"/>
          <p:nvPr/>
        </p:nvSpPr>
        <p:spPr>
          <a:xfrm>
            <a:off x="1968075" y="4142700"/>
            <a:ext cx="432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Piezas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un rompecabezas que </a:t>
            </a: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cuando le damos forma,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convierte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lo que queramos representar.</a:t>
            </a:r>
            <a:endParaRPr sz="1200"/>
          </a:p>
        </p:txBody>
      </p:sp>
      <p:graphicFrame>
        <p:nvGraphicFramePr>
          <p:cNvPr id="947" name="Google Shape;947;p33"/>
          <p:cNvGraphicFramePr/>
          <p:nvPr/>
        </p:nvGraphicFramePr>
        <p:xfrm>
          <a:off x="2481400" y="246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{81744493-C365-4511-AAB7-9352810D4291}</a:tableStyleId>
              </a:tblPr>
              <a:tblGrid>
                <a:gridCol w="1267325"/>
                <a:gridCol w="1983300"/>
              </a:tblGrid>
              <a:tr h="21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DATO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Porcentaje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3.14%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Moneda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314.00 MXN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Texto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Trescientos catorce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03:14</a:t>
                      </a:r>
                      <a:endParaRPr b="1" sz="9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F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8" name="Google Shape;948;p33"/>
          <p:cNvSpPr txBox="1"/>
          <p:nvPr/>
        </p:nvSpPr>
        <p:spPr>
          <a:xfrm>
            <a:off x="1252300" y="2851875"/>
            <a:ext cx="94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9600"/>
                </a:solidFill>
                <a:latin typeface="Ramabhadra"/>
                <a:ea typeface="Ramabhadra"/>
                <a:cs typeface="Ramabhadra"/>
                <a:sym typeface="Ramabhadra"/>
              </a:rPr>
              <a:t>314</a:t>
            </a:r>
            <a:endParaRPr sz="3500">
              <a:solidFill>
                <a:srgbClr val="FF9600"/>
              </a:solidFill>
              <a:latin typeface="Ramabhadra"/>
              <a:ea typeface="Ramabhadra"/>
              <a:cs typeface="Ramabhadra"/>
              <a:sym typeface="Ramabhadr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4"/>
          <p:cNvSpPr txBox="1"/>
          <p:nvPr>
            <p:ph type="title"/>
          </p:nvPr>
        </p:nvSpPr>
        <p:spPr>
          <a:xfrm flipH="1">
            <a:off x="139924" y="186150"/>
            <a:ext cx="118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BFE9"/>
                </a:solidFill>
              </a:rPr>
              <a:t>Dato</a:t>
            </a:r>
            <a:endParaRPr b="1" sz="2500">
              <a:solidFill>
                <a:srgbClr val="00BFE9"/>
              </a:solidFill>
            </a:endParaRPr>
          </a:p>
        </p:txBody>
      </p:sp>
      <p:sp>
        <p:nvSpPr>
          <p:cNvPr id="954" name="Google Shape;954;p34"/>
          <p:cNvSpPr txBox="1"/>
          <p:nvPr>
            <p:ph idx="4294967295" type="subTitle"/>
          </p:nvPr>
        </p:nvSpPr>
        <p:spPr>
          <a:xfrm flipH="1">
            <a:off x="140150" y="758850"/>
            <a:ext cx="3703800" cy="15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 la </a:t>
            </a:r>
            <a:r>
              <a:rPr b="1" lang="en" sz="1600"/>
              <a:t>entrada sin procesar</a:t>
            </a:r>
            <a:r>
              <a:rPr lang="en" sz="1600"/>
              <a:t> de la cual se produce la información.</a:t>
            </a:r>
            <a:endParaRPr sz="1600"/>
          </a:p>
          <a:p>
            <a:pPr indent="-330200" lvl="0" marL="457200" rtl="0" algn="just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Fuera de contexto no</a:t>
            </a:r>
            <a:br>
              <a:rPr lang="en" sz="1600"/>
            </a:br>
            <a:r>
              <a:rPr lang="en" sz="1600"/>
              <a:t>aportan nada</a:t>
            </a:r>
            <a:endParaRPr sz="1600"/>
          </a:p>
        </p:txBody>
      </p:sp>
      <p:sp>
        <p:nvSpPr>
          <p:cNvPr id="955" name="Google Shape;955;p34"/>
          <p:cNvSpPr txBox="1"/>
          <p:nvPr>
            <p:ph type="title"/>
          </p:nvPr>
        </p:nvSpPr>
        <p:spPr>
          <a:xfrm flipH="1">
            <a:off x="5245375" y="2929350"/>
            <a:ext cx="226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9600"/>
                </a:solidFill>
              </a:rPr>
              <a:t>Información</a:t>
            </a:r>
            <a:endParaRPr b="1" sz="2500">
              <a:solidFill>
                <a:srgbClr val="FF9600"/>
              </a:solidFill>
            </a:endParaRPr>
          </a:p>
        </p:txBody>
      </p:sp>
      <p:sp>
        <p:nvSpPr>
          <p:cNvPr id="956" name="Google Shape;956;p34"/>
          <p:cNvSpPr txBox="1"/>
          <p:nvPr>
            <p:ph idx="4294967295" type="subTitle"/>
          </p:nvPr>
        </p:nvSpPr>
        <p:spPr>
          <a:xfrm flipH="1">
            <a:off x="5245675" y="3502050"/>
            <a:ext cx="3703800" cy="15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Se refiere a los </a:t>
            </a:r>
            <a:r>
              <a:rPr b="1" lang="en" sz="1600"/>
              <a:t>datos </a:t>
            </a:r>
            <a:r>
              <a:rPr lang="en" sz="1600"/>
              <a:t>que han sido </a:t>
            </a:r>
            <a:r>
              <a:rPr b="1" lang="en" sz="1600"/>
              <a:t>procesados </a:t>
            </a:r>
            <a:r>
              <a:rPr lang="en" sz="1600"/>
              <a:t>y comunicados de tal manera que pueden ser entendidos e </a:t>
            </a:r>
            <a:r>
              <a:rPr b="1" lang="en" sz="1600"/>
              <a:t>interpretados </a:t>
            </a:r>
            <a:r>
              <a:rPr lang="en" sz="1600"/>
              <a:t>por el receptor.</a:t>
            </a:r>
            <a:endParaRPr sz="1600"/>
          </a:p>
        </p:txBody>
      </p:sp>
      <p:sp>
        <p:nvSpPr>
          <p:cNvPr id="957" name="Google Shape;957;p34"/>
          <p:cNvSpPr/>
          <p:nvPr/>
        </p:nvSpPr>
        <p:spPr>
          <a:xfrm rot="-1697757">
            <a:off x="1103778" y="4021597"/>
            <a:ext cx="1212592" cy="681464"/>
          </a:xfrm>
          <a:prstGeom prst="ellipse">
            <a:avLst/>
          </a:prstGeom>
          <a:noFill/>
          <a:ln cap="flat" cmpd="sng" w="19050">
            <a:solidFill>
              <a:srgbClr val="00BF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8" name="Google Shape;958;p34"/>
          <p:cNvSpPr/>
          <p:nvPr/>
        </p:nvSpPr>
        <p:spPr>
          <a:xfrm rot="-1697778">
            <a:off x="6646322" y="670893"/>
            <a:ext cx="2087204" cy="681464"/>
          </a:xfrm>
          <a:prstGeom prst="ellipse">
            <a:avLst/>
          </a:prstGeom>
          <a:noFill/>
          <a:ln cap="flat" cmpd="sng" w="19050">
            <a:solidFill>
              <a:srgbClr val="FF9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9" name="Google Shape;959;p34"/>
          <p:cNvSpPr/>
          <p:nvPr/>
        </p:nvSpPr>
        <p:spPr>
          <a:xfrm rot="-1733736">
            <a:off x="3677903" y="2413597"/>
            <a:ext cx="1669443" cy="73059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1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PROCESAMIENTO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0" name="Google Shape;960;p34"/>
          <p:cNvSpPr/>
          <p:nvPr/>
        </p:nvSpPr>
        <p:spPr>
          <a:xfrm rot="-1857658">
            <a:off x="2504646" y="3367443"/>
            <a:ext cx="1058987" cy="49340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ENTRADA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1" name="Google Shape;961;p34"/>
          <p:cNvSpPr/>
          <p:nvPr/>
        </p:nvSpPr>
        <p:spPr>
          <a:xfrm rot="-1857658">
            <a:off x="5552646" y="1691043"/>
            <a:ext cx="1058987" cy="49340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2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SALIDA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35"/>
          <p:cNvGrpSpPr/>
          <p:nvPr/>
        </p:nvGrpSpPr>
        <p:grpSpPr>
          <a:xfrm rot="10800000">
            <a:off x="208186" y="-763126"/>
            <a:ext cx="8727628" cy="2934819"/>
            <a:chOff x="208186" y="2818274"/>
            <a:chExt cx="8727628" cy="2934819"/>
          </a:xfrm>
        </p:grpSpPr>
        <p:grpSp>
          <p:nvGrpSpPr>
            <p:cNvPr id="967" name="Google Shape;967;p35"/>
            <p:cNvGrpSpPr/>
            <p:nvPr/>
          </p:nvGrpSpPr>
          <p:grpSpPr>
            <a:xfrm>
              <a:off x="2285742" y="3342557"/>
              <a:ext cx="179333" cy="2046284"/>
              <a:chOff x="2285742" y="3342557"/>
              <a:chExt cx="179333" cy="204628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2339798" y="3391900"/>
                <a:ext cx="125277" cy="1996941"/>
              </a:xfrm>
              <a:custGeom>
                <a:rect b="b" l="l" r="r" t="t"/>
                <a:pathLst>
                  <a:path extrusionOk="0" fill="none" h="63984" w="4014">
                    <a:moveTo>
                      <a:pt x="4013" y="63983"/>
                    </a:moveTo>
                    <a:lnTo>
                      <a:pt x="4013" y="36414"/>
                    </a:lnTo>
                    <a:lnTo>
                      <a:pt x="1" y="3237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9600"/>
              </a:solidFill>
              <a:ln cap="flat" cmpd="sng" w="19000">
                <a:solidFill>
                  <a:srgbClr val="FF96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2285742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0" name="Google Shape;970;p35"/>
            <p:cNvSpPr/>
            <p:nvPr/>
          </p:nvSpPr>
          <p:spPr>
            <a:xfrm>
              <a:off x="1644439" y="4763642"/>
              <a:ext cx="31" cy="558784"/>
            </a:xfrm>
            <a:custGeom>
              <a:rect b="b" l="l" r="r" t="t"/>
              <a:pathLst>
                <a:path extrusionOk="0" fill="none" h="17904" w="1">
                  <a:moveTo>
                    <a:pt x="1" y="17903"/>
                  </a:moveTo>
                  <a:lnTo>
                    <a:pt x="1" y="0"/>
                  </a:lnTo>
                </a:path>
              </a:pathLst>
            </a:custGeom>
            <a:solidFill>
              <a:srgbClr val="F20066"/>
            </a:solidFill>
            <a:ln cap="rnd" cmpd="sng" w="19000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591320" y="4714299"/>
              <a:ext cx="106270" cy="106301"/>
            </a:xfrm>
            <a:custGeom>
              <a:rect b="b" l="l" r="r" t="t"/>
              <a:pathLst>
                <a:path extrusionOk="0" h="3406" w="3405">
                  <a:moveTo>
                    <a:pt x="1703" y="1"/>
                  </a:moveTo>
                  <a:cubicBezTo>
                    <a:pt x="761" y="1"/>
                    <a:pt x="1" y="761"/>
                    <a:pt x="1" y="1703"/>
                  </a:cubicBezTo>
                  <a:cubicBezTo>
                    <a:pt x="1" y="2645"/>
                    <a:pt x="761" y="3405"/>
                    <a:pt x="1703" y="3405"/>
                  </a:cubicBezTo>
                  <a:cubicBezTo>
                    <a:pt x="2645" y="3405"/>
                    <a:pt x="3405" y="2645"/>
                    <a:pt x="3405" y="1703"/>
                  </a:cubicBezTo>
                  <a:cubicBezTo>
                    <a:pt x="3405" y="761"/>
                    <a:pt x="2645" y="1"/>
                    <a:pt x="1703" y="1"/>
                  </a:cubicBezTo>
                  <a:close/>
                </a:path>
              </a:pathLst>
            </a:custGeom>
            <a:solidFill>
              <a:srgbClr val="F20066"/>
            </a:solidFill>
            <a:ln cap="flat" cmpd="sng" w="9525">
              <a:solidFill>
                <a:srgbClr val="F2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279220" y="4690580"/>
              <a:ext cx="31" cy="537936"/>
            </a:xfrm>
            <a:custGeom>
              <a:rect b="b" l="l" r="r" t="t"/>
              <a:pathLst>
                <a:path extrusionOk="0" fill="none" h="17236" w="1">
                  <a:moveTo>
                    <a:pt x="0" y="17235"/>
                  </a:moveTo>
                  <a:lnTo>
                    <a:pt x="0" y="1"/>
                  </a:lnTo>
                </a:path>
              </a:pathLst>
            </a:custGeom>
            <a:solidFill>
              <a:srgbClr val="FF9600"/>
            </a:solidFill>
            <a:ln cap="rnd" cmpd="sng" w="19000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226100" y="4640301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4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5" y="2676"/>
                    <a:pt x="3405" y="1734"/>
                  </a:cubicBezTo>
                  <a:cubicBezTo>
                    <a:pt x="3405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FF9600"/>
            </a:solidFill>
            <a:ln cap="flat" cmpd="sng" w="9525">
              <a:solidFill>
                <a:srgbClr val="FF9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4" name="Google Shape;974;p35"/>
            <p:cNvGrpSpPr/>
            <p:nvPr/>
          </p:nvGrpSpPr>
          <p:grpSpPr>
            <a:xfrm>
              <a:off x="643628" y="3587306"/>
              <a:ext cx="256172" cy="1687681"/>
              <a:chOff x="643628" y="3587306"/>
              <a:chExt cx="256172" cy="1687681"/>
            </a:xfrm>
          </p:grpSpPr>
          <p:sp>
            <p:nvSpPr>
              <p:cNvPr id="975" name="Google Shape;975;p35"/>
              <p:cNvSpPr/>
              <p:nvPr/>
            </p:nvSpPr>
            <p:spPr>
              <a:xfrm>
                <a:off x="696747" y="3638553"/>
                <a:ext cx="203052" cy="1636434"/>
              </a:xfrm>
              <a:custGeom>
                <a:rect b="b" l="l" r="r" t="t"/>
                <a:pathLst>
                  <a:path extrusionOk="0" fill="none" h="52433" w="6506">
                    <a:moveTo>
                      <a:pt x="6505" y="52433"/>
                    </a:moveTo>
                    <a:lnTo>
                      <a:pt x="6505" y="39454"/>
                    </a:lnTo>
                    <a:lnTo>
                      <a:pt x="1" y="3294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643628" y="3587306"/>
                <a:ext cx="107238" cy="107238"/>
              </a:xfrm>
              <a:custGeom>
                <a:rect b="b" l="l" r="r" t="t"/>
                <a:pathLst>
                  <a:path extrusionOk="0" h="3436" w="3436">
                    <a:moveTo>
                      <a:pt x="1703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3" y="3436"/>
                    </a:cubicBezTo>
                    <a:cubicBezTo>
                      <a:pt x="2614" y="3436"/>
                      <a:pt x="3435" y="2676"/>
                      <a:pt x="3435" y="1733"/>
                    </a:cubicBezTo>
                    <a:cubicBezTo>
                      <a:pt x="3435" y="761"/>
                      <a:pt x="2675" y="1"/>
                      <a:pt x="170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7" name="Google Shape;977;p35"/>
            <p:cNvGrpSpPr/>
            <p:nvPr/>
          </p:nvGrpSpPr>
          <p:grpSpPr>
            <a:xfrm>
              <a:off x="449159" y="3236319"/>
              <a:ext cx="130926" cy="1992197"/>
              <a:chOff x="449159" y="3236319"/>
              <a:chExt cx="130926" cy="1992197"/>
            </a:xfrm>
          </p:grpSpPr>
          <p:sp>
            <p:nvSpPr>
              <p:cNvPr id="978" name="Google Shape;978;p35"/>
              <p:cNvSpPr/>
              <p:nvPr/>
            </p:nvSpPr>
            <p:spPr>
              <a:xfrm>
                <a:off x="449159" y="3287534"/>
                <a:ext cx="76870" cy="1940981"/>
              </a:xfrm>
              <a:custGeom>
                <a:rect b="b" l="l" r="r" t="t"/>
                <a:pathLst>
                  <a:path extrusionOk="0" fill="none" h="62191" w="2463">
                    <a:moveTo>
                      <a:pt x="0" y="62190"/>
                    </a:moveTo>
                    <a:lnTo>
                      <a:pt x="0" y="43345"/>
                    </a:lnTo>
                    <a:lnTo>
                      <a:pt x="2462" y="40853"/>
                    </a:lnTo>
                    <a:lnTo>
                      <a:pt x="2462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472878" y="3236319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1"/>
                    </a:moveTo>
                    <a:cubicBezTo>
                      <a:pt x="760" y="1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0" name="Google Shape;980;p35"/>
            <p:cNvGrpSpPr/>
            <p:nvPr/>
          </p:nvGrpSpPr>
          <p:grpSpPr>
            <a:xfrm>
              <a:off x="7175070" y="4444895"/>
              <a:ext cx="189757" cy="877532"/>
              <a:chOff x="7175070" y="4444895"/>
              <a:chExt cx="189757" cy="877532"/>
            </a:xfrm>
          </p:grpSpPr>
          <p:sp>
            <p:nvSpPr>
              <p:cNvPr id="981" name="Google Shape;981;p35"/>
              <p:cNvSpPr/>
              <p:nvPr/>
            </p:nvSpPr>
            <p:spPr>
              <a:xfrm>
                <a:off x="7175070" y="4495174"/>
                <a:ext cx="136637" cy="827252"/>
              </a:xfrm>
              <a:custGeom>
                <a:rect b="b" l="l" r="r" t="t"/>
                <a:pathLst>
                  <a:path extrusionOk="0" fill="none" h="26506" w="4378">
                    <a:moveTo>
                      <a:pt x="1" y="26505"/>
                    </a:moveTo>
                    <a:lnTo>
                      <a:pt x="1" y="4651"/>
                    </a:lnTo>
                    <a:lnTo>
                      <a:pt x="4378" y="304"/>
                    </a:lnTo>
                    <a:lnTo>
                      <a:pt x="437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7258557" y="4444895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75"/>
                      <a:pt x="760" y="3435"/>
                      <a:pt x="1703" y="3435"/>
                    </a:cubicBezTo>
                    <a:cubicBezTo>
                      <a:pt x="2645" y="3435"/>
                      <a:pt x="3405" y="267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3" name="Google Shape;983;p35"/>
            <p:cNvGrpSpPr/>
            <p:nvPr/>
          </p:nvGrpSpPr>
          <p:grpSpPr>
            <a:xfrm>
              <a:off x="8095266" y="3662273"/>
              <a:ext cx="187853" cy="1660154"/>
              <a:chOff x="8095266" y="3662273"/>
              <a:chExt cx="187853" cy="1660154"/>
            </a:xfrm>
          </p:grpSpPr>
          <p:sp>
            <p:nvSpPr>
              <p:cNvPr id="984" name="Google Shape;984;p35"/>
              <p:cNvSpPr/>
              <p:nvPr/>
            </p:nvSpPr>
            <p:spPr>
              <a:xfrm>
                <a:off x="8148386" y="3713488"/>
                <a:ext cx="134734" cy="1608938"/>
              </a:xfrm>
              <a:custGeom>
                <a:rect b="b" l="l" r="r" t="t"/>
                <a:pathLst>
                  <a:path extrusionOk="0" fill="none" h="51552" w="4317">
                    <a:moveTo>
                      <a:pt x="4317" y="51551"/>
                    </a:moveTo>
                    <a:lnTo>
                      <a:pt x="4317" y="34317"/>
                    </a:lnTo>
                    <a:lnTo>
                      <a:pt x="1" y="3000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8095266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6" name="Google Shape;986;p35"/>
            <p:cNvGrpSpPr/>
            <p:nvPr/>
          </p:nvGrpSpPr>
          <p:grpSpPr>
            <a:xfrm>
              <a:off x="8654019" y="3738144"/>
              <a:ext cx="106270" cy="1584282"/>
              <a:chOff x="8654019" y="3738144"/>
              <a:chExt cx="106270" cy="1584282"/>
            </a:xfrm>
          </p:grpSpPr>
          <p:sp>
            <p:nvSpPr>
              <p:cNvPr id="987" name="Google Shape;987;p35"/>
              <p:cNvSpPr/>
              <p:nvPr/>
            </p:nvSpPr>
            <p:spPr>
              <a:xfrm>
                <a:off x="8707138" y="3789391"/>
                <a:ext cx="31" cy="1533035"/>
              </a:xfrm>
              <a:custGeom>
                <a:rect b="b" l="l" r="r" t="t"/>
                <a:pathLst>
                  <a:path extrusionOk="0" fill="none" h="49120" w="1">
                    <a:moveTo>
                      <a:pt x="1" y="4911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8654019" y="373814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5"/>
                      <a:pt x="1703" y="3435"/>
                    </a:cubicBezTo>
                    <a:cubicBezTo>
                      <a:pt x="2645" y="3435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9" name="Google Shape;989;p35"/>
            <p:cNvGrpSpPr/>
            <p:nvPr/>
          </p:nvGrpSpPr>
          <p:grpSpPr>
            <a:xfrm>
              <a:off x="3440232" y="4526478"/>
              <a:ext cx="106301" cy="748509"/>
              <a:chOff x="3440232" y="4526478"/>
              <a:chExt cx="106301" cy="748509"/>
            </a:xfrm>
          </p:grpSpPr>
          <p:sp>
            <p:nvSpPr>
              <p:cNvPr id="990" name="Google Shape;990;p35"/>
              <p:cNvSpPr/>
              <p:nvPr/>
            </p:nvSpPr>
            <p:spPr>
              <a:xfrm>
                <a:off x="3493382" y="4577693"/>
                <a:ext cx="31" cy="697294"/>
              </a:xfrm>
              <a:custGeom>
                <a:rect b="b" l="l" r="r" t="t"/>
                <a:pathLst>
                  <a:path extrusionOk="0" fill="none" h="22342" w="1">
                    <a:moveTo>
                      <a:pt x="0" y="2234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3440232" y="4526478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2" name="Google Shape;992;p35"/>
            <p:cNvGrpSpPr/>
            <p:nvPr/>
          </p:nvGrpSpPr>
          <p:grpSpPr>
            <a:xfrm>
              <a:off x="3869993" y="3662273"/>
              <a:ext cx="212509" cy="1660154"/>
              <a:chOff x="3869993" y="3662273"/>
              <a:chExt cx="212509" cy="1660154"/>
            </a:xfrm>
          </p:grpSpPr>
          <p:sp>
            <p:nvSpPr>
              <p:cNvPr id="993" name="Google Shape;993;p35"/>
              <p:cNvSpPr/>
              <p:nvPr/>
            </p:nvSpPr>
            <p:spPr>
              <a:xfrm>
                <a:off x="3869993" y="3713488"/>
                <a:ext cx="159389" cy="1608938"/>
              </a:xfrm>
              <a:custGeom>
                <a:rect b="b" l="l" r="r" t="t"/>
                <a:pathLst>
                  <a:path extrusionOk="0" fill="none" h="51552" w="5107">
                    <a:moveTo>
                      <a:pt x="0" y="51551"/>
                    </a:moveTo>
                    <a:lnTo>
                      <a:pt x="0" y="27660"/>
                    </a:lnTo>
                    <a:lnTo>
                      <a:pt x="5107" y="22554"/>
                    </a:lnTo>
                    <a:lnTo>
                      <a:pt x="5107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3976232" y="3662273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5" name="Google Shape;995;p35"/>
            <p:cNvGrpSpPr/>
            <p:nvPr/>
          </p:nvGrpSpPr>
          <p:grpSpPr>
            <a:xfrm>
              <a:off x="4135591" y="3400421"/>
              <a:ext cx="203052" cy="1922005"/>
              <a:chOff x="4135591" y="3400421"/>
              <a:chExt cx="203052" cy="1922005"/>
            </a:xfrm>
          </p:grpSpPr>
          <p:sp>
            <p:nvSpPr>
              <p:cNvPr id="996" name="Google Shape;996;p35"/>
              <p:cNvSpPr/>
              <p:nvPr/>
            </p:nvSpPr>
            <p:spPr>
              <a:xfrm>
                <a:off x="4189677" y="3451668"/>
                <a:ext cx="148965" cy="1870759"/>
              </a:xfrm>
              <a:custGeom>
                <a:rect b="b" l="l" r="r" t="t"/>
                <a:pathLst>
                  <a:path extrusionOk="0" fill="none" h="59941" w="4773">
                    <a:moveTo>
                      <a:pt x="4773" y="59940"/>
                    </a:moveTo>
                    <a:lnTo>
                      <a:pt x="4773" y="44013"/>
                    </a:lnTo>
                    <a:lnTo>
                      <a:pt x="1" y="3924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4135591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4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4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4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8" name="Google Shape;998;p35"/>
            <p:cNvGrpSpPr/>
            <p:nvPr/>
          </p:nvGrpSpPr>
          <p:grpSpPr>
            <a:xfrm>
              <a:off x="5367886" y="3112040"/>
              <a:ext cx="200212" cy="2162947"/>
              <a:chOff x="5367886" y="3112040"/>
              <a:chExt cx="200212" cy="2162947"/>
            </a:xfrm>
          </p:grpSpPr>
          <p:sp>
            <p:nvSpPr>
              <p:cNvPr id="999" name="Google Shape;999;p35"/>
              <p:cNvSpPr/>
              <p:nvPr/>
            </p:nvSpPr>
            <p:spPr>
              <a:xfrm>
                <a:off x="5367886" y="3163287"/>
                <a:ext cx="147093" cy="2111700"/>
              </a:xfrm>
              <a:custGeom>
                <a:rect b="b" l="l" r="r" t="t"/>
                <a:pathLst>
                  <a:path extrusionOk="0" fill="none" h="67661" w="4713">
                    <a:moveTo>
                      <a:pt x="1" y="67661"/>
                    </a:moveTo>
                    <a:lnTo>
                      <a:pt x="1" y="56870"/>
                    </a:lnTo>
                    <a:lnTo>
                      <a:pt x="4712" y="52159"/>
                    </a:lnTo>
                    <a:lnTo>
                      <a:pt x="4712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5461828" y="311204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1" name="Google Shape;1001;p35"/>
            <p:cNvGrpSpPr/>
            <p:nvPr/>
          </p:nvGrpSpPr>
          <p:grpSpPr>
            <a:xfrm>
              <a:off x="6681796" y="4305458"/>
              <a:ext cx="107206" cy="915483"/>
              <a:chOff x="6681796" y="4305458"/>
              <a:chExt cx="107206" cy="915483"/>
            </a:xfrm>
          </p:grpSpPr>
          <p:sp>
            <p:nvSpPr>
              <p:cNvPr id="1002" name="Google Shape;1002;p35"/>
              <p:cNvSpPr/>
              <p:nvPr/>
            </p:nvSpPr>
            <p:spPr>
              <a:xfrm>
                <a:off x="6733948" y="4356674"/>
                <a:ext cx="31" cy="864267"/>
              </a:xfrm>
              <a:custGeom>
                <a:rect b="b" l="l" r="r" t="t"/>
                <a:pathLst>
                  <a:path extrusionOk="0" fill="none" h="27692" w="1">
                    <a:moveTo>
                      <a:pt x="1" y="2769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5"/>
              <p:cNvSpPr/>
              <p:nvPr/>
            </p:nvSpPr>
            <p:spPr>
              <a:xfrm>
                <a:off x="6681796" y="4305458"/>
                <a:ext cx="107206" cy="107238"/>
              </a:xfrm>
              <a:custGeom>
                <a:rect b="b" l="l" r="r" t="t"/>
                <a:pathLst>
                  <a:path extrusionOk="0" h="3436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14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4" name="Google Shape;1004;p35"/>
            <p:cNvGrpSpPr/>
            <p:nvPr/>
          </p:nvGrpSpPr>
          <p:grpSpPr>
            <a:xfrm>
              <a:off x="5857415" y="3342557"/>
              <a:ext cx="301676" cy="1960893"/>
              <a:chOff x="5857415" y="3342557"/>
              <a:chExt cx="301676" cy="1960893"/>
            </a:xfrm>
          </p:grpSpPr>
          <p:sp>
            <p:nvSpPr>
              <p:cNvPr id="1005" name="Google Shape;1005;p35"/>
              <p:cNvSpPr/>
              <p:nvPr/>
            </p:nvSpPr>
            <p:spPr>
              <a:xfrm>
                <a:off x="5911471" y="3391900"/>
                <a:ext cx="247620" cy="1911550"/>
              </a:xfrm>
              <a:custGeom>
                <a:rect b="b" l="l" r="r" t="t"/>
                <a:pathLst>
                  <a:path extrusionOk="0" fill="none" h="61248" w="7934">
                    <a:moveTo>
                      <a:pt x="7934" y="61247"/>
                    </a:moveTo>
                    <a:lnTo>
                      <a:pt x="7934" y="48329"/>
                    </a:lnTo>
                    <a:lnTo>
                      <a:pt x="1" y="4039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>
                <a:off x="5857415" y="3342557"/>
                <a:ext cx="107206" cy="106301"/>
              </a:xfrm>
              <a:custGeom>
                <a:rect b="b" l="l" r="r" t="t"/>
                <a:pathLst>
                  <a:path extrusionOk="0" h="3406" w="3435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7" name="Google Shape;1007;p35"/>
            <p:cNvGrpSpPr/>
            <p:nvPr/>
          </p:nvGrpSpPr>
          <p:grpSpPr>
            <a:xfrm>
              <a:off x="1985970" y="3400421"/>
              <a:ext cx="188821" cy="2352672"/>
              <a:chOff x="1985970" y="3400421"/>
              <a:chExt cx="188821" cy="2352672"/>
            </a:xfrm>
          </p:grpSpPr>
          <p:sp>
            <p:nvSpPr>
              <p:cNvPr id="1008" name="Google Shape;1008;p35"/>
              <p:cNvSpPr/>
              <p:nvPr/>
            </p:nvSpPr>
            <p:spPr>
              <a:xfrm>
                <a:off x="1985970" y="3451668"/>
                <a:ext cx="135670" cy="2301425"/>
              </a:xfrm>
              <a:custGeom>
                <a:rect b="b" l="l" r="r" t="t"/>
                <a:pathLst>
                  <a:path extrusionOk="0" fill="none" h="73740" w="4347">
                    <a:moveTo>
                      <a:pt x="0" y="73740"/>
                    </a:moveTo>
                    <a:lnTo>
                      <a:pt x="0" y="51308"/>
                    </a:lnTo>
                    <a:lnTo>
                      <a:pt x="4347" y="46992"/>
                    </a:lnTo>
                    <a:lnTo>
                      <a:pt x="4347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2067553" y="3400421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4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0" name="Google Shape;1010;p35"/>
            <p:cNvGrpSpPr/>
            <p:nvPr/>
          </p:nvGrpSpPr>
          <p:grpSpPr>
            <a:xfrm>
              <a:off x="2905199" y="4006613"/>
              <a:ext cx="109141" cy="1268374"/>
              <a:chOff x="2905199" y="4006613"/>
              <a:chExt cx="109141" cy="1268374"/>
            </a:xfrm>
          </p:grpSpPr>
          <p:sp>
            <p:nvSpPr>
              <p:cNvPr id="1011" name="Google Shape;1011;p35"/>
              <p:cNvSpPr/>
              <p:nvPr/>
            </p:nvSpPr>
            <p:spPr>
              <a:xfrm>
                <a:off x="2958318" y="4055956"/>
                <a:ext cx="56022" cy="1219031"/>
              </a:xfrm>
              <a:custGeom>
                <a:rect b="b" l="l" r="r" t="t"/>
                <a:pathLst>
                  <a:path extrusionOk="0" fill="none" h="39059" w="1795">
                    <a:moveTo>
                      <a:pt x="1794" y="39059"/>
                    </a:moveTo>
                    <a:lnTo>
                      <a:pt x="1794" y="22736"/>
                    </a:lnTo>
                    <a:lnTo>
                      <a:pt x="1" y="1969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flat" cmpd="sng" w="19000">
                <a:solidFill>
                  <a:srgbClr val="00A13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2905199" y="4006613"/>
                <a:ext cx="106301" cy="106301"/>
              </a:xfrm>
              <a:custGeom>
                <a:rect b="b" l="l" r="r" t="t"/>
                <a:pathLst>
                  <a:path extrusionOk="0" h="340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3" name="Google Shape;1013;p35"/>
            <p:cNvGrpSpPr/>
            <p:nvPr/>
          </p:nvGrpSpPr>
          <p:grpSpPr>
            <a:xfrm>
              <a:off x="4819115" y="4217680"/>
              <a:ext cx="106270" cy="1099506"/>
              <a:chOff x="4819115" y="4217680"/>
              <a:chExt cx="106270" cy="1099506"/>
            </a:xfrm>
          </p:grpSpPr>
          <p:sp>
            <p:nvSpPr>
              <p:cNvPr id="1014" name="Google Shape;1014;p35"/>
              <p:cNvSpPr/>
              <p:nvPr/>
            </p:nvSpPr>
            <p:spPr>
              <a:xfrm>
                <a:off x="4872235" y="4275553"/>
                <a:ext cx="31" cy="1041634"/>
              </a:xfrm>
              <a:custGeom>
                <a:rect b="b" l="l" r="r" t="t"/>
                <a:pathLst>
                  <a:path extrusionOk="0" fill="none" h="33375" w="1">
                    <a:moveTo>
                      <a:pt x="0" y="0"/>
                    </a:moveTo>
                    <a:lnTo>
                      <a:pt x="0" y="33375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5"/>
              <p:cNvSpPr/>
              <p:nvPr/>
            </p:nvSpPr>
            <p:spPr>
              <a:xfrm>
                <a:off x="4819115" y="4217680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6" name="Google Shape;1016;p35"/>
            <p:cNvGrpSpPr/>
            <p:nvPr/>
          </p:nvGrpSpPr>
          <p:grpSpPr>
            <a:xfrm>
              <a:off x="7768934" y="2965014"/>
              <a:ext cx="203817" cy="2357412"/>
              <a:chOff x="7768934" y="2965014"/>
              <a:chExt cx="203817" cy="2357412"/>
            </a:xfrm>
          </p:grpSpPr>
          <p:sp>
            <p:nvSpPr>
              <p:cNvPr id="1017" name="Google Shape;1017;p35"/>
              <p:cNvSpPr/>
              <p:nvPr/>
            </p:nvSpPr>
            <p:spPr>
              <a:xfrm>
                <a:off x="7768934" y="3048497"/>
                <a:ext cx="150869" cy="2273929"/>
              </a:xfrm>
              <a:custGeom>
                <a:rect b="b" l="l" r="r" t="t"/>
                <a:pathLst>
                  <a:path extrusionOk="0" fill="none" h="72859" w="4834">
                    <a:moveTo>
                      <a:pt x="0" y="72858"/>
                    </a:moveTo>
                    <a:lnTo>
                      <a:pt x="0" y="48967"/>
                    </a:lnTo>
                    <a:lnTo>
                      <a:pt x="4833" y="44135"/>
                    </a:lnTo>
                    <a:lnTo>
                      <a:pt x="4833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5"/>
              <p:cNvSpPr/>
              <p:nvPr/>
            </p:nvSpPr>
            <p:spPr>
              <a:xfrm>
                <a:off x="7866450" y="2965014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9" name="Google Shape;1019;p35"/>
            <p:cNvGrpSpPr/>
            <p:nvPr/>
          </p:nvGrpSpPr>
          <p:grpSpPr>
            <a:xfrm>
              <a:off x="2223135" y="4709600"/>
              <a:ext cx="107206" cy="450641"/>
              <a:chOff x="2223135" y="4709600"/>
              <a:chExt cx="107206" cy="450641"/>
            </a:xfrm>
          </p:grpSpPr>
          <p:sp>
            <p:nvSpPr>
              <p:cNvPr id="1020" name="Google Shape;1020;p35"/>
              <p:cNvSpPr/>
              <p:nvPr/>
            </p:nvSpPr>
            <p:spPr>
              <a:xfrm>
                <a:off x="2276255" y="4760816"/>
                <a:ext cx="31" cy="399426"/>
              </a:xfrm>
              <a:custGeom>
                <a:rect b="b" l="l" r="r" t="t"/>
                <a:pathLst>
                  <a:path extrusionOk="0" fill="none" h="12798" w="1">
                    <a:moveTo>
                      <a:pt x="0" y="1279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BE00"/>
              </a:solidFill>
              <a:ln cap="flat" cmpd="sng" w="19000">
                <a:solidFill>
                  <a:srgbClr val="FFBE00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5"/>
              <p:cNvSpPr/>
              <p:nvPr/>
            </p:nvSpPr>
            <p:spPr>
              <a:xfrm>
                <a:off x="2223135" y="4709600"/>
                <a:ext cx="107206" cy="107206"/>
              </a:xfrm>
              <a:custGeom>
                <a:rect b="b" l="l" r="r" t="t"/>
                <a:pathLst>
                  <a:path extrusionOk="0" h="3435" w="343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75" y="3435"/>
                      <a:pt x="3435" y="2675"/>
                      <a:pt x="3435" y="1702"/>
                    </a:cubicBezTo>
                    <a:cubicBezTo>
                      <a:pt x="3435" y="760"/>
                      <a:pt x="2675" y="0"/>
                      <a:pt x="1702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BE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2" name="Google Shape;1022;p35"/>
            <p:cNvGrpSpPr/>
            <p:nvPr/>
          </p:nvGrpSpPr>
          <p:grpSpPr>
            <a:xfrm>
              <a:off x="1793373" y="2913794"/>
              <a:ext cx="148997" cy="2567990"/>
              <a:chOff x="1793373" y="2913794"/>
              <a:chExt cx="148997" cy="2567990"/>
            </a:xfrm>
          </p:grpSpPr>
          <p:sp>
            <p:nvSpPr>
              <p:cNvPr id="1023" name="Google Shape;1023;p35"/>
              <p:cNvSpPr/>
              <p:nvPr/>
            </p:nvSpPr>
            <p:spPr>
              <a:xfrm>
                <a:off x="1793373" y="2965010"/>
                <a:ext cx="94910" cy="2516774"/>
              </a:xfrm>
              <a:custGeom>
                <a:rect b="b" l="l" r="r" t="t"/>
                <a:pathLst>
                  <a:path extrusionOk="0" fill="none" h="80640" w="3041">
                    <a:moveTo>
                      <a:pt x="3041" y="0"/>
                    </a:moveTo>
                    <a:lnTo>
                      <a:pt x="3041" y="60366"/>
                    </a:lnTo>
                    <a:lnTo>
                      <a:pt x="1" y="63406"/>
                    </a:lnTo>
                    <a:lnTo>
                      <a:pt x="1" y="8064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5"/>
              <p:cNvSpPr/>
              <p:nvPr/>
            </p:nvSpPr>
            <p:spPr>
              <a:xfrm>
                <a:off x="1835132" y="2913794"/>
                <a:ext cx="107238" cy="107206"/>
              </a:xfrm>
              <a:custGeom>
                <a:rect b="b" l="l" r="r" t="t"/>
                <a:pathLst>
                  <a:path extrusionOk="0" h="3435" w="3436">
                    <a:moveTo>
                      <a:pt x="1703" y="0"/>
                    </a:moveTo>
                    <a:cubicBezTo>
                      <a:pt x="760" y="0"/>
                      <a:pt x="0" y="760"/>
                      <a:pt x="0" y="1733"/>
                    </a:cubicBezTo>
                    <a:cubicBezTo>
                      <a:pt x="0" y="2675"/>
                      <a:pt x="760" y="3435"/>
                      <a:pt x="1703" y="3435"/>
                    </a:cubicBezTo>
                    <a:cubicBezTo>
                      <a:pt x="2675" y="3435"/>
                      <a:pt x="3435" y="2675"/>
                      <a:pt x="3435" y="1733"/>
                    </a:cubicBezTo>
                    <a:cubicBezTo>
                      <a:pt x="3435" y="760"/>
                      <a:pt x="2675" y="0"/>
                      <a:pt x="1703" y="0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5" name="Google Shape;1025;p35"/>
            <p:cNvSpPr/>
            <p:nvPr/>
          </p:nvSpPr>
          <p:spPr>
            <a:xfrm>
              <a:off x="1429577" y="4464807"/>
              <a:ext cx="31" cy="810180"/>
            </a:xfrm>
            <a:custGeom>
              <a:rect b="b" l="l" r="r" t="t"/>
              <a:pathLst>
                <a:path extrusionOk="0" fill="none" h="25959" w="1">
                  <a:moveTo>
                    <a:pt x="0" y="25959"/>
                  </a:moveTo>
                  <a:lnTo>
                    <a:pt x="0" y="1"/>
                  </a:lnTo>
                </a:path>
              </a:pathLst>
            </a:custGeom>
            <a:solidFill>
              <a:srgbClr val="00BFE9"/>
            </a:solidFill>
            <a:ln cap="rnd" cmpd="sng" w="19000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6" name="Google Shape;1026;p35"/>
            <p:cNvGrpSpPr/>
            <p:nvPr/>
          </p:nvGrpSpPr>
          <p:grpSpPr>
            <a:xfrm>
              <a:off x="869401" y="3195527"/>
              <a:ext cx="196405" cy="2079460"/>
              <a:chOff x="869401" y="3195527"/>
              <a:chExt cx="196405" cy="2079460"/>
            </a:xfrm>
          </p:grpSpPr>
          <p:sp>
            <p:nvSpPr>
              <p:cNvPr id="1027" name="Google Shape;1027;p35"/>
              <p:cNvSpPr/>
              <p:nvPr/>
            </p:nvSpPr>
            <p:spPr>
              <a:xfrm>
                <a:off x="922521" y="3245806"/>
                <a:ext cx="143285" cy="2029181"/>
              </a:xfrm>
              <a:custGeom>
                <a:rect b="b" l="l" r="r" t="t"/>
                <a:pathLst>
                  <a:path extrusionOk="0" fill="none" h="65017" w="4591">
                    <a:moveTo>
                      <a:pt x="4590" y="65017"/>
                    </a:moveTo>
                    <a:lnTo>
                      <a:pt x="4590" y="46718"/>
                    </a:lnTo>
                    <a:lnTo>
                      <a:pt x="1" y="4209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E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5"/>
              <p:cNvSpPr/>
              <p:nvPr/>
            </p:nvSpPr>
            <p:spPr>
              <a:xfrm>
                <a:off x="869401" y="31955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1" y="760"/>
                      <a:pt x="1" y="1703"/>
                    </a:cubicBezTo>
                    <a:cubicBezTo>
                      <a:pt x="1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FBE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9" name="Google Shape;1029;p35"/>
            <p:cNvGrpSpPr/>
            <p:nvPr/>
          </p:nvGrpSpPr>
          <p:grpSpPr>
            <a:xfrm>
              <a:off x="208186" y="3835863"/>
              <a:ext cx="213476" cy="1439124"/>
              <a:chOff x="208186" y="3835863"/>
              <a:chExt cx="213476" cy="1439124"/>
            </a:xfrm>
          </p:grpSpPr>
          <p:sp>
            <p:nvSpPr>
              <p:cNvPr id="1030" name="Google Shape;1030;p35"/>
              <p:cNvSpPr/>
              <p:nvPr/>
            </p:nvSpPr>
            <p:spPr>
              <a:xfrm>
                <a:off x="208186" y="3886142"/>
                <a:ext cx="160357" cy="1388845"/>
              </a:xfrm>
              <a:custGeom>
                <a:rect b="b" l="l" r="r" t="t"/>
                <a:pathLst>
                  <a:path extrusionOk="0" fill="none" h="44500" w="5138">
                    <a:moveTo>
                      <a:pt x="1" y="44500"/>
                    </a:moveTo>
                    <a:lnTo>
                      <a:pt x="1" y="23071"/>
                    </a:lnTo>
                    <a:lnTo>
                      <a:pt x="5138" y="17934"/>
                    </a:lnTo>
                    <a:lnTo>
                      <a:pt x="5138" y="0"/>
                    </a:lnTo>
                  </a:path>
                </a:pathLst>
              </a:custGeom>
              <a:solidFill>
                <a:srgbClr val="00BFE9"/>
              </a:solidFill>
              <a:ln cap="rnd" cmpd="sng" w="19000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315392" y="3835863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0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2" name="Google Shape;1032;p35"/>
            <p:cNvGrpSpPr/>
            <p:nvPr/>
          </p:nvGrpSpPr>
          <p:grpSpPr>
            <a:xfrm>
              <a:off x="6951199" y="4173282"/>
              <a:ext cx="106270" cy="1251606"/>
              <a:chOff x="6951199" y="4173282"/>
              <a:chExt cx="106270" cy="1251606"/>
            </a:xfrm>
          </p:grpSpPr>
          <p:sp>
            <p:nvSpPr>
              <p:cNvPr id="1033" name="Google Shape;1033;p35"/>
              <p:cNvSpPr/>
              <p:nvPr/>
            </p:nvSpPr>
            <p:spPr>
              <a:xfrm>
                <a:off x="7004320" y="4246618"/>
                <a:ext cx="31" cy="1178271"/>
              </a:xfrm>
              <a:custGeom>
                <a:rect b="b" l="l" r="r" t="t"/>
                <a:pathLst>
                  <a:path extrusionOk="0" fill="none" h="37753" w="1">
                    <a:moveTo>
                      <a:pt x="1" y="1"/>
                    </a:moveTo>
                    <a:lnTo>
                      <a:pt x="1" y="37752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5"/>
              <p:cNvSpPr/>
              <p:nvPr/>
            </p:nvSpPr>
            <p:spPr>
              <a:xfrm>
                <a:off x="6951199" y="4173282"/>
                <a:ext cx="106270" cy="107206"/>
              </a:xfrm>
              <a:custGeom>
                <a:rect b="b" l="l" r="r" t="t"/>
                <a:pathLst>
                  <a:path extrusionOk="0" h="3435" w="3405">
                    <a:moveTo>
                      <a:pt x="1702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5" y="2675"/>
                      <a:pt x="3405" y="1702"/>
                    </a:cubicBezTo>
                    <a:cubicBezTo>
                      <a:pt x="3405" y="760"/>
                      <a:pt x="2645" y="0"/>
                      <a:pt x="1702" y="0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35"/>
            <p:cNvGrpSpPr/>
            <p:nvPr/>
          </p:nvGrpSpPr>
          <p:grpSpPr>
            <a:xfrm>
              <a:off x="7914092" y="4836674"/>
              <a:ext cx="106270" cy="438313"/>
              <a:chOff x="7914092" y="4836674"/>
              <a:chExt cx="106270" cy="438313"/>
            </a:xfrm>
          </p:grpSpPr>
          <p:sp>
            <p:nvSpPr>
              <p:cNvPr id="1036" name="Google Shape;1036;p35"/>
              <p:cNvSpPr/>
              <p:nvPr/>
            </p:nvSpPr>
            <p:spPr>
              <a:xfrm>
                <a:off x="7967211" y="4886017"/>
                <a:ext cx="31" cy="388970"/>
              </a:xfrm>
              <a:custGeom>
                <a:rect b="b" l="l" r="r" t="t"/>
                <a:pathLst>
                  <a:path extrusionOk="0" fill="none" h="12463" w="1">
                    <a:moveTo>
                      <a:pt x="0" y="1246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5"/>
              <p:cNvSpPr/>
              <p:nvPr/>
            </p:nvSpPr>
            <p:spPr>
              <a:xfrm>
                <a:off x="7914092" y="4836674"/>
                <a:ext cx="106270" cy="106301"/>
              </a:xfrm>
              <a:custGeom>
                <a:rect b="b" l="l" r="r" t="t"/>
                <a:pathLst>
                  <a:path extrusionOk="0" h="340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2" y="3405"/>
                    </a:cubicBezTo>
                    <a:cubicBezTo>
                      <a:pt x="2644" y="3405"/>
                      <a:pt x="3404" y="2645"/>
                      <a:pt x="3404" y="1703"/>
                    </a:cubicBezTo>
                    <a:cubicBezTo>
                      <a:pt x="3404" y="761"/>
                      <a:pt x="2644" y="1"/>
                      <a:pt x="1702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8" name="Google Shape;1038;p35"/>
            <p:cNvGrpSpPr/>
            <p:nvPr/>
          </p:nvGrpSpPr>
          <p:grpSpPr>
            <a:xfrm>
              <a:off x="8325783" y="3226831"/>
              <a:ext cx="202116" cy="2095595"/>
              <a:chOff x="8325783" y="3226831"/>
              <a:chExt cx="202116" cy="2095595"/>
            </a:xfrm>
          </p:grpSpPr>
          <p:sp>
            <p:nvSpPr>
              <p:cNvPr id="1039" name="Google Shape;1039;p35"/>
              <p:cNvSpPr/>
              <p:nvPr/>
            </p:nvSpPr>
            <p:spPr>
              <a:xfrm>
                <a:off x="8378903" y="3278046"/>
                <a:ext cx="148997" cy="2044380"/>
              </a:xfrm>
              <a:custGeom>
                <a:rect b="b" l="l" r="r" t="t"/>
                <a:pathLst>
                  <a:path extrusionOk="0" fill="none" h="65504" w="4774">
                    <a:moveTo>
                      <a:pt x="4773" y="65503"/>
                    </a:moveTo>
                    <a:lnTo>
                      <a:pt x="4773" y="46020"/>
                    </a:lnTo>
                    <a:lnTo>
                      <a:pt x="1" y="41217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5"/>
              <p:cNvSpPr/>
              <p:nvPr/>
            </p:nvSpPr>
            <p:spPr>
              <a:xfrm>
                <a:off x="8325783" y="3226831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1" name="Google Shape;1041;p35"/>
            <p:cNvGrpSpPr/>
            <p:nvPr/>
          </p:nvGrpSpPr>
          <p:grpSpPr>
            <a:xfrm>
              <a:off x="8829513" y="4368992"/>
              <a:ext cx="106301" cy="953434"/>
              <a:chOff x="8829513" y="4368992"/>
              <a:chExt cx="106301" cy="953434"/>
            </a:xfrm>
          </p:grpSpPr>
          <p:sp>
            <p:nvSpPr>
              <p:cNvPr id="1042" name="Google Shape;1042;p35"/>
              <p:cNvSpPr/>
              <p:nvPr/>
            </p:nvSpPr>
            <p:spPr>
              <a:xfrm>
                <a:off x="8882663" y="4420239"/>
                <a:ext cx="31" cy="902187"/>
              </a:xfrm>
              <a:custGeom>
                <a:rect b="b" l="l" r="r" t="t"/>
                <a:pathLst>
                  <a:path extrusionOk="0" fill="none" h="28907" w="1">
                    <a:moveTo>
                      <a:pt x="0" y="2890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>
                <a:off x="8829513" y="4368992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76"/>
                      <a:pt x="761" y="3436"/>
                      <a:pt x="1703" y="3436"/>
                    </a:cubicBezTo>
                    <a:cubicBezTo>
                      <a:pt x="2645" y="3436"/>
                      <a:pt x="3405" y="2676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4" name="Google Shape;1044;p35"/>
            <p:cNvGrpSpPr/>
            <p:nvPr/>
          </p:nvGrpSpPr>
          <p:grpSpPr>
            <a:xfrm>
              <a:off x="3641349" y="3342557"/>
              <a:ext cx="160357" cy="1979869"/>
              <a:chOff x="3641349" y="3342557"/>
              <a:chExt cx="160357" cy="1979869"/>
            </a:xfrm>
          </p:grpSpPr>
          <p:sp>
            <p:nvSpPr>
              <p:cNvPr id="1045" name="Google Shape;1045;p35"/>
              <p:cNvSpPr/>
              <p:nvPr/>
            </p:nvSpPr>
            <p:spPr>
              <a:xfrm>
                <a:off x="3641349" y="3391900"/>
                <a:ext cx="107238" cy="1930526"/>
              </a:xfrm>
              <a:custGeom>
                <a:rect b="b" l="l" r="r" t="t"/>
                <a:pathLst>
                  <a:path extrusionOk="0" fill="none" h="61856" w="3436">
                    <a:moveTo>
                      <a:pt x="1" y="61855"/>
                    </a:moveTo>
                    <a:lnTo>
                      <a:pt x="1" y="32554"/>
                    </a:lnTo>
                    <a:lnTo>
                      <a:pt x="3435" y="29119"/>
                    </a:lnTo>
                    <a:lnTo>
                      <a:pt x="3435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5"/>
              <p:cNvSpPr/>
              <p:nvPr/>
            </p:nvSpPr>
            <p:spPr>
              <a:xfrm>
                <a:off x="3694468" y="3342557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33" y="3405"/>
                    </a:cubicBezTo>
                    <a:cubicBezTo>
                      <a:pt x="2676" y="3405"/>
                      <a:pt x="3436" y="2645"/>
                      <a:pt x="3436" y="1703"/>
                    </a:cubicBezTo>
                    <a:cubicBezTo>
                      <a:pt x="343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7" name="Google Shape;1047;p35"/>
            <p:cNvGrpSpPr/>
            <p:nvPr/>
          </p:nvGrpSpPr>
          <p:grpSpPr>
            <a:xfrm>
              <a:off x="3985720" y="4671635"/>
              <a:ext cx="145158" cy="717206"/>
              <a:chOff x="3985720" y="4671635"/>
              <a:chExt cx="145158" cy="717206"/>
            </a:xfrm>
          </p:grpSpPr>
          <p:sp>
            <p:nvSpPr>
              <p:cNvPr id="1048" name="Google Shape;1048;p35"/>
              <p:cNvSpPr/>
              <p:nvPr/>
            </p:nvSpPr>
            <p:spPr>
              <a:xfrm>
                <a:off x="4037903" y="4722851"/>
                <a:ext cx="92975" cy="665990"/>
              </a:xfrm>
              <a:custGeom>
                <a:rect b="b" l="l" r="r" t="t"/>
                <a:pathLst>
                  <a:path extrusionOk="0" fill="none" h="21339" w="2979">
                    <a:moveTo>
                      <a:pt x="2979" y="21338"/>
                    </a:moveTo>
                    <a:lnTo>
                      <a:pt x="2979" y="10365"/>
                    </a:lnTo>
                    <a:lnTo>
                      <a:pt x="0" y="7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5"/>
              <p:cNvSpPr/>
              <p:nvPr/>
            </p:nvSpPr>
            <p:spPr>
              <a:xfrm>
                <a:off x="3985720" y="4671635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4"/>
                      <a:pt x="760" y="3404"/>
                      <a:pt x="1703" y="3404"/>
                    </a:cubicBezTo>
                    <a:cubicBezTo>
                      <a:pt x="2614" y="3404"/>
                      <a:pt x="3405" y="2644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0" name="Google Shape;1050;p35"/>
            <p:cNvGrpSpPr/>
            <p:nvPr/>
          </p:nvGrpSpPr>
          <p:grpSpPr>
            <a:xfrm>
              <a:off x="4404059" y="3662273"/>
              <a:ext cx="231516" cy="1660154"/>
              <a:chOff x="4404059" y="3662273"/>
              <a:chExt cx="231516" cy="1660154"/>
            </a:xfrm>
          </p:grpSpPr>
          <p:sp>
            <p:nvSpPr>
              <p:cNvPr id="1051" name="Google Shape;1051;p35"/>
              <p:cNvSpPr/>
              <p:nvPr/>
            </p:nvSpPr>
            <p:spPr>
              <a:xfrm>
                <a:off x="4457210" y="3713488"/>
                <a:ext cx="178365" cy="1608938"/>
              </a:xfrm>
              <a:custGeom>
                <a:rect b="b" l="l" r="r" t="t"/>
                <a:pathLst>
                  <a:path extrusionOk="0" fill="none" h="51552" w="5715">
                    <a:moveTo>
                      <a:pt x="5714" y="51551"/>
                    </a:moveTo>
                    <a:lnTo>
                      <a:pt x="5714" y="40001"/>
                    </a:lnTo>
                    <a:lnTo>
                      <a:pt x="0" y="27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A6D"/>
              </a:solidFill>
              <a:ln cap="rnd" cmpd="sng" w="1905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5"/>
              <p:cNvSpPr/>
              <p:nvPr/>
            </p:nvSpPr>
            <p:spPr>
              <a:xfrm>
                <a:off x="4404059" y="3662273"/>
                <a:ext cx="106301" cy="107206"/>
              </a:xfrm>
              <a:custGeom>
                <a:rect b="b" l="l" r="r" t="t"/>
                <a:pathLst>
                  <a:path extrusionOk="0" h="3435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02"/>
                    </a:cubicBezTo>
                    <a:cubicBezTo>
                      <a:pt x="1" y="2645"/>
                      <a:pt x="761" y="3435"/>
                      <a:pt x="1703" y="3435"/>
                    </a:cubicBezTo>
                    <a:cubicBezTo>
                      <a:pt x="2645" y="3435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3" name="Google Shape;1053;p35"/>
            <p:cNvGrpSpPr/>
            <p:nvPr/>
          </p:nvGrpSpPr>
          <p:grpSpPr>
            <a:xfrm>
              <a:off x="5069082" y="3587306"/>
              <a:ext cx="271340" cy="1652570"/>
              <a:chOff x="5069082" y="3587306"/>
              <a:chExt cx="271340" cy="1652570"/>
            </a:xfrm>
          </p:grpSpPr>
          <p:sp>
            <p:nvSpPr>
              <p:cNvPr id="1054" name="Google Shape;1054;p35"/>
              <p:cNvSpPr/>
              <p:nvPr/>
            </p:nvSpPr>
            <p:spPr>
              <a:xfrm>
                <a:off x="5069082" y="3638553"/>
                <a:ext cx="218220" cy="1601323"/>
              </a:xfrm>
              <a:custGeom>
                <a:rect b="b" l="l" r="r" t="t"/>
                <a:pathLst>
                  <a:path extrusionOk="0" fill="none" h="51308" w="6992">
                    <a:moveTo>
                      <a:pt x="0" y="51308"/>
                    </a:moveTo>
                    <a:lnTo>
                      <a:pt x="0" y="37235"/>
                    </a:lnTo>
                    <a:lnTo>
                      <a:pt x="6991" y="30244"/>
                    </a:lnTo>
                    <a:lnTo>
                      <a:pt x="6991" y="0"/>
                    </a:lnTo>
                  </a:path>
                </a:pathLst>
              </a:custGeom>
              <a:solidFill>
                <a:srgbClr val="FF9600"/>
              </a:solidFill>
              <a:ln cap="rnd" cmpd="sng" w="19000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>
                <a:off x="5234151" y="3587306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33"/>
                    </a:cubicBezTo>
                    <a:cubicBezTo>
                      <a:pt x="0" y="2676"/>
                      <a:pt x="760" y="3436"/>
                      <a:pt x="1702" y="3436"/>
                    </a:cubicBezTo>
                    <a:cubicBezTo>
                      <a:pt x="2614" y="3436"/>
                      <a:pt x="3404" y="2676"/>
                      <a:pt x="3404" y="173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F9600"/>
              </a:solidFill>
              <a:ln cap="flat" cmpd="sng" w="9525">
                <a:solidFill>
                  <a:srgbClr val="FF96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6" name="Google Shape;1056;p35"/>
            <p:cNvGrpSpPr/>
            <p:nvPr/>
          </p:nvGrpSpPr>
          <p:grpSpPr>
            <a:xfrm>
              <a:off x="6105004" y="3604378"/>
              <a:ext cx="337755" cy="1718048"/>
              <a:chOff x="6105004" y="3604378"/>
              <a:chExt cx="337755" cy="1718048"/>
            </a:xfrm>
          </p:grpSpPr>
          <p:sp>
            <p:nvSpPr>
              <p:cNvPr id="1057" name="Google Shape;1057;p35"/>
              <p:cNvSpPr/>
              <p:nvPr/>
            </p:nvSpPr>
            <p:spPr>
              <a:xfrm>
                <a:off x="6159060" y="3655625"/>
                <a:ext cx="283699" cy="1666801"/>
              </a:xfrm>
              <a:custGeom>
                <a:rect b="b" l="l" r="r" t="t"/>
                <a:pathLst>
                  <a:path extrusionOk="0" fill="none" h="53406" w="9090">
                    <a:moveTo>
                      <a:pt x="9089" y="53405"/>
                    </a:moveTo>
                    <a:lnTo>
                      <a:pt x="9089" y="34651"/>
                    </a:lnTo>
                    <a:lnTo>
                      <a:pt x="1" y="255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4A6D"/>
              </a:solidFill>
              <a:ln cap="rnd" cmpd="sng" w="19000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>
                <a:off x="6105004" y="3604378"/>
                <a:ext cx="107238" cy="106301"/>
              </a:xfrm>
              <a:custGeom>
                <a:rect b="b" l="l" r="r" t="t"/>
                <a:pathLst>
                  <a:path extrusionOk="0" h="3406" w="3436">
                    <a:moveTo>
                      <a:pt x="173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33" y="3405"/>
                    </a:cubicBezTo>
                    <a:cubicBezTo>
                      <a:pt x="2675" y="3405"/>
                      <a:pt x="3435" y="2645"/>
                      <a:pt x="3435" y="1703"/>
                    </a:cubicBezTo>
                    <a:cubicBezTo>
                      <a:pt x="3435" y="761"/>
                      <a:pt x="2675" y="1"/>
                      <a:pt x="1733" y="1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9" name="Google Shape;1059;p35"/>
            <p:cNvGrpSpPr/>
            <p:nvPr/>
          </p:nvGrpSpPr>
          <p:grpSpPr>
            <a:xfrm>
              <a:off x="5637322" y="3698320"/>
              <a:ext cx="106270" cy="1530195"/>
              <a:chOff x="5637322" y="3698320"/>
              <a:chExt cx="106270" cy="1530195"/>
            </a:xfrm>
          </p:grpSpPr>
          <p:sp>
            <p:nvSpPr>
              <p:cNvPr id="1060" name="Google Shape;1060;p35"/>
              <p:cNvSpPr/>
              <p:nvPr/>
            </p:nvSpPr>
            <p:spPr>
              <a:xfrm>
                <a:off x="5690442" y="3747632"/>
                <a:ext cx="31" cy="1480883"/>
              </a:xfrm>
              <a:custGeom>
                <a:rect b="b" l="l" r="r" t="t"/>
                <a:pathLst>
                  <a:path extrusionOk="0" fill="none" h="47449" w="1">
                    <a:moveTo>
                      <a:pt x="1" y="4744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5637322" y="3698320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03" y="3404"/>
                    </a:cubicBezTo>
                    <a:cubicBezTo>
                      <a:pt x="2614" y="3404"/>
                      <a:pt x="3405" y="2645"/>
                      <a:pt x="3405" y="1702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2" name="Google Shape;1062;p35"/>
            <p:cNvGrpSpPr/>
            <p:nvPr/>
          </p:nvGrpSpPr>
          <p:grpSpPr>
            <a:xfrm>
              <a:off x="2530491" y="4102427"/>
              <a:ext cx="106270" cy="1201023"/>
              <a:chOff x="2530491" y="4102427"/>
              <a:chExt cx="106270" cy="1201023"/>
            </a:xfrm>
          </p:grpSpPr>
          <p:sp>
            <p:nvSpPr>
              <p:cNvPr id="1063" name="Google Shape;1063;p35"/>
              <p:cNvSpPr/>
              <p:nvPr/>
            </p:nvSpPr>
            <p:spPr>
              <a:xfrm>
                <a:off x="2583611" y="4153674"/>
                <a:ext cx="31" cy="1149776"/>
              </a:xfrm>
              <a:custGeom>
                <a:rect b="b" l="l" r="r" t="t"/>
                <a:pathLst>
                  <a:path extrusionOk="0" fill="none" h="36840" w="1">
                    <a:moveTo>
                      <a:pt x="1" y="36839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BFE9"/>
              </a:solidFill>
              <a:ln cap="flat" cmpd="sng" w="19000">
                <a:solidFill>
                  <a:srgbClr val="00BFE9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5"/>
              <p:cNvSpPr/>
              <p:nvPr/>
            </p:nvSpPr>
            <p:spPr>
              <a:xfrm>
                <a:off x="2530491" y="4102427"/>
                <a:ext cx="106270" cy="106270"/>
              </a:xfrm>
              <a:custGeom>
                <a:rect b="b" l="l" r="r" t="t"/>
                <a:pathLst>
                  <a:path extrusionOk="0" h="3405" w="3405">
                    <a:moveTo>
                      <a:pt x="1703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45"/>
                      <a:pt x="760" y="3405"/>
                      <a:pt x="1703" y="3405"/>
                    </a:cubicBezTo>
                    <a:cubicBezTo>
                      <a:pt x="2614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BFE9"/>
              </a:solidFill>
              <a:ln cap="flat" cmpd="sng" w="9525">
                <a:solidFill>
                  <a:srgbClr val="00BFE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5" name="Google Shape;1065;p35"/>
            <p:cNvGrpSpPr/>
            <p:nvPr/>
          </p:nvGrpSpPr>
          <p:grpSpPr>
            <a:xfrm>
              <a:off x="2729705" y="3698320"/>
              <a:ext cx="151805" cy="1624106"/>
              <a:chOff x="2729705" y="3698320"/>
              <a:chExt cx="151805" cy="1624106"/>
            </a:xfrm>
          </p:grpSpPr>
          <p:sp>
            <p:nvSpPr>
              <p:cNvPr id="1066" name="Google Shape;1066;p35"/>
              <p:cNvSpPr/>
              <p:nvPr/>
            </p:nvSpPr>
            <p:spPr>
              <a:xfrm>
                <a:off x="2729705" y="3747632"/>
                <a:ext cx="98686" cy="1574794"/>
              </a:xfrm>
              <a:custGeom>
                <a:rect b="b" l="l" r="r" t="t"/>
                <a:pathLst>
                  <a:path extrusionOk="0" fill="none" h="50458" w="3162">
                    <a:moveTo>
                      <a:pt x="1" y="50457"/>
                    </a:moveTo>
                    <a:lnTo>
                      <a:pt x="1" y="37023"/>
                    </a:lnTo>
                    <a:lnTo>
                      <a:pt x="3162" y="33861"/>
                    </a:lnTo>
                    <a:lnTo>
                      <a:pt x="3162" y="1"/>
                    </a:lnTo>
                  </a:path>
                </a:pathLst>
              </a:custGeom>
              <a:solidFill>
                <a:srgbClr val="F20066"/>
              </a:solidFill>
              <a:ln cap="flat" cmpd="sng" w="19000">
                <a:solidFill>
                  <a:srgbClr val="F20066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2774304" y="3698320"/>
                <a:ext cx="107206" cy="106270"/>
              </a:xfrm>
              <a:custGeom>
                <a:rect b="b" l="l" r="r" t="t"/>
                <a:pathLst>
                  <a:path extrusionOk="0" h="3405" w="3435">
                    <a:moveTo>
                      <a:pt x="1733" y="0"/>
                    </a:moveTo>
                    <a:cubicBezTo>
                      <a:pt x="760" y="0"/>
                      <a:pt x="0" y="760"/>
                      <a:pt x="0" y="1702"/>
                    </a:cubicBezTo>
                    <a:cubicBezTo>
                      <a:pt x="0" y="2645"/>
                      <a:pt x="760" y="3404"/>
                      <a:pt x="1733" y="3404"/>
                    </a:cubicBezTo>
                    <a:cubicBezTo>
                      <a:pt x="2675" y="3404"/>
                      <a:pt x="3435" y="2645"/>
                      <a:pt x="3435" y="1702"/>
                    </a:cubicBezTo>
                    <a:cubicBezTo>
                      <a:pt x="3435" y="760"/>
                      <a:pt x="2675" y="0"/>
                      <a:pt x="1733" y="0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8" name="Google Shape;1068;p35"/>
            <p:cNvGrpSpPr/>
            <p:nvPr/>
          </p:nvGrpSpPr>
          <p:grpSpPr>
            <a:xfrm>
              <a:off x="7525119" y="2818274"/>
              <a:ext cx="106270" cy="2456713"/>
              <a:chOff x="7525119" y="2818274"/>
              <a:chExt cx="106270" cy="2456713"/>
            </a:xfrm>
          </p:grpSpPr>
          <p:sp>
            <p:nvSpPr>
              <p:cNvPr id="1069" name="Google Shape;1069;p35"/>
              <p:cNvSpPr/>
              <p:nvPr/>
            </p:nvSpPr>
            <p:spPr>
              <a:xfrm>
                <a:off x="7578241" y="2828404"/>
                <a:ext cx="31" cy="2446583"/>
              </a:xfrm>
              <a:custGeom>
                <a:rect b="b" l="l" r="r" t="t"/>
                <a:pathLst>
                  <a:path extrusionOk="0" fill="none" h="78391" w="1">
                    <a:moveTo>
                      <a:pt x="1" y="7839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20066"/>
              </a:solidFill>
              <a:ln cap="rnd" cmpd="sng" w="19000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7525119" y="2818274"/>
                <a:ext cx="106270" cy="107238"/>
              </a:xfrm>
              <a:custGeom>
                <a:rect b="b" l="l" r="r" t="t"/>
                <a:pathLst>
                  <a:path extrusionOk="0" h="3436" w="3405">
                    <a:moveTo>
                      <a:pt x="1702" y="1"/>
                    </a:moveTo>
                    <a:cubicBezTo>
                      <a:pt x="760" y="1"/>
                      <a:pt x="0" y="761"/>
                      <a:pt x="0" y="1703"/>
                    </a:cubicBezTo>
                    <a:cubicBezTo>
                      <a:pt x="0" y="2675"/>
                      <a:pt x="760" y="3435"/>
                      <a:pt x="1702" y="3435"/>
                    </a:cubicBezTo>
                    <a:cubicBezTo>
                      <a:pt x="2645" y="3435"/>
                      <a:pt x="3404" y="2675"/>
                      <a:pt x="3404" y="1703"/>
                    </a:cubicBezTo>
                    <a:cubicBezTo>
                      <a:pt x="3404" y="761"/>
                      <a:pt x="2645" y="1"/>
                      <a:pt x="1702" y="1"/>
                    </a:cubicBezTo>
                    <a:close/>
                  </a:path>
                </a:pathLst>
              </a:custGeom>
              <a:solidFill>
                <a:srgbClr val="F20066"/>
              </a:solidFill>
              <a:ln cap="flat" cmpd="sng" w="9525">
                <a:solidFill>
                  <a:srgbClr val="F200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1" name="Google Shape;1071;p35"/>
            <p:cNvSpPr/>
            <p:nvPr/>
          </p:nvSpPr>
          <p:spPr>
            <a:xfrm>
              <a:off x="1376458" y="4395163"/>
              <a:ext cx="106270" cy="107238"/>
            </a:xfrm>
            <a:custGeom>
              <a:rect b="b" l="l" r="r" t="t"/>
              <a:pathLst>
                <a:path extrusionOk="0" h="3436" w="3405">
                  <a:moveTo>
                    <a:pt x="1702" y="1"/>
                  </a:moveTo>
                  <a:cubicBezTo>
                    <a:pt x="760" y="1"/>
                    <a:pt x="0" y="761"/>
                    <a:pt x="0" y="1733"/>
                  </a:cubicBezTo>
                  <a:cubicBezTo>
                    <a:pt x="0" y="2676"/>
                    <a:pt x="760" y="3436"/>
                    <a:pt x="1702" y="3436"/>
                  </a:cubicBezTo>
                  <a:cubicBezTo>
                    <a:pt x="2614" y="3436"/>
                    <a:pt x="3404" y="2676"/>
                    <a:pt x="3404" y="1733"/>
                  </a:cubicBezTo>
                  <a:cubicBezTo>
                    <a:pt x="3404" y="761"/>
                    <a:pt x="2645" y="1"/>
                    <a:pt x="1702" y="1"/>
                  </a:cubicBezTo>
                  <a:close/>
                </a:path>
              </a:pathLst>
            </a:custGeom>
            <a:solidFill>
              <a:srgbClr val="00BFE9"/>
            </a:solidFill>
            <a:ln cap="flat" cmpd="sng" w="9525">
              <a:solidFill>
                <a:srgbClr val="00BF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2" name="Google Shape;1072;p35"/>
            <p:cNvGrpSpPr/>
            <p:nvPr/>
          </p:nvGrpSpPr>
          <p:grpSpPr>
            <a:xfrm>
              <a:off x="3212555" y="4040289"/>
              <a:ext cx="187095" cy="1234698"/>
              <a:chOff x="3212555" y="4040289"/>
              <a:chExt cx="187095" cy="1234698"/>
            </a:xfrm>
          </p:grpSpPr>
          <p:sp>
            <p:nvSpPr>
              <p:cNvPr id="1073" name="Google Shape;1073;p35"/>
              <p:cNvSpPr/>
              <p:nvPr/>
            </p:nvSpPr>
            <p:spPr>
              <a:xfrm>
                <a:off x="3212555" y="4151770"/>
                <a:ext cx="132861" cy="1123217"/>
              </a:xfrm>
              <a:custGeom>
                <a:rect b="b" l="l" r="r" t="t"/>
                <a:pathLst>
                  <a:path extrusionOk="0" fill="none" h="35989" w="4257">
                    <a:moveTo>
                      <a:pt x="1" y="35989"/>
                    </a:moveTo>
                    <a:lnTo>
                      <a:pt x="1" y="11490"/>
                    </a:lnTo>
                    <a:lnTo>
                      <a:pt x="4256" y="7204"/>
                    </a:lnTo>
                    <a:lnTo>
                      <a:pt x="4256" y="0"/>
                    </a:lnTo>
                  </a:path>
                </a:pathLst>
              </a:custGeom>
              <a:solidFill>
                <a:srgbClr val="004A6D"/>
              </a:solidFill>
              <a:ln cap="flat" cmpd="sng" w="19000">
                <a:solidFill>
                  <a:srgbClr val="004A6D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3293349" y="4040289"/>
                <a:ext cx="106301" cy="107238"/>
              </a:xfrm>
              <a:custGeom>
                <a:rect b="b" l="l" r="r" t="t"/>
                <a:pathLst>
                  <a:path extrusionOk="0" h="3436" w="3406">
                    <a:moveTo>
                      <a:pt x="1703" y="0"/>
                    </a:moveTo>
                    <a:cubicBezTo>
                      <a:pt x="761" y="0"/>
                      <a:pt x="1" y="760"/>
                      <a:pt x="1" y="1733"/>
                    </a:cubicBezTo>
                    <a:cubicBezTo>
                      <a:pt x="1" y="2675"/>
                      <a:pt x="761" y="3435"/>
                      <a:pt x="1703" y="3435"/>
                    </a:cubicBezTo>
                    <a:cubicBezTo>
                      <a:pt x="2645" y="3435"/>
                      <a:pt x="3405" y="2675"/>
                      <a:pt x="3405" y="1733"/>
                    </a:cubicBezTo>
                    <a:cubicBezTo>
                      <a:pt x="3405" y="760"/>
                      <a:pt x="2645" y="0"/>
                      <a:pt x="1703" y="0"/>
                    </a:cubicBezTo>
                    <a:close/>
                  </a:path>
                </a:pathLst>
              </a:custGeom>
              <a:solidFill>
                <a:srgbClr val="004A6D"/>
              </a:solidFill>
              <a:ln cap="flat" cmpd="sng" w="9525">
                <a:solidFill>
                  <a:srgbClr val="004A6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5" name="Google Shape;1075;p35"/>
            <p:cNvGrpSpPr/>
            <p:nvPr/>
          </p:nvGrpSpPr>
          <p:grpSpPr>
            <a:xfrm>
              <a:off x="592395" y="4809549"/>
              <a:ext cx="106271" cy="608131"/>
              <a:chOff x="1532324" y="4654339"/>
              <a:chExt cx="110262" cy="630973"/>
            </a:xfrm>
          </p:grpSpPr>
          <p:sp>
            <p:nvSpPr>
              <p:cNvPr id="1076" name="Google Shape;1076;p35"/>
              <p:cNvSpPr/>
              <p:nvPr/>
            </p:nvSpPr>
            <p:spPr>
              <a:xfrm>
                <a:off x="1587439" y="4705536"/>
                <a:ext cx="32" cy="579776"/>
              </a:xfrm>
              <a:custGeom>
                <a:rect b="b" l="l" r="r" t="t"/>
                <a:pathLst>
                  <a:path extrusionOk="0" fill="none" h="17904" w="1">
                    <a:moveTo>
                      <a:pt x="1" y="1790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A137"/>
              </a:solidFill>
              <a:ln cap="rnd" cmpd="sng" w="19000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5"/>
              <p:cNvSpPr/>
              <p:nvPr/>
            </p:nvSpPr>
            <p:spPr>
              <a:xfrm>
                <a:off x="1532324" y="4654339"/>
                <a:ext cx="110262" cy="110295"/>
              </a:xfrm>
              <a:custGeom>
                <a:rect b="b" l="l" r="r" t="t"/>
                <a:pathLst>
                  <a:path extrusionOk="0" h="3406" w="3405">
                    <a:moveTo>
                      <a:pt x="1703" y="1"/>
                    </a:moveTo>
                    <a:cubicBezTo>
                      <a:pt x="761" y="1"/>
                      <a:pt x="1" y="761"/>
                      <a:pt x="1" y="1703"/>
                    </a:cubicBezTo>
                    <a:cubicBezTo>
                      <a:pt x="1" y="2645"/>
                      <a:pt x="761" y="3405"/>
                      <a:pt x="1703" y="3405"/>
                    </a:cubicBezTo>
                    <a:cubicBezTo>
                      <a:pt x="2645" y="3405"/>
                      <a:pt x="3405" y="2645"/>
                      <a:pt x="3405" y="1703"/>
                    </a:cubicBezTo>
                    <a:cubicBezTo>
                      <a:pt x="3405" y="761"/>
                      <a:pt x="2645" y="1"/>
                      <a:pt x="1703" y="1"/>
                    </a:cubicBezTo>
                    <a:close/>
                  </a:path>
                </a:pathLst>
              </a:custGeom>
              <a:solidFill>
                <a:srgbClr val="00A137"/>
              </a:solidFill>
              <a:ln cap="flat" cmpd="sng" w="9525">
                <a:solidFill>
                  <a:srgbClr val="00A1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8" name="Google Shape;1078;p35"/>
          <p:cNvSpPr txBox="1"/>
          <p:nvPr>
            <p:ph idx="4294967295" type="title"/>
          </p:nvPr>
        </p:nvSpPr>
        <p:spPr>
          <a:xfrm>
            <a:off x="561900" y="2357001"/>
            <a:ext cx="11283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b="1" lang="en" sz="5000"/>
              <a:t>2</a:t>
            </a:r>
            <a:endParaRPr b="1" sz="5000"/>
          </a:p>
        </p:txBody>
      </p:sp>
      <p:sp>
        <p:nvSpPr>
          <p:cNvPr id="1079" name="Google Shape;1079;p35"/>
          <p:cNvSpPr txBox="1"/>
          <p:nvPr>
            <p:ph idx="4294967295" type="subTitle"/>
          </p:nvPr>
        </p:nvSpPr>
        <p:spPr>
          <a:xfrm>
            <a:off x="2158200" y="2416775"/>
            <a:ext cx="64239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Asap"/>
                <a:ea typeface="Asap"/>
                <a:cs typeface="Asap"/>
                <a:sym typeface="Asap"/>
              </a:rPr>
              <a:t>¿Qué son los datos abiertos?</a:t>
            </a:r>
            <a:endParaRPr b="1" sz="60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080" name="Google Shape;1080;p35"/>
          <p:cNvCxnSpPr/>
          <p:nvPr/>
        </p:nvCxnSpPr>
        <p:spPr>
          <a:xfrm>
            <a:off x="1690194" y="2894902"/>
            <a:ext cx="46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6"/>
          <p:cNvSpPr txBox="1"/>
          <p:nvPr>
            <p:ph type="title"/>
          </p:nvPr>
        </p:nvSpPr>
        <p:spPr>
          <a:xfrm flipH="1">
            <a:off x="211725" y="256350"/>
            <a:ext cx="2904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Datos</a:t>
            </a:r>
            <a:r>
              <a:rPr lang="en"/>
              <a:t> </a:t>
            </a:r>
            <a:r>
              <a:rPr b="1" lang="en" sz="2500">
                <a:solidFill>
                  <a:schemeClr val="dk2"/>
                </a:solidFill>
              </a:rPr>
              <a:t>abiertos</a:t>
            </a:r>
            <a:endParaRPr/>
          </a:p>
        </p:txBody>
      </p:sp>
      <p:sp>
        <p:nvSpPr>
          <p:cNvPr id="1086" name="Google Shape;1086;p36"/>
          <p:cNvSpPr/>
          <p:nvPr/>
        </p:nvSpPr>
        <p:spPr>
          <a:xfrm rot="5400000">
            <a:off x="8924255" y="6153467"/>
            <a:ext cx="31" cy="1539800"/>
          </a:xfrm>
          <a:custGeom>
            <a:rect b="b" l="l" r="r" t="t"/>
            <a:pathLst>
              <a:path extrusionOk="0" fill="none" h="49090" w="1">
                <a:moveTo>
                  <a:pt x="1" y="1"/>
                </a:moveTo>
                <a:lnTo>
                  <a:pt x="1" y="49090"/>
                </a:lnTo>
              </a:path>
            </a:pathLst>
          </a:custGeom>
          <a:solidFill>
            <a:schemeClr val="dk2"/>
          </a:solidFill>
          <a:ln cap="rnd" cmpd="sng" w="19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6"/>
          <p:cNvSpPr/>
          <p:nvPr/>
        </p:nvSpPr>
        <p:spPr>
          <a:xfrm rot="5400000">
            <a:off x="9241265" y="6645907"/>
            <a:ext cx="31" cy="905781"/>
          </a:xfrm>
          <a:custGeom>
            <a:rect b="b" l="l" r="r" t="t"/>
            <a:pathLst>
              <a:path extrusionOk="0" fill="none" h="28877" w="1">
                <a:moveTo>
                  <a:pt x="1" y="1"/>
                </a:moveTo>
                <a:lnTo>
                  <a:pt x="1" y="28877"/>
                </a:lnTo>
              </a:path>
            </a:pathLst>
          </a:custGeom>
          <a:solidFill>
            <a:schemeClr val="dk2"/>
          </a:solidFill>
          <a:ln cap="rnd" cmpd="sng" w="19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6"/>
          <p:cNvSpPr/>
          <p:nvPr/>
        </p:nvSpPr>
        <p:spPr>
          <a:xfrm rot="5400000">
            <a:off x="8102902" y="6869025"/>
            <a:ext cx="107777" cy="107777"/>
          </a:xfrm>
          <a:custGeom>
            <a:rect b="b" l="l" r="r" t="t"/>
            <a:pathLst>
              <a:path extrusionOk="0" h="3436" w="3436">
                <a:moveTo>
                  <a:pt x="1733" y="0"/>
                </a:moveTo>
                <a:cubicBezTo>
                  <a:pt x="760" y="0"/>
                  <a:pt x="0" y="791"/>
                  <a:pt x="0" y="1733"/>
                </a:cubicBezTo>
                <a:cubicBezTo>
                  <a:pt x="0" y="2675"/>
                  <a:pt x="760" y="3435"/>
                  <a:pt x="1733" y="3435"/>
                </a:cubicBezTo>
                <a:cubicBezTo>
                  <a:pt x="2675" y="3435"/>
                  <a:pt x="3435" y="2675"/>
                  <a:pt x="3435" y="1733"/>
                </a:cubicBezTo>
                <a:cubicBezTo>
                  <a:pt x="3435" y="791"/>
                  <a:pt x="2675" y="0"/>
                  <a:pt x="1733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6"/>
          <p:cNvSpPr/>
          <p:nvPr/>
        </p:nvSpPr>
        <p:spPr>
          <a:xfrm rot="5400000">
            <a:off x="8736435" y="7045868"/>
            <a:ext cx="107777" cy="106836"/>
          </a:xfrm>
          <a:custGeom>
            <a:rect b="b" l="l" r="r" t="t"/>
            <a:pathLst>
              <a:path extrusionOk="0" h="3406" w="3436">
                <a:moveTo>
                  <a:pt x="1733" y="1"/>
                </a:moveTo>
                <a:cubicBezTo>
                  <a:pt x="760" y="1"/>
                  <a:pt x="1" y="761"/>
                  <a:pt x="1" y="1703"/>
                </a:cubicBezTo>
                <a:cubicBezTo>
                  <a:pt x="1" y="2645"/>
                  <a:pt x="760" y="3405"/>
                  <a:pt x="1733" y="3405"/>
                </a:cubicBezTo>
                <a:cubicBezTo>
                  <a:pt x="2675" y="3405"/>
                  <a:pt x="3435" y="2645"/>
                  <a:pt x="3435" y="1703"/>
                </a:cubicBezTo>
                <a:cubicBezTo>
                  <a:pt x="3435" y="761"/>
                  <a:pt x="2675" y="1"/>
                  <a:pt x="1733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36"/>
          <p:cNvSpPr txBox="1"/>
          <p:nvPr/>
        </p:nvSpPr>
        <p:spPr>
          <a:xfrm>
            <a:off x="211775" y="829050"/>
            <a:ext cx="4998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Son datos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digitales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carácter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público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 son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accesibles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línea, pueden ser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usados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reutilizados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redistribuidos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 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cualquier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persona interesada.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1" name="Google Shape;10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2043050"/>
            <a:ext cx="6832599" cy="30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36"/>
          <p:cNvSpPr txBox="1"/>
          <p:nvPr/>
        </p:nvSpPr>
        <p:spPr>
          <a:xfrm>
            <a:off x="6628050" y="2667950"/>
            <a:ext cx="2384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 decir, los datos “más puros”  y en el formato más </a:t>
            </a: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amigable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posible, para ser editados y utilizados por cualquier persona.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lectronics Expert Portfolio by Slidesgo">
  <a:themeElements>
    <a:clrScheme name="Simple Light">
      <a:dk1>
        <a:srgbClr val="FFFFFF"/>
      </a:dk1>
      <a:lt1>
        <a:srgbClr val="000000"/>
      </a:lt1>
      <a:dk2>
        <a:srgbClr val="EFEFEF"/>
      </a:dk2>
      <a:lt2>
        <a:srgbClr val="99999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