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3" r:id="rId2"/>
    <p:sldId id="256" r:id="rId3"/>
    <p:sldId id="304" r:id="rId4"/>
    <p:sldId id="305" r:id="rId5"/>
    <p:sldId id="318" r:id="rId6"/>
    <p:sldId id="302" r:id="rId7"/>
    <p:sldId id="306" r:id="rId8"/>
    <p:sldId id="692" r:id="rId9"/>
    <p:sldId id="723" r:id="rId10"/>
    <p:sldId id="695" r:id="rId11"/>
    <p:sldId id="307" r:id="rId12"/>
    <p:sldId id="308" r:id="rId13"/>
    <p:sldId id="309" r:id="rId14"/>
    <p:sldId id="310" r:id="rId15"/>
    <p:sldId id="311" r:id="rId16"/>
    <p:sldId id="312" r:id="rId17"/>
    <p:sldId id="724" r:id="rId18"/>
    <p:sldId id="313" r:id="rId19"/>
    <p:sldId id="725" r:id="rId20"/>
    <p:sldId id="726" r:id="rId21"/>
    <p:sldId id="727" r:id="rId22"/>
    <p:sldId id="728" r:id="rId23"/>
    <p:sldId id="729" r:id="rId24"/>
    <p:sldId id="730" r:id="rId25"/>
    <p:sldId id="731" r:id="rId26"/>
    <p:sldId id="294" r:id="rId27"/>
    <p:sldId id="732" r:id="rId28"/>
    <p:sldId id="733" r:id="rId29"/>
    <p:sldId id="734" r:id="rId30"/>
    <p:sldId id="735" r:id="rId31"/>
    <p:sldId id="736" r:id="rId32"/>
    <p:sldId id="737" r:id="rId33"/>
    <p:sldId id="738" r:id="rId34"/>
    <p:sldId id="739" r:id="rId35"/>
    <p:sldId id="740" r:id="rId36"/>
    <p:sldId id="741" r:id="rId37"/>
    <p:sldId id="742" r:id="rId38"/>
    <p:sldId id="744" r:id="rId39"/>
    <p:sldId id="743" r:id="rId4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97074C-00DD-453D-BF08-FF7862E42DB7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2F627EA-E15F-4FAE-8A7E-A9C87AFE129C}">
      <dgm:prSet phldrT="[Texto]"/>
      <dgm:spPr/>
      <dgm:t>
        <a:bodyPr/>
        <a:lstStyle/>
        <a:p>
          <a:r>
            <a:rPr lang="es-MX" dirty="0"/>
            <a:t>SISAI 2.0</a:t>
          </a:r>
        </a:p>
      </dgm:t>
    </dgm:pt>
    <dgm:pt modelId="{2DF12B9E-78DD-41E8-98A6-ECCEBB8B4B6B}" type="parTrans" cxnId="{6F24FB77-D58B-4A27-90D1-51DDEBDEDD24}">
      <dgm:prSet/>
      <dgm:spPr/>
      <dgm:t>
        <a:bodyPr/>
        <a:lstStyle/>
        <a:p>
          <a:endParaRPr lang="es-MX"/>
        </a:p>
      </dgm:t>
    </dgm:pt>
    <dgm:pt modelId="{56CDB292-9CB9-4EB8-902E-4B34C84A7CF2}" type="sibTrans" cxnId="{6F24FB77-D58B-4A27-90D1-51DDEBDEDD24}">
      <dgm:prSet/>
      <dgm:spPr/>
      <dgm:t>
        <a:bodyPr/>
        <a:lstStyle/>
        <a:p>
          <a:r>
            <a:rPr lang="es-MX" dirty="0"/>
            <a:t>Módulos:</a:t>
          </a:r>
        </a:p>
      </dgm:t>
    </dgm:pt>
    <dgm:pt modelId="{60F063AC-74AF-4490-9193-B7E03C58E157}">
      <dgm:prSet phldrT="[Texto]"/>
      <dgm:spPr/>
      <dgm:t>
        <a:bodyPr/>
        <a:lstStyle/>
        <a:p>
          <a:r>
            <a:rPr lang="es-MX" dirty="0"/>
            <a:t>SICOM</a:t>
          </a:r>
        </a:p>
      </dgm:t>
    </dgm:pt>
    <dgm:pt modelId="{73A66705-A553-4C0F-8CE5-C6978A0B0CAC}" type="parTrans" cxnId="{4356FB51-39DD-463F-AF15-05EDC41F2329}">
      <dgm:prSet/>
      <dgm:spPr/>
      <dgm:t>
        <a:bodyPr/>
        <a:lstStyle/>
        <a:p>
          <a:endParaRPr lang="es-MX"/>
        </a:p>
      </dgm:t>
    </dgm:pt>
    <dgm:pt modelId="{F80DF26A-48B4-44D4-A05A-BA0911077420}" type="sibTrans" cxnId="{4356FB51-39DD-463F-AF15-05EDC41F2329}">
      <dgm:prSet/>
      <dgm:spPr/>
      <dgm:t>
        <a:bodyPr/>
        <a:lstStyle/>
        <a:p>
          <a:r>
            <a:rPr lang="es-MX" dirty="0"/>
            <a:t>SIGEMI</a:t>
          </a:r>
        </a:p>
      </dgm:t>
    </dgm:pt>
    <dgm:pt modelId="{A764EA58-0A99-4502-A5FA-332133A2D9A5}">
      <dgm:prSet phldrT="[Texto]"/>
      <dgm:spPr/>
      <dgm:t>
        <a:bodyPr/>
        <a:lstStyle/>
        <a:p>
          <a:r>
            <a:rPr lang="es-MX" dirty="0"/>
            <a:t>SIPOT</a:t>
          </a:r>
        </a:p>
      </dgm:t>
    </dgm:pt>
    <dgm:pt modelId="{A19BB12E-C766-4A87-9B8C-A6C4F6356CC8}" type="parTrans" cxnId="{50B0D3D1-F377-4216-AF76-752F971061DA}">
      <dgm:prSet/>
      <dgm:spPr/>
      <dgm:t>
        <a:bodyPr/>
        <a:lstStyle/>
        <a:p>
          <a:endParaRPr lang="es-MX"/>
        </a:p>
      </dgm:t>
    </dgm:pt>
    <dgm:pt modelId="{EC4A70EF-238B-4C09-88B2-74B8D6DE33A7}" type="sibTrans" cxnId="{50B0D3D1-F377-4216-AF76-752F971061DA}">
      <dgm:prSet/>
      <dgm:spPr>
        <a:noFill/>
      </dgm:spPr>
      <dgm:t>
        <a:bodyPr/>
        <a:lstStyle/>
        <a:p>
          <a:endParaRPr lang="es-MX"/>
        </a:p>
      </dgm:t>
    </dgm:pt>
    <dgm:pt modelId="{0298F49F-B2C5-411E-BF1A-3718806F5DD3}" type="pres">
      <dgm:prSet presAssocID="{EF97074C-00DD-453D-BF08-FF7862E42DB7}" presName="Name0" presStyleCnt="0">
        <dgm:presLayoutVars>
          <dgm:chMax/>
          <dgm:chPref/>
          <dgm:dir/>
          <dgm:animLvl val="lvl"/>
        </dgm:presLayoutVars>
      </dgm:prSet>
      <dgm:spPr/>
    </dgm:pt>
    <dgm:pt modelId="{01F8D5A0-EAC4-4E7F-8029-8FC9D2873CB5}" type="pres">
      <dgm:prSet presAssocID="{D2F627EA-E15F-4FAE-8A7E-A9C87AFE129C}" presName="composite" presStyleCnt="0"/>
      <dgm:spPr/>
    </dgm:pt>
    <dgm:pt modelId="{8A9F5A63-3B10-479B-A23F-DABACC47CC24}" type="pres">
      <dgm:prSet presAssocID="{D2F627EA-E15F-4FAE-8A7E-A9C87AFE129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3B3B7B0-EC24-43D7-A8E8-855437C24C4D}" type="pres">
      <dgm:prSet presAssocID="{D2F627EA-E15F-4FAE-8A7E-A9C87AFE129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BE6D114-AC3E-4A48-848E-BB4FE1BF0663}" type="pres">
      <dgm:prSet presAssocID="{D2F627EA-E15F-4FAE-8A7E-A9C87AFE129C}" presName="BalanceSpacing" presStyleCnt="0"/>
      <dgm:spPr/>
    </dgm:pt>
    <dgm:pt modelId="{DE3E2CD4-9CC9-41A2-9CB0-7A17424D42A0}" type="pres">
      <dgm:prSet presAssocID="{D2F627EA-E15F-4FAE-8A7E-A9C87AFE129C}" presName="BalanceSpacing1" presStyleCnt="0"/>
      <dgm:spPr/>
    </dgm:pt>
    <dgm:pt modelId="{7B30D0EA-D88C-4B12-AE80-8E8506643749}" type="pres">
      <dgm:prSet presAssocID="{56CDB292-9CB9-4EB8-902E-4B34C84A7CF2}" presName="Accent1Text" presStyleLbl="node1" presStyleIdx="1" presStyleCnt="6"/>
      <dgm:spPr/>
    </dgm:pt>
    <dgm:pt modelId="{A3A466E8-E9AE-4AE0-AD95-1156E7753943}" type="pres">
      <dgm:prSet presAssocID="{56CDB292-9CB9-4EB8-902E-4B34C84A7CF2}" presName="spaceBetweenRectangles" presStyleCnt="0"/>
      <dgm:spPr/>
    </dgm:pt>
    <dgm:pt modelId="{56A08265-A6B9-4411-97E7-28AA5A49192C}" type="pres">
      <dgm:prSet presAssocID="{60F063AC-74AF-4490-9193-B7E03C58E157}" presName="composite" presStyleCnt="0"/>
      <dgm:spPr/>
    </dgm:pt>
    <dgm:pt modelId="{B1EE9C08-421F-4E10-B91A-0FF2587224F2}" type="pres">
      <dgm:prSet presAssocID="{60F063AC-74AF-4490-9193-B7E03C58E15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06D9552-8E45-4961-A272-043D7BC3977B}" type="pres">
      <dgm:prSet presAssocID="{60F063AC-74AF-4490-9193-B7E03C58E15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720CDD4-310B-41B1-B72A-A0845BB2F29D}" type="pres">
      <dgm:prSet presAssocID="{60F063AC-74AF-4490-9193-B7E03C58E157}" presName="BalanceSpacing" presStyleCnt="0"/>
      <dgm:spPr/>
    </dgm:pt>
    <dgm:pt modelId="{A768AE09-2FC2-4A51-9529-07C090FE99A5}" type="pres">
      <dgm:prSet presAssocID="{60F063AC-74AF-4490-9193-B7E03C58E157}" presName="BalanceSpacing1" presStyleCnt="0"/>
      <dgm:spPr/>
    </dgm:pt>
    <dgm:pt modelId="{F9E7252E-AB98-4B60-B713-EC3886312A52}" type="pres">
      <dgm:prSet presAssocID="{F80DF26A-48B4-44D4-A05A-BA0911077420}" presName="Accent1Text" presStyleLbl="node1" presStyleIdx="3" presStyleCnt="6"/>
      <dgm:spPr/>
    </dgm:pt>
    <dgm:pt modelId="{CECE5534-EE26-42BD-B113-4361DF9BD4DE}" type="pres">
      <dgm:prSet presAssocID="{F80DF26A-48B4-44D4-A05A-BA0911077420}" presName="spaceBetweenRectangles" presStyleCnt="0"/>
      <dgm:spPr/>
    </dgm:pt>
    <dgm:pt modelId="{670F3F82-08A9-4EF7-B33F-1004EA16FCA6}" type="pres">
      <dgm:prSet presAssocID="{A764EA58-0A99-4502-A5FA-332133A2D9A5}" presName="composite" presStyleCnt="0"/>
      <dgm:spPr/>
    </dgm:pt>
    <dgm:pt modelId="{55E436A8-C9F8-41A6-8372-6D02B4C68089}" type="pres">
      <dgm:prSet presAssocID="{A764EA58-0A99-4502-A5FA-332133A2D9A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5824648E-F5FB-406C-B69F-742D50F27C00}" type="pres">
      <dgm:prSet presAssocID="{A764EA58-0A99-4502-A5FA-332133A2D9A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0A12A6D7-0093-483F-A642-85A06AD816E4}" type="pres">
      <dgm:prSet presAssocID="{A764EA58-0A99-4502-A5FA-332133A2D9A5}" presName="BalanceSpacing" presStyleCnt="0"/>
      <dgm:spPr/>
    </dgm:pt>
    <dgm:pt modelId="{9895A117-D1B7-463D-A233-D97D30CBC655}" type="pres">
      <dgm:prSet presAssocID="{A764EA58-0A99-4502-A5FA-332133A2D9A5}" presName="BalanceSpacing1" presStyleCnt="0"/>
      <dgm:spPr/>
    </dgm:pt>
    <dgm:pt modelId="{739628E8-A249-4219-8F60-5AF0DA325750}" type="pres">
      <dgm:prSet presAssocID="{EC4A70EF-238B-4C09-88B2-74B8D6DE33A7}" presName="Accent1Text" presStyleLbl="node1" presStyleIdx="5" presStyleCnt="6" custAng="3957798" custScaleX="29263" custLinFactNeighborX="-84876" custLinFactNeighborY="-4102"/>
      <dgm:spPr/>
    </dgm:pt>
  </dgm:ptLst>
  <dgm:cxnLst>
    <dgm:cxn modelId="{99E08B24-C26A-4B79-A428-E1C62547DFD7}" type="presOf" srcId="{EF97074C-00DD-453D-BF08-FF7862E42DB7}" destId="{0298F49F-B2C5-411E-BF1A-3718806F5DD3}" srcOrd="0" destOrd="0" presId="urn:microsoft.com/office/officeart/2008/layout/AlternatingHexagons"/>
    <dgm:cxn modelId="{F0801229-DD5B-43D5-B958-3DCBE87E0A8C}" type="presOf" srcId="{EC4A70EF-238B-4C09-88B2-74B8D6DE33A7}" destId="{739628E8-A249-4219-8F60-5AF0DA325750}" srcOrd="0" destOrd="0" presId="urn:microsoft.com/office/officeart/2008/layout/AlternatingHexagons"/>
    <dgm:cxn modelId="{84240333-E0A6-460E-A788-4505EF323DD1}" type="presOf" srcId="{F80DF26A-48B4-44D4-A05A-BA0911077420}" destId="{F9E7252E-AB98-4B60-B713-EC3886312A52}" srcOrd="0" destOrd="0" presId="urn:microsoft.com/office/officeart/2008/layout/AlternatingHexagons"/>
    <dgm:cxn modelId="{9E8C656A-C586-45BE-AEDB-55B2704F7A94}" type="presOf" srcId="{D2F627EA-E15F-4FAE-8A7E-A9C87AFE129C}" destId="{8A9F5A63-3B10-479B-A23F-DABACC47CC24}" srcOrd="0" destOrd="0" presId="urn:microsoft.com/office/officeart/2008/layout/AlternatingHexagons"/>
    <dgm:cxn modelId="{4356FB51-39DD-463F-AF15-05EDC41F2329}" srcId="{EF97074C-00DD-453D-BF08-FF7862E42DB7}" destId="{60F063AC-74AF-4490-9193-B7E03C58E157}" srcOrd="1" destOrd="0" parTransId="{73A66705-A553-4C0F-8CE5-C6978A0B0CAC}" sibTransId="{F80DF26A-48B4-44D4-A05A-BA0911077420}"/>
    <dgm:cxn modelId="{6F24FB77-D58B-4A27-90D1-51DDEBDEDD24}" srcId="{EF97074C-00DD-453D-BF08-FF7862E42DB7}" destId="{D2F627EA-E15F-4FAE-8A7E-A9C87AFE129C}" srcOrd="0" destOrd="0" parTransId="{2DF12B9E-78DD-41E8-98A6-ECCEBB8B4B6B}" sibTransId="{56CDB292-9CB9-4EB8-902E-4B34C84A7CF2}"/>
    <dgm:cxn modelId="{2F265F7C-D463-42A4-A64F-72E5541D7708}" type="presOf" srcId="{60F063AC-74AF-4490-9193-B7E03C58E157}" destId="{B1EE9C08-421F-4E10-B91A-0FF2587224F2}" srcOrd="0" destOrd="0" presId="urn:microsoft.com/office/officeart/2008/layout/AlternatingHexagons"/>
    <dgm:cxn modelId="{3E434DB7-E68B-4DCC-9230-D180E06EC95A}" type="presOf" srcId="{A764EA58-0A99-4502-A5FA-332133A2D9A5}" destId="{55E436A8-C9F8-41A6-8372-6D02B4C68089}" srcOrd="0" destOrd="0" presId="urn:microsoft.com/office/officeart/2008/layout/AlternatingHexagons"/>
    <dgm:cxn modelId="{9FB1D4C3-5E68-42B0-8F5F-047D52262661}" type="presOf" srcId="{56CDB292-9CB9-4EB8-902E-4B34C84A7CF2}" destId="{7B30D0EA-D88C-4B12-AE80-8E8506643749}" srcOrd="0" destOrd="0" presId="urn:microsoft.com/office/officeart/2008/layout/AlternatingHexagons"/>
    <dgm:cxn modelId="{50B0D3D1-F377-4216-AF76-752F971061DA}" srcId="{EF97074C-00DD-453D-BF08-FF7862E42DB7}" destId="{A764EA58-0A99-4502-A5FA-332133A2D9A5}" srcOrd="2" destOrd="0" parTransId="{A19BB12E-C766-4A87-9B8C-A6C4F6356CC8}" sibTransId="{EC4A70EF-238B-4C09-88B2-74B8D6DE33A7}"/>
    <dgm:cxn modelId="{EBDA4B6C-AC38-4207-BBAD-E0E92B6DE18E}" type="presParOf" srcId="{0298F49F-B2C5-411E-BF1A-3718806F5DD3}" destId="{01F8D5A0-EAC4-4E7F-8029-8FC9D2873CB5}" srcOrd="0" destOrd="0" presId="urn:microsoft.com/office/officeart/2008/layout/AlternatingHexagons"/>
    <dgm:cxn modelId="{8248A1C2-3D86-4729-A81C-BA0A147D921F}" type="presParOf" srcId="{01F8D5A0-EAC4-4E7F-8029-8FC9D2873CB5}" destId="{8A9F5A63-3B10-479B-A23F-DABACC47CC24}" srcOrd="0" destOrd="0" presId="urn:microsoft.com/office/officeart/2008/layout/AlternatingHexagons"/>
    <dgm:cxn modelId="{72D00025-DEB0-4AAC-9B51-37E1D6E77181}" type="presParOf" srcId="{01F8D5A0-EAC4-4E7F-8029-8FC9D2873CB5}" destId="{73B3B7B0-EC24-43D7-A8E8-855437C24C4D}" srcOrd="1" destOrd="0" presId="urn:microsoft.com/office/officeart/2008/layout/AlternatingHexagons"/>
    <dgm:cxn modelId="{295E6DA2-47E9-4925-9E0C-69F2137D54FE}" type="presParOf" srcId="{01F8D5A0-EAC4-4E7F-8029-8FC9D2873CB5}" destId="{EBE6D114-AC3E-4A48-848E-BB4FE1BF0663}" srcOrd="2" destOrd="0" presId="urn:microsoft.com/office/officeart/2008/layout/AlternatingHexagons"/>
    <dgm:cxn modelId="{79F2B7E9-EE69-485A-A7D7-C67A1FF67555}" type="presParOf" srcId="{01F8D5A0-EAC4-4E7F-8029-8FC9D2873CB5}" destId="{DE3E2CD4-9CC9-41A2-9CB0-7A17424D42A0}" srcOrd="3" destOrd="0" presId="urn:microsoft.com/office/officeart/2008/layout/AlternatingHexagons"/>
    <dgm:cxn modelId="{190AC772-5485-4420-8275-61D0218EFFE2}" type="presParOf" srcId="{01F8D5A0-EAC4-4E7F-8029-8FC9D2873CB5}" destId="{7B30D0EA-D88C-4B12-AE80-8E8506643749}" srcOrd="4" destOrd="0" presId="urn:microsoft.com/office/officeart/2008/layout/AlternatingHexagons"/>
    <dgm:cxn modelId="{EB568C10-3F75-4999-97C8-D7906EA0309C}" type="presParOf" srcId="{0298F49F-B2C5-411E-BF1A-3718806F5DD3}" destId="{A3A466E8-E9AE-4AE0-AD95-1156E7753943}" srcOrd="1" destOrd="0" presId="urn:microsoft.com/office/officeart/2008/layout/AlternatingHexagons"/>
    <dgm:cxn modelId="{9FAAA82D-39D7-4E50-840E-30B02DB58F9D}" type="presParOf" srcId="{0298F49F-B2C5-411E-BF1A-3718806F5DD3}" destId="{56A08265-A6B9-4411-97E7-28AA5A49192C}" srcOrd="2" destOrd="0" presId="urn:microsoft.com/office/officeart/2008/layout/AlternatingHexagons"/>
    <dgm:cxn modelId="{34DB58E5-2EAE-4D3C-8DFE-B2261173D96A}" type="presParOf" srcId="{56A08265-A6B9-4411-97E7-28AA5A49192C}" destId="{B1EE9C08-421F-4E10-B91A-0FF2587224F2}" srcOrd="0" destOrd="0" presId="urn:microsoft.com/office/officeart/2008/layout/AlternatingHexagons"/>
    <dgm:cxn modelId="{A61DE80C-3257-4E48-929C-6DE5AC49CC80}" type="presParOf" srcId="{56A08265-A6B9-4411-97E7-28AA5A49192C}" destId="{A06D9552-8E45-4961-A272-043D7BC3977B}" srcOrd="1" destOrd="0" presId="urn:microsoft.com/office/officeart/2008/layout/AlternatingHexagons"/>
    <dgm:cxn modelId="{724DD082-0359-47B4-977A-C0239C544203}" type="presParOf" srcId="{56A08265-A6B9-4411-97E7-28AA5A49192C}" destId="{5720CDD4-310B-41B1-B72A-A0845BB2F29D}" srcOrd="2" destOrd="0" presId="urn:microsoft.com/office/officeart/2008/layout/AlternatingHexagons"/>
    <dgm:cxn modelId="{03B1B478-4920-4E1C-8875-E4850A37390C}" type="presParOf" srcId="{56A08265-A6B9-4411-97E7-28AA5A49192C}" destId="{A768AE09-2FC2-4A51-9529-07C090FE99A5}" srcOrd="3" destOrd="0" presId="urn:microsoft.com/office/officeart/2008/layout/AlternatingHexagons"/>
    <dgm:cxn modelId="{85DC300E-9407-4A61-80BB-8097C9850468}" type="presParOf" srcId="{56A08265-A6B9-4411-97E7-28AA5A49192C}" destId="{F9E7252E-AB98-4B60-B713-EC3886312A52}" srcOrd="4" destOrd="0" presId="urn:microsoft.com/office/officeart/2008/layout/AlternatingHexagons"/>
    <dgm:cxn modelId="{78A8A373-331B-4126-8414-6DB3BE0220A5}" type="presParOf" srcId="{0298F49F-B2C5-411E-BF1A-3718806F5DD3}" destId="{CECE5534-EE26-42BD-B113-4361DF9BD4DE}" srcOrd="3" destOrd="0" presId="urn:microsoft.com/office/officeart/2008/layout/AlternatingHexagons"/>
    <dgm:cxn modelId="{B79472B2-55EF-443E-9A69-6269ED98F84D}" type="presParOf" srcId="{0298F49F-B2C5-411E-BF1A-3718806F5DD3}" destId="{670F3F82-08A9-4EF7-B33F-1004EA16FCA6}" srcOrd="4" destOrd="0" presId="urn:microsoft.com/office/officeart/2008/layout/AlternatingHexagons"/>
    <dgm:cxn modelId="{765BA4A9-5492-498E-BEE7-405520782E86}" type="presParOf" srcId="{670F3F82-08A9-4EF7-B33F-1004EA16FCA6}" destId="{55E436A8-C9F8-41A6-8372-6D02B4C68089}" srcOrd="0" destOrd="0" presId="urn:microsoft.com/office/officeart/2008/layout/AlternatingHexagons"/>
    <dgm:cxn modelId="{42E1C3D7-A087-4ED7-A08A-4731CF0F85DD}" type="presParOf" srcId="{670F3F82-08A9-4EF7-B33F-1004EA16FCA6}" destId="{5824648E-F5FB-406C-B69F-742D50F27C00}" srcOrd="1" destOrd="0" presId="urn:microsoft.com/office/officeart/2008/layout/AlternatingHexagons"/>
    <dgm:cxn modelId="{4078461B-A59B-4C66-9DD3-BD631424AF22}" type="presParOf" srcId="{670F3F82-08A9-4EF7-B33F-1004EA16FCA6}" destId="{0A12A6D7-0093-483F-A642-85A06AD816E4}" srcOrd="2" destOrd="0" presId="urn:microsoft.com/office/officeart/2008/layout/AlternatingHexagons"/>
    <dgm:cxn modelId="{0DC38940-4D7D-4E2E-8534-114CCA230A1A}" type="presParOf" srcId="{670F3F82-08A9-4EF7-B33F-1004EA16FCA6}" destId="{9895A117-D1B7-463D-A233-D97D30CBC655}" srcOrd="3" destOrd="0" presId="urn:microsoft.com/office/officeart/2008/layout/AlternatingHexagons"/>
    <dgm:cxn modelId="{D9742C89-BCBB-43AF-ABCB-228E3F69D42B}" type="presParOf" srcId="{670F3F82-08A9-4EF7-B33F-1004EA16FCA6}" destId="{739628E8-A249-4219-8F60-5AF0DA32575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0EE2B-05FF-4A3D-815C-68014097E0C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A0189DE-5C95-4A33-B71F-4994B22DB10C}">
      <dgm:prSet phldrT="[Texto]" custT="1"/>
      <dgm:spPr/>
      <dgm:t>
        <a:bodyPr/>
        <a:lstStyle/>
        <a:p>
          <a:r>
            <a:rPr lang="es-MX" sz="1800" dirty="0"/>
            <a:t>Administrador</a:t>
          </a:r>
        </a:p>
        <a:p>
          <a:r>
            <a:rPr lang="es-MX" sz="1800" dirty="0"/>
            <a:t>General</a:t>
          </a:r>
        </a:p>
      </dgm:t>
    </dgm:pt>
    <dgm:pt modelId="{059BE43B-590C-4640-B7C6-3EC490EEBEFA}" type="parTrans" cxnId="{AA7C90ED-4594-4032-8D1D-1F2480028487}">
      <dgm:prSet/>
      <dgm:spPr/>
      <dgm:t>
        <a:bodyPr/>
        <a:lstStyle/>
        <a:p>
          <a:endParaRPr lang="es-MX" sz="1400"/>
        </a:p>
      </dgm:t>
    </dgm:pt>
    <dgm:pt modelId="{7FC5A543-1FC8-4346-B96C-09DEBF25844D}" type="sibTrans" cxnId="{AA7C90ED-4594-4032-8D1D-1F2480028487}">
      <dgm:prSet/>
      <dgm:spPr/>
      <dgm:t>
        <a:bodyPr/>
        <a:lstStyle/>
        <a:p>
          <a:endParaRPr lang="es-MX" sz="1400"/>
        </a:p>
      </dgm:t>
    </dgm:pt>
    <dgm:pt modelId="{3FF50330-2B1C-420F-933F-C5062ED69E21}">
      <dgm:prSet phldrT="[Texto]" custT="1"/>
      <dgm:spPr/>
      <dgm:t>
        <a:bodyPr/>
        <a:lstStyle/>
        <a:p>
          <a:r>
            <a:rPr lang="es-MX" sz="1800" dirty="0"/>
            <a:t>Correo @pnt.org.mx</a:t>
          </a:r>
        </a:p>
      </dgm:t>
    </dgm:pt>
    <dgm:pt modelId="{C8675606-3827-453D-8880-CB6495AC9009}" type="parTrans" cxnId="{231B2AA3-1F61-4FD4-8E8C-D93B1ED499D1}">
      <dgm:prSet/>
      <dgm:spPr/>
      <dgm:t>
        <a:bodyPr/>
        <a:lstStyle/>
        <a:p>
          <a:endParaRPr lang="es-MX" sz="1400"/>
        </a:p>
      </dgm:t>
    </dgm:pt>
    <dgm:pt modelId="{C1D9D23A-716A-40B0-B55A-8021C7964F29}" type="sibTrans" cxnId="{231B2AA3-1F61-4FD4-8E8C-D93B1ED499D1}">
      <dgm:prSet/>
      <dgm:spPr/>
      <dgm:t>
        <a:bodyPr/>
        <a:lstStyle/>
        <a:p>
          <a:endParaRPr lang="es-MX" sz="1400"/>
        </a:p>
      </dgm:t>
    </dgm:pt>
    <dgm:pt modelId="{7A614C7E-36EC-4A01-B065-8E2CE5B84ECB}">
      <dgm:prSet phldrT="[Texto]" custT="1"/>
      <dgm:spPr/>
      <dgm:t>
        <a:bodyPr/>
        <a:lstStyle/>
        <a:p>
          <a:r>
            <a:rPr lang="es-MX" sz="1800" dirty="0"/>
            <a:t>Unidad de Transparencia</a:t>
          </a:r>
        </a:p>
      </dgm:t>
    </dgm:pt>
    <dgm:pt modelId="{EF00D050-C174-440A-A3CC-875DE228A94D}" type="parTrans" cxnId="{BA85B80F-AEA2-42B4-B7E3-F23BF08EDC7F}">
      <dgm:prSet/>
      <dgm:spPr/>
      <dgm:t>
        <a:bodyPr/>
        <a:lstStyle/>
        <a:p>
          <a:endParaRPr lang="es-MX" sz="1400"/>
        </a:p>
      </dgm:t>
    </dgm:pt>
    <dgm:pt modelId="{CD690C19-C8D9-42C7-AF82-5E96BE3AFF9A}" type="sibTrans" cxnId="{BA85B80F-AEA2-42B4-B7E3-F23BF08EDC7F}">
      <dgm:prSet/>
      <dgm:spPr/>
      <dgm:t>
        <a:bodyPr/>
        <a:lstStyle/>
        <a:p>
          <a:endParaRPr lang="es-MX" sz="1400"/>
        </a:p>
      </dgm:t>
    </dgm:pt>
    <dgm:pt modelId="{AC7189B7-27C7-4CFC-9E86-3BDCD84A607A}">
      <dgm:prSet phldrT="[Texto]" custT="1"/>
      <dgm:spPr/>
      <dgm:t>
        <a:bodyPr/>
        <a:lstStyle/>
        <a:p>
          <a:r>
            <a:rPr lang="es-MX" sz="1800" dirty="0"/>
            <a:t>Cualquier dominio, </a:t>
          </a:r>
          <a:r>
            <a:rPr lang="es-MX" sz="1800" dirty="0" err="1"/>
            <a:t>Yahoo</a:t>
          </a:r>
          <a:r>
            <a:rPr lang="es-MX" sz="1800" dirty="0"/>
            <a:t>, Outlook, Gmail, etc.</a:t>
          </a:r>
        </a:p>
      </dgm:t>
    </dgm:pt>
    <dgm:pt modelId="{B65F6C8E-C905-44B2-BC7E-55874C4F4D7D}" type="parTrans" cxnId="{2BB4F724-51D6-4033-BB48-60C4E67BFD30}">
      <dgm:prSet/>
      <dgm:spPr/>
      <dgm:t>
        <a:bodyPr/>
        <a:lstStyle/>
        <a:p>
          <a:endParaRPr lang="es-MX" sz="1400"/>
        </a:p>
      </dgm:t>
    </dgm:pt>
    <dgm:pt modelId="{7A2BF4BE-F384-46A3-82F7-E1D54C231FBC}" type="sibTrans" cxnId="{2BB4F724-51D6-4033-BB48-60C4E67BFD30}">
      <dgm:prSet/>
      <dgm:spPr/>
      <dgm:t>
        <a:bodyPr/>
        <a:lstStyle/>
        <a:p>
          <a:endParaRPr lang="es-MX" sz="1400"/>
        </a:p>
      </dgm:t>
    </dgm:pt>
    <dgm:pt modelId="{F1B56205-5343-4996-872C-03370A59773F}">
      <dgm:prSet phldrT="[Texto]" custT="1"/>
      <dgm:spPr/>
      <dgm:t>
        <a:bodyPr/>
        <a:lstStyle/>
        <a:p>
          <a:r>
            <a:rPr lang="es-MX" sz="1800" dirty="0"/>
            <a:t>Unidad Administrativa</a:t>
          </a:r>
        </a:p>
      </dgm:t>
    </dgm:pt>
    <dgm:pt modelId="{8A72957B-6725-4163-8497-A1A5DDD1D000}" type="parTrans" cxnId="{45B202B4-22D1-4ED4-87A9-3FA04B6EED5C}">
      <dgm:prSet/>
      <dgm:spPr/>
      <dgm:t>
        <a:bodyPr/>
        <a:lstStyle/>
        <a:p>
          <a:endParaRPr lang="es-MX" sz="1400"/>
        </a:p>
      </dgm:t>
    </dgm:pt>
    <dgm:pt modelId="{342256E2-ED98-4146-9B54-860DBA793B9F}" type="sibTrans" cxnId="{45B202B4-22D1-4ED4-87A9-3FA04B6EED5C}">
      <dgm:prSet/>
      <dgm:spPr/>
      <dgm:t>
        <a:bodyPr/>
        <a:lstStyle/>
        <a:p>
          <a:endParaRPr lang="es-MX" sz="1400"/>
        </a:p>
      </dgm:t>
    </dgm:pt>
    <dgm:pt modelId="{9FE6EE82-95E4-4D8A-BD34-CE97F4CD1DB1}">
      <dgm:prSet phldrT="[Texto]" custT="1"/>
      <dgm:spPr/>
      <dgm:t>
        <a:bodyPr/>
        <a:lstStyle/>
        <a:p>
          <a:r>
            <a:rPr lang="es-MX" sz="1800" dirty="0"/>
            <a:t>Cualquier dominio, </a:t>
          </a:r>
          <a:r>
            <a:rPr lang="es-MX" sz="1800" dirty="0" err="1"/>
            <a:t>Yahoo</a:t>
          </a:r>
          <a:r>
            <a:rPr lang="es-MX" sz="1800" dirty="0"/>
            <a:t>, Outlook, Gmail, etc.</a:t>
          </a:r>
        </a:p>
      </dgm:t>
    </dgm:pt>
    <dgm:pt modelId="{8BD46F01-78A6-4086-8CA5-BD1E03A77EDC}" type="parTrans" cxnId="{B9DC769E-4912-4D34-AE78-88F39092D656}">
      <dgm:prSet/>
      <dgm:spPr/>
      <dgm:t>
        <a:bodyPr/>
        <a:lstStyle/>
        <a:p>
          <a:endParaRPr lang="es-MX" sz="1400"/>
        </a:p>
      </dgm:t>
    </dgm:pt>
    <dgm:pt modelId="{9DE7708C-40A4-4E79-84E5-C7249E92C0B8}" type="sibTrans" cxnId="{B9DC769E-4912-4D34-AE78-88F39092D656}">
      <dgm:prSet/>
      <dgm:spPr/>
      <dgm:t>
        <a:bodyPr/>
        <a:lstStyle/>
        <a:p>
          <a:endParaRPr lang="es-MX" sz="1400"/>
        </a:p>
      </dgm:t>
    </dgm:pt>
    <dgm:pt modelId="{D55B2460-5F62-4435-B422-8013B5D3FC47}">
      <dgm:prSet phldrT="[Texto]" custT="1"/>
      <dgm:spPr/>
      <dgm:t>
        <a:bodyPr/>
        <a:lstStyle/>
        <a:p>
          <a:r>
            <a:rPr lang="es-MX" sz="1800" dirty="0"/>
            <a:t>Totalidad de opciones de menú.</a:t>
          </a:r>
        </a:p>
      </dgm:t>
    </dgm:pt>
    <dgm:pt modelId="{A15F39A6-60F2-4E98-8A80-AEC04C560B9F}" type="parTrans" cxnId="{ECFF01B3-46AB-497F-9C17-F0F71EA866F5}">
      <dgm:prSet/>
      <dgm:spPr/>
      <dgm:t>
        <a:bodyPr/>
        <a:lstStyle/>
        <a:p>
          <a:endParaRPr lang="es-MX" sz="1400"/>
        </a:p>
      </dgm:t>
    </dgm:pt>
    <dgm:pt modelId="{BBF36EEF-306A-4B44-83BD-E5E9E74CD7F0}" type="sibTrans" cxnId="{ECFF01B3-46AB-497F-9C17-F0F71EA866F5}">
      <dgm:prSet/>
      <dgm:spPr/>
      <dgm:t>
        <a:bodyPr/>
        <a:lstStyle/>
        <a:p>
          <a:endParaRPr lang="es-MX" sz="1400"/>
        </a:p>
      </dgm:t>
    </dgm:pt>
    <dgm:pt modelId="{CDB795D5-83FC-487E-97BB-08F532767A47}">
      <dgm:prSet phldrT="[Texto]" custT="1"/>
      <dgm:spPr/>
      <dgm:t>
        <a:bodyPr/>
        <a:lstStyle/>
        <a:p>
          <a:r>
            <a:rPr lang="es-MX" sz="1800" dirty="0"/>
            <a:t>Opciones de menú limitadas.</a:t>
          </a:r>
        </a:p>
      </dgm:t>
    </dgm:pt>
    <dgm:pt modelId="{E436FCEB-B5BF-4921-B6F6-E053FADA803C}" type="parTrans" cxnId="{8E3504C5-D813-4ABC-AD3E-83ADE97A21C4}">
      <dgm:prSet/>
      <dgm:spPr/>
      <dgm:t>
        <a:bodyPr/>
        <a:lstStyle/>
        <a:p>
          <a:endParaRPr lang="es-MX" sz="1400"/>
        </a:p>
      </dgm:t>
    </dgm:pt>
    <dgm:pt modelId="{24CD2C3F-32F8-4622-9F09-89DEB7D982BB}" type="sibTrans" cxnId="{8E3504C5-D813-4ABC-AD3E-83ADE97A21C4}">
      <dgm:prSet/>
      <dgm:spPr/>
      <dgm:t>
        <a:bodyPr/>
        <a:lstStyle/>
        <a:p>
          <a:endParaRPr lang="es-MX" sz="1400"/>
        </a:p>
      </dgm:t>
    </dgm:pt>
    <dgm:pt modelId="{777FF738-9180-49B3-81F7-0FD616D6FC70}">
      <dgm:prSet phldrT="[Texto]" custT="1"/>
      <dgm:spPr/>
      <dgm:t>
        <a:bodyPr/>
        <a:lstStyle/>
        <a:p>
          <a:r>
            <a:rPr lang="es-MX" sz="1800" dirty="0"/>
            <a:t>2 opciones de menú.</a:t>
          </a:r>
        </a:p>
      </dgm:t>
    </dgm:pt>
    <dgm:pt modelId="{C932342B-E3C9-436F-804D-A43699BBA97B}" type="parTrans" cxnId="{FF5AE87A-C92A-4D8D-8B07-737F46FBBEA3}">
      <dgm:prSet/>
      <dgm:spPr/>
      <dgm:t>
        <a:bodyPr/>
        <a:lstStyle/>
        <a:p>
          <a:endParaRPr lang="es-MX" sz="1400"/>
        </a:p>
      </dgm:t>
    </dgm:pt>
    <dgm:pt modelId="{ACB55D9A-24A3-4B47-AE41-8A4AE538BA60}" type="sibTrans" cxnId="{FF5AE87A-C92A-4D8D-8B07-737F46FBBEA3}">
      <dgm:prSet/>
      <dgm:spPr/>
      <dgm:t>
        <a:bodyPr/>
        <a:lstStyle/>
        <a:p>
          <a:endParaRPr lang="es-MX" sz="1400"/>
        </a:p>
      </dgm:t>
    </dgm:pt>
    <dgm:pt modelId="{A24FAECE-DDFA-4154-9280-841C6031C99C}">
      <dgm:prSet phldrT="[Texto]" custT="1"/>
      <dgm:spPr/>
      <dgm:t>
        <a:bodyPr/>
        <a:lstStyle/>
        <a:p>
          <a:r>
            <a:rPr lang="es-MX" sz="1800" dirty="0"/>
            <a:t>Comité de Transparencia</a:t>
          </a:r>
        </a:p>
      </dgm:t>
    </dgm:pt>
    <dgm:pt modelId="{E1DFDA9F-2D56-4ABF-BDCE-936408CED294}" type="parTrans" cxnId="{F6A07B1C-6214-4491-8C26-A69C9869B703}">
      <dgm:prSet/>
      <dgm:spPr/>
      <dgm:t>
        <a:bodyPr/>
        <a:lstStyle/>
        <a:p>
          <a:endParaRPr lang="es-MX" sz="1400"/>
        </a:p>
      </dgm:t>
    </dgm:pt>
    <dgm:pt modelId="{66E4BE7F-0C52-4C64-8907-8412355ACD09}" type="sibTrans" cxnId="{F6A07B1C-6214-4491-8C26-A69C9869B703}">
      <dgm:prSet/>
      <dgm:spPr/>
      <dgm:t>
        <a:bodyPr/>
        <a:lstStyle/>
        <a:p>
          <a:endParaRPr lang="es-MX" sz="1400"/>
        </a:p>
      </dgm:t>
    </dgm:pt>
    <dgm:pt modelId="{15709C39-1649-46AA-973E-6FA219FF2DBC}">
      <dgm:prSet phldrT="[Texto]" custT="1"/>
      <dgm:spPr/>
      <dgm:t>
        <a:bodyPr/>
        <a:lstStyle/>
        <a:p>
          <a:r>
            <a:rPr lang="es-MX" sz="1800"/>
            <a:t>Cualquier dominio, Yahoo, Outlook, Gmail, etc.</a:t>
          </a:r>
          <a:endParaRPr lang="es-MX" sz="1800" dirty="0"/>
        </a:p>
      </dgm:t>
    </dgm:pt>
    <dgm:pt modelId="{AB6CC8B0-D3D6-4EB6-A0A5-D3ACE554ACEC}" type="parTrans" cxnId="{7AF33395-C8F9-48E1-B036-D5E9E2D0549D}">
      <dgm:prSet/>
      <dgm:spPr/>
      <dgm:t>
        <a:bodyPr/>
        <a:lstStyle/>
        <a:p>
          <a:endParaRPr lang="es-MX" sz="1400"/>
        </a:p>
      </dgm:t>
    </dgm:pt>
    <dgm:pt modelId="{7BD70E25-6FEC-460E-B9AD-1E12D66AEAA1}" type="sibTrans" cxnId="{7AF33395-C8F9-48E1-B036-D5E9E2D0549D}">
      <dgm:prSet/>
      <dgm:spPr/>
      <dgm:t>
        <a:bodyPr/>
        <a:lstStyle/>
        <a:p>
          <a:endParaRPr lang="es-MX" sz="1400"/>
        </a:p>
      </dgm:t>
    </dgm:pt>
    <dgm:pt modelId="{7B465AF8-33A6-428B-B47E-6DC902FD4688}" type="pres">
      <dgm:prSet presAssocID="{D050EE2B-05FF-4A3D-815C-68014097E0C8}" presName="Name0" presStyleCnt="0">
        <dgm:presLayoutVars>
          <dgm:dir/>
          <dgm:animLvl val="lvl"/>
          <dgm:resizeHandles val="exact"/>
        </dgm:presLayoutVars>
      </dgm:prSet>
      <dgm:spPr/>
    </dgm:pt>
    <dgm:pt modelId="{1074321F-29AF-4369-B442-51C4DB11823D}" type="pres">
      <dgm:prSet presAssocID="{BA0189DE-5C95-4A33-B71F-4994B22DB10C}" presName="composite" presStyleCnt="0"/>
      <dgm:spPr/>
    </dgm:pt>
    <dgm:pt modelId="{53AFE1A0-17F6-428C-8F0B-130675D2069D}" type="pres">
      <dgm:prSet presAssocID="{BA0189DE-5C95-4A33-B71F-4994B22DB10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B52B35E-8BB6-4483-BA35-BC88E285F6FD}" type="pres">
      <dgm:prSet presAssocID="{BA0189DE-5C95-4A33-B71F-4994B22DB10C}" presName="desTx" presStyleLbl="alignAccFollowNode1" presStyleIdx="0" presStyleCnt="4">
        <dgm:presLayoutVars>
          <dgm:bulletEnabled val="1"/>
        </dgm:presLayoutVars>
      </dgm:prSet>
      <dgm:spPr/>
    </dgm:pt>
    <dgm:pt modelId="{7968FECD-AD33-4F77-A0B3-AC5D4A725857}" type="pres">
      <dgm:prSet presAssocID="{7FC5A543-1FC8-4346-B96C-09DEBF25844D}" presName="space" presStyleCnt="0"/>
      <dgm:spPr/>
    </dgm:pt>
    <dgm:pt modelId="{5595B609-9A35-4967-AF94-F2A81F82220E}" type="pres">
      <dgm:prSet presAssocID="{7A614C7E-36EC-4A01-B065-8E2CE5B84ECB}" presName="composite" presStyleCnt="0"/>
      <dgm:spPr/>
    </dgm:pt>
    <dgm:pt modelId="{B47AA9D1-E3D9-454D-AA3C-D93AF2B59EA8}" type="pres">
      <dgm:prSet presAssocID="{7A614C7E-36EC-4A01-B065-8E2CE5B84EC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ECBAA4C-E61E-494C-896F-17FD421FE3E0}" type="pres">
      <dgm:prSet presAssocID="{7A614C7E-36EC-4A01-B065-8E2CE5B84ECB}" presName="desTx" presStyleLbl="alignAccFollowNode1" presStyleIdx="1" presStyleCnt="4">
        <dgm:presLayoutVars>
          <dgm:bulletEnabled val="1"/>
        </dgm:presLayoutVars>
      </dgm:prSet>
      <dgm:spPr/>
    </dgm:pt>
    <dgm:pt modelId="{E0FD866A-851C-4381-AE1D-E779FF16819C}" type="pres">
      <dgm:prSet presAssocID="{CD690C19-C8D9-42C7-AF82-5E96BE3AFF9A}" presName="space" presStyleCnt="0"/>
      <dgm:spPr/>
    </dgm:pt>
    <dgm:pt modelId="{394BC5CD-75B3-4924-BB67-5292BE87B74A}" type="pres">
      <dgm:prSet presAssocID="{F1B56205-5343-4996-872C-03370A59773F}" presName="composite" presStyleCnt="0"/>
      <dgm:spPr/>
    </dgm:pt>
    <dgm:pt modelId="{3245A990-C0C4-4E6A-BC18-8D8226CE3693}" type="pres">
      <dgm:prSet presAssocID="{F1B56205-5343-4996-872C-03370A59773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B56043E-2063-431E-8040-4D269B7F51A4}" type="pres">
      <dgm:prSet presAssocID="{F1B56205-5343-4996-872C-03370A59773F}" presName="desTx" presStyleLbl="alignAccFollowNode1" presStyleIdx="2" presStyleCnt="4">
        <dgm:presLayoutVars>
          <dgm:bulletEnabled val="1"/>
        </dgm:presLayoutVars>
      </dgm:prSet>
      <dgm:spPr/>
    </dgm:pt>
    <dgm:pt modelId="{325155DA-B245-40B0-9B42-039380A738D3}" type="pres">
      <dgm:prSet presAssocID="{342256E2-ED98-4146-9B54-860DBA793B9F}" presName="space" presStyleCnt="0"/>
      <dgm:spPr/>
    </dgm:pt>
    <dgm:pt modelId="{5310DB9C-E589-41EB-8F7C-412028E5C30E}" type="pres">
      <dgm:prSet presAssocID="{A24FAECE-DDFA-4154-9280-841C6031C99C}" presName="composite" presStyleCnt="0"/>
      <dgm:spPr/>
    </dgm:pt>
    <dgm:pt modelId="{E2643202-BC0B-478D-964C-C3404541FEDE}" type="pres">
      <dgm:prSet presAssocID="{A24FAECE-DDFA-4154-9280-841C6031C99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2088BDC-2931-41C7-A8DC-4ACF6CDFA086}" type="pres">
      <dgm:prSet presAssocID="{A24FAECE-DDFA-4154-9280-841C6031C99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9887A30E-9F48-473E-AB65-CC162A04142E}" type="presOf" srcId="{3FF50330-2B1C-420F-933F-C5062ED69E21}" destId="{0B52B35E-8BB6-4483-BA35-BC88E285F6FD}" srcOrd="0" destOrd="0" presId="urn:microsoft.com/office/officeart/2005/8/layout/hList1"/>
    <dgm:cxn modelId="{BA85B80F-AEA2-42B4-B7E3-F23BF08EDC7F}" srcId="{D050EE2B-05FF-4A3D-815C-68014097E0C8}" destId="{7A614C7E-36EC-4A01-B065-8E2CE5B84ECB}" srcOrd="1" destOrd="0" parTransId="{EF00D050-C174-440A-A3CC-875DE228A94D}" sibTransId="{CD690C19-C8D9-42C7-AF82-5E96BE3AFF9A}"/>
    <dgm:cxn modelId="{C7FC1B10-74CB-40CA-BBDD-7917A6ACA831}" type="presOf" srcId="{CDB795D5-83FC-487E-97BB-08F532767A47}" destId="{AECBAA4C-E61E-494C-896F-17FD421FE3E0}" srcOrd="0" destOrd="1" presId="urn:microsoft.com/office/officeart/2005/8/layout/hList1"/>
    <dgm:cxn modelId="{6F375E1A-7D00-4C0E-A137-732C788E9506}" type="presOf" srcId="{D55B2460-5F62-4435-B422-8013B5D3FC47}" destId="{0B52B35E-8BB6-4483-BA35-BC88E285F6FD}" srcOrd="0" destOrd="1" presId="urn:microsoft.com/office/officeart/2005/8/layout/hList1"/>
    <dgm:cxn modelId="{F6A07B1C-6214-4491-8C26-A69C9869B703}" srcId="{D050EE2B-05FF-4A3D-815C-68014097E0C8}" destId="{A24FAECE-DDFA-4154-9280-841C6031C99C}" srcOrd="3" destOrd="0" parTransId="{E1DFDA9F-2D56-4ABF-BDCE-936408CED294}" sibTransId="{66E4BE7F-0C52-4C64-8907-8412355ACD09}"/>
    <dgm:cxn modelId="{2BB4F724-51D6-4033-BB48-60C4E67BFD30}" srcId="{7A614C7E-36EC-4A01-B065-8E2CE5B84ECB}" destId="{AC7189B7-27C7-4CFC-9E86-3BDCD84A607A}" srcOrd="0" destOrd="0" parTransId="{B65F6C8E-C905-44B2-BC7E-55874C4F4D7D}" sibTransId="{7A2BF4BE-F384-46A3-82F7-E1D54C231FBC}"/>
    <dgm:cxn modelId="{4F975B38-CE4D-4DB1-A90B-CAA1B1FD9323}" type="presOf" srcId="{7A614C7E-36EC-4A01-B065-8E2CE5B84ECB}" destId="{B47AA9D1-E3D9-454D-AA3C-D93AF2B59EA8}" srcOrd="0" destOrd="0" presId="urn:microsoft.com/office/officeart/2005/8/layout/hList1"/>
    <dgm:cxn modelId="{3C88123A-B346-4015-AB27-D34517B6617D}" type="presOf" srcId="{D050EE2B-05FF-4A3D-815C-68014097E0C8}" destId="{7B465AF8-33A6-428B-B47E-6DC902FD4688}" srcOrd="0" destOrd="0" presId="urn:microsoft.com/office/officeart/2005/8/layout/hList1"/>
    <dgm:cxn modelId="{FF5AE87A-C92A-4D8D-8B07-737F46FBBEA3}" srcId="{F1B56205-5343-4996-872C-03370A59773F}" destId="{777FF738-9180-49B3-81F7-0FD616D6FC70}" srcOrd="1" destOrd="0" parTransId="{C932342B-E3C9-436F-804D-A43699BBA97B}" sibTransId="{ACB55D9A-24A3-4B47-AE41-8A4AE538BA60}"/>
    <dgm:cxn modelId="{34FE4790-78E1-42CA-99F1-C044E170CBEF}" type="presOf" srcId="{BA0189DE-5C95-4A33-B71F-4994B22DB10C}" destId="{53AFE1A0-17F6-428C-8F0B-130675D2069D}" srcOrd="0" destOrd="0" presId="urn:microsoft.com/office/officeart/2005/8/layout/hList1"/>
    <dgm:cxn modelId="{7AF33395-C8F9-48E1-B036-D5E9E2D0549D}" srcId="{A24FAECE-DDFA-4154-9280-841C6031C99C}" destId="{15709C39-1649-46AA-973E-6FA219FF2DBC}" srcOrd="0" destOrd="0" parTransId="{AB6CC8B0-D3D6-4EB6-A0A5-D3ACE554ACEC}" sibTransId="{7BD70E25-6FEC-460E-B9AD-1E12D66AEAA1}"/>
    <dgm:cxn modelId="{B9DC769E-4912-4D34-AE78-88F39092D656}" srcId="{F1B56205-5343-4996-872C-03370A59773F}" destId="{9FE6EE82-95E4-4D8A-BD34-CE97F4CD1DB1}" srcOrd="0" destOrd="0" parTransId="{8BD46F01-78A6-4086-8CA5-BD1E03A77EDC}" sibTransId="{9DE7708C-40A4-4E79-84E5-C7249E92C0B8}"/>
    <dgm:cxn modelId="{9AF81AA2-9201-44B6-9BCF-4EFB91B4BE43}" type="presOf" srcId="{F1B56205-5343-4996-872C-03370A59773F}" destId="{3245A990-C0C4-4E6A-BC18-8D8226CE3693}" srcOrd="0" destOrd="0" presId="urn:microsoft.com/office/officeart/2005/8/layout/hList1"/>
    <dgm:cxn modelId="{231B2AA3-1F61-4FD4-8E8C-D93B1ED499D1}" srcId="{BA0189DE-5C95-4A33-B71F-4994B22DB10C}" destId="{3FF50330-2B1C-420F-933F-C5062ED69E21}" srcOrd="0" destOrd="0" parTransId="{C8675606-3827-453D-8880-CB6495AC9009}" sibTransId="{C1D9D23A-716A-40B0-B55A-8021C7964F29}"/>
    <dgm:cxn modelId="{ECFF01B3-46AB-497F-9C17-F0F71EA866F5}" srcId="{BA0189DE-5C95-4A33-B71F-4994B22DB10C}" destId="{D55B2460-5F62-4435-B422-8013B5D3FC47}" srcOrd="1" destOrd="0" parTransId="{A15F39A6-60F2-4E98-8A80-AEC04C560B9F}" sibTransId="{BBF36EEF-306A-4B44-83BD-E5E9E74CD7F0}"/>
    <dgm:cxn modelId="{45B202B4-22D1-4ED4-87A9-3FA04B6EED5C}" srcId="{D050EE2B-05FF-4A3D-815C-68014097E0C8}" destId="{F1B56205-5343-4996-872C-03370A59773F}" srcOrd="2" destOrd="0" parTransId="{8A72957B-6725-4163-8497-A1A5DDD1D000}" sibTransId="{342256E2-ED98-4146-9B54-860DBA793B9F}"/>
    <dgm:cxn modelId="{3E2DEFB5-08D1-4576-90A7-E967D0093578}" type="presOf" srcId="{9FE6EE82-95E4-4D8A-BD34-CE97F4CD1DB1}" destId="{6B56043E-2063-431E-8040-4D269B7F51A4}" srcOrd="0" destOrd="0" presId="urn:microsoft.com/office/officeart/2005/8/layout/hList1"/>
    <dgm:cxn modelId="{8E3504C5-D813-4ABC-AD3E-83ADE97A21C4}" srcId="{7A614C7E-36EC-4A01-B065-8E2CE5B84ECB}" destId="{CDB795D5-83FC-487E-97BB-08F532767A47}" srcOrd="1" destOrd="0" parTransId="{E436FCEB-B5BF-4921-B6F6-E053FADA803C}" sibTransId="{24CD2C3F-32F8-4622-9F09-89DEB7D982BB}"/>
    <dgm:cxn modelId="{16DD35C8-DC99-43FB-8E82-5D5A69BB0D7B}" type="presOf" srcId="{777FF738-9180-49B3-81F7-0FD616D6FC70}" destId="{6B56043E-2063-431E-8040-4D269B7F51A4}" srcOrd="0" destOrd="1" presId="urn:microsoft.com/office/officeart/2005/8/layout/hList1"/>
    <dgm:cxn modelId="{50F8FDDC-9984-4E3A-8581-3C735DD9FCA0}" type="presOf" srcId="{15709C39-1649-46AA-973E-6FA219FF2DBC}" destId="{52088BDC-2931-41C7-A8DC-4ACF6CDFA086}" srcOrd="0" destOrd="0" presId="urn:microsoft.com/office/officeart/2005/8/layout/hList1"/>
    <dgm:cxn modelId="{AA7C90ED-4594-4032-8D1D-1F2480028487}" srcId="{D050EE2B-05FF-4A3D-815C-68014097E0C8}" destId="{BA0189DE-5C95-4A33-B71F-4994B22DB10C}" srcOrd="0" destOrd="0" parTransId="{059BE43B-590C-4640-B7C6-3EC490EEBEFA}" sibTransId="{7FC5A543-1FC8-4346-B96C-09DEBF25844D}"/>
    <dgm:cxn modelId="{E5E9C2F0-F55B-496E-8CBE-221B6C528107}" type="presOf" srcId="{AC7189B7-27C7-4CFC-9E86-3BDCD84A607A}" destId="{AECBAA4C-E61E-494C-896F-17FD421FE3E0}" srcOrd="0" destOrd="0" presId="urn:microsoft.com/office/officeart/2005/8/layout/hList1"/>
    <dgm:cxn modelId="{D66988FF-C03F-40D3-B47A-B738565D18BA}" type="presOf" srcId="{A24FAECE-DDFA-4154-9280-841C6031C99C}" destId="{E2643202-BC0B-478D-964C-C3404541FEDE}" srcOrd="0" destOrd="0" presId="urn:microsoft.com/office/officeart/2005/8/layout/hList1"/>
    <dgm:cxn modelId="{D9F0E755-A294-4883-8FAC-8ADD9FB9146D}" type="presParOf" srcId="{7B465AF8-33A6-428B-B47E-6DC902FD4688}" destId="{1074321F-29AF-4369-B442-51C4DB11823D}" srcOrd="0" destOrd="0" presId="urn:microsoft.com/office/officeart/2005/8/layout/hList1"/>
    <dgm:cxn modelId="{18CA9A6B-7515-4798-BD49-BF193280FF9B}" type="presParOf" srcId="{1074321F-29AF-4369-B442-51C4DB11823D}" destId="{53AFE1A0-17F6-428C-8F0B-130675D2069D}" srcOrd="0" destOrd="0" presId="urn:microsoft.com/office/officeart/2005/8/layout/hList1"/>
    <dgm:cxn modelId="{60F8DC8E-2675-49D2-983B-5073E776AC14}" type="presParOf" srcId="{1074321F-29AF-4369-B442-51C4DB11823D}" destId="{0B52B35E-8BB6-4483-BA35-BC88E285F6FD}" srcOrd="1" destOrd="0" presId="urn:microsoft.com/office/officeart/2005/8/layout/hList1"/>
    <dgm:cxn modelId="{C15BE71E-0E0F-4DFF-BD21-4D2BC87690EE}" type="presParOf" srcId="{7B465AF8-33A6-428B-B47E-6DC902FD4688}" destId="{7968FECD-AD33-4F77-A0B3-AC5D4A725857}" srcOrd="1" destOrd="0" presId="urn:microsoft.com/office/officeart/2005/8/layout/hList1"/>
    <dgm:cxn modelId="{6E7998FD-0F65-4A1C-B24E-07387AD2B068}" type="presParOf" srcId="{7B465AF8-33A6-428B-B47E-6DC902FD4688}" destId="{5595B609-9A35-4967-AF94-F2A81F82220E}" srcOrd="2" destOrd="0" presId="urn:microsoft.com/office/officeart/2005/8/layout/hList1"/>
    <dgm:cxn modelId="{0267A8AC-8855-452A-9717-C5B421FF47D1}" type="presParOf" srcId="{5595B609-9A35-4967-AF94-F2A81F82220E}" destId="{B47AA9D1-E3D9-454D-AA3C-D93AF2B59EA8}" srcOrd="0" destOrd="0" presId="urn:microsoft.com/office/officeart/2005/8/layout/hList1"/>
    <dgm:cxn modelId="{F52E45BB-5811-4501-974E-C0433A66B26D}" type="presParOf" srcId="{5595B609-9A35-4967-AF94-F2A81F82220E}" destId="{AECBAA4C-E61E-494C-896F-17FD421FE3E0}" srcOrd="1" destOrd="0" presId="urn:microsoft.com/office/officeart/2005/8/layout/hList1"/>
    <dgm:cxn modelId="{BF3E71A3-89BB-4FBB-9D9D-0D201F820134}" type="presParOf" srcId="{7B465AF8-33A6-428B-B47E-6DC902FD4688}" destId="{E0FD866A-851C-4381-AE1D-E779FF16819C}" srcOrd="3" destOrd="0" presId="urn:microsoft.com/office/officeart/2005/8/layout/hList1"/>
    <dgm:cxn modelId="{7207C2E6-EF61-40C3-9F02-9278B4653340}" type="presParOf" srcId="{7B465AF8-33A6-428B-B47E-6DC902FD4688}" destId="{394BC5CD-75B3-4924-BB67-5292BE87B74A}" srcOrd="4" destOrd="0" presId="urn:microsoft.com/office/officeart/2005/8/layout/hList1"/>
    <dgm:cxn modelId="{3E5BD90D-5C76-4742-BD12-472504264DFB}" type="presParOf" srcId="{394BC5CD-75B3-4924-BB67-5292BE87B74A}" destId="{3245A990-C0C4-4E6A-BC18-8D8226CE3693}" srcOrd="0" destOrd="0" presId="urn:microsoft.com/office/officeart/2005/8/layout/hList1"/>
    <dgm:cxn modelId="{30BA16D8-1F9C-480D-9670-C6487E30E170}" type="presParOf" srcId="{394BC5CD-75B3-4924-BB67-5292BE87B74A}" destId="{6B56043E-2063-431E-8040-4D269B7F51A4}" srcOrd="1" destOrd="0" presId="urn:microsoft.com/office/officeart/2005/8/layout/hList1"/>
    <dgm:cxn modelId="{05127482-7663-430F-8B0A-2EC352D4E247}" type="presParOf" srcId="{7B465AF8-33A6-428B-B47E-6DC902FD4688}" destId="{325155DA-B245-40B0-9B42-039380A738D3}" srcOrd="5" destOrd="0" presId="urn:microsoft.com/office/officeart/2005/8/layout/hList1"/>
    <dgm:cxn modelId="{924F2765-4952-4168-B4CE-4046C34B9EE9}" type="presParOf" srcId="{7B465AF8-33A6-428B-B47E-6DC902FD4688}" destId="{5310DB9C-E589-41EB-8F7C-412028E5C30E}" srcOrd="6" destOrd="0" presId="urn:microsoft.com/office/officeart/2005/8/layout/hList1"/>
    <dgm:cxn modelId="{127F9F93-7DD0-400A-9BDC-68DE2336851F}" type="presParOf" srcId="{5310DB9C-E589-41EB-8F7C-412028E5C30E}" destId="{E2643202-BC0B-478D-964C-C3404541FEDE}" srcOrd="0" destOrd="0" presId="urn:microsoft.com/office/officeart/2005/8/layout/hList1"/>
    <dgm:cxn modelId="{1D67F6D7-1BA0-456C-8A0B-B8698BEAD50B}" type="presParOf" srcId="{5310DB9C-E589-41EB-8F7C-412028E5C30E}" destId="{52088BDC-2931-41C7-A8DC-4ACF6CDFA08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7364D0-3CCC-4EBF-ABF9-E36DB2A279F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8B8A868-4369-489A-BED4-F0AEAAF47090}">
      <dgm:prSet phldrT="[Texto]"/>
      <dgm:spPr/>
      <dgm:t>
        <a:bodyPr/>
        <a:lstStyle/>
        <a:p>
          <a:r>
            <a:rPr lang="es-MX" dirty="0"/>
            <a:t>1.- Cambiar contraseña de usuario.</a:t>
          </a:r>
        </a:p>
      </dgm:t>
    </dgm:pt>
    <dgm:pt modelId="{848896A0-2838-4E12-A517-8C5868A77738}" type="parTrans" cxnId="{3D7A3397-2C35-40B2-883A-5F83BC3D4D14}">
      <dgm:prSet/>
      <dgm:spPr/>
      <dgm:t>
        <a:bodyPr/>
        <a:lstStyle/>
        <a:p>
          <a:endParaRPr lang="es-MX"/>
        </a:p>
      </dgm:t>
    </dgm:pt>
    <dgm:pt modelId="{626A74AE-BCF4-4B90-8F57-4D3DFECAE2BF}" type="sibTrans" cxnId="{3D7A3397-2C35-40B2-883A-5F83BC3D4D14}">
      <dgm:prSet/>
      <dgm:spPr/>
      <dgm:t>
        <a:bodyPr/>
        <a:lstStyle/>
        <a:p>
          <a:endParaRPr lang="es-MX"/>
        </a:p>
      </dgm:t>
    </dgm:pt>
    <dgm:pt modelId="{89A6246B-8000-4C27-A083-24CE8267FBCB}">
      <dgm:prSet phldrT="[Texto]"/>
      <dgm:spPr/>
      <dgm:t>
        <a:bodyPr/>
        <a:lstStyle/>
        <a:p>
          <a:r>
            <a:rPr lang="es-MX" dirty="0"/>
            <a:t>2.- Cambiar responsabilidades.</a:t>
          </a:r>
        </a:p>
      </dgm:t>
    </dgm:pt>
    <dgm:pt modelId="{890F0E33-AEDB-4B4B-A235-E7006382C5A4}" type="parTrans" cxnId="{F0437211-F530-4D42-A605-1F0FE24EE3E4}">
      <dgm:prSet/>
      <dgm:spPr/>
      <dgm:t>
        <a:bodyPr/>
        <a:lstStyle/>
        <a:p>
          <a:endParaRPr lang="es-MX"/>
        </a:p>
      </dgm:t>
    </dgm:pt>
    <dgm:pt modelId="{1CB9E94C-4A30-4A83-BBC3-81E80D9C9134}" type="sibTrans" cxnId="{F0437211-F530-4D42-A605-1F0FE24EE3E4}">
      <dgm:prSet/>
      <dgm:spPr/>
      <dgm:t>
        <a:bodyPr/>
        <a:lstStyle/>
        <a:p>
          <a:endParaRPr lang="es-MX"/>
        </a:p>
      </dgm:t>
    </dgm:pt>
    <dgm:pt modelId="{8D23B673-2AB9-4DA6-8195-FBB533FB925E}">
      <dgm:prSet phldrT="[Texto]"/>
      <dgm:spPr/>
      <dgm:t>
        <a:bodyPr/>
        <a:lstStyle/>
        <a:p>
          <a:r>
            <a:rPr lang="es-MX" dirty="0"/>
            <a:t>3.- Deshabilitar usuario.</a:t>
          </a:r>
        </a:p>
      </dgm:t>
    </dgm:pt>
    <dgm:pt modelId="{AA459A81-4D1F-499F-9C6F-6246DFC59DA6}" type="parTrans" cxnId="{74236B6F-1E6C-4109-8FD9-AF06C7A2D074}">
      <dgm:prSet/>
      <dgm:spPr/>
      <dgm:t>
        <a:bodyPr/>
        <a:lstStyle/>
        <a:p>
          <a:endParaRPr lang="es-MX"/>
        </a:p>
      </dgm:t>
    </dgm:pt>
    <dgm:pt modelId="{D98B1FD9-68D9-41E6-8B3C-0ED22A9EDEBF}" type="sibTrans" cxnId="{74236B6F-1E6C-4109-8FD9-AF06C7A2D074}">
      <dgm:prSet/>
      <dgm:spPr/>
      <dgm:t>
        <a:bodyPr/>
        <a:lstStyle/>
        <a:p>
          <a:endParaRPr lang="es-MX"/>
        </a:p>
      </dgm:t>
    </dgm:pt>
    <dgm:pt modelId="{CED40B32-A3B9-4D85-B763-45E4FA93BEEA}" type="pres">
      <dgm:prSet presAssocID="{CA7364D0-3CCC-4EBF-ABF9-E36DB2A279F5}" presName="linear" presStyleCnt="0">
        <dgm:presLayoutVars>
          <dgm:dir/>
          <dgm:animLvl val="lvl"/>
          <dgm:resizeHandles val="exact"/>
        </dgm:presLayoutVars>
      </dgm:prSet>
      <dgm:spPr/>
    </dgm:pt>
    <dgm:pt modelId="{87C1654C-207B-471A-87A4-9940C939DCAA}" type="pres">
      <dgm:prSet presAssocID="{58B8A868-4369-489A-BED4-F0AEAAF47090}" presName="parentLin" presStyleCnt="0"/>
      <dgm:spPr/>
    </dgm:pt>
    <dgm:pt modelId="{D2BE7B9C-5402-4421-A0CE-21498C5B03DB}" type="pres">
      <dgm:prSet presAssocID="{58B8A868-4369-489A-BED4-F0AEAAF47090}" presName="parentLeftMargin" presStyleLbl="node1" presStyleIdx="0" presStyleCnt="3"/>
      <dgm:spPr/>
    </dgm:pt>
    <dgm:pt modelId="{0DB25220-02D5-4E65-A9F4-989E1F105746}" type="pres">
      <dgm:prSet presAssocID="{58B8A868-4369-489A-BED4-F0AEAAF470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ABBCCF9-310F-4DD8-900F-796A9750711C}" type="pres">
      <dgm:prSet presAssocID="{58B8A868-4369-489A-BED4-F0AEAAF47090}" presName="negativeSpace" presStyleCnt="0"/>
      <dgm:spPr/>
    </dgm:pt>
    <dgm:pt modelId="{C5C258C0-E162-4B57-B097-1213223F59CC}" type="pres">
      <dgm:prSet presAssocID="{58B8A868-4369-489A-BED4-F0AEAAF47090}" presName="childText" presStyleLbl="conFgAcc1" presStyleIdx="0" presStyleCnt="3">
        <dgm:presLayoutVars>
          <dgm:bulletEnabled val="1"/>
        </dgm:presLayoutVars>
      </dgm:prSet>
      <dgm:spPr/>
    </dgm:pt>
    <dgm:pt modelId="{7DDB35D3-6794-417B-9971-31A3DBDFB27B}" type="pres">
      <dgm:prSet presAssocID="{626A74AE-BCF4-4B90-8F57-4D3DFECAE2BF}" presName="spaceBetweenRectangles" presStyleCnt="0"/>
      <dgm:spPr/>
    </dgm:pt>
    <dgm:pt modelId="{158B5C64-3762-4D7D-A4B5-FA5BA8A5118A}" type="pres">
      <dgm:prSet presAssocID="{89A6246B-8000-4C27-A083-24CE8267FBCB}" presName="parentLin" presStyleCnt="0"/>
      <dgm:spPr/>
    </dgm:pt>
    <dgm:pt modelId="{215EA2F6-BCC8-4D1C-8E4E-8820AEFFF9B0}" type="pres">
      <dgm:prSet presAssocID="{89A6246B-8000-4C27-A083-24CE8267FBCB}" presName="parentLeftMargin" presStyleLbl="node1" presStyleIdx="0" presStyleCnt="3"/>
      <dgm:spPr/>
    </dgm:pt>
    <dgm:pt modelId="{AFCB147D-1882-47DF-AC85-FC4F313550B7}" type="pres">
      <dgm:prSet presAssocID="{89A6246B-8000-4C27-A083-24CE8267FBC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CA1FCC-AD4B-4C44-9E54-F197017CA74F}" type="pres">
      <dgm:prSet presAssocID="{89A6246B-8000-4C27-A083-24CE8267FBCB}" presName="negativeSpace" presStyleCnt="0"/>
      <dgm:spPr/>
    </dgm:pt>
    <dgm:pt modelId="{343B7FAE-0370-47A3-BBE8-DD626BF9198A}" type="pres">
      <dgm:prSet presAssocID="{89A6246B-8000-4C27-A083-24CE8267FBCB}" presName="childText" presStyleLbl="conFgAcc1" presStyleIdx="1" presStyleCnt="3">
        <dgm:presLayoutVars>
          <dgm:bulletEnabled val="1"/>
        </dgm:presLayoutVars>
      </dgm:prSet>
      <dgm:spPr/>
    </dgm:pt>
    <dgm:pt modelId="{4CDC164B-7883-49FF-B635-6171FD8D70CB}" type="pres">
      <dgm:prSet presAssocID="{1CB9E94C-4A30-4A83-BBC3-81E80D9C9134}" presName="spaceBetweenRectangles" presStyleCnt="0"/>
      <dgm:spPr/>
    </dgm:pt>
    <dgm:pt modelId="{0ACD918E-8E67-4790-BE4E-64AE5C5E36FE}" type="pres">
      <dgm:prSet presAssocID="{8D23B673-2AB9-4DA6-8195-FBB533FB925E}" presName="parentLin" presStyleCnt="0"/>
      <dgm:spPr/>
    </dgm:pt>
    <dgm:pt modelId="{AD853C85-C9D4-4E19-8558-59AFFF3665A1}" type="pres">
      <dgm:prSet presAssocID="{8D23B673-2AB9-4DA6-8195-FBB533FB925E}" presName="parentLeftMargin" presStyleLbl="node1" presStyleIdx="1" presStyleCnt="3"/>
      <dgm:spPr/>
    </dgm:pt>
    <dgm:pt modelId="{CA16A193-580E-4373-BA40-ECF330D59C47}" type="pres">
      <dgm:prSet presAssocID="{8D23B673-2AB9-4DA6-8195-FBB533FB925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55F1D39-FD7E-47AE-89B4-EABE162F97AC}" type="pres">
      <dgm:prSet presAssocID="{8D23B673-2AB9-4DA6-8195-FBB533FB925E}" presName="negativeSpace" presStyleCnt="0"/>
      <dgm:spPr/>
    </dgm:pt>
    <dgm:pt modelId="{0D39D017-7BE4-4C6E-BC61-AA9CF3F2F26B}" type="pres">
      <dgm:prSet presAssocID="{8D23B673-2AB9-4DA6-8195-FBB533FB925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0437211-F530-4D42-A605-1F0FE24EE3E4}" srcId="{CA7364D0-3CCC-4EBF-ABF9-E36DB2A279F5}" destId="{89A6246B-8000-4C27-A083-24CE8267FBCB}" srcOrd="1" destOrd="0" parTransId="{890F0E33-AEDB-4B4B-A235-E7006382C5A4}" sibTransId="{1CB9E94C-4A30-4A83-BBC3-81E80D9C9134}"/>
    <dgm:cxn modelId="{EC47AC16-5E5C-4819-95DC-C8855734921E}" type="presOf" srcId="{8D23B673-2AB9-4DA6-8195-FBB533FB925E}" destId="{CA16A193-580E-4373-BA40-ECF330D59C47}" srcOrd="1" destOrd="0" presId="urn:microsoft.com/office/officeart/2005/8/layout/list1"/>
    <dgm:cxn modelId="{151CB632-3178-440C-900D-B0B671A157AC}" type="presOf" srcId="{CA7364D0-3CCC-4EBF-ABF9-E36DB2A279F5}" destId="{CED40B32-A3B9-4D85-B763-45E4FA93BEEA}" srcOrd="0" destOrd="0" presId="urn:microsoft.com/office/officeart/2005/8/layout/list1"/>
    <dgm:cxn modelId="{A4B08C38-9DD9-4B34-A5C3-889DC95E3B87}" type="presOf" srcId="{89A6246B-8000-4C27-A083-24CE8267FBCB}" destId="{AFCB147D-1882-47DF-AC85-FC4F313550B7}" srcOrd="1" destOrd="0" presId="urn:microsoft.com/office/officeart/2005/8/layout/list1"/>
    <dgm:cxn modelId="{0C36186A-C2DA-4FC0-99C9-7C78E2815E51}" type="presOf" srcId="{58B8A868-4369-489A-BED4-F0AEAAF47090}" destId="{D2BE7B9C-5402-4421-A0CE-21498C5B03DB}" srcOrd="0" destOrd="0" presId="urn:microsoft.com/office/officeart/2005/8/layout/list1"/>
    <dgm:cxn modelId="{74236B6F-1E6C-4109-8FD9-AF06C7A2D074}" srcId="{CA7364D0-3CCC-4EBF-ABF9-E36DB2A279F5}" destId="{8D23B673-2AB9-4DA6-8195-FBB533FB925E}" srcOrd="2" destOrd="0" parTransId="{AA459A81-4D1F-499F-9C6F-6246DFC59DA6}" sibTransId="{D98B1FD9-68D9-41E6-8B3C-0ED22A9EDEBF}"/>
    <dgm:cxn modelId="{649BF67C-2F46-4BAB-B481-8232FE0F7851}" type="presOf" srcId="{58B8A868-4369-489A-BED4-F0AEAAF47090}" destId="{0DB25220-02D5-4E65-A9F4-989E1F105746}" srcOrd="1" destOrd="0" presId="urn:microsoft.com/office/officeart/2005/8/layout/list1"/>
    <dgm:cxn modelId="{3D7A3397-2C35-40B2-883A-5F83BC3D4D14}" srcId="{CA7364D0-3CCC-4EBF-ABF9-E36DB2A279F5}" destId="{58B8A868-4369-489A-BED4-F0AEAAF47090}" srcOrd="0" destOrd="0" parTransId="{848896A0-2838-4E12-A517-8C5868A77738}" sibTransId="{626A74AE-BCF4-4B90-8F57-4D3DFECAE2BF}"/>
    <dgm:cxn modelId="{A45369CA-62DD-403D-8ECC-9F13469BECCE}" type="presOf" srcId="{89A6246B-8000-4C27-A083-24CE8267FBCB}" destId="{215EA2F6-BCC8-4D1C-8E4E-8820AEFFF9B0}" srcOrd="0" destOrd="0" presId="urn:microsoft.com/office/officeart/2005/8/layout/list1"/>
    <dgm:cxn modelId="{0F6BE1CF-DFE7-4E42-A46A-D9C1ACB8ADD2}" type="presOf" srcId="{8D23B673-2AB9-4DA6-8195-FBB533FB925E}" destId="{AD853C85-C9D4-4E19-8558-59AFFF3665A1}" srcOrd="0" destOrd="0" presId="urn:microsoft.com/office/officeart/2005/8/layout/list1"/>
    <dgm:cxn modelId="{B47B0263-A872-476B-9048-2DA30996A7C4}" type="presParOf" srcId="{CED40B32-A3B9-4D85-B763-45E4FA93BEEA}" destId="{87C1654C-207B-471A-87A4-9940C939DCAA}" srcOrd="0" destOrd="0" presId="urn:microsoft.com/office/officeart/2005/8/layout/list1"/>
    <dgm:cxn modelId="{2BAAA18F-C1C1-40BD-9591-924A1380B27D}" type="presParOf" srcId="{87C1654C-207B-471A-87A4-9940C939DCAA}" destId="{D2BE7B9C-5402-4421-A0CE-21498C5B03DB}" srcOrd="0" destOrd="0" presId="urn:microsoft.com/office/officeart/2005/8/layout/list1"/>
    <dgm:cxn modelId="{C0D43A21-26C8-471F-8A15-768A903876B1}" type="presParOf" srcId="{87C1654C-207B-471A-87A4-9940C939DCAA}" destId="{0DB25220-02D5-4E65-A9F4-989E1F105746}" srcOrd="1" destOrd="0" presId="urn:microsoft.com/office/officeart/2005/8/layout/list1"/>
    <dgm:cxn modelId="{0B1C3E78-6F2A-43BE-B1AA-5BDDB38AE24A}" type="presParOf" srcId="{CED40B32-A3B9-4D85-B763-45E4FA93BEEA}" destId="{EABBCCF9-310F-4DD8-900F-796A9750711C}" srcOrd="1" destOrd="0" presId="urn:microsoft.com/office/officeart/2005/8/layout/list1"/>
    <dgm:cxn modelId="{D11BFB18-D968-403E-8A3E-B940576E463D}" type="presParOf" srcId="{CED40B32-A3B9-4D85-B763-45E4FA93BEEA}" destId="{C5C258C0-E162-4B57-B097-1213223F59CC}" srcOrd="2" destOrd="0" presId="urn:microsoft.com/office/officeart/2005/8/layout/list1"/>
    <dgm:cxn modelId="{7ADE5946-349C-4941-9D3E-64049928A780}" type="presParOf" srcId="{CED40B32-A3B9-4D85-B763-45E4FA93BEEA}" destId="{7DDB35D3-6794-417B-9971-31A3DBDFB27B}" srcOrd="3" destOrd="0" presId="urn:microsoft.com/office/officeart/2005/8/layout/list1"/>
    <dgm:cxn modelId="{A43F21FB-5234-4A62-9A05-8617B2A61169}" type="presParOf" srcId="{CED40B32-A3B9-4D85-B763-45E4FA93BEEA}" destId="{158B5C64-3762-4D7D-A4B5-FA5BA8A5118A}" srcOrd="4" destOrd="0" presId="urn:microsoft.com/office/officeart/2005/8/layout/list1"/>
    <dgm:cxn modelId="{19F0F08A-2099-4B34-BB30-45E8F944AD68}" type="presParOf" srcId="{158B5C64-3762-4D7D-A4B5-FA5BA8A5118A}" destId="{215EA2F6-BCC8-4D1C-8E4E-8820AEFFF9B0}" srcOrd="0" destOrd="0" presId="urn:microsoft.com/office/officeart/2005/8/layout/list1"/>
    <dgm:cxn modelId="{0BF723BB-210C-49EC-A2A0-4D3EDE61BFBE}" type="presParOf" srcId="{158B5C64-3762-4D7D-A4B5-FA5BA8A5118A}" destId="{AFCB147D-1882-47DF-AC85-FC4F313550B7}" srcOrd="1" destOrd="0" presId="urn:microsoft.com/office/officeart/2005/8/layout/list1"/>
    <dgm:cxn modelId="{49C8F509-B77B-4799-AE29-C19E2236972A}" type="presParOf" srcId="{CED40B32-A3B9-4D85-B763-45E4FA93BEEA}" destId="{72CA1FCC-AD4B-4C44-9E54-F197017CA74F}" srcOrd="5" destOrd="0" presId="urn:microsoft.com/office/officeart/2005/8/layout/list1"/>
    <dgm:cxn modelId="{65C165AD-8AEB-4A84-A8C6-DBF6B24C74AA}" type="presParOf" srcId="{CED40B32-A3B9-4D85-B763-45E4FA93BEEA}" destId="{343B7FAE-0370-47A3-BBE8-DD626BF9198A}" srcOrd="6" destOrd="0" presId="urn:microsoft.com/office/officeart/2005/8/layout/list1"/>
    <dgm:cxn modelId="{D3974118-9430-41BB-A0B9-44E328D1C82C}" type="presParOf" srcId="{CED40B32-A3B9-4D85-B763-45E4FA93BEEA}" destId="{4CDC164B-7883-49FF-B635-6171FD8D70CB}" srcOrd="7" destOrd="0" presId="urn:microsoft.com/office/officeart/2005/8/layout/list1"/>
    <dgm:cxn modelId="{91E1B0C7-F6BF-4F16-9C17-29843178C92E}" type="presParOf" srcId="{CED40B32-A3B9-4D85-B763-45E4FA93BEEA}" destId="{0ACD918E-8E67-4790-BE4E-64AE5C5E36FE}" srcOrd="8" destOrd="0" presId="urn:microsoft.com/office/officeart/2005/8/layout/list1"/>
    <dgm:cxn modelId="{B6BB3D83-00C4-4C02-82B6-C3599B26F956}" type="presParOf" srcId="{0ACD918E-8E67-4790-BE4E-64AE5C5E36FE}" destId="{AD853C85-C9D4-4E19-8558-59AFFF3665A1}" srcOrd="0" destOrd="0" presId="urn:microsoft.com/office/officeart/2005/8/layout/list1"/>
    <dgm:cxn modelId="{FB61D947-F9AC-473F-B784-77917FF1C11C}" type="presParOf" srcId="{0ACD918E-8E67-4790-BE4E-64AE5C5E36FE}" destId="{CA16A193-580E-4373-BA40-ECF330D59C47}" srcOrd="1" destOrd="0" presId="urn:microsoft.com/office/officeart/2005/8/layout/list1"/>
    <dgm:cxn modelId="{9644EF48-279B-42E1-87B7-31B903161824}" type="presParOf" srcId="{CED40B32-A3B9-4D85-B763-45E4FA93BEEA}" destId="{055F1D39-FD7E-47AE-89B4-EABE162F97AC}" srcOrd="9" destOrd="0" presId="urn:microsoft.com/office/officeart/2005/8/layout/list1"/>
    <dgm:cxn modelId="{5972F95F-2036-4F3E-B049-4264697EA173}" type="presParOf" srcId="{CED40B32-A3B9-4D85-B763-45E4FA93BEEA}" destId="{0D39D017-7BE4-4C6E-BC61-AA9CF3F2F26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23FA55-680A-442C-B041-236D4C19587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229C75B-DA30-478C-B972-2858A10549FE}">
      <dgm:prSet phldrT="[Texto]"/>
      <dgm:spPr/>
      <dgm:t>
        <a:bodyPr/>
        <a:lstStyle/>
        <a:p>
          <a:r>
            <a:rPr lang="es-MX" dirty="0"/>
            <a:t>Falla en PNT*</a:t>
          </a:r>
        </a:p>
      </dgm:t>
    </dgm:pt>
    <dgm:pt modelId="{7BE28A27-B03F-406E-BFBD-F675A2FDB9C7}" type="parTrans" cxnId="{34FF0F90-D730-4043-8263-305F2FA9597C}">
      <dgm:prSet/>
      <dgm:spPr/>
      <dgm:t>
        <a:bodyPr/>
        <a:lstStyle/>
        <a:p>
          <a:endParaRPr lang="es-MX"/>
        </a:p>
      </dgm:t>
    </dgm:pt>
    <dgm:pt modelId="{47F7D016-70EA-4C59-A39F-C3C48E1B293A}" type="sibTrans" cxnId="{34FF0F90-D730-4043-8263-305F2FA9597C}">
      <dgm:prSet/>
      <dgm:spPr/>
      <dgm:t>
        <a:bodyPr/>
        <a:lstStyle/>
        <a:p>
          <a:endParaRPr lang="es-MX"/>
        </a:p>
      </dgm:t>
    </dgm:pt>
    <dgm:pt modelId="{7D9E7F48-4A5D-450A-8C2B-C3F9C97034D0}">
      <dgm:prSet phldrT="[Texto]"/>
      <dgm:spPr/>
      <dgm:t>
        <a:bodyPr/>
        <a:lstStyle/>
        <a:p>
          <a:r>
            <a:rPr lang="es-MX" dirty="0"/>
            <a:t>Captura de pantalla, redacción en correo de la situación y enviarlo a la Jefatura de Informática del INFONL.</a:t>
          </a:r>
        </a:p>
      </dgm:t>
    </dgm:pt>
    <dgm:pt modelId="{8AE0DE64-F760-422E-A917-1724B42D52EB}" type="parTrans" cxnId="{AFA2A7DA-F46C-4CAC-A2CF-833B3B81EC13}">
      <dgm:prSet/>
      <dgm:spPr/>
      <dgm:t>
        <a:bodyPr/>
        <a:lstStyle/>
        <a:p>
          <a:endParaRPr lang="es-MX"/>
        </a:p>
      </dgm:t>
    </dgm:pt>
    <dgm:pt modelId="{7EBAE28C-7B66-40B3-93B7-82BFBCAC1A86}" type="sibTrans" cxnId="{AFA2A7DA-F46C-4CAC-A2CF-833B3B81EC13}">
      <dgm:prSet/>
      <dgm:spPr/>
      <dgm:t>
        <a:bodyPr/>
        <a:lstStyle/>
        <a:p>
          <a:endParaRPr lang="es-MX"/>
        </a:p>
      </dgm:t>
    </dgm:pt>
    <dgm:pt modelId="{9A4F6D9D-90F6-4302-8557-9D2331917D9D}">
      <dgm:prSet phldrT="[Texto]"/>
      <dgm:spPr/>
      <dgm:t>
        <a:bodyPr/>
        <a:lstStyle/>
        <a:p>
          <a:r>
            <a:rPr lang="es-MX" dirty="0"/>
            <a:t>Jefatura de Informática del INFONL levanta el reporte y lo envía al INAI.</a:t>
          </a:r>
        </a:p>
      </dgm:t>
    </dgm:pt>
    <dgm:pt modelId="{6F4DCFCE-FC36-43C2-9A6E-A21F42555103}" type="parTrans" cxnId="{AC400128-C374-45EF-AACE-5C9BEB7A6AB9}">
      <dgm:prSet/>
      <dgm:spPr/>
      <dgm:t>
        <a:bodyPr/>
        <a:lstStyle/>
        <a:p>
          <a:endParaRPr lang="es-MX"/>
        </a:p>
      </dgm:t>
    </dgm:pt>
    <dgm:pt modelId="{B871B0B1-70F1-4F9E-8C3F-803FCBD04117}" type="sibTrans" cxnId="{AC400128-C374-45EF-AACE-5C9BEB7A6AB9}">
      <dgm:prSet/>
      <dgm:spPr/>
      <dgm:t>
        <a:bodyPr/>
        <a:lstStyle/>
        <a:p>
          <a:endParaRPr lang="es-MX"/>
        </a:p>
      </dgm:t>
    </dgm:pt>
    <dgm:pt modelId="{CB0FB8EF-A1D6-4D1B-86C2-C62EBC78A817}">
      <dgm:prSet phldrT="[Texto]"/>
      <dgm:spPr/>
      <dgm:t>
        <a:bodyPr/>
        <a:lstStyle/>
        <a:p>
          <a:r>
            <a:rPr lang="es-MX" dirty="0"/>
            <a:t>La Jefatura de Informática confirma la solución del incidente.</a:t>
          </a:r>
        </a:p>
      </dgm:t>
    </dgm:pt>
    <dgm:pt modelId="{3AFAF89D-ED22-4C58-A2CC-18F9125D5129}" type="parTrans" cxnId="{C2A1A3E3-E466-469F-8324-81C43FB41518}">
      <dgm:prSet/>
      <dgm:spPr/>
      <dgm:t>
        <a:bodyPr/>
        <a:lstStyle/>
        <a:p>
          <a:endParaRPr lang="es-MX"/>
        </a:p>
      </dgm:t>
    </dgm:pt>
    <dgm:pt modelId="{99841CB2-D77F-43A3-B322-133ACB28A0B2}" type="sibTrans" cxnId="{C2A1A3E3-E466-469F-8324-81C43FB41518}">
      <dgm:prSet/>
      <dgm:spPr/>
      <dgm:t>
        <a:bodyPr/>
        <a:lstStyle/>
        <a:p>
          <a:endParaRPr lang="es-MX"/>
        </a:p>
      </dgm:t>
    </dgm:pt>
    <dgm:pt modelId="{B41BBD3C-D035-41AE-BD08-760A50243F2A}" type="pres">
      <dgm:prSet presAssocID="{EF23FA55-680A-442C-B041-236D4C19587B}" presName="Name0" presStyleCnt="0">
        <dgm:presLayoutVars>
          <dgm:dir/>
          <dgm:resizeHandles val="exact"/>
        </dgm:presLayoutVars>
      </dgm:prSet>
      <dgm:spPr/>
    </dgm:pt>
    <dgm:pt modelId="{D60DF0E6-7E5F-443E-85CE-5ABA6D8DEF30}" type="pres">
      <dgm:prSet presAssocID="{B229C75B-DA30-478C-B972-2858A10549FE}" presName="node" presStyleLbl="node1" presStyleIdx="0" presStyleCnt="4" custLinFactNeighborY="-590">
        <dgm:presLayoutVars>
          <dgm:bulletEnabled val="1"/>
        </dgm:presLayoutVars>
      </dgm:prSet>
      <dgm:spPr/>
    </dgm:pt>
    <dgm:pt modelId="{7E04EFCA-7000-49E9-97B2-5782B771B23A}" type="pres">
      <dgm:prSet presAssocID="{47F7D016-70EA-4C59-A39F-C3C48E1B293A}" presName="sibTrans" presStyleLbl="sibTrans2D1" presStyleIdx="0" presStyleCnt="3"/>
      <dgm:spPr/>
    </dgm:pt>
    <dgm:pt modelId="{A4D49ACF-3A96-43C2-A6BF-41DB5C8E4886}" type="pres">
      <dgm:prSet presAssocID="{47F7D016-70EA-4C59-A39F-C3C48E1B293A}" presName="connectorText" presStyleLbl="sibTrans2D1" presStyleIdx="0" presStyleCnt="3"/>
      <dgm:spPr/>
    </dgm:pt>
    <dgm:pt modelId="{DA8DAAB2-7115-4CA4-9252-C839DB434B9B}" type="pres">
      <dgm:prSet presAssocID="{7D9E7F48-4A5D-450A-8C2B-C3F9C97034D0}" presName="node" presStyleLbl="node1" presStyleIdx="1" presStyleCnt="4">
        <dgm:presLayoutVars>
          <dgm:bulletEnabled val="1"/>
        </dgm:presLayoutVars>
      </dgm:prSet>
      <dgm:spPr/>
    </dgm:pt>
    <dgm:pt modelId="{313C1A76-1048-456E-A8A0-DEE7641B7262}" type="pres">
      <dgm:prSet presAssocID="{7EBAE28C-7B66-40B3-93B7-82BFBCAC1A86}" presName="sibTrans" presStyleLbl="sibTrans2D1" presStyleIdx="1" presStyleCnt="3"/>
      <dgm:spPr/>
    </dgm:pt>
    <dgm:pt modelId="{83465B09-EF67-40F9-BAA5-FFFA7A664B56}" type="pres">
      <dgm:prSet presAssocID="{7EBAE28C-7B66-40B3-93B7-82BFBCAC1A86}" presName="connectorText" presStyleLbl="sibTrans2D1" presStyleIdx="1" presStyleCnt="3"/>
      <dgm:spPr/>
    </dgm:pt>
    <dgm:pt modelId="{AF86ADF0-3CA8-427E-B686-BEC8382B2DDE}" type="pres">
      <dgm:prSet presAssocID="{9A4F6D9D-90F6-4302-8557-9D2331917D9D}" presName="node" presStyleLbl="node1" presStyleIdx="2" presStyleCnt="4" custLinFactNeighborY="0">
        <dgm:presLayoutVars>
          <dgm:bulletEnabled val="1"/>
        </dgm:presLayoutVars>
      </dgm:prSet>
      <dgm:spPr/>
    </dgm:pt>
    <dgm:pt modelId="{54998E94-4205-42EF-B1B0-AFDFDC885997}" type="pres">
      <dgm:prSet presAssocID="{B871B0B1-70F1-4F9E-8C3F-803FCBD04117}" presName="sibTrans" presStyleLbl="sibTrans2D1" presStyleIdx="2" presStyleCnt="3"/>
      <dgm:spPr/>
    </dgm:pt>
    <dgm:pt modelId="{99011216-A18F-4C5E-A40D-060305523931}" type="pres">
      <dgm:prSet presAssocID="{B871B0B1-70F1-4F9E-8C3F-803FCBD04117}" presName="connectorText" presStyleLbl="sibTrans2D1" presStyleIdx="2" presStyleCnt="3"/>
      <dgm:spPr/>
    </dgm:pt>
    <dgm:pt modelId="{AB2A440E-1032-4A11-9420-0FED7D23B9C6}" type="pres">
      <dgm:prSet presAssocID="{CB0FB8EF-A1D6-4D1B-86C2-C62EBC78A817}" presName="node" presStyleLbl="node1" presStyleIdx="3" presStyleCnt="4">
        <dgm:presLayoutVars>
          <dgm:bulletEnabled val="1"/>
        </dgm:presLayoutVars>
      </dgm:prSet>
      <dgm:spPr/>
    </dgm:pt>
  </dgm:ptLst>
  <dgm:cxnLst>
    <dgm:cxn modelId="{F29F1206-882A-42BE-AC1A-447F2DA89954}" type="presOf" srcId="{47F7D016-70EA-4C59-A39F-C3C48E1B293A}" destId="{A4D49ACF-3A96-43C2-A6BF-41DB5C8E4886}" srcOrd="1" destOrd="0" presId="urn:microsoft.com/office/officeart/2005/8/layout/process1"/>
    <dgm:cxn modelId="{C997E30F-1CC2-4503-8623-5052018D1D6E}" type="presOf" srcId="{B871B0B1-70F1-4F9E-8C3F-803FCBD04117}" destId="{99011216-A18F-4C5E-A40D-060305523931}" srcOrd="1" destOrd="0" presId="urn:microsoft.com/office/officeart/2005/8/layout/process1"/>
    <dgm:cxn modelId="{2654541B-5CAA-4516-BB24-FA7B38837979}" type="presOf" srcId="{7D9E7F48-4A5D-450A-8C2B-C3F9C97034D0}" destId="{DA8DAAB2-7115-4CA4-9252-C839DB434B9B}" srcOrd="0" destOrd="0" presId="urn:microsoft.com/office/officeart/2005/8/layout/process1"/>
    <dgm:cxn modelId="{9ED61B1D-9723-4923-A526-E056D3D31EDA}" type="presOf" srcId="{B871B0B1-70F1-4F9E-8C3F-803FCBD04117}" destId="{54998E94-4205-42EF-B1B0-AFDFDC885997}" srcOrd="0" destOrd="0" presId="urn:microsoft.com/office/officeart/2005/8/layout/process1"/>
    <dgm:cxn modelId="{43D32124-A1AA-4B3C-935D-4F78BB2700AF}" type="presOf" srcId="{47F7D016-70EA-4C59-A39F-C3C48E1B293A}" destId="{7E04EFCA-7000-49E9-97B2-5782B771B23A}" srcOrd="0" destOrd="0" presId="urn:microsoft.com/office/officeart/2005/8/layout/process1"/>
    <dgm:cxn modelId="{AC400128-C374-45EF-AACE-5C9BEB7A6AB9}" srcId="{EF23FA55-680A-442C-B041-236D4C19587B}" destId="{9A4F6D9D-90F6-4302-8557-9D2331917D9D}" srcOrd="2" destOrd="0" parTransId="{6F4DCFCE-FC36-43C2-9A6E-A21F42555103}" sibTransId="{B871B0B1-70F1-4F9E-8C3F-803FCBD04117}"/>
    <dgm:cxn modelId="{5459DA66-34C0-4A8D-A8F6-EF022689E72A}" type="presOf" srcId="{7EBAE28C-7B66-40B3-93B7-82BFBCAC1A86}" destId="{83465B09-EF67-40F9-BAA5-FFFA7A664B56}" srcOrd="1" destOrd="0" presId="urn:microsoft.com/office/officeart/2005/8/layout/process1"/>
    <dgm:cxn modelId="{D4F7746A-FC20-4D45-985C-1310FA684B58}" type="presOf" srcId="{9A4F6D9D-90F6-4302-8557-9D2331917D9D}" destId="{AF86ADF0-3CA8-427E-B686-BEC8382B2DDE}" srcOrd="0" destOrd="0" presId="urn:microsoft.com/office/officeart/2005/8/layout/process1"/>
    <dgm:cxn modelId="{4DC2407D-E628-4E54-89D3-18FED570D2E2}" type="presOf" srcId="{EF23FA55-680A-442C-B041-236D4C19587B}" destId="{B41BBD3C-D035-41AE-BD08-760A50243F2A}" srcOrd="0" destOrd="0" presId="urn:microsoft.com/office/officeart/2005/8/layout/process1"/>
    <dgm:cxn modelId="{EC4AE485-7518-4788-8F50-1949167093CF}" type="presOf" srcId="{B229C75B-DA30-478C-B972-2858A10549FE}" destId="{D60DF0E6-7E5F-443E-85CE-5ABA6D8DEF30}" srcOrd="0" destOrd="0" presId="urn:microsoft.com/office/officeart/2005/8/layout/process1"/>
    <dgm:cxn modelId="{34FF0F90-D730-4043-8263-305F2FA9597C}" srcId="{EF23FA55-680A-442C-B041-236D4C19587B}" destId="{B229C75B-DA30-478C-B972-2858A10549FE}" srcOrd="0" destOrd="0" parTransId="{7BE28A27-B03F-406E-BFBD-F675A2FDB9C7}" sibTransId="{47F7D016-70EA-4C59-A39F-C3C48E1B293A}"/>
    <dgm:cxn modelId="{AFA2A7DA-F46C-4CAC-A2CF-833B3B81EC13}" srcId="{EF23FA55-680A-442C-B041-236D4C19587B}" destId="{7D9E7F48-4A5D-450A-8C2B-C3F9C97034D0}" srcOrd="1" destOrd="0" parTransId="{8AE0DE64-F760-422E-A917-1724B42D52EB}" sibTransId="{7EBAE28C-7B66-40B3-93B7-82BFBCAC1A86}"/>
    <dgm:cxn modelId="{C2A1A3E3-E466-469F-8324-81C43FB41518}" srcId="{EF23FA55-680A-442C-B041-236D4C19587B}" destId="{CB0FB8EF-A1D6-4D1B-86C2-C62EBC78A817}" srcOrd="3" destOrd="0" parTransId="{3AFAF89D-ED22-4C58-A2CC-18F9125D5129}" sibTransId="{99841CB2-D77F-43A3-B322-133ACB28A0B2}"/>
    <dgm:cxn modelId="{BDB0D3ED-3F04-4FCD-85E7-94198770F15F}" type="presOf" srcId="{CB0FB8EF-A1D6-4D1B-86C2-C62EBC78A817}" destId="{AB2A440E-1032-4A11-9420-0FED7D23B9C6}" srcOrd="0" destOrd="0" presId="urn:microsoft.com/office/officeart/2005/8/layout/process1"/>
    <dgm:cxn modelId="{FFFDAFF2-14FF-45FA-921E-14E301693793}" type="presOf" srcId="{7EBAE28C-7B66-40B3-93B7-82BFBCAC1A86}" destId="{313C1A76-1048-456E-A8A0-DEE7641B7262}" srcOrd="0" destOrd="0" presId="urn:microsoft.com/office/officeart/2005/8/layout/process1"/>
    <dgm:cxn modelId="{5A2D716F-1D22-4B2B-9482-ABDCF0CF1672}" type="presParOf" srcId="{B41BBD3C-D035-41AE-BD08-760A50243F2A}" destId="{D60DF0E6-7E5F-443E-85CE-5ABA6D8DEF30}" srcOrd="0" destOrd="0" presId="urn:microsoft.com/office/officeart/2005/8/layout/process1"/>
    <dgm:cxn modelId="{FFF7FBFA-8CD1-4F6B-9BCB-1EA511CFFC6B}" type="presParOf" srcId="{B41BBD3C-D035-41AE-BD08-760A50243F2A}" destId="{7E04EFCA-7000-49E9-97B2-5782B771B23A}" srcOrd="1" destOrd="0" presId="urn:microsoft.com/office/officeart/2005/8/layout/process1"/>
    <dgm:cxn modelId="{16C570B5-F966-4762-B78C-93F3F0A7E925}" type="presParOf" srcId="{7E04EFCA-7000-49E9-97B2-5782B771B23A}" destId="{A4D49ACF-3A96-43C2-A6BF-41DB5C8E4886}" srcOrd="0" destOrd="0" presId="urn:microsoft.com/office/officeart/2005/8/layout/process1"/>
    <dgm:cxn modelId="{0011D131-C5E0-4E42-B4A0-AAD7D8B5D109}" type="presParOf" srcId="{B41BBD3C-D035-41AE-BD08-760A50243F2A}" destId="{DA8DAAB2-7115-4CA4-9252-C839DB434B9B}" srcOrd="2" destOrd="0" presId="urn:microsoft.com/office/officeart/2005/8/layout/process1"/>
    <dgm:cxn modelId="{20BE7AA6-BC06-4CDA-9496-03C1021D66D1}" type="presParOf" srcId="{B41BBD3C-D035-41AE-BD08-760A50243F2A}" destId="{313C1A76-1048-456E-A8A0-DEE7641B7262}" srcOrd="3" destOrd="0" presId="urn:microsoft.com/office/officeart/2005/8/layout/process1"/>
    <dgm:cxn modelId="{1E44DF52-4AE9-4470-B7BA-1452374FC45B}" type="presParOf" srcId="{313C1A76-1048-456E-A8A0-DEE7641B7262}" destId="{83465B09-EF67-40F9-BAA5-FFFA7A664B56}" srcOrd="0" destOrd="0" presId="urn:microsoft.com/office/officeart/2005/8/layout/process1"/>
    <dgm:cxn modelId="{54697EB0-7F12-4F27-AA47-7EB45CA3573C}" type="presParOf" srcId="{B41BBD3C-D035-41AE-BD08-760A50243F2A}" destId="{AF86ADF0-3CA8-427E-B686-BEC8382B2DDE}" srcOrd="4" destOrd="0" presId="urn:microsoft.com/office/officeart/2005/8/layout/process1"/>
    <dgm:cxn modelId="{372F5854-A2AC-4EA1-97CE-30E8F8B73B6F}" type="presParOf" srcId="{B41BBD3C-D035-41AE-BD08-760A50243F2A}" destId="{54998E94-4205-42EF-B1B0-AFDFDC885997}" srcOrd="5" destOrd="0" presId="urn:microsoft.com/office/officeart/2005/8/layout/process1"/>
    <dgm:cxn modelId="{98751280-B0E6-44A6-BB9F-3F23757CA76B}" type="presParOf" srcId="{54998E94-4205-42EF-B1B0-AFDFDC885997}" destId="{99011216-A18F-4C5E-A40D-060305523931}" srcOrd="0" destOrd="0" presId="urn:microsoft.com/office/officeart/2005/8/layout/process1"/>
    <dgm:cxn modelId="{4660E0A9-5ADD-4886-AC3F-8B0EE6C3EAE3}" type="presParOf" srcId="{B41BBD3C-D035-41AE-BD08-760A50243F2A}" destId="{AB2A440E-1032-4A11-9420-0FED7D23B9C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F5A63-3B10-479B-A23F-DABACC47CC24}">
      <dsp:nvSpPr>
        <dsp:cNvPr id="0" name=""/>
        <dsp:cNvSpPr/>
      </dsp:nvSpPr>
      <dsp:spPr>
        <a:xfrm rot="5400000">
          <a:off x="2311029" y="73528"/>
          <a:ext cx="1130634" cy="9836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SISAI 2.0</a:t>
          </a:r>
        </a:p>
      </dsp:txBody>
      <dsp:txXfrm rot="-5400000">
        <a:off x="2537806" y="176229"/>
        <a:ext cx="677080" cy="778253"/>
      </dsp:txXfrm>
    </dsp:sp>
    <dsp:sp modelId="{73B3B7B0-EC24-43D7-A8E8-855437C24C4D}">
      <dsp:nvSpPr>
        <dsp:cNvPr id="0" name=""/>
        <dsp:cNvSpPr/>
      </dsp:nvSpPr>
      <dsp:spPr>
        <a:xfrm>
          <a:off x="3398021" y="226163"/>
          <a:ext cx="1261788" cy="678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0D0EA-D88C-4B12-AE80-8E8506643749}">
      <dsp:nvSpPr>
        <dsp:cNvPr id="0" name=""/>
        <dsp:cNvSpPr/>
      </dsp:nvSpPr>
      <dsp:spPr>
        <a:xfrm rot="5400000">
          <a:off x="1248684" y="73528"/>
          <a:ext cx="1130634" cy="9836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Módulos:</a:t>
          </a:r>
        </a:p>
      </dsp:txBody>
      <dsp:txXfrm rot="-5400000">
        <a:off x="1475461" y="176229"/>
        <a:ext cx="677080" cy="778253"/>
      </dsp:txXfrm>
    </dsp:sp>
    <dsp:sp modelId="{B1EE9C08-421F-4E10-B91A-0FF2587224F2}">
      <dsp:nvSpPr>
        <dsp:cNvPr id="0" name=""/>
        <dsp:cNvSpPr/>
      </dsp:nvSpPr>
      <dsp:spPr>
        <a:xfrm rot="5400000">
          <a:off x="1777822" y="1033210"/>
          <a:ext cx="1130634" cy="9836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SICOM</a:t>
          </a:r>
        </a:p>
      </dsp:txBody>
      <dsp:txXfrm rot="-5400000">
        <a:off x="2004599" y="1135911"/>
        <a:ext cx="677080" cy="778253"/>
      </dsp:txXfrm>
    </dsp:sp>
    <dsp:sp modelId="{A06D9552-8E45-4961-A272-043D7BC3977B}">
      <dsp:nvSpPr>
        <dsp:cNvPr id="0" name=""/>
        <dsp:cNvSpPr/>
      </dsp:nvSpPr>
      <dsp:spPr>
        <a:xfrm>
          <a:off x="589524" y="1185846"/>
          <a:ext cx="1221085" cy="678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7252E-AB98-4B60-B713-EC3886312A52}">
      <dsp:nvSpPr>
        <dsp:cNvPr id="0" name=""/>
        <dsp:cNvSpPr/>
      </dsp:nvSpPr>
      <dsp:spPr>
        <a:xfrm rot="5400000">
          <a:off x="2840166" y="1033210"/>
          <a:ext cx="1130634" cy="9836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SIGEMI</a:t>
          </a:r>
        </a:p>
      </dsp:txBody>
      <dsp:txXfrm rot="-5400000">
        <a:off x="3066943" y="1135911"/>
        <a:ext cx="677080" cy="778253"/>
      </dsp:txXfrm>
    </dsp:sp>
    <dsp:sp modelId="{55E436A8-C9F8-41A6-8372-6D02B4C68089}">
      <dsp:nvSpPr>
        <dsp:cNvPr id="0" name=""/>
        <dsp:cNvSpPr/>
      </dsp:nvSpPr>
      <dsp:spPr>
        <a:xfrm rot="5400000">
          <a:off x="2311029" y="1992893"/>
          <a:ext cx="1130634" cy="98365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/>
            <a:t>SIPOT</a:t>
          </a:r>
        </a:p>
      </dsp:txBody>
      <dsp:txXfrm rot="-5400000">
        <a:off x="2537806" y="2095594"/>
        <a:ext cx="677080" cy="778253"/>
      </dsp:txXfrm>
    </dsp:sp>
    <dsp:sp modelId="{5824648E-F5FB-406C-B69F-742D50F27C00}">
      <dsp:nvSpPr>
        <dsp:cNvPr id="0" name=""/>
        <dsp:cNvSpPr/>
      </dsp:nvSpPr>
      <dsp:spPr>
        <a:xfrm>
          <a:off x="3398021" y="2145529"/>
          <a:ext cx="1261788" cy="678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628E8-A249-4219-8F60-5AF0DA325750}">
      <dsp:nvSpPr>
        <dsp:cNvPr id="0" name=""/>
        <dsp:cNvSpPr/>
      </dsp:nvSpPr>
      <dsp:spPr>
        <a:xfrm rot="9357798">
          <a:off x="413800" y="2294418"/>
          <a:ext cx="1130634" cy="287846"/>
        </a:xfrm>
        <a:prstGeom prst="hexagon">
          <a:avLst>
            <a:gd name="adj" fmla="val 25000"/>
            <a:gd name="vf" fmla="val 115470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600" kern="1200"/>
        </a:p>
      </dsp:txBody>
      <dsp:txXfrm rot="-5400000">
        <a:off x="865288" y="1991231"/>
        <a:ext cx="227658" cy="8942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FE1A0-17F6-428C-8F0B-130675D2069D}">
      <dsp:nvSpPr>
        <dsp:cNvPr id="0" name=""/>
        <dsp:cNvSpPr/>
      </dsp:nvSpPr>
      <dsp:spPr>
        <a:xfrm>
          <a:off x="2965" y="248819"/>
          <a:ext cx="1782872" cy="71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Administrador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General</a:t>
          </a:r>
        </a:p>
      </dsp:txBody>
      <dsp:txXfrm>
        <a:off x="2965" y="248819"/>
        <a:ext cx="1782872" cy="713148"/>
      </dsp:txXfrm>
    </dsp:sp>
    <dsp:sp modelId="{0B52B35E-8BB6-4483-BA35-BC88E285F6FD}">
      <dsp:nvSpPr>
        <dsp:cNvPr id="0" name=""/>
        <dsp:cNvSpPr/>
      </dsp:nvSpPr>
      <dsp:spPr>
        <a:xfrm>
          <a:off x="2965" y="961967"/>
          <a:ext cx="178287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Correo @pnt.org.mx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Totalidad de opciones de menú.</a:t>
          </a:r>
        </a:p>
      </dsp:txBody>
      <dsp:txXfrm>
        <a:off x="2965" y="961967"/>
        <a:ext cx="1782872" cy="2810880"/>
      </dsp:txXfrm>
    </dsp:sp>
    <dsp:sp modelId="{B47AA9D1-E3D9-454D-AA3C-D93AF2B59EA8}">
      <dsp:nvSpPr>
        <dsp:cNvPr id="0" name=""/>
        <dsp:cNvSpPr/>
      </dsp:nvSpPr>
      <dsp:spPr>
        <a:xfrm>
          <a:off x="2035439" y="248819"/>
          <a:ext cx="1782872" cy="71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Unidad de Transparencia</a:t>
          </a:r>
        </a:p>
      </dsp:txBody>
      <dsp:txXfrm>
        <a:off x="2035439" y="248819"/>
        <a:ext cx="1782872" cy="713148"/>
      </dsp:txXfrm>
    </dsp:sp>
    <dsp:sp modelId="{AECBAA4C-E61E-494C-896F-17FD421FE3E0}">
      <dsp:nvSpPr>
        <dsp:cNvPr id="0" name=""/>
        <dsp:cNvSpPr/>
      </dsp:nvSpPr>
      <dsp:spPr>
        <a:xfrm>
          <a:off x="2035439" y="961967"/>
          <a:ext cx="178287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Cualquier dominio, </a:t>
          </a:r>
          <a:r>
            <a:rPr lang="es-MX" sz="1800" kern="1200" dirty="0" err="1"/>
            <a:t>Yahoo</a:t>
          </a:r>
          <a:r>
            <a:rPr lang="es-MX" sz="1800" kern="1200" dirty="0"/>
            <a:t>, Outlook, Gmail, etc.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Opciones de menú limitadas.</a:t>
          </a:r>
        </a:p>
      </dsp:txBody>
      <dsp:txXfrm>
        <a:off x="2035439" y="961967"/>
        <a:ext cx="1782872" cy="2810880"/>
      </dsp:txXfrm>
    </dsp:sp>
    <dsp:sp modelId="{3245A990-C0C4-4E6A-BC18-8D8226CE3693}">
      <dsp:nvSpPr>
        <dsp:cNvPr id="0" name=""/>
        <dsp:cNvSpPr/>
      </dsp:nvSpPr>
      <dsp:spPr>
        <a:xfrm>
          <a:off x="4067914" y="248819"/>
          <a:ext cx="1782872" cy="71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Unidad Administrativa</a:t>
          </a:r>
        </a:p>
      </dsp:txBody>
      <dsp:txXfrm>
        <a:off x="4067914" y="248819"/>
        <a:ext cx="1782872" cy="713148"/>
      </dsp:txXfrm>
    </dsp:sp>
    <dsp:sp modelId="{6B56043E-2063-431E-8040-4D269B7F51A4}">
      <dsp:nvSpPr>
        <dsp:cNvPr id="0" name=""/>
        <dsp:cNvSpPr/>
      </dsp:nvSpPr>
      <dsp:spPr>
        <a:xfrm>
          <a:off x="4067914" y="961967"/>
          <a:ext cx="178287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Cualquier dominio, </a:t>
          </a:r>
          <a:r>
            <a:rPr lang="es-MX" sz="1800" kern="1200" dirty="0" err="1"/>
            <a:t>Yahoo</a:t>
          </a:r>
          <a:r>
            <a:rPr lang="es-MX" sz="1800" kern="1200" dirty="0"/>
            <a:t>, Outlook, Gmail, etc.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 dirty="0"/>
            <a:t>2 opciones de menú.</a:t>
          </a:r>
        </a:p>
      </dsp:txBody>
      <dsp:txXfrm>
        <a:off x="4067914" y="961967"/>
        <a:ext cx="1782872" cy="2810880"/>
      </dsp:txXfrm>
    </dsp:sp>
    <dsp:sp modelId="{E2643202-BC0B-478D-964C-C3404541FEDE}">
      <dsp:nvSpPr>
        <dsp:cNvPr id="0" name=""/>
        <dsp:cNvSpPr/>
      </dsp:nvSpPr>
      <dsp:spPr>
        <a:xfrm>
          <a:off x="6100388" y="248819"/>
          <a:ext cx="1782872" cy="7131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Comité de Transparencia</a:t>
          </a:r>
        </a:p>
      </dsp:txBody>
      <dsp:txXfrm>
        <a:off x="6100388" y="248819"/>
        <a:ext cx="1782872" cy="713148"/>
      </dsp:txXfrm>
    </dsp:sp>
    <dsp:sp modelId="{52088BDC-2931-41C7-A8DC-4ACF6CDFA086}">
      <dsp:nvSpPr>
        <dsp:cNvPr id="0" name=""/>
        <dsp:cNvSpPr/>
      </dsp:nvSpPr>
      <dsp:spPr>
        <a:xfrm>
          <a:off x="6100388" y="961967"/>
          <a:ext cx="1782872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800" kern="1200"/>
            <a:t>Cualquier dominio, Yahoo, Outlook, Gmail, etc.</a:t>
          </a:r>
          <a:endParaRPr lang="es-MX" sz="1800" kern="1200" dirty="0"/>
        </a:p>
      </dsp:txBody>
      <dsp:txXfrm>
        <a:off x="6100388" y="961967"/>
        <a:ext cx="1782872" cy="2810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258C0-E162-4B57-B097-1213223F59CC}">
      <dsp:nvSpPr>
        <dsp:cNvPr id="0" name=""/>
        <dsp:cNvSpPr/>
      </dsp:nvSpPr>
      <dsp:spPr>
        <a:xfrm>
          <a:off x="0" y="1306589"/>
          <a:ext cx="682695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25220-02D5-4E65-A9F4-989E1F105746}">
      <dsp:nvSpPr>
        <dsp:cNvPr id="0" name=""/>
        <dsp:cNvSpPr/>
      </dsp:nvSpPr>
      <dsp:spPr>
        <a:xfrm>
          <a:off x="341347" y="981869"/>
          <a:ext cx="4778869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630" tIns="0" rIns="18063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1.- Cambiar contraseña de usuario.</a:t>
          </a:r>
        </a:p>
      </dsp:txBody>
      <dsp:txXfrm>
        <a:off x="373050" y="1013572"/>
        <a:ext cx="4715463" cy="586034"/>
      </dsp:txXfrm>
    </dsp:sp>
    <dsp:sp modelId="{343B7FAE-0370-47A3-BBE8-DD626BF9198A}">
      <dsp:nvSpPr>
        <dsp:cNvPr id="0" name=""/>
        <dsp:cNvSpPr/>
      </dsp:nvSpPr>
      <dsp:spPr>
        <a:xfrm>
          <a:off x="0" y="2304509"/>
          <a:ext cx="682695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B147D-1882-47DF-AC85-FC4F313550B7}">
      <dsp:nvSpPr>
        <dsp:cNvPr id="0" name=""/>
        <dsp:cNvSpPr/>
      </dsp:nvSpPr>
      <dsp:spPr>
        <a:xfrm>
          <a:off x="341347" y="1979789"/>
          <a:ext cx="4778869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630" tIns="0" rIns="18063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2.- Cambiar responsabilidades.</a:t>
          </a:r>
        </a:p>
      </dsp:txBody>
      <dsp:txXfrm>
        <a:off x="373050" y="2011492"/>
        <a:ext cx="4715463" cy="586034"/>
      </dsp:txXfrm>
    </dsp:sp>
    <dsp:sp modelId="{0D39D017-7BE4-4C6E-BC61-AA9CF3F2F26B}">
      <dsp:nvSpPr>
        <dsp:cNvPr id="0" name=""/>
        <dsp:cNvSpPr/>
      </dsp:nvSpPr>
      <dsp:spPr>
        <a:xfrm>
          <a:off x="0" y="3302430"/>
          <a:ext cx="6826956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6A193-580E-4373-BA40-ECF330D59C47}">
      <dsp:nvSpPr>
        <dsp:cNvPr id="0" name=""/>
        <dsp:cNvSpPr/>
      </dsp:nvSpPr>
      <dsp:spPr>
        <a:xfrm>
          <a:off x="341347" y="2977709"/>
          <a:ext cx="4778869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630" tIns="0" rIns="18063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/>
            <a:t>3.- Deshabilitar usuario.</a:t>
          </a:r>
        </a:p>
      </dsp:txBody>
      <dsp:txXfrm>
        <a:off x="373050" y="3009412"/>
        <a:ext cx="4715463" cy="58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DF0E6-7E5F-443E-85CE-5ABA6D8DEF30}">
      <dsp:nvSpPr>
        <dsp:cNvPr id="0" name=""/>
        <dsp:cNvSpPr/>
      </dsp:nvSpPr>
      <dsp:spPr>
        <a:xfrm>
          <a:off x="3250" y="1003063"/>
          <a:ext cx="1421176" cy="2091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Falla en PNT*</a:t>
          </a:r>
        </a:p>
      </dsp:txBody>
      <dsp:txXfrm>
        <a:off x="44875" y="1044688"/>
        <a:ext cx="1337926" cy="2008544"/>
      </dsp:txXfrm>
    </dsp:sp>
    <dsp:sp modelId="{7E04EFCA-7000-49E9-97B2-5782B771B23A}">
      <dsp:nvSpPr>
        <dsp:cNvPr id="0" name=""/>
        <dsp:cNvSpPr/>
      </dsp:nvSpPr>
      <dsp:spPr>
        <a:xfrm rot="21324">
          <a:off x="1566542" y="1878958"/>
          <a:ext cx="301295" cy="352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1566543" y="1949168"/>
        <a:ext cx="210907" cy="211471"/>
      </dsp:txXfrm>
    </dsp:sp>
    <dsp:sp modelId="{DA8DAAB2-7115-4CA4-9252-C839DB434B9B}">
      <dsp:nvSpPr>
        <dsp:cNvPr id="0" name=""/>
        <dsp:cNvSpPr/>
      </dsp:nvSpPr>
      <dsp:spPr>
        <a:xfrm>
          <a:off x="1992898" y="1015405"/>
          <a:ext cx="1421176" cy="2091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Captura de pantalla, redacción en correo de la situación y enviarlo a la Jefatura de Informática del INFONL.</a:t>
          </a:r>
        </a:p>
      </dsp:txBody>
      <dsp:txXfrm>
        <a:off x="2034523" y="1057030"/>
        <a:ext cx="1337926" cy="2008544"/>
      </dsp:txXfrm>
    </dsp:sp>
    <dsp:sp modelId="{313C1A76-1048-456E-A8A0-DEE7641B7262}">
      <dsp:nvSpPr>
        <dsp:cNvPr id="0" name=""/>
        <dsp:cNvSpPr/>
      </dsp:nvSpPr>
      <dsp:spPr>
        <a:xfrm>
          <a:off x="3556192" y="1885076"/>
          <a:ext cx="301289" cy="352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3556192" y="1955566"/>
        <a:ext cx="210902" cy="211471"/>
      </dsp:txXfrm>
    </dsp:sp>
    <dsp:sp modelId="{AF86ADF0-3CA8-427E-B686-BEC8382B2DDE}">
      <dsp:nvSpPr>
        <dsp:cNvPr id="0" name=""/>
        <dsp:cNvSpPr/>
      </dsp:nvSpPr>
      <dsp:spPr>
        <a:xfrm>
          <a:off x="3982545" y="1015405"/>
          <a:ext cx="1421176" cy="2091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Jefatura de Informática del INFONL levanta el reporte y lo envía al INAI.</a:t>
          </a:r>
        </a:p>
      </dsp:txBody>
      <dsp:txXfrm>
        <a:off x="4024170" y="1057030"/>
        <a:ext cx="1337926" cy="2008544"/>
      </dsp:txXfrm>
    </dsp:sp>
    <dsp:sp modelId="{54998E94-4205-42EF-B1B0-AFDFDC885997}">
      <dsp:nvSpPr>
        <dsp:cNvPr id="0" name=""/>
        <dsp:cNvSpPr/>
      </dsp:nvSpPr>
      <dsp:spPr>
        <a:xfrm>
          <a:off x="5545840" y="1885076"/>
          <a:ext cx="301289" cy="3524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200" kern="1200"/>
        </a:p>
      </dsp:txBody>
      <dsp:txXfrm>
        <a:off x="5545840" y="1955566"/>
        <a:ext cx="210902" cy="211471"/>
      </dsp:txXfrm>
    </dsp:sp>
    <dsp:sp modelId="{AB2A440E-1032-4A11-9420-0FED7D23B9C6}">
      <dsp:nvSpPr>
        <dsp:cNvPr id="0" name=""/>
        <dsp:cNvSpPr/>
      </dsp:nvSpPr>
      <dsp:spPr>
        <a:xfrm>
          <a:off x="5972193" y="1015405"/>
          <a:ext cx="1421176" cy="2091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La Jefatura de Informática confirma la solución del incidente.</a:t>
          </a:r>
        </a:p>
      </dsp:txBody>
      <dsp:txXfrm>
        <a:off x="6013818" y="1057030"/>
        <a:ext cx="1337926" cy="2008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C6F50-C10D-4E19-8845-A5CD52F87529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ADAB8-FEDA-41E7-9565-15ADE69328D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629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imagen de diapositiva 1">
            <a:extLst>
              <a:ext uri="{FF2B5EF4-FFF2-40B4-BE49-F238E27FC236}">
                <a16:creationId xmlns:a16="http://schemas.microsoft.com/office/drawing/2014/main" id="{3419B4BD-F6A1-B0E9-06C3-40326FFCB0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Marcador de notas 2">
            <a:extLst>
              <a:ext uri="{FF2B5EF4-FFF2-40B4-BE49-F238E27FC236}">
                <a16:creationId xmlns:a16="http://schemas.microsoft.com/office/drawing/2014/main" id="{7766E81A-C9E9-0333-0914-E12CF9CDB1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MX"/>
          </a:p>
          <a:p>
            <a:pPr eaLnBrk="1" hangingPunct="1">
              <a:spcBef>
                <a:spcPct val="0"/>
              </a:spcBef>
            </a:pPr>
            <a:endParaRPr lang="es-MX" altLang="es-MX"/>
          </a:p>
        </p:txBody>
      </p:sp>
      <p:sp>
        <p:nvSpPr>
          <p:cNvPr id="13316" name="Marcador de número de diapositiva 3">
            <a:extLst>
              <a:ext uri="{FF2B5EF4-FFF2-40B4-BE49-F238E27FC236}">
                <a16:creationId xmlns:a16="http://schemas.microsoft.com/office/drawing/2014/main" id="{681B8B72-5E9D-F52D-94F4-66E720005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3DD9FFB-ADAD-4778-A778-0F4E8C0E7C78}" type="slidenum">
              <a:rPr lang="es-MX" altLang="es-MX" smtClean="0"/>
              <a:pPr/>
              <a:t>8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>
            <a:extLst>
              <a:ext uri="{FF2B5EF4-FFF2-40B4-BE49-F238E27FC236}">
                <a16:creationId xmlns:a16="http://schemas.microsoft.com/office/drawing/2014/main" id="{80BBA88D-278B-717B-66B6-DE11569216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Marcador de notas 2">
            <a:extLst>
              <a:ext uri="{FF2B5EF4-FFF2-40B4-BE49-F238E27FC236}">
                <a16:creationId xmlns:a16="http://schemas.microsoft.com/office/drawing/2014/main" id="{BC3AEFE2-15CA-406E-C887-5BB493F92D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altLang="es-MX"/>
          </a:p>
        </p:txBody>
      </p:sp>
      <p:sp>
        <p:nvSpPr>
          <p:cNvPr id="15364" name="Marcador de número de diapositiva 3">
            <a:extLst>
              <a:ext uri="{FF2B5EF4-FFF2-40B4-BE49-F238E27FC236}">
                <a16:creationId xmlns:a16="http://schemas.microsoft.com/office/drawing/2014/main" id="{24F3D93C-A634-D8BE-0D47-DFCD840F3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E53B4D-5A56-4DD7-8B58-F58DAC2BED75}" type="slidenum">
              <a:rPr lang="es-MX" altLang="es-MX" smtClean="0"/>
              <a:pPr/>
              <a:t>9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B4922-457A-8093-24AB-66975AAED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96A7A2-172A-47A9-20ED-F07FE43F1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E232D7-FDA3-374E-36C4-E231B93A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8EC-3A42-4F9D-ACB6-D1D55C598B7C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D312E9-D2B3-D40B-FEDC-4EE06488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AD1D52-1D23-0C2F-0148-B53A5054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BDE8-C0DA-4215-8AC1-735D2A04C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503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57746-D940-1305-2B0C-CE9F7084A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D4D811-3BC8-645B-A706-BB36F575A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38613C-6184-BF69-CD2B-EBFCDD3E9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8EC-3A42-4F9D-ACB6-D1D55C598B7C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9C5145-5021-83D9-183F-EEB67553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071BFB-57BF-E966-AEC9-B4D1239A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BDE8-C0DA-4215-8AC1-735D2A04C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323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80964E-E06C-FD5B-EC22-0CBB818BB2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64A1E3-650A-D7A1-3094-A89F0BA695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52E147-1F2E-8A0B-2DD1-1FE37C444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8EC-3A42-4F9D-ACB6-D1D55C598B7C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6E2910-0102-B2D1-4199-A56D2E93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7B96B6-08FF-EC7A-B3DF-57BD34D3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BDE8-C0DA-4215-8AC1-735D2A04C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326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970D3-AE28-025A-0340-D2EAC7DE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020136-68A5-7C3A-76A7-14DBCEE67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38A058-5F6E-1752-E6A5-0BC43FE81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8EC-3A42-4F9D-ACB6-D1D55C598B7C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83B2B0-2EB0-420B-4D20-20C81923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AE0E6C-C34A-2AF9-6BC3-C127F357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BDE8-C0DA-4215-8AC1-735D2A04C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117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C7426-B58D-79D2-2D98-A5CA1F37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000D2D-B718-61D0-6D7D-31B953C90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B54E42-EDFE-D0B6-4394-02B61BE7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8EC-3A42-4F9D-ACB6-D1D55C598B7C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EF9AA8-92B4-E86D-0115-B19B20322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ED7D9-E03F-2BB8-2AE2-5F23EB8D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BDE8-C0DA-4215-8AC1-735D2A04C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862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F283B-F52E-6CF1-1AB5-BCD52E946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AEFEF4-4FE0-FBFA-0812-0D5B6AAD8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FC6069-36A0-C496-EC37-6CEDA0045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ADBD79-DB10-6EB4-091C-3E58EAFC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8EC-3A42-4F9D-ACB6-D1D55C598B7C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E57137-FDBC-F9BA-C48B-B9113E07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AE4490-A297-E48E-E76B-678AC8095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BDE8-C0DA-4215-8AC1-735D2A04C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087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35B191-092A-216B-B1B6-B464FA1D9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1EAB22-10B3-4894-49A2-0F93D4AFC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F2B909-66B9-A834-6288-892C82E6C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D21ED2-57A7-C22B-07A3-0BB10EAE92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1A8425-8406-1080-6873-3F2CB086D7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A055EE-781B-4C21-8D2A-AE92004AB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8EC-3A42-4F9D-ACB6-D1D55C598B7C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644B87-34DE-A3D8-7C80-03B705E99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DF51FC-731F-47A8-9CFD-8FFE5697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BDE8-C0DA-4215-8AC1-735D2A04C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15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409428-3ED1-9229-C18A-E0212D587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2984F36-8B37-81D0-6504-C1C22C4A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8EC-3A42-4F9D-ACB6-D1D55C598B7C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1E59A0-DF5C-4690-7B65-6359E108F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71CD21-437F-351F-78AB-076F5EF6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BDE8-C0DA-4215-8AC1-735D2A04C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855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F4BFBAF-D248-F513-BE4A-945E001F4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8EC-3A42-4F9D-ACB6-D1D55C598B7C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BFA501F-DC5F-B174-F3DA-507D5ABDA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B3F20A-7ABD-88A0-1074-1F661AF4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BDE8-C0DA-4215-8AC1-735D2A04C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14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0DF9F-0D07-B1FD-6D5D-151D8EA8C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099DA2-190C-AE6F-0243-C45F00AC4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78F0CA-E74B-8C77-9252-192F9A858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826D5C-3867-5671-1BB8-0902766A5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8EC-3A42-4F9D-ACB6-D1D55C598B7C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ECE815-B5F1-B875-325A-762B1132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241D86-CBA5-CD5C-942F-4B257ECA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BDE8-C0DA-4215-8AC1-735D2A04C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859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448CD-A797-96A7-60AF-6CFD0DB9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2035E08-292C-44AD-0FD1-72FEA9C86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21126-F77A-7392-5EFC-1C5FA5C9E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98670A-AF49-B72F-18B3-E7BCDA63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08EC-3A42-4F9D-ACB6-D1D55C598B7C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DA3186-775F-0D65-0008-76064DF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DAD59-7456-8784-2FE2-75C87C80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BDE8-C0DA-4215-8AC1-735D2A04C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630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8489D7-19AF-0639-32FE-DC719B22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67252B-B5E6-B806-F3FB-3EB94248C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B86193-7544-A5EA-DF69-A1343CD12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4A08EC-3A42-4F9D-ACB6-D1D55C598B7C}" type="datetimeFigureOut">
              <a:rPr lang="es-MX" smtClean="0"/>
              <a:t>13/02/2025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37B840-BA82-9DF6-8C09-B452B650A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17A2B4-AEE0-6419-6F06-B2DBEA99D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6DBDE8-C0DA-4215-8AC1-735D2A04CA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7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t@infonl.mx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fonl.mx/proteccion-de-datos-personales/avisos-de-privacidad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Forma&#10;&#10;Descripción generada automáticamente">
            <a:extLst>
              <a:ext uri="{FF2B5EF4-FFF2-40B4-BE49-F238E27FC236}">
                <a16:creationId xmlns:a16="http://schemas.microsoft.com/office/drawing/2014/main" id="{9F2E033F-3C53-8933-7FD3-0DABC8A2B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pic>
        <p:nvPicPr>
          <p:cNvPr id="4" name="Imagen 3" descr="Logotipo, nombre de la empresa">
            <a:extLst>
              <a:ext uri="{FF2B5EF4-FFF2-40B4-BE49-F238E27FC236}">
                <a16:creationId xmlns:a16="http://schemas.microsoft.com/office/drawing/2014/main" id="{76CC4287-757E-78CD-B8B7-A3B30E5A1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473" y="681344"/>
            <a:ext cx="7772400" cy="60059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CFF31DF8-441B-85F5-BA51-BD95139D4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C1DE3-5685-1391-3141-781976422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Forma&#10;&#10;Descripción generada automáticamente">
            <a:extLst>
              <a:ext uri="{FF2B5EF4-FFF2-40B4-BE49-F238E27FC236}">
                <a16:creationId xmlns:a16="http://schemas.microsoft.com/office/drawing/2014/main" id="{8717D242-934F-3D9C-61A4-DBF8E8C99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7F62AF21-0480-6DFC-4016-8A3A0FD62672}"/>
              </a:ext>
            </a:extLst>
          </p:cNvPr>
          <p:cNvSpPr txBox="1"/>
          <p:nvPr/>
        </p:nvSpPr>
        <p:spPr>
          <a:xfrm>
            <a:off x="2077654" y="25797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i="0" u="none" strike="noStrike" cap="none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¿Cómo cambiar la contraseña de la cuenta de Administrador General?</a:t>
            </a:r>
            <a:endParaRPr sz="11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072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974C6-D676-C79B-9604-528148D52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Forma&#10;&#10;Descripción generada automáticamente">
            <a:extLst>
              <a:ext uri="{FF2B5EF4-FFF2-40B4-BE49-F238E27FC236}">
                <a16:creationId xmlns:a16="http://schemas.microsoft.com/office/drawing/2014/main" id="{A8469F8D-E755-786E-760B-4558155E4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E454D28-59FE-5ED2-8CC4-ECFF3BB30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3072"/>
            <a:ext cx="12192000" cy="710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DDEEC5F0-5BB6-975D-560C-E6CB85581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2150"/>
            <a:ext cx="2634821" cy="1695450"/>
          </a:xfrm>
          <a:prstGeom prst="rect">
            <a:avLst/>
          </a:prstGeom>
        </p:spPr>
      </p:pic>
      <p:sp>
        <p:nvSpPr>
          <p:cNvPr id="8" name="Rectángulo redondeado 3">
            <a:extLst>
              <a:ext uri="{FF2B5EF4-FFF2-40B4-BE49-F238E27FC236}">
                <a16:creationId xmlns:a16="http://schemas.microsoft.com/office/drawing/2014/main" id="{E336381E-B613-5030-037B-1DE200AFF47C}"/>
              </a:ext>
            </a:extLst>
          </p:cNvPr>
          <p:cNvSpPr/>
          <p:nvPr/>
        </p:nvSpPr>
        <p:spPr>
          <a:xfrm>
            <a:off x="961412" y="1859342"/>
            <a:ext cx="610393" cy="528258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784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601A1-F466-CFD2-5817-80197077E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Forma&#10;&#10;Descripción generada automáticamente">
            <a:extLst>
              <a:ext uri="{FF2B5EF4-FFF2-40B4-BE49-F238E27FC236}">
                <a16:creationId xmlns:a16="http://schemas.microsoft.com/office/drawing/2014/main" id="{55A4F87F-6E6F-58A0-C1A6-96F0C91A7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pic>
        <p:nvPicPr>
          <p:cNvPr id="4" name="Imagen 3" descr="Interfaz de usuario gráfica, Aplicación, Teams&#10;&#10;El contenido generado por IA puede ser incorrecto.">
            <a:extLst>
              <a:ext uri="{FF2B5EF4-FFF2-40B4-BE49-F238E27FC236}">
                <a16:creationId xmlns:a16="http://schemas.microsoft.com/office/drawing/2014/main" id="{68AE72DB-5A10-4D0F-9E30-02C0C0AEB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pic>
        <p:nvPicPr>
          <p:cNvPr id="7" name="Imagen 6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F2C7B2EF-D4D5-4356-E9E5-664D09E85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474" y="2741106"/>
            <a:ext cx="5832583" cy="2597150"/>
          </a:xfrm>
          <a:prstGeom prst="rect">
            <a:avLst/>
          </a:prstGeom>
        </p:spPr>
      </p:pic>
      <p:sp>
        <p:nvSpPr>
          <p:cNvPr id="8" name="Rectángulo redondeado 3">
            <a:extLst>
              <a:ext uri="{FF2B5EF4-FFF2-40B4-BE49-F238E27FC236}">
                <a16:creationId xmlns:a16="http://schemas.microsoft.com/office/drawing/2014/main" id="{080004D4-C936-AE1C-883C-D95515DA724C}"/>
              </a:ext>
            </a:extLst>
          </p:cNvPr>
          <p:cNvSpPr/>
          <p:nvPr/>
        </p:nvSpPr>
        <p:spPr>
          <a:xfrm>
            <a:off x="2946400" y="2779206"/>
            <a:ext cx="4178300" cy="528258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9" name="Rectángulo redondeado 3">
            <a:extLst>
              <a:ext uri="{FF2B5EF4-FFF2-40B4-BE49-F238E27FC236}">
                <a16:creationId xmlns:a16="http://schemas.microsoft.com/office/drawing/2014/main" id="{755AAF40-96FA-C89E-68F9-1881F14EA0EB}"/>
              </a:ext>
            </a:extLst>
          </p:cNvPr>
          <p:cNvSpPr/>
          <p:nvPr/>
        </p:nvSpPr>
        <p:spPr>
          <a:xfrm>
            <a:off x="7194550" y="2772856"/>
            <a:ext cx="4178300" cy="528258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0" name="Rectángulo redondeado 3">
            <a:extLst>
              <a:ext uri="{FF2B5EF4-FFF2-40B4-BE49-F238E27FC236}">
                <a16:creationId xmlns:a16="http://schemas.microsoft.com/office/drawing/2014/main" id="{9B299F6D-E443-B5CE-ED9A-9069083F4370}"/>
              </a:ext>
            </a:extLst>
          </p:cNvPr>
          <p:cNvSpPr/>
          <p:nvPr/>
        </p:nvSpPr>
        <p:spPr>
          <a:xfrm>
            <a:off x="7226247" y="3463798"/>
            <a:ext cx="4178300" cy="528258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177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6824C-BA1A-2CCD-49BB-AF800965F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Forma&#10;&#10;Descripción generada automáticamente">
            <a:extLst>
              <a:ext uri="{FF2B5EF4-FFF2-40B4-BE49-F238E27FC236}">
                <a16:creationId xmlns:a16="http://schemas.microsoft.com/office/drawing/2014/main" id="{2A2FBD25-B1AD-29A8-1F70-416434B22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C7C3631C-B6DA-12B9-F33E-D50F5B4C4138}"/>
              </a:ext>
            </a:extLst>
          </p:cNvPr>
          <p:cNvSpPr txBox="1"/>
          <p:nvPr/>
        </p:nvSpPr>
        <p:spPr>
          <a:xfrm>
            <a:off x="2077654" y="25797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i="0" u="none" strike="noStrike" cap="none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¿Cómo crear Unidades Administrativas?</a:t>
            </a:r>
            <a:endParaRPr sz="11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3950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E2ECF-A44D-58C8-1038-5CEA2964A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1C570E7-4A06-F7D0-D125-E15F594EA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DC1B98E9-9CAA-793F-4009-6FDB9786C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468057"/>
            <a:ext cx="2214156" cy="1204913"/>
          </a:xfrm>
          <a:prstGeom prst="rect">
            <a:avLst/>
          </a:prstGeom>
        </p:spPr>
      </p:pic>
      <p:sp>
        <p:nvSpPr>
          <p:cNvPr id="7" name="Rectángulo redondeado 3">
            <a:extLst>
              <a:ext uri="{FF2B5EF4-FFF2-40B4-BE49-F238E27FC236}">
                <a16:creationId xmlns:a16="http://schemas.microsoft.com/office/drawing/2014/main" id="{A67B6661-F184-EC8F-711D-44F609C14F2D}"/>
              </a:ext>
            </a:extLst>
          </p:cNvPr>
          <p:cNvSpPr/>
          <p:nvPr/>
        </p:nvSpPr>
        <p:spPr>
          <a:xfrm>
            <a:off x="12700" y="2442656"/>
            <a:ext cx="1676400" cy="351344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8" name="Rectángulo redondeado 3">
            <a:extLst>
              <a:ext uri="{FF2B5EF4-FFF2-40B4-BE49-F238E27FC236}">
                <a16:creationId xmlns:a16="http://schemas.microsoft.com/office/drawing/2014/main" id="{DB083CF5-1D42-ECF3-EA60-55F8232B88C8}"/>
              </a:ext>
            </a:extLst>
          </p:cNvPr>
          <p:cNvSpPr/>
          <p:nvPr/>
        </p:nvSpPr>
        <p:spPr>
          <a:xfrm>
            <a:off x="12700" y="2709356"/>
            <a:ext cx="1676400" cy="351344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628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01261-1538-882B-6583-2012B5ADE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Aplicación, Teams&#10;&#10;El contenido generado por IA puede ser incorrecto.">
            <a:extLst>
              <a:ext uri="{FF2B5EF4-FFF2-40B4-BE49-F238E27FC236}">
                <a16:creationId xmlns:a16="http://schemas.microsoft.com/office/drawing/2014/main" id="{A746F6F7-0CEB-03EC-CD95-AC4DAA404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redondeado 3">
            <a:extLst>
              <a:ext uri="{FF2B5EF4-FFF2-40B4-BE49-F238E27FC236}">
                <a16:creationId xmlns:a16="http://schemas.microsoft.com/office/drawing/2014/main" id="{CD08B457-9587-1B86-48D5-FCF86B5FEAAF}"/>
              </a:ext>
            </a:extLst>
          </p:cNvPr>
          <p:cNvSpPr/>
          <p:nvPr/>
        </p:nvSpPr>
        <p:spPr>
          <a:xfrm>
            <a:off x="5473700" y="2785556"/>
            <a:ext cx="1676400" cy="465644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pic>
        <p:nvPicPr>
          <p:cNvPr id="12" name="Imagen 11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28E6705-4B0A-1371-A837-856003584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2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9BB86-EAE4-172F-FF57-9CC84BFFB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10CAB7B-801F-38B9-3D79-5644449E8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9417415D-1175-A7B5-56D1-00F09282A7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2468057"/>
            <a:ext cx="2214156" cy="1204913"/>
          </a:xfrm>
          <a:prstGeom prst="rect">
            <a:avLst/>
          </a:prstGeom>
        </p:spPr>
      </p:pic>
      <p:sp>
        <p:nvSpPr>
          <p:cNvPr id="7" name="Rectángulo redondeado 3">
            <a:extLst>
              <a:ext uri="{FF2B5EF4-FFF2-40B4-BE49-F238E27FC236}">
                <a16:creationId xmlns:a16="http://schemas.microsoft.com/office/drawing/2014/main" id="{17ADD963-C48A-0BCD-AD8A-4CD63DDD01B9}"/>
              </a:ext>
            </a:extLst>
          </p:cNvPr>
          <p:cNvSpPr/>
          <p:nvPr/>
        </p:nvSpPr>
        <p:spPr>
          <a:xfrm>
            <a:off x="12700" y="2442656"/>
            <a:ext cx="1676400" cy="351344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8" name="Rectángulo redondeado 3">
            <a:extLst>
              <a:ext uri="{FF2B5EF4-FFF2-40B4-BE49-F238E27FC236}">
                <a16:creationId xmlns:a16="http://schemas.microsoft.com/office/drawing/2014/main" id="{DFF058FB-E149-02E3-5087-D1C2630FD452}"/>
              </a:ext>
            </a:extLst>
          </p:cNvPr>
          <p:cNvSpPr/>
          <p:nvPr/>
        </p:nvSpPr>
        <p:spPr>
          <a:xfrm>
            <a:off x="12700" y="2709356"/>
            <a:ext cx="1676400" cy="351344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327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8" grpId="0" animBg="1"/>
      <p:bldP spid="8" grpId="1" animBg="1"/>
      <p:bldP spid="8" grpId="2" animBg="1"/>
      <p:bldP spid="8" grpId="3" animBg="1"/>
      <p:bldP spid="8" grpId="4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22FE8-CAB9-9548-4FEB-98B31C585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, Teams&#10;&#10;El contenido generado por IA puede ser incorrecto.">
            <a:extLst>
              <a:ext uri="{FF2B5EF4-FFF2-40B4-BE49-F238E27FC236}">
                <a16:creationId xmlns:a16="http://schemas.microsoft.com/office/drawing/2014/main" id="{7FA11D82-65BB-6879-FD0E-541C6305F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1072"/>
          </a:xfrm>
          <a:prstGeom prst="rect">
            <a:avLst/>
          </a:prstGeom>
        </p:spPr>
      </p:pic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3AACA47B-ECEB-01D0-5D79-0171B4C4ECAF}"/>
              </a:ext>
            </a:extLst>
          </p:cNvPr>
          <p:cNvSpPr/>
          <p:nvPr/>
        </p:nvSpPr>
        <p:spPr>
          <a:xfrm>
            <a:off x="7061200" y="2887156"/>
            <a:ext cx="1473200" cy="496508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pic>
        <p:nvPicPr>
          <p:cNvPr id="9" name="Imagen 8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BF93FDB8-75C9-2CDD-BE4F-3AFE668DD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01072"/>
          </a:xfrm>
          <a:prstGeom prst="rect">
            <a:avLst/>
          </a:prstGeom>
        </p:spPr>
      </p:pic>
      <p:sp>
        <p:nvSpPr>
          <p:cNvPr id="10" name="Rectángulo redondeado 3">
            <a:extLst>
              <a:ext uri="{FF2B5EF4-FFF2-40B4-BE49-F238E27FC236}">
                <a16:creationId xmlns:a16="http://schemas.microsoft.com/office/drawing/2014/main" id="{EA2F4E63-5AA1-5F2C-3ABC-ABF09D765376}"/>
              </a:ext>
            </a:extLst>
          </p:cNvPr>
          <p:cNvSpPr/>
          <p:nvPr/>
        </p:nvSpPr>
        <p:spPr>
          <a:xfrm>
            <a:off x="2616200" y="3110010"/>
            <a:ext cx="4381500" cy="351344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2" name="Rectángulo redondeado 3">
            <a:extLst>
              <a:ext uri="{FF2B5EF4-FFF2-40B4-BE49-F238E27FC236}">
                <a16:creationId xmlns:a16="http://schemas.microsoft.com/office/drawing/2014/main" id="{14CD3DD1-D7D1-913A-671E-32922394CF80}"/>
              </a:ext>
            </a:extLst>
          </p:cNvPr>
          <p:cNvSpPr/>
          <p:nvPr/>
        </p:nvSpPr>
        <p:spPr>
          <a:xfrm>
            <a:off x="7061200" y="3097310"/>
            <a:ext cx="4381500" cy="351344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13" name="Rectángulo redondeado 3">
            <a:extLst>
              <a:ext uri="{FF2B5EF4-FFF2-40B4-BE49-F238E27FC236}">
                <a16:creationId xmlns:a16="http://schemas.microsoft.com/office/drawing/2014/main" id="{26345573-7167-4DCB-6048-269264A4715A}"/>
              </a:ext>
            </a:extLst>
          </p:cNvPr>
          <p:cNvSpPr/>
          <p:nvPr/>
        </p:nvSpPr>
        <p:spPr>
          <a:xfrm>
            <a:off x="7061200" y="3709608"/>
            <a:ext cx="1473200" cy="513746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795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10" grpId="0" animBg="1"/>
      <p:bldP spid="10" grpId="1" animBg="1"/>
      <p:bldP spid="10" grpId="2" animBg="1"/>
      <p:bldP spid="10" grpId="3" animBg="1"/>
      <p:bldP spid="10" grpId="4" animBg="1"/>
      <p:bldP spid="12" grpId="0" animBg="1"/>
      <p:bldP spid="12" grpId="1" animBg="1"/>
      <p:bldP spid="12" grpId="2" animBg="1"/>
      <p:bldP spid="12" grpId="3" animBg="1"/>
      <p:bldP spid="12" grpId="4" animBg="1"/>
      <p:bldP spid="13" grpId="0" animBg="1"/>
      <p:bldP spid="13" grpId="1" animBg="1"/>
      <p:bldP spid="13" grpId="2" animBg="1"/>
      <p:bldP spid="13" grpId="3" animBg="1"/>
      <p:bldP spid="13" grpId="4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Forma&#10;&#10;Descripción generada automáticamente">
            <a:extLst>
              <a:ext uri="{FF2B5EF4-FFF2-40B4-BE49-F238E27FC236}">
                <a16:creationId xmlns:a16="http://schemas.microsoft.com/office/drawing/2014/main" id="{A3B113C4-60BD-9AB6-E305-3FE4B92C5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sp>
        <p:nvSpPr>
          <p:cNvPr id="5" name="Google Shape;103;p3">
            <a:extLst>
              <a:ext uri="{FF2B5EF4-FFF2-40B4-BE49-F238E27FC236}">
                <a16:creationId xmlns:a16="http://schemas.microsoft.com/office/drawing/2014/main" id="{4159324B-A76C-D460-DE87-11DE77B6D95F}"/>
              </a:ext>
            </a:extLst>
          </p:cNvPr>
          <p:cNvSpPr txBox="1"/>
          <p:nvPr/>
        </p:nvSpPr>
        <p:spPr>
          <a:xfrm>
            <a:off x="2077654" y="25797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i="0" u="none" strike="noStrike" cap="none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¿Cómo dar de alta a usuarios a las Unidades Administrativas?</a:t>
            </a:r>
            <a:endParaRPr sz="11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630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Forma&#10;&#10;Descripción generada automáticamente">
            <a:extLst>
              <a:ext uri="{FF2B5EF4-FFF2-40B4-BE49-F238E27FC236}">
                <a16:creationId xmlns:a16="http://schemas.microsoft.com/office/drawing/2014/main" id="{F08DE055-992F-07B2-9A51-C2556722F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946985" y="2100664"/>
            <a:ext cx="6568069" cy="1322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DE LA PLATAFORMA NACIONAL DE TRANSPARENCIA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2143B8DD-D326-A8E4-AF93-93D99E054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redondeado 3">
            <a:extLst>
              <a:ext uri="{FF2B5EF4-FFF2-40B4-BE49-F238E27FC236}">
                <a16:creationId xmlns:a16="http://schemas.microsoft.com/office/drawing/2014/main" id="{7721B327-0E5E-898E-6981-D98FBCA58373}"/>
              </a:ext>
            </a:extLst>
          </p:cNvPr>
          <p:cNvSpPr/>
          <p:nvPr/>
        </p:nvSpPr>
        <p:spPr>
          <a:xfrm>
            <a:off x="2662500" y="1782503"/>
            <a:ext cx="2187294" cy="2245488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pic>
        <p:nvPicPr>
          <p:cNvPr id="7" name="Imagen 6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3B6841EC-0393-B2CF-9459-6C1BB9379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7892"/>
            <a:ext cx="2298628" cy="1191107"/>
          </a:xfrm>
          <a:prstGeom prst="rect">
            <a:avLst/>
          </a:prstGeom>
        </p:spPr>
      </p:pic>
      <p:sp>
        <p:nvSpPr>
          <p:cNvPr id="8" name="Rectángulo redondeado 3">
            <a:extLst>
              <a:ext uri="{FF2B5EF4-FFF2-40B4-BE49-F238E27FC236}">
                <a16:creationId xmlns:a16="http://schemas.microsoft.com/office/drawing/2014/main" id="{06E6910B-F7F8-099A-B1F3-6E2A66CBDBE7}"/>
              </a:ext>
            </a:extLst>
          </p:cNvPr>
          <p:cNvSpPr/>
          <p:nvPr/>
        </p:nvSpPr>
        <p:spPr>
          <a:xfrm>
            <a:off x="0" y="2421040"/>
            <a:ext cx="2176041" cy="380033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7792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8" grpId="0" animBg="1"/>
      <p:bldP spid="8" grpId="1" animBg="1"/>
      <p:bldP spid="8" grpId="2" animBg="1"/>
      <p:bldP spid="8" grpId="3" animBg="1"/>
      <p:bldP spid="8" grpId="4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1BBC28B7-EDF9-5617-F500-DFE6A1D6B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DC5CF821-6522-9DD7-2D7D-5D4A5CD43823}"/>
              </a:ext>
            </a:extLst>
          </p:cNvPr>
          <p:cNvSpPr/>
          <p:nvPr/>
        </p:nvSpPr>
        <p:spPr>
          <a:xfrm>
            <a:off x="10208871" y="5416952"/>
            <a:ext cx="694481" cy="11343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Imagen 13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5E486CC2-70FB-5DF3-6F97-2F8AE9871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5AD2F0-C04D-9DC9-2533-0B437573B8F9}"/>
              </a:ext>
            </a:extLst>
          </p:cNvPr>
          <p:cNvSpPr/>
          <p:nvPr/>
        </p:nvSpPr>
        <p:spPr>
          <a:xfrm>
            <a:off x="10241535" y="1923094"/>
            <a:ext cx="552952" cy="4312606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D760AE8-28E0-2ABF-7927-9F09C94D127D}"/>
              </a:ext>
            </a:extLst>
          </p:cNvPr>
          <p:cNvSpPr/>
          <p:nvPr/>
        </p:nvSpPr>
        <p:spPr>
          <a:xfrm>
            <a:off x="5863631" y="1923094"/>
            <a:ext cx="2765424" cy="1029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Editar información del usuario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A47039C6-B43A-55B4-51CF-9DC9B42611DC}"/>
              </a:ext>
            </a:extLst>
          </p:cNvPr>
          <p:cNvCxnSpPr>
            <a:cxnSpLocks/>
          </p:cNvCxnSpPr>
          <p:nvPr/>
        </p:nvCxnSpPr>
        <p:spPr>
          <a:xfrm flipH="1">
            <a:off x="8883410" y="2109371"/>
            <a:ext cx="111149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1091D3E-60FC-4172-3714-580A4EF6D4A8}"/>
              </a:ext>
            </a:extLst>
          </p:cNvPr>
          <p:cNvSpPr/>
          <p:nvPr/>
        </p:nvSpPr>
        <p:spPr>
          <a:xfrm>
            <a:off x="10876535" y="1910394"/>
            <a:ext cx="552952" cy="4312606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69B0B76-CEC0-FD9F-9C88-6276F5A3A3E6}"/>
              </a:ext>
            </a:extLst>
          </p:cNvPr>
          <p:cNvCxnSpPr>
            <a:cxnSpLocks/>
          </p:cNvCxnSpPr>
          <p:nvPr/>
        </p:nvCxnSpPr>
        <p:spPr>
          <a:xfrm flipH="1">
            <a:off x="8883410" y="2096671"/>
            <a:ext cx="1111490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824D0DC-84A8-C74B-CC42-9E7FA965A44B}"/>
              </a:ext>
            </a:extLst>
          </p:cNvPr>
          <p:cNvSpPr/>
          <p:nvPr/>
        </p:nvSpPr>
        <p:spPr>
          <a:xfrm>
            <a:off x="5863631" y="1923094"/>
            <a:ext cx="2765424" cy="1029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Cambiar contraseña</a:t>
            </a:r>
          </a:p>
        </p:txBody>
      </p:sp>
    </p:spTree>
    <p:extLst>
      <p:ext uri="{BB962C8B-B14F-4D97-AF65-F5344CB8AC3E}">
        <p14:creationId xmlns:p14="http://schemas.microsoft.com/office/powerpoint/2010/main" val="185777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FA049060-22CF-BDDB-75A6-F3698901A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FEBCD4E-1BF5-6C9F-84F3-4794AE475C95}"/>
              </a:ext>
            </a:extLst>
          </p:cNvPr>
          <p:cNvCxnSpPr/>
          <p:nvPr/>
        </p:nvCxnSpPr>
        <p:spPr>
          <a:xfrm>
            <a:off x="2604304" y="2511706"/>
            <a:ext cx="28010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3CE3F9FB-D190-593F-21C8-3DCAEF333349}"/>
              </a:ext>
            </a:extLst>
          </p:cNvPr>
          <p:cNvCxnSpPr/>
          <p:nvPr/>
        </p:nvCxnSpPr>
        <p:spPr>
          <a:xfrm>
            <a:off x="5627225" y="2513631"/>
            <a:ext cx="28010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9635F93-CD8C-A9D5-EE53-C80013D851DF}"/>
              </a:ext>
            </a:extLst>
          </p:cNvPr>
          <p:cNvCxnSpPr/>
          <p:nvPr/>
        </p:nvCxnSpPr>
        <p:spPr>
          <a:xfrm>
            <a:off x="8661720" y="2515561"/>
            <a:ext cx="28010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9BD436A-5703-C86C-AAAF-4A3B22DE1D88}"/>
              </a:ext>
            </a:extLst>
          </p:cNvPr>
          <p:cNvCxnSpPr>
            <a:cxnSpLocks/>
          </p:cNvCxnSpPr>
          <p:nvPr/>
        </p:nvCxnSpPr>
        <p:spPr>
          <a:xfrm>
            <a:off x="2610085" y="3096225"/>
            <a:ext cx="433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B35D89C-77AA-EADB-F074-06084E206065}"/>
              </a:ext>
            </a:extLst>
          </p:cNvPr>
          <p:cNvCxnSpPr>
            <a:cxnSpLocks/>
          </p:cNvCxnSpPr>
          <p:nvPr/>
        </p:nvCxnSpPr>
        <p:spPr>
          <a:xfrm>
            <a:off x="7149293" y="3086579"/>
            <a:ext cx="433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A5570F4-A13D-3028-E582-7A65DD34FABE}"/>
              </a:ext>
            </a:extLst>
          </p:cNvPr>
          <p:cNvCxnSpPr>
            <a:cxnSpLocks/>
          </p:cNvCxnSpPr>
          <p:nvPr/>
        </p:nvCxnSpPr>
        <p:spPr>
          <a:xfrm>
            <a:off x="2613948" y="3840866"/>
            <a:ext cx="433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00F516E-24BF-1DC6-FDF9-13CA0E0DA845}"/>
              </a:ext>
            </a:extLst>
          </p:cNvPr>
          <p:cNvCxnSpPr>
            <a:cxnSpLocks/>
          </p:cNvCxnSpPr>
          <p:nvPr/>
        </p:nvCxnSpPr>
        <p:spPr>
          <a:xfrm>
            <a:off x="7130006" y="3842795"/>
            <a:ext cx="433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CDFD424-FF43-C852-8226-0F63C9037E8E}"/>
              </a:ext>
            </a:extLst>
          </p:cNvPr>
          <p:cNvCxnSpPr>
            <a:cxnSpLocks/>
          </p:cNvCxnSpPr>
          <p:nvPr/>
        </p:nvCxnSpPr>
        <p:spPr>
          <a:xfrm>
            <a:off x="2606234" y="5268409"/>
            <a:ext cx="4334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n 14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59AB70B3-F3EE-4E3C-2A16-489D0D7E4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79" y="4597082"/>
            <a:ext cx="5457825" cy="2260918"/>
          </a:xfrm>
          <a:prstGeom prst="rect">
            <a:avLst/>
          </a:prstGeom>
        </p:spPr>
      </p:pic>
      <p:cxnSp>
        <p:nvCxnSpPr>
          <p:cNvPr id="3" name="Conector recto de flecha 2">
            <a:extLst>
              <a:ext uri="{FF2B5EF4-FFF2-40B4-BE49-F238E27FC236}">
                <a16:creationId xmlns:a16="http://schemas.microsoft.com/office/drawing/2014/main" id="{913671D3-1EE1-E0AF-0CD8-C980B7FAF315}"/>
              </a:ext>
            </a:extLst>
          </p:cNvPr>
          <p:cNvCxnSpPr>
            <a:cxnSpLocks/>
          </p:cNvCxnSpPr>
          <p:nvPr/>
        </p:nvCxnSpPr>
        <p:spPr>
          <a:xfrm>
            <a:off x="5768134" y="5525671"/>
            <a:ext cx="2150076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D70F6A0-42A8-D9AF-A875-65C4E600E3E1}"/>
              </a:ext>
            </a:extLst>
          </p:cNvPr>
          <p:cNvSpPr/>
          <p:nvPr/>
        </p:nvSpPr>
        <p:spPr>
          <a:xfrm>
            <a:off x="8124231" y="5005636"/>
            <a:ext cx="2765424" cy="1029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Recibir y dar respuestas a solicitudes, etc.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6B47795-A909-5517-E082-46851F2BB1E9}"/>
              </a:ext>
            </a:extLst>
          </p:cNvPr>
          <p:cNvCxnSpPr>
            <a:cxnSpLocks/>
          </p:cNvCxnSpPr>
          <p:nvPr/>
        </p:nvCxnSpPr>
        <p:spPr>
          <a:xfrm>
            <a:off x="5761146" y="6253234"/>
            <a:ext cx="2150076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C83A68D9-D91B-D21F-C5F9-925DC0E4B76A}"/>
              </a:ext>
            </a:extLst>
          </p:cNvPr>
          <p:cNvSpPr/>
          <p:nvPr/>
        </p:nvSpPr>
        <p:spPr>
          <a:xfrm>
            <a:off x="8109104" y="5688065"/>
            <a:ext cx="2765424" cy="1029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Cargar formatos a SIPOT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7A612653-B1C9-3EED-6591-556B594F370E}"/>
              </a:ext>
            </a:extLst>
          </p:cNvPr>
          <p:cNvCxnSpPr>
            <a:cxnSpLocks/>
          </p:cNvCxnSpPr>
          <p:nvPr/>
        </p:nvCxnSpPr>
        <p:spPr>
          <a:xfrm>
            <a:off x="5749772" y="6507384"/>
            <a:ext cx="2150076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3FACC9DC-9E54-3533-2668-F35A1EC3C4FE}"/>
              </a:ext>
            </a:extLst>
          </p:cNvPr>
          <p:cNvSpPr/>
          <p:nvPr/>
        </p:nvSpPr>
        <p:spPr>
          <a:xfrm>
            <a:off x="8097730" y="5819041"/>
            <a:ext cx="2765424" cy="1029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/>
              <a:t>Confirmar, modificar o revocar una prórroga, clasificación de la información, inexistencia.</a:t>
            </a:r>
          </a:p>
        </p:txBody>
      </p:sp>
    </p:spTree>
    <p:extLst>
      <p:ext uri="{BB962C8B-B14F-4D97-AF65-F5344CB8AC3E}">
        <p14:creationId xmlns:p14="http://schemas.microsoft.com/office/powerpoint/2010/main" val="40006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/>
      <p:bldP spid="14" grpId="1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E5635-E23B-348F-0D97-D8C7F3259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Forma&#10;&#10;Descripción generada automáticamente">
            <a:extLst>
              <a:ext uri="{FF2B5EF4-FFF2-40B4-BE49-F238E27FC236}">
                <a16:creationId xmlns:a16="http://schemas.microsoft.com/office/drawing/2014/main" id="{CD5FD966-A12D-ADE2-B191-DEEDF7698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272E08E4-74CD-4119-AF88-41841CA0EE05}"/>
              </a:ext>
            </a:extLst>
          </p:cNvPr>
          <p:cNvSpPr txBox="1"/>
          <p:nvPr/>
        </p:nvSpPr>
        <p:spPr>
          <a:xfrm>
            <a:off x="2077654" y="25797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i="0" u="none" strike="noStrike" cap="none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¿Cómo asignar formatos de SIPOT?</a:t>
            </a:r>
            <a:endParaRPr sz="11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5718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2D476-C4E9-2635-CA03-D4A407254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02E822E-5441-3F44-817D-D1E667689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6979D2F5-93F1-2BA4-D86B-E0C3469F39A2}"/>
              </a:ext>
            </a:extLst>
          </p:cNvPr>
          <p:cNvSpPr/>
          <p:nvPr/>
        </p:nvSpPr>
        <p:spPr>
          <a:xfrm>
            <a:off x="9202196" y="1817227"/>
            <a:ext cx="2187294" cy="2245488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39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0B3EF-052C-5F50-6403-0F7A000100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5022EA8F-FE0A-01C3-C5A0-31B2F253C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 descr="Texto, Tabla&#10;&#10;Descripción generada automáticamente con confianza media">
            <a:extLst>
              <a:ext uri="{FF2B5EF4-FFF2-40B4-BE49-F238E27FC236}">
                <a16:creationId xmlns:a16="http://schemas.microsoft.com/office/drawing/2014/main" id="{5B2BB2A7-5E2C-D631-55C3-93A62EB8B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985" y="2015200"/>
            <a:ext cx="1924050" cy="80010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5C17D6D-A711-8367-18CE-03E367B6DC3B}"/>
              </a:ext>
            </a:extLst>
          </p:cNvPr>
          <p:cNvSpPr/>
          <p:nvPr/>
        </p:nvSpPr>
        <p:spPr>
          <a:xfrm>
            <a:off x="2702560" y="1924202"/>
            <a:ext cx="1429602" cy="514198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2CFCABCF-947D-B6B7-D8D1-170AC1AEFF17}"/>
              </a:ext>
            </a:extLst>
          </p:cNvPr>
          <p:cNvSpPr/>
          <p:nvPr/>
        </p:nvSpPr>
        <p:spPr>
          <a:xfrm>
            <a:off x="2907167" y="2284447"/>
            <a:ext cx="1514835" cy="536202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8592CF32-DFFB-3FD2-658F-E1B9564424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810"/>
            <a:ext cx="12192000" cy="6944810"/>
          </a:xfrm>
          <a:prstGeom prst="rect">
            <a:avLst/>
          </a:prstGeom>
        </p:spPr>
      </p:pic>
      <p:sp>
        <p:nvSpPr>
          <p:cNvPr id="11" name="Rectángulo redondeado 3">
            <a:extLst>
              <a:ext uri="{FF2B5EF4-FFF2-40B4-BE49-F238E27FC236}">
                <a16:creationId xmlns:a16="http://schemas.microsoft.com/office/drawing/2014/main" id="{FBA23CDB-CE08-D6EA-2F98-49DC354CDC0A}"/>
              </a:ext>
            </a:extLst>
          </p:cNvPr>
          <p:cNvSpPr/>
          <p:nvPr/>
        </p:nvSpPr>
        <p:spPr>
          <a:xfrm>
            <a:off x="8600623" y="3130507"/>
            <a:ext cx="976520" cy="406773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261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1" grpId="2" animBg="1"/>
      <p:bldP spid="11" grpId="3" animBg="1"/>
      <p:bldP spid="11" grpId="4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9"/>
          <p:cNvSpPr txBox="1">
            <a:spLocks noGrp="1"/>
          </p:cNvSpPr>
          <p:nvPr>
            <p:ph type="title"/>
          </p:nvPr>
        </p:nvSpPr>
        <p:spPr>
          <a:xfrm>
            <a:off x="1780478" y="265427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rgbClr val="E36C09"/>
              </a:buClr>
              <a:buSzPts val="9600"/>
            </a:pPr>
            <a:r>
              <a:rPr lang="es-MX" sz="7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¡GRACIAS!</a:t>
            </a:r>
            <a:endParaRPr sz="72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0B31BF7-FAD3-5DA4-9214-CDAA1B2DD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56"/>
            <a:ext cx="12192000" cy="6858000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04EF14EF-9D0A-5AF8-7B5D-5C68EBF43041}"/>
              </a:ext>
            </a:extLst>
          </p:cNvPr>
          <p:cNvSpPr/>
          <p:nvPr/>
        </p:nvSpPr>
        <p:spPr>
          <a:xfrm>
            <a:off x="310445" y="2259188"/>
            <a:ext cx="1566333" cy="4598812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A00649D-CB54-80A1-8BB9-9FF63903DDEF}"/>
              </a:ext>
            </a:extLst>
          </p:cNvPr>
          <p:cNvSpPr/>
          <p:nvPr/>
        </p:nvSpPr>
        <p:spPr>
          <a:xfrm>
            <a:off x="531469" y="3429000"/>
            <a:ext cx="1274086" cy="2091267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Imagen 15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9CB9B088-0EB4-0CDF-BF52-EFBEB94DE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56"/>
            <a:ext cx="12192000" cy="6857999"/>
          </a:xfrm>
          <a:prstGeom prst="rect">
            <a:avLst/>
          </a:prstGeom>
        </p:spPr>
      </p:pic>
      <p:pic>
        <p:nvPicPr>
          <p:cNvPr id="18" name="Imagen 1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324A4CE-5BE7-EB8D-EF0C-1EC7F18AA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7068"/>
            <a:ext cx="12192000" cy="6862712"/>
          </a:xfrm>
          <a:prstGeom prst="rect">
            <a:avLst/>
          </a:prstGeom>
        </p:spPr>
      </p:pic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FB440F5A-A5EB-2CB6-9A1E-E7E47BB8DD81}"/>
              </a:ext>
            </a:extLst>
          </p:cNvPr>
          <p:cNvSpPr/>
          <p:nvPr/>
        </p:nvSpPr>
        <p:spPr>
          <a:xfrm>
            <a:off x="9705624" y="2356"/>
            <a:ext cx="2486376" cy="587022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38FDEC5-5FDF-F6D7-DB14-53BED71FDCE8}"/>
              </a:ext>
            </a:extLst>
          </p:cNvPr>
          <p:cNvSpPr/>
          <p:nvPr/>
        </p:nvSpPr>
        <p:spPr>
          <a:xfrm>
            <a:off x="2452595" y="2131726"/>
            <a:ext cx="1277194" cy="293511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585B4DFC-4769-E3B7-D28F-BD6CB48552B3}"/>
              </a:ext>
            </a:extLst>
          </p:cNvPr>
          <p:cNvSpPr/>
          <p:nvPr/>
        </p:nvSpPr>
        <p:spPr>
          <a:xfrm>
            <a:off x="11202273" y="2654279"/>
            <a:ext cx="552952" cy="3493858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DA6F1E8-34C6-4004-CA8E-EFC42377F9F0}"/>
              </a:ext>
            </a:extLst>
          </p:cNvPr>
          <p:cNvSpPr/>
          <p:nvPr/>
        </p:nvSpPr>
        <p:spPr>
          <a:xfrm>
            <a:off x="10686203" y="709863"/>
            <a:ext cx="1330819" cy="7617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Para eliminar fracciones asignadas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B244B864-DF25-F56E-2B48-064DDEA0664E}"/>
              </a:ext>
            </a:extLst>
          </p:cNvPr>
          <p:cNvCxnSpPr>
            <a:cxnSpLocks/>
          </p:cNvCxnSpPr>
          <p:nvPr/>
        </p:nvCxnSpPr>
        <p:spPr>
          <a:xfrm>
            <a:off x="11427148" y="1596020"/>
            <a:ext cx="0" cy="90448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21" grpId="0" animBg="1"/>
      <p:bldP spid="21" grpId="1" animBg="1"/>
      <p:bldP spid="22" grpId="0" animBg="1"/>
      <p:bldP spid="22" grpId="1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FF870-05E4-909D-246E-E2E9F6AF3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805CC085-D4CA-82DC-98FC-AC2257C63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sp>
        <p:nvSpPr>
          <p:cNvPr id="2" name="Google Shape;103;p3">
            <a:extLst>
              <a:ext uri="{FF2B5EF4-FFF2-40B4-BE49-F238E27FC236}">
                <a16:creationId xmlns:a16="http://schemas.microsoft.com/office/drawing/2014/main" id="{05F45439-3434-E978-1487-C61CA275909D}"/>
              </a:ext>
            </a:extLst>
          </p:cNvPr>
          <p:cNvSpPr txBox="1"/>
          <p:nvPr/>
        </p:nvSpPr>
        <p:spPr>
          <a:xfrm>
            <a:off x="2077654" y="25797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i="0" u="none" strike="noStrike" cap="none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Cambio de responsabilidad</a:t>
            </a:r>
            <a:endParaRPr sz="11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2932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94D62-884D-4F9D-776A-A526B36BC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E6F41696-20A9-5394-3D5D-957EB0D0D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redondeado 3">
            <a:extLst>
              <a:ext uri="{FF2B5EF4-FFF2-40B4-BE49-F238E27FC236}">
                <a16:creationId xmlns:a16="http://schemas.microsoft.com/office/drawing/2014/main" id="{6C2B26D4-FE51-9B97-3894-520127742C3A}"/>
              </a:ext>
            </a:extLst>
          </p:cNvPr>
          <p:cNvSpPr/>
          <p:nvPr/>
        </p:nvSpPr>
        <p:spPr>
          <a:xfrm>
            <a:off x="9202196" y="1817227"/>
            <a:ext cx="2187294" cy="2245488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pic>
        <p:nvPicPr>
          <p:cNvPr id="5" name="Imagen 4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C35A8C50-8DDC-93F2-7A76-D94EC57E4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7" name="Imagen 6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EC83A92A-F111-FFE3-1C95-9C053A7B23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62" y="2018034"/>
            <a:ext cx="1646981" cy="158643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3F21660D-18F0-FFF9-8102-C20DDAF41804}"/>
              </a:ext>
            </a:extLst>
          </p:cNvPr>
          <p:cNvSpPr/>
          <p:nvPr/>
        </p:nvSpPr>
        <p:spPr>
          <a:xfrm>
            <a:off x="4962162" y="3135487"/>
            <a:ext cx="1646980" cy="468977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77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CF0D0-9486-94FD-FD09-77F75F701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A2E06FD-5F9E-06E0-B0F9-FF83D1463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0C3182AC-C5CD-3084-0A68-E94AEE411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501" y="3569335"/>
            <a:ext cx="2162175" cy="2028825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516A78C-57D7-8089-2457-D934C4897CDE}"/>
              </a:ext>
            </a:extLst>
          </p:cNvPr>
          <p:cNvSpPr/>
          <p:nvPr/>
        </p:nvSpPr>
        <p:spPr>
          <a:xfrm>
            <a:off x="9356362" y="2703687"/>
            <a:ext cx="1121138" cy="468977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334BA016-DA10-2DF9-6D55-08DE3ECB2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751" y="3810964"/>
            <a:ext cx="2152650" cy="952500"/>
          </a:xfrm>
          <a:prstGeom prst="rect">
            <a:avLst/>
          </a:prstGeom>
        </p:spPr>
      </p:pic>
      <p:pic>
        <p:nvPicPr>
          <p:cNvPr id="10" name="Imagen 9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AA524021-3313-CF18-6AF3-91985CF47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494" y="3377321"/>
            <a:ext cx="2162175" cy="2028825"/>
          </a:xfrm>
          <a:prstGeom prst="rect">
            <a:avLst/>
          </a:prstGeom>
        </p:spPr>
      </p:pic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90E9DEA8-0AAE-151C-7B11-6A783BF34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143" y="3627698"/>
            <a:ext cx="2152650" cy="952500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E1DA86E7-CA39-1E2E-7FDD-58F326F4AF35}"/>
              </a:ext>
            </a:extLst>
          </p:cNvPr>
          <p:cNvSpPr/>
          <p:nvPr/>
        </p:nvSpPr>
        <p:spPr>
          <a:xfrm>
            <a:off x="6823252" y="3730700"/>
            <a:ext cx="966511" cy="413039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850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Forma&#10;&#10;Descripción generada automáticamente">
            <a:extLst>
              <a:ext uri="{FF2B5EF4-FFF2-40B4-BE49-F238E27FC236}">
                <a16:creationId xmlns:a16="http://schemas.microsoft.com/office/drawing/2014/main" id="{EDAC9070-3FBA-7B2F-F173-13431F130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sp>
        <p:nvSpPr>
          <p:cNvPr id="4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858963" y="439737"/>
            <a:ext cx="8653462" cy="60769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s-MX" sz="3600" b="1" baseline="30000" dirty="0">
                <a:solidFill>
                  <a:srgbClr val="15223C"/>
                </a:solidFill>
              </a:rPr>
              <a:t>Aviso de privacidad simplificado</a:t>
            </a:r>
            <a:endParaRPr sz="3600" baseline="30000" dirty="0">
              <a:solidFill>
                <a:srgbClr val="15223C"/>
              </a:solidFill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s-MX" sz="1600" b="1" dirty="0">
                <a:solidFill>
                  <a:srgbClr val="15223C"/>
                </a:solidFill>
              </a:rPr>
              <a:t>El Instituto Estatal de Transparencia, Acceso a la Información y Protección de Datos Personales, es el responsable</a:t>
            </a:r>
            <a:r>
              <a:rPr lang="es-MX" sz="1600" dirty="0">
                <a:solidFill>
                  <a:srgbClr val="15223C"/>
                </a:solidFill>
              </a:rPr>
              <a:t> del tratamiento de los datos personales que nos proporcione.</a:t>
            </a:r>
            <a:endParaRPr sz="1600" dirty="0">
              <a:solidFill>
                <a:srgbClr val="15223C"/>
              </a:solidFill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ct val="100000"/>
            </a:pPr>
            <a:endParaRPr sz="1600" b="1" dirty="0">
              <a:solidFill>
                <a:srgbClr val="15223C"/>
              </a:solidFill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s-MX" sz="1600" b="1" dirty="0">
                <a:solidFill>
                  <a:srgbClr val="15223C"/>
                </a:solidFill>
              </a:rPr>
              <a:t>Los datos personales que recabemos los utilizaremos para las siguientes finalidades: </a:t>
            </a:r>
            <a:r>
              <a:rPr lang="es-MX" sz="1600" dirty="0">
                <a:solidFill>
                  <a:srgbClr val="15223C"/>
                </a:solidFill>
              </a:rPr>
              <a:t>Registro de participantes, datos de control, generar constancias respectivas, comunicación para seguimiento para conclusión de los cursos, aclaración de dudas, por algún error o imprecisión, notificación de cancelación o cambio de horario, fecha y/o sede. </a:t>
            </a:r>
            <a:endParaRPr sz="1600" dirty="0">
              <a:solidFill>
                <a:srgbClr val="15223C"/>
              </a:solidFill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ct val="100000"/>
            </a:pPr>
            <a:endParaRPr sz="1600" dirty="0">
              <a:solidFill>
                <a:srgbClr val="15223C"/>
              </a:solidFill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s-MX" sz="1600" dirty="0">
                <a:solidFill>
                  <a:srgbClr val="15223C"/>
                </a:solidFill>
              </a:rPr>
              <a:t>Asimismo, podrá manifestar su negativa al tratamiento de sus datos personales, en las instalaciones del “INFO NL” ubicada en Av. Constitución # 1465-1 Pte., zona centro del municipio de Monterrey con Código Postal 64000, o por medio electrónico en el correo </a:t>
            </a:r>
            <a:r>
              <a:rPr lang="es-MX" sz="1600" u="sng" dirty="0">
                <a:solidFill>
                  <a:srgbClr val="15223C"/>
                </a:solidFill>
                <a:hlinkClick r:id="rId3"/>
              </a:rPr>
              <a:t>ut@infonl.mx</a:t>
            </a:r>
            <a:r>
              <a:rPr lang="es-MX" sz="1600" dirty="0">
                <a:solidFill>
                  <a:srgbClr val="15223C"/>
                </a:solidFill>
              </a:rPr>
              <a:t>.</a:t>
            </a:r>
            <a:endParaRPr sz="1600" dirty="0">
              <a:solidFill>
                <a:srgbClr val="15223C"/>
              </a:solidFill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ct val="100000"/>
            </a:pPr>
            <a:endParaRPr sz="1600" dirty="0">
              <a:solidFill>
                <a:srgbClr val="15223C"/>
              </a:solidFill>
            </a:endParaRPr>
          </a:p>
          <a:p>
            <a:pPr algn="just">
              <a:spcBef>
                <a:spcPts val="400"/>
              </a:spcBef>
              <a:buClr>
                <a:schemeClr val="dk1"/>
              </a:buClr>
              <a:buSzPct val="100000"/>
            </a:pPr>
            <a:r>
              <a:rPr lang="es-ES" sz="1600" dirty="0">
                <a:solidFill>
                  <a:srgbClr val="15223C"/>
                </a:solidFill>
              </a:rPr>
              <a:t>En caso de que exista un cambio en el aviso de privacidad, lo haremos de su conocimiento a través de la página </a:t>
            </a:r>
            <a:r>
              <a:rPr lang="es-ES" sz="1600" dirty="0">
                <a:solidFill>
                  <a:srgbClr val="15223C"/>
                </a:solidFill>
                <a:hlinkClick r:id="rId4"/>
              </a:rPr>
              <a:t>https://infonl.mx/proteccion-de-datos-personales/avisos-de-privacidad</a:t>
            </a:r>
            <a:r>
              <a:rPr lang="es-ES" sz="1600" dirty="0">
                <a:solidFill>
                  <a:srgbClr val="15223C"/>
                </a:solidFill>
              </a:rPr>
              <a:t> o bien, de manera presencial en nuestras instalaciones.</a:t>
            </a:r>
          </a:p>
        </p:txBody>
      </p:sp>
    </p:spTree>
    <p:extLst>
      <p:ext uri="{BB962C8B-B14F-4D97-AF65-F5344CB8AC3E}">
        <p14:creationId xmlns:p14="http://schemas.microsoft.com/office/powerpoint/2010/main" val="1059274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E40D9-CB43-A5A1-01D8-097494053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89C4EA22-FEFC-9BDB-9622-858C1D9DB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71F3D40A-8986-C83B-B37B-8287B0584F2B}"/>
              </a:ext>
            </a:extLst>
          </p:cNvPr>
          <p:cNvSpPr/>
          <p:nvPr/>
        </p:nvSpPr>
        <p:spPr>
          <a:xfrm>
            <a:off x="3150210" y="4675717"/>
            <a:ext cx="1116990" cy="201084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E03D78-EAFA-BCA8-843F-20C35BB94861}"/>
              </a:ext>
            </a:extLst>
          </p:cNvPr>
          <p:cNvSpPr txBox="1"/>
          <p:nvPr/>
        </p:nvSpPr>
        <p:spPr>
          <a:xfrm>
            <a:off x="4483101" y="4790018"/>
            <a:ext cx="139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* Utilizar tecla “Control” para seleccionar varios artículos.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C6BD0ACD-1D5F-AEDA-282A-D81BD51B72F5}"/>
              </a:ext>
            </a:extLst>
          </p:cNvPr>
          <p:cNvSpPr/>
          <p:nvPr/>
        </p:nvSpPr>
        <p:spPr>
          <a:xfrm>
            <a:off x="6096000" y="4790018"/>
            <a:ext cx="838200" cy="251882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53B4DE1-A932-AFFB-2607-E6CEA07B4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77" y="4754034"/>
            <a:ext cx="1333500" cy="457200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9D1F676-9EF5-1963-CA95-07B44D01A02B}"/>
              </a:ext>
            </a:extLst>
          </p:cNvPr>
          <p:cNvSpPr/>
          <p:nvPr/>
        </p:nvSpPr>
        <p:spPr>
          <a:xfrm>
            <a:off x="6718300" y="6181191"/>
            <a:ext cx="1333500" cy="251882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299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6" grpId="0" animBg="1"/>
      <p:bldP spid="6" grpId="1" animBg="1"/>
      <p:bldP spid="8" grpId="0" animBg="1"/>
      <p:bldP spid="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C52D6-A87D-01A0-1D0A-B72CA5B2B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Forma&#10;&#10;Descripción generada automáticamente">
            <a:extLst>
              <a:ext uri="{FF2B5EF4-FFF2-40B4-BE49-F238E27FC236}">
                <a16:creationId xmlns:a16="http://schemas.microsoft.com/office/drawing/2014/main" id="{51BE4954-E456-3010-EA36-794F3C6DE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35E73696-F0EB-5D46-D6FD-2F6C89F8733C}"/>
              </a:ext>
            </a:extLst>
          </p:cNvPr>
          <p:cNvSpPr txBox="1"/>
          <p:nvPr/>
        </p:nvSpPr>
        <p:spPr>
          <a:xfrm>
            <a:off x="2077654" y="25797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i="0" u="none" strike="noStrike" cap="none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Recomendaciones para cambio de responsabilidad</a:t>
            </a:r>
            <a:endParaRPr sz="11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08933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E6AEC-F67D-2473-3A15-3FA1736D3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Forma&#10;&#10;Descripción generada automáticamente">
            <a:extLst>
              <a:ext uri="{FF2B5EF4-FFF2-40B4-BE49-F238E27FC236}">
                <a16:creationId xmlns:a16="http://schemas.microsoft.com/office/drawing/2014/main" id="{51C2AE2C-07CA-2A44-1542-A6CC25473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758D6DB-4CFC-9DF8-3CC7-2A412E1CDE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939150"/>
              </p:ext>
            </p:extLst>
          </p:nvPr>
        </p:nvGraphicFramePr>
        <p:xfrm>
          <a:off x="3206044" y="939800"/>
          <a:ext cx="6826956" cy="483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664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91125-4E05-9E7E-EC39-381765C0B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Forma&#10;&#10;Descripción generada automáticamente">
            <a:extLst>
              <a:ext uri="{FF2B5EF4-FFF2-40B4-BE49-F238E27FC236}">
                <a16:creationId xmlns:a16="http://schemas.microsoft.com/office/drawing/2014/main" id="{981C02B4-1C51-C1FB-8443-5AACBAFD6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1C626E72-18DA-8B75-075F-CA744A416728}"/>
              </a:ext>
            </a:extLst>
          </p:cNvPr>
          <p:cNvSpPr txBox="1"/>
          <p:nvPr/>
        </p:nvSpPr>
        <p:spPr>
          <a:xfrm>
            <a:off x="2077654" y="25797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16000" b="1" i="0" u="none" strike="noStrike" cap="none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Generación de reportes</a:t>
            </a:r>
          </a:p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endParaRPr lang="es-MX" sz="160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cs typeface="Calibri"/>
              <a:sym typeface="Calibri"/>
            </a:endParaRPr>
          </a:p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endParaRPr lang="es-MX" sz="160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cs typeface="Calibri"/>
              <a:sym typeface="Calibri"/>
            </a:endParaRPr>
          </a:p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16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Calibri"/>
                <a:sym typeface="Calibri"/>
              </a:rPr>
              <a:t>Histórico de solicitudes</a:t>
            </a:r>
            <a:endParaRPr sz="7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6884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2802F-8BAC-0830-5D61-BF1536A32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5DB3C7C8-18BA-71ED-544F-F90A3E003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F65D7DF2-F727-9E14-EA6E-B4D0BD84C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" y="2824162"/>
            <a:ext cx="2154238" cy="2154238"/>
          </a:xfrm>
          <a:prstGeom prst="rect">
            <a:avLst/>
          </a:prstGeom>
        </p:spPr>
      </p:pic>
      <p:pic>
        <p:nvPicPr>
          <p:cNvPr id="13" name="Imagen 12" descr="Interfaz de usuario gráfica, Texto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E19E32B7-4AB1-F7DB-CAAB-15C032F99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8" y="4395787"/>
            <a:ext cx="2154238" cy="1339700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F5A81FE9-B0E3-1803-71E7-0A16E22B962B}"/>
              </a:ext>
            </a:extLst>
          </p:cNvPr>
          <p:cNvSpPr/>
          <p:nvPr/>
        </p:nvSpPr>
        <p:spPr>
          <a:xfrm>
            <a:off x="53180" y="2749020"/>
            <a:ext cx="1648619" cy="273579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27E7A592-BB4C-A305-B048-9356525FA91A}"/>
              </a:ext>
            </a:extLst>
          </p:cNvPr>
          <p:cNvSpPr/>
          <p:nvPr/>
        </p:nvSpPr>
        <p:spPr>
          <a:xfrm>
            <a:off x="0" y="4332287"/>
            <a:ext cx="1648619" cy="273579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1F272653-8702-9FF4-337B-5BAF528F2B52}"/>
              </a:ext>
            </a:extLst>
          </p:cNvPr>
          <p:cNvSpPr/>
          <p:nvPr/>
        </p:nvSpPr>
        <p:spPr>
          <a:xfrm>
            <a:off x="175418" y="4679421"/>
            <a:ext cx="1843882" cy="273579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55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C37EEA-B084-65C1-2956-05AFDF7EE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EA90E564-9BAE-456B-C9A2-A84FEE391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70F549C-2333-2295-6A50-A3B2DDD22E2F}"/>
              </a:ext>
            </a:extLst>
          </p:cNvPr>
          <p:cNvCxnSpPr>
            <a:cxnSpLocks/>
          </p:cNvCxnSpPr>
          <p:nvPr/>
        </p:nvCxnSpPr>
        <p:spPr>
          <a:xfrm>
            <a:off x="5804704" y="2892706"/>
            <a:ext cx="29963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BFB52C3-58D6-47B7-1444-ADE33BB5FEED}"/>
              </a:ext>
            </a:extLst>
          </p:cNvPr>
          <p:cNvCxnSpPr>
            <a:cxnSpLocks/>
          </p:cNvCxnSpPr>
          <p:nvPr/>
        </p:nvCxnSpPr>
        <p:spPr>
          <a:xfrm>
            <a:off x="5830104" y="3362606"/>
            <a:ext cx="29963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FF83E01-D628-D350-95C4-8C5075B797E3}"/>
              </a:ext>
            </a:extLst>
          </p:cNvPr>
          <p:cNvCxnSpPr>
            <a:cxnSpLocks/>
          </p:cNvCxnSpPr>
          <p:nvPr/>
        </p:nvCxnSpPr>
        <p:spPr>
          <a:xfrm>
            <a:off x="5830104" y="3819806"/>
            <a:ext cx="29963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AEB12DA-23C5-0AA5-7585-619D6DB0618D}"/>
              </a:ext>
            </a:extLst>
          </p:cNvPr>
          <p:cNvCxnSpPr>
            <a:cxnSpLocks/>
          </p:cNvCxnSpPr>
          <p:nvPr/>
        </p:nvCxnSpPr>
        <p:spPr>
          <a:xfrm>
            <a:off x="5817404" y="4289706"/>
            <a:ext cx="29963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C1A547F-506D-8026-B08C-D88C6153D819}"/>
              </a:ext>
            </a:extLst>
          </p:cNvPr>
          <p:cNvCxnSpPr>
            <a:cxnSpLocks/>
          </p:cNvCxnSpPr>
          <p:nvPr/>
        </p:nvCxnSpPr>
        <p:spPr>
          <a:xfrm>
            <a:off x="5830104" y="4785006"/>
            <a:ext cx="29963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5C05B44-1479-B9F6-1C29-0F779A2C3F05}"/>
              </a:ext>
            </a:extLst>
          </p:cNvPr>
          <p:cNvSpPr/>
          <p:nvPr/>
        </p:nvSpPr>
        <p:spPr>
          <a:xfrm>
            <a:off x="7328302" y="5981734"/>
            <a:ext cx="1648619" cy="507966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95760BE5-1B8A-D12A-5BA7-22F0273A46A0}"/>
              </a:ext>
            </a:extLst>
          </p:cNvPr>
          <p:cNvSpPr/>
          <p:nvPr/>
        </p:nvSpPr>
        <p:spPr>
          <a:xfrm>
            <a:off x="10208871" y="5416952"/>
            <a:ext cx="694481" cy="11343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16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AC4C3-2DAD-1DC3-668C-9C2BFFA51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, Correo electrónico&#10;&#10;El contenido generado por IA puede ser incorrecto.">
            <a:extLst>
              <a:ext uri="{FF2B5EF4-FFF2-40B4-BE49-F238E27FC236}">
                <a16:creationId xmlns:a16="http://schemas.microsoft.com/office/drawing/2014/main" id="{C43E8AEA-7EEE-4154-C3D0-0EAC3C538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6B6D06F-6EFD-D730-1777-EAEF45DC0EF9}"/>
              </a:ext>
            </a:extLst>
          </p:cNvPr>
          <p:cNvSpPr/>
          <p:nvPr/>
        </p:nvSpPr>
        <p:spPr>
          <a:xfrm>
            <a:off x="2540402" y="6007134"/>
            <a:ext cx="1648619" cy="507966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 descr="Interfaz de usuario gráfica, Texto, Aplicación&#10;&#10;El contenido generado por IA puede ser incorrecto.">
            <a:extLst>
              <a:ext uri="{FF2B5EF4-FFF2-40B4-BE49-F238E27FC236}">
                <a16:creationId xmlns:a16="http://schemas.microsoft.com/office/drawing/2014/main" id="{92335EDC-78D1-8220-7BE7-04C7341FC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38100"/>
            <a:ext cx="3105150" cy="1466850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6B57536-09DE-40F8-1487-CF7D67FFCBCA}"/>
              </a:ext>
            </a:extLst>
          </p:cNvPr>
          <p:cNvSpPr/>
          <p:nvPr/>
        </p:nvSpPr>
        <p:spPr>
          <a:xfrm>
            <a:off x="9086850" y="339776"/>
            <a:ext cx="2635250" cy="574624"/>
          </a:xfrm>
          <a:prstGeom prst="roundRect">
            <a:avLst/>
          </a:prstGeom>
          <a:noFill/>
          <a:ln w="666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18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9A183-6C07-9461-0D21-AF002D494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Aplicación, Tabla, Excel&#10;&#10;Descripción generada automáticamente">
            <a:extLst>
              <a:ext uri="{FF2B5EF4-FFF2-40B4-BE49-F238E27FC236}">
                <a16:creationId xmlns:a16="http://schemas.microsoft.com/office/drawing/2014/main" id="{85E836DE-D5DD-9AB7-C89F-7A296BE55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32" y="0"/>
            <a:ext cx="12219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1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9525B-8EEB-9838-7C03-CE7BA3A7D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32A305C8-A918-F8E0-C005-51797263D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E3A4AEE-FC99-F048-1A23-5651087EF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989284"/>
              </p:ext>
            </p:extLst>
          </p:nvPr>
        </p:nvGraphicFramePr>
        <p:xfrm>
          <a:off x="2670096" y="1010687"/>
          <a:ext cx="7396621" cy="4122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Google Shape;103;p3">
            <a:extLst>
              <a:ext uri="{FF2B5EF4-FFF2-40B4-BE49-F238E27FC236}">
                <a16:creationId xmlns:a16="http://schemas.microsoft.com/office/drawing/2014/main" id="{6FC5BD53-059E-A561-9DCE-D5DC948FA717}"/>
              </a:ext>
            </a:extLst>
          </p:cNvPr>
          <p:cNvSpPr txBox="1"/>
          <p:nvPr/>
        </p:nvSpPr>
        <p:spPr>
          <a:xfrm>
            <a:off x="2002987" y="47604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FALLAS EN PNT</a:t>
            </a:r>
            <a:endParaRPr sz="11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Google Shape;103;p3">
            <a:extLst>
              <a:ext uri="{FF2B5EF4-FFF2-40B4-BE49-F238E27FC236}">
                <a16:creationId xmlns:a16="http://schemas.microsoft.com/office/drawing/2014/main" id="{297F67E8-675B-D976-D9F9-39E5B21A0500}"/>
              </a:ext>
            </a:extLst>
          </p:cNvPr>
          <p:cNvSpPr txBox="1"/>
          <p:nvPr/>
        </p:nvSpPr>
        <p:spPr>
          <a:xfrm>
            <a:off x="2125283" y="44579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1800" b="1" dirty="0">
                <a:solidFill>
                  <a:srgbClr val="002060"/>
                </a:solidFill>
                <a:latin typeface="+mj-lt"/>
                <a:cs typeface="Calibri"/>
                <a:sym typeface="Calibri"/>
              </a:rPr>
              <a:t>Correo: soporte_tecnico@infonl.mx</a:t>
            </a:r>
            <a:endParaRPr sz="7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Google Shape;103;p3">
            <a:extLst>
              <a:ext uri="{FF2B5EF4-FFF2-40B4-BE49-F238E27FC236}">
                <a16:creationId xmlns:a16="http://schemas.microsoft.com/office/drawing/2014/main" id="{3739D62E-CA42-47A3-8085-552E3B886AF4}"/>
              </a:ext>
            </a:extLst>
          </p:cNvPr>
          <p:cNvSpPr txBox="1"/>
          <p:nvPr/>
        </p:nvSpPr>
        <p:spPr>
          <a:xfrm>
            <a:off x="2060375" y="542414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1800" b="1" dirty="0">
                <a:solidFill>
                  <a:srgbClr val="002060"/>
                </a:solidFill>
                <a:latin typeface="+mj-lt"/>
                <a:cs typeface="Calibri"/>
                <a:sym typeface="Calibri"/>
              </a:rPr>
              <a:t>*Falla: No ampliación de plazo por prórroga, intermitencia en la PNT, temporalidad de respuestas diferentes a la normatividad aplicable, alteración del flujo de la solicitud, etc.</a:t>
            </a:r>
            <a:endParaRPr sz="7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000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15DADD-887C-8AF4-9068-67269236D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07C6F6CA-936E-D3B9-9ABF-65FA9568A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sp>
        <p:nvSpPr>
          <p:cNvPr id="4" name="Google Shape;103;p3">
            <a:extLst>
              <a:ext uri="{FF2B5EF4-FFF2-40B4-BE49-F238E27FC236}">
                <a16:creationId xmlns:a16="http://schemas.microsoft.com/office/drawing/2014/main" id="{70A93886-D9C5-9BA0-53DC-0C5AFD807BA4}"/>
              </a:ext>
            </a:extLst>
          </p:cNvPr>
          <p:cNvSpPr txBox="1"/>
          <p:nvPr/>
        </p:nvSpPr>
        <p:spPr>
          <a:xfrm>
            <a:off x="2077654" y="25797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i="0" u="none" strike="noStrike" cap="none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¡ Gracias !</a:t>
            </a:r>
            <a:endParaRPr sz="11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658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D89E4-9F95-C424-4672-0943A8EF3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Forma&#10;&#10;Descripción generada automáticamente">
            <a:extLst>
              <a:ext uri="{FF2B5EF4-FFF2-40B4-BE49-F238E27FC236}">
                <a16:creationId xmlns:a16="http://schemas.microsoft.com/office/drawing/2014/main" id="{9265D8FA-EBD8-4A38-46F8-A091ADAA0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sp>
        <p:nvSpPr>
          <p:cNvPr id="8" name="Google Shape;102;p3">
            <a:extLst>
              <a:ext uri="{FF2B5EF4-FFF2-40B4-BE49-F238E27FC236}">
                <a16:creationId xmlns:a16="http://schemas.microsoft.com/office/drawing/2014/main" id="{D5084D01-6124-1303-973E-87B02B39B639}"/>
              </a:ext>
            </a:extLst>
          </p:cNvPr>
          <p:cNvSpPr txBox="1"/>
          <p:nvPr/>
        </p:nvSpPr>
        <p:spPr>
          <a:xfrm>
            <a:off x="1975169" y="2831795"/>
            <a:ext cx="856260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987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Al finalizar el curso, </a:t>
            </a:r>
            <a:r>
              <a:rPr lang="es-MX" sz="2800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las personas asistentes</a:t>
            </a:r>
            <a:r>
              <a:rPr lang="es-MX" sz="28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s-MX" sz="280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identificarán</a:t>
            </a:r>
            <a:r>
              <a:rPr lang="es-MX" sz="2800" b="0" i="0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la operación y administración de la Plataforma Nacional de Transparencia con la intención de configurarla y ejecutarla para cumplir con la normativa aplicable.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03;p3">
            <a:extLst>
              <a:ext uri="{FF2B5EF4-FFF2-40B4-BE49-F238E27FC236}">
                <a16:creationId xmlns:a16="http://schemas.microsoft.com/office/drawing/2014/main" id="{7C393966-E2B8-8D29-772F-0011BD3702A2}"/>
              </a:ext>
            </a:extLst>
          </p:cNvPr>
          <p:cNvSpPr txBox="1"/>
          <p:nvPr/>
        </p:nvSpPr>
        <p:spPr>
          <a:xfrm>
            <a:off x="2134553" y="100817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571500" marR="0" lvl="0" indent="-571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  <a:defRPr sz="3600" b="1" i="0" u="none" strike="noStrike" cap="none">
                <a:solidFill>
                  <a:schemeClr val="bg2">
                    <a:lumMod val="75000"/>
                  </a:schemeClr>
                </a:solidFill>
                <a:latin typeface="+mj-lt"/>
                <a:ea typeface="Calibri"/>
                <a:cs typeface="Calibri"/>
                <a:sym typeface="Arial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dirty="0">
                <a:solidFill>
                  <a:schemeClr val="tx2">
                    <a:lumMod val="90000"/>
                    <a:lumOff val="10000"/>
                  </a:schemeClr>
                </a:solidFill>
                <a:sym typeface="Calibri"/>
              </a:rPr>
              <a:t>OBJETIVO GENERAL</a:t>
            </a:r>
            <a:endParaRPr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Forma&#10;&#10;Descripción generada automáticamente">
            <a:extLst>
              <a:ext uri="{FF2B5EF4-FFF2-40B4-BE49-F238E27FC236}">
                <a16:creationId xmlns:a16="http://schemas.microsoft.com/office/drawing/2014/main" id="{0F70C5D0-5FBF-8A5A-7D60-FF880310E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B92F070-DA40-4A0D-B577-A2B0310C6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916704"/>
            <a:ext cx="7772400" cy="1470025"/>
          </a:xfrm>
        </p:spPr>
        <p:txBody>
          <a:bodyPr>
            <a:normAutofit/>
          </a:bodyPr>
          <a:lstStyle/>
          <a:p>
            <a:r>
              <a:rPr lang="es-MX" sz="3200" dirty="0"/>
              <a:t>¿Qué es la Plataforma Nacional de Transparencia?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44A8F7-93F4-403B-963C-7902C278E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6711" y="2405944"/>
            <a:ext cx="8613422" cy="1752600"/>
          </a:xfrm>
        </p:spPr>
        <p:txBody>
          <a:bodyPr>
            <a:normAutofit/>
          </a:bodyPr>
          <a:lstStyle/>
          <a:p>
            <a:r>
              <a:rPr lang="es-MX" sz="2000" dirty="0"/>
              <a:t>Instrumento que unifica y facilita el acceso a la información pública gubernamental y potencia el ejercicio del derecho a la información pública.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45F6855-E6B9-52B7-B254-0F57F67EDD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6981" y="1362918"/>
            <a:ext cx="6676976" cy="26200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1E30A9-756F-A44D-C43B-EB1CFE2EF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3955" y="5691530"/>
            <a:ext cx="1816576" cy="712833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BE17400-418B-04B6-90A3-5ACD4F9C9D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612575"/>
              </p:ext>
            </p:extLst>
          </p:nvPr>
        </p:nvGraphicFramePr>
        <p:xfrm>
          <a:off x="3420531" y="3323571"/>
          <a:ext cx="5249335" cy="3050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813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Forma&#10;&#10;Descripción generada automáticamente">
            <a:extLst>
              <a:ext uri="{FF2B5EF4-FFF2-40B4-BE49-F238E27FC236}">
                <a16:creationId xmlns:a16="http://schemas.microsoft.com/office/drawing/2014/main" id="{DC2B0785-8058-D589-8C80-E8139EF93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br>
              <a:rPr lang="es-ES" dirty="0"/>
            </a:br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5669441" y="327511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MX" dirty="0"/>
          </a:p>
        </p:txBody>
      </p:sp>
      <p:sp>
        <p:nvSpPr>
          <p:cNvPr id="17" name="Google Shape;103;p3">
            <a:extLst>
              <a:ext uri="{FF2B5EF4-FFF2-40B4-BE49-F238E27FC236}">
                <a16:creationId xmlns:a16="http://schemas.microsoft.com/office/drawing/2014/main" id="{9744FDFB-8775-BEF2-E37B-9F7B8F8C5C61}"/>
              </a:ext>
            </a:extLst>
          </p:cNvPr>
          <p:cNvSpPr txBox="1"/>
          <p:nvPr/>
        </p:nvSpPr>
        <p:spPr>
          <a:xfrm>
            <a:off x="1876066" y="58663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indent="-571500" algn="ctr">
              <a:buClr>
                <a:srgbClr val="E36C09"/>
              </a:buClr>
              <a:buSzPts val="4400"/>
            </a:pPr>
            <a:r>
              <a:rPr lang="es-MX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CUENTAS</a:t>
            </a:r>
            <a:endParaRPr sz="11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8398C76-D434-FE81-3C0C-E13E6F5C2B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794464"/>
              </p:ext>
            </p:extLst>
          </p:nvPr>
        </p:nvGraphicFramePr>
        <p:xfrm>
          <a:off x="2302397" y="1343587"/>
          <a:ext cx="7886226" cy="4021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9EC345FC-E48F-A21D-3825-79076A9E71D5}"/>
              </a:ext>
            </a:extLst>
          </p:cNvPr>
          <p:cNvSpPr/>
          <p:nvPr/>
        </p:nvSpPr>
        <p:spPr>
          <a:xfrm>
            <a:off x="2302398" y="5333624"/>
            <a:ext cx="1797756" cy="927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Administración y edición de cuentas, usuarios y flujos, etc.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2FFDB24-0961-F124-35B6-46B0D48B83E1}"/>
              </a:ext>
            </a:extLst>
          </p:cNvPr>
          <p:cNvSpPr/>
          <p:nvPr/>
        </p:nvSpPr>
        <p:spPr>
          <a:xfrm>
            <a:off x="4337041" y="5324057"/>
            <a:ext cx="1797756" cy="927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Capturar, recibir y dar respuesta a solicitudes de información, etc.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B217DC7-539B-80FA-8EC6-C71CAF209F60}"/>
              </a:ext>
            </a:extLst>
          </p:cNvPr>
          <p:cNvSpPr/>
          <p:nvPr/>
        </p:nvSpPr>
        <p:spPr>
          <a:xfrm>
            <a:off x="6366921" y="5321521"/>
            <a:ext cx="1797756" cy="927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Cargar información a SIPOT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7BD2C43-439C-C509-FEDD-1C0FF74BCB1D}"/>
              </a:ext>
            </a:extLst>
          </p:cNvPr>
          <p:cNvSpPr/>
          <p:nvPr/>
        </p:nvSpPr>
        <p:spPr>
          <a:xfrm>
            <a:off x="8404564" y="5325047"/>
            <a:ext cx="1797756" cy="927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Confirmar, revocar, modificar; clasificación de información, etc.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017DAD8-3E55-082B-613F-154034641FB1}"/>
              </a:ext>
            </a:extLst>
          </p:cNvPr>
          <p:cNvCxnSpPr/>
          <p:nvPr/>
        </p:nvCxnSpPr>
        <p:spPr>
          <a:xfrm>
            <a:off x="8072080" y="1924050"/>
            <a:ext cx="239887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55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8124D-5A45-BB9A-140C-CDD5317CB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Forma&#10;&#10;Descripción generada automáticamente">
            <a:extLst>
              <a:ext uri="{FF2B5EF4-FFF2-40B4-BE49-F238E27FC236}">
                <a16:creationId xmlns:a16="http://schemas.microsoft.com/office/drawing/2014/main" id="{6BC8B1F1-075A-E432-0F7B-5FB2023AD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072"/>
            <a:ext cx="12192000" cy="7101072"/>
          </a:xfrm>
          <a:prstGeom prst="rect">
            <a:avLst/>
          </a:prstGeom>
        </p:spPr>
      </p:pic>
      <p:sp>
        <p:nvSpPr>
          <p:cNvPr id="3" name="Google Shape;103;p3">
            <a:extLst>
              <a:ext uri="{FF2B5EF4-FFF2-40B4-BE49-F238E27FC236}">
                <a16:creationId xmlns:a16="http://schemas.microsoft.com/office/drawing/2014/main" id="{6AAF8CCD-39F3-D601-88F0-D6D0C046EED8}"/>
              </a:ext>
            </a:extLst>
          </p:cNvPr>
          <p:cNvSpPr txBox="1"/>
          <p:nvPr/>
        </p:nvSpPr>
        <p:spPr>
          <a:xfrm>
            <a:off x="2077654" y="25797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571500" marR="0" lvl="0" indent="-57150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4400"/>
              <a:buFont typeface="Calibri"/>
              <a:buNone/>
            </a:pPr>
            <a:r>
              <a:rPr lang="es-MX" sz="3600" b="1" i="0" u="none" strike="noStrike" cap="none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¿Cómo iniciar sesión?</a:t>
            </a:r>
            <a:endParaRPr sz="11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5028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7">
            <a:extLst>
              <a:ext uri="{FF2B5EF4-FFF2-40B4-BE49-F238E27FC236}">
                <a16:creationId xmlns:a16="http://schemas.microsoft.com/office/drawing/2014/main" id="{653FB972-A6C7-47C8-DBE8-DD96A01A2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Flecha derecha">
            <a:extLst>
              <a:ext uri="{FF2B5EF4-FFF2-40B4-BE49-F238E27FC236}">
                <a16:creationId xmlns:a16="http://schemas.microsoft.com/office/drawing/2014/main" id="{4901AF79-909B-C0B7-B4C9-96B05F6C4ED0}"/>
              </a:ext>
            </a:extLst>
          </p:cNvPr>
          <p:cNvSpPr/>
          <p:nvPr/>
        </p:nvSpPr>
        <p:spPr>
          <a:xfrm rot="16200000">
            <a:off x="11210696" y="998537"/>
            <a:ext cx="676275" cy="39846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006450A-46BE-3BCB-6F4A-9E08E9994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41" b="29341"/>
          <a:stretch>
            <a:fillRect/>
          </a:stretch>
        </p:blipFill>
        <p:spPr bwMode="auto">
          <a:xfrm>
            <a:off x="975730" y="124489"/>
            <a:ext cx="5727700" cy="271462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2">
            <a:extLst>
              <a:ext uri="{FF2B5EF4-FFF2-40B4-BE49-F238E27FC236}">
                <a16:creationId xmlns:a16="http://schemas.microsoft.com/office/drawing/2014/main" id="{71E9A771-C908-601E-7D7F-5948455BB7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25950E9B-F8C7-A016-3C81-40C8AD006858}"/>
              </a:ext>
            </a:extLst>
          </p:cNvPr>
          <p:cNvSpPr/>
          <p:nvPr/>
        </p:nvSpPr>
        <p:spPr>
          <a:xfrm>
            <a:off x="6273007" y="1859342"/>
            <a:ext cx="3160360" cy="311149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2DD81C8B-AB41-D130-64E5-DABE3A8E9B94}"/>
              </a:ext>
            </a:extLst>
          </p:cNvPr>
          <p:cNvSpPr/>
          <p:nvPr/>
        </p:nvSpPr>
        <p:spPr>
          <a:xfrm>
            <a:off x="6273007" y="2373775"/>
            <a:ext cx="3160360" cy="311148"/>
          </a:xfrm>
          <a:prstGeom prst="roundRect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BD7F427-FFA0-318B-9D3D-B700F3424EE2}"/>
              </a:ext>
            </a:extLst>
          </p:cNvPr>
          <p:cNvSpPr/>
          <p:nvPr/>
        </p:nvSpPr>
        <p:spPr>
          <a:xfrm>
            <a:off x="7935813" y="4173078"/>
            <a:ext cx="1497554" cy="311150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5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599</Words>
  <Application>Microsoft Office PowerPoint</Application>
  <PresentationFormat>Panorámica</PresentationFormat>
  <Paragraphs>68</Paragraphs>
  <Slides>39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Aptos</vt:lpstr>
      <vt:lpstr>Aptos Display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¿Qué es la Plataforma Nacional de Transparencia?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</dc:creator>
  <cp:lastModifiedBy>Victor</cp:lastModifiedBy>
  <cp:revision>90</cp:revision>
  <dcterms:created xsi:type="dcterms:W3CDTF">2025-01-31T20:48:43Z</dcterms:created>
  <dcterms:modified xsi:type="dcterms:W3CDTF">2025-02-13T22:30:59Z</dcterms:modified>
</cp:coreProperties>
</file>