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692" r:id="rId2"/>
    <p:sldId id="702" r:id="rId3"/>
    <p:sldId id="699" r:id="rId4"/>
    <p:sldId id="704" r:id="rId5"/>
    <p:sldId id="694" r:id="rId6"/>
    <p:sldId id="705" r:id="rId7"/>
    <p:sldId id="738" r:id="rId8"/>
    <p:sldId id="756" r:id="rId9"/>
    <p:sldId id="690" r:id="rId10"/>
    <p:sldId id="691" r:id="rId11"/>
    <p:sldId id="693" r:id="rId12"/>
    <p:sldId id="703" r:id="rId13"/>
    <p:sldId id="695" r:id="rId14"/>
    <p:sldId id="700" r:id="rId15"/>
    <p:sldId id="696" r:id="rId16"/>
    <p:sldId id="757" r:id="rId17"/>
    <p:sldId id="761" r:id="rId18"/>
    <p:sldId id="70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1DB162-07BC-804B-EC94-63F13ABB0CDC}" name="Subdirección de verificaciones de obligaciones" initials="Sdvdo" userId="S::subverificaciones@cotai.onmicrosoft.com::7631fb53-e022-4d5c-b18e-c876b197436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E54AC3-8E5F-42BE-B247-5021193117A1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47C2291-3377-4264-A786-5A6BF8024817}">
      <dgm:prSet phldrT="[Texto]"/>
      <dgm:spPr>
        <a:solidFill>
          <a:schemeClr val="accent5">
            <a:lumMod val="75000"/>
            <a:alpha val="29000"/>
          </a:schemeClr>
        </a:solid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En los formatos de Excel:</a:t>
          </a:r>
        </a:p>
      </dgm:t>
    </dgm:pt>
    <dgm:pt modelId="{4A023E5F-3913-4C21-A47C-A1CA02B55C4B}" type="parTrans" cxnId="{1612E245-094D-4F17-88CD-7DF086A94F0B}">
      <dgm:prSet/>
      <dgm:spPr/>
      <dgm:t>
        <a:bodyPr/>
        <a:lstStyle/>
        <a:p>
          <a:endParaRPr lang="es-MX"/>
        </a:p>
      </dgm:t>
    </dgm:pt>
    <dgm:pt modelId="{DF54CFBA-6E96-4976-861E-B0635B6CC285}" type="sibTrans" cxnId="{1612E245-094D-4F17-88CD-7DF086A94F0B}">
      <dgm:prSet/>
      <dgm:spPr/>
      <dgm:t>
        <a:bodyPr/>
        <a:lstStyle/>
        <a:p>
          <a:endParaRPr lang="es-MX"/>
        </a:p>
      </dgm:t>
    </dgm:pt>
    <dgm:pt modelId="{7D9A70D8-CAAC-4A03-A804-6B41AA4316D6}">
      <dgm:prSet phldrT="[Texto]" custT="1"/>
      <dgm:spPr>
        <a:solidFill>
          <a:schemeClr val="accent5">
            <a:lumMod val="75000"/>
            <a:alpha val="29000"/>
          </a:schemeClr>
        </a:solidFill>
      </dgm:spPr>
      <dgm:t>
        <a:bodyPr/>
        <a:lstStyle/>
        <a:p>
          <a:pPr algn="l"/>
          <a:r>
            <a:rPr lang="es-MX" sz="1900" dirty="0">
              <a:solidFill>
                <a:schemeClr val="tx1"/>
              </a:solidFill>
            </a:rPr>
            <a:t>Revisar pestañas en la parte inferior.</a:t>
          </a:r>
        </a:p>
      </dgm:t>
    </dgm:pt>
    <dgm:pt modelId="{F8C7167D-33FE-4460-AA8C-8C0DF094141D}" type="parTrans" cxnId="{89A11B0C-CD7D-436A-885B-2F531E937338}">
      <dgm:prSet/>
      <dgm:spPr/>
      <dgm:t>
        <a:bodyPr/>
        <a:lstStyle/>
        <a:p>
          <a:endParaRPr lang="es-MX"/>
        </a:p>
      </dgm:t>
    </dgm:pt>
    <dgm:pt modelId="{75E2EA4E-7AD6-4711-8728-5BF99ABFCF38}" type="sibTrans" cxnId="{89A11B0C-CD7D-436A-885B-2F531E937338}">
      <dgm:prSet/>
      <dgm:spPr/>
      <dgm:t>
        <a:bodyPr/>
        <a:lstStyle/>
        <a:p>
          <a:endParaRPr lang="es-MX"/>
        </a:p>
      </dgm:t>
    </dgm:pt>
    <dgm:pt modelId="{62D60C61-C206-4483-9514-B09E0383ED5F}">
      <dgm:prSet phldrT="[Texto]" custT="1"/>
      <dgm:spPr>
        <a:solidFill>
          <a:schemeClr val="accent5">
            <a:lumMod val="75000"/>
            <a:alpha val="29000"/>
          </a:schemeClr>
        </a:solidFill>
      </dgm:spPr>
      <dgm:t>
        <a:bodyPr/>
        <a:lstStyle/>
        <a:p>
          <a:pPr algn="r"/>
          <a:r>
            <a:rPr lang="es-MX" sz="1900" dirty="0">
              <a:solidFill>
                <a:schemeClr val="tx1"/>
              </a:solidFill>
            </a:rPr>
            <a:t>Evitar modificar “</a:t>
          </a:r>
          <a:r>
            <a:rPr lang="es-MX" sz="1900" dirty="0" err="1">
              <a:solidFill>
                <a:schemeClr val="tx1"/>
              </a:solidFill>
            </a:rPr>
            <a:t>Hiddens</a:t>
          </a:r>
          <a:r>
            <a:rPr lang="es-MX" sz="1900" dirty="0">
              <a:solidFill>
                <a:schemeClr val="tx1"/>
              </a:solidFill>
            </a:rPr>
            <a:t>”.</a:t>
          </a:r>
        </a:p>
      </dgm:t>
    </dgm:pt>
    <dgm:pt modelId="{B79670BE-0C96-41B1-87F0-2E00C4383287}" type="parTrans" cxnId="{C6B69972-EED6-4925-8E9C-2CA3AB53C5A2}">
      <dgm:prSet/>
      <dgm:spPr/>
      <dgm:t>
        <a:bodyPr/>
        <a:lstStyle/>
        <a:p>
          <a:endParaRPr lang="es-MX"/>
        </a:p>
      </dgm:t>
    </dgm:pt>
    <dgm:pt modelId="{71F95E98-6D1F-467E-9435-A2587D9DC755}" type="sibTrans" cxnId="{C6B69972-EED6-4925-8E9C-2CA3AB53C5A2}">
      <dgm:prSet/>
      <dgm:spPr/>
      <dgm:t>
        <a:bodyPr/>
        <a:lstStyle/>
        <a:p>
          <a:endParaRPr lang="es-MX"/>
        </a:p>
      </dgm:t>
    </dgm:pt>
    <dgm:pt modelId="{07771E6E-0C62-441E-BEAF-0D42FD8744FD}">
      <dgm:prSet phldrT="[Texto]" custT="1"/>
      <dgm:spPr>
        <a:solidFill>
          <a:schemeClr val="accent5">
            <a:lumMod val="75000"/>
            <a:alpha val="29000"/>
          </a:schemeClr>
        </a:solidFill>
      </dgm:spPr>
      <dgm:t>
        <a:bodyPr/>
        <a:lstStyle/>
        <a:p>
          <a:r>
            <a:rPr lang="es-MX" sz="1900" dirty="0">
              <a:solidFill>
                <a:schemeClr val="tx1"/>
              </a:solidFill>
            </a:rPr>
            <a:t>Llenar tablas secundarias en caso necesario</a:t>
          </a:r>
          <a:r>
            <a:rPr lang="es-MX" sz="2400" dirty="0">
              <a:solidFill>
                <a:schemeClr val="tx1"/>
              </a:solidFill>
            </a:rPr>
            <a:t>.</a:t>
          </a:r>
        </a:p>
      </dgm:t>
    </dgm:pt>
    <dgm:pt modelId="{9BD783EA-C822-424B-8B31-CA0ED88826AC}" type="parTrans" cxnId="{837EE8AA-9BC5-4455-B444-1226166BE598}">
      <dgm:prSet/>
      <dgm:spPr/>
      <dgm:t>
        <a:bodyPr/>
        <a:lstStyle/>
        <a:p>
          <a:endParaRPr lang="es-MX"/>
        </a:p>
      </dgm:t>
    </dgm:pt>
    <dgm:pt modelId="{5118ECE5-F968-484F-B512-E3FAA750738B}" type="sibTrans" cxnId="{837EE8AA-9BC5-4455-B444-1226166BE598}">
      <dgm:prSet/>
      <dgm:spPr/>
      <dgm:t>
        <a:bodyPr/>
        <a:lstStyle/>
        <a:p>
          <a:endParaRPr lang="es-MX"/>
        </a:p>
      </dgm:t>
    </dgm:pt>
    <dgm:pt modelId="{D718C675-7462-4F62-BDC8-3B473E1B33A2}" type="pres">
      <dgm:prSet presAssocID="{51E54AC3-8E5F-42BE-B247-5021193117A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3486C470-52AC-487D-9AEB-9AA70A0F51E3}" type="pres">
      <dgm:prSet presAssocID="{547C2291-3377-4264-A786-5A6BF8024817}" presName="root" presStyleCnt="0">
        <dgm:presLayoutVars>
          <dgm:chMax/>
          <dgm:chPref val="4"/>
        </dgm:presLayoutVars>
      </dgm:prSet>
      <dgm:spPr/>
    </dgm:pt>
    <dgm:pt modelId="{E8C1E441-23A9-4E5F-A504-30A45F506EA8}" type="pres">
      <dgm:prSet presAssocID="{547C2291-3377-4264-A786-5A6BF8024817}" presName="rootComposite" presStyleCnt="0">
        <dgm:presLayoutVars/>
      </dgm:prSet>
      <dgm:spPr/>
    </dgm:pt>
    <dgm:pt modelId="{4398FF76-CA78-48BE-82C6-995706852C50}" type="pres">
      <dgm:prSet presAssocID="{547C2291-3377-4264-A786-5A6BF8024817}" presName="rootText" presStyleLbl="node0" presStyleIdx="0" presStyleCnt="1">
        <dgm:presLayoutVars>
          <dgm:chMax/>
          <dgm:chPref val="4"/>
        </dgm:presLayoutVars>
      </dgm:prSet>
      <dgm:spPr/>
    </dgm:pt>
    <dgm:pt modelId="{1AA2C7F1-FB57-4940-A1C8-8DF0F2BF451D}" type="pres">
      <dgm:prSet presAssocID="{547C2291-3377-4264-A786-5A6BF8024817}" presName="childShape" presStyleCnt="0">
        <dgm:presLayoutVars>
          <dgm:chMax val="0"/>
          <dgm:chPref val="0"/>
        </dgm:presLayoutVars>
      </dgm:prSet>
      <dgm:spPr/>
    </dgm:pt>
    <dgm:pt modelId="{BD1E5890-75F8-440E-91C2-4CAFCC587064}" type="pres">
      <dgm:prSet presAssocID="{7D9A70D8-CAAC-4A03-A804-6B41AA4316D6}" presName="childComposite" presStyleCnt="0">
        <dgm:presLayoutVars>
          <dgm:chMax val="0"/>
          <dgm:chPref val="0"/>
        </dgm:presLayoutVars>
      </dgm:prSet>
      <dgm:spPr/>
    </dgm:pt>
    <dgm:pt modelId="{8297AE77-7CE9-41DD-AA52-9AC7AE2DAD5F}" type="pres">
      <dgm:prSet presAssocID="{7D9A70D8-CAAC-4A03-A804-6B41AA4316D6}" presName="Image" presStyleLbl="node1" presStyleIdx="0" presStyleCnt="3"/>
      <dgm:spPr>
        <a:blipFill>
          <a:blip xmlns:r="http://schemas.openxmlformats.org/officeDocument/2006/relationships" r:embed="rId1"/>
          <a:stretch>
            <a:fillRect l="-19000" r="-19000"/>
          </a:stretch>
        </a:blipFill>
      </dgm:spPr>
    </dgm:pt>
    <dgm:pt modelId="{38AADAB0-06F8-4B89-B2C5-926C0C025640}" type="pres">
      <dgm:prSet presAssocID="{7D9A70D8-CAAC-4A03-A804-6B41AA4316D6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C0C53146-DDFF-4320-8A3F-1BF8FCD0C052}" type="pres">
      <dgm:prSet presAssocID="{62D60C61-C206-4483-9514-B09E0383ED5F}" presName="childComposite" presStyleCnt="0">
        <dgm:presLayoutVars>
          <dgm:chMax val="0"/>
          <dgm:chPref val="0"/>
        </dgm:presLayoutVars>
      </dgm:prSet>
      <dgm:spPr/>
    </dgm:pt>
    <dgm:pt modelId="{1349177F-C8F1-452C-AE9F-6EE28F067BD1}" type="pres">
      <dgm:prSet presAssocID="{62D60C61-C206-4483-9514-B09E0383ED5F}" presName="Image" presStyleLbl="node1" presStyleIdx="1" presStyleCnt="3" custLinFactX="300000" custLinFactNeighborX="365701" custLinFactNeighborY="1156"/>
      <dgm:spPr>
        <a:blipFill>
          <a:blip xmlns:r="http://schemas.openxmlformats.org/officeDocument/2006/relationships" r:embed="rId1"/>
          <a:stretch>
            <a:fillRect l="-19000" r="-19000"/>
          </a:stretch>
        </a:blipFill>
      </dgm:spPr>
    </dgm:pt>
    <dgm:pt modelId="{BD3FA8AD-7837-4940-A48E-6940AF66936D}" type="pres">
      <dgm:prSet presAssocID="{62D60C61-C206-4483-9514-B09E0383ED5F}" presName="childText" presStyleLbl="lnNode1" presStyleIdx="1" presStyleCnt="3" custLinFactNeighborX="-15718">
        <dgm:presLayoutVars>
          <dgm:chMax val="0"/>
          <dgm:chPref val="0"/>
          <dgm:bulletEnabled val="1"/>
        </dgm:presLayoutVars>
      </dgm:prSet>
      <dgm:spPr/>
    </dgm:pt>
    <dgm:pt modelId="{43C72225-FFA9-436A-95FB-A6ABDC939136}" type="pres">
      <dgm:prSet presAssocID="{07771E6E-0C62-441E-BEAF-0D42FD8744FD}" presName="childComposite" presStyleCnt="0">
        <dgm:presLayoutVars>
          <dgm:chMax val="0"/>
          <dgm:chPref val="0"/>
        </dgm:presLayoutVars>
      </dgm:prSet>
      <dgm:spPr/>
    </dgm:pt>
    <dgm:pt modelId="{F7FF12E9-D134-424C-845B-6D330321DBA6}" type="pres">
      <dgm:prSet presAssocID="{07771E6E-0C62-441E-BEAF-0D42FD8744FD}" presName="Image" presStyleLbl="node1" presStyleIdx="2" presStyleCnt="3"/>
      <dgm:spPr>
        <a:blipFill>
          <a:blip xmlns:r="http://schemas.openxmlformats.org/officeDocument/2006/relationships" r:embed="rId1"/>
          <a:stretch>
            <a:fillRect l="-19000" r="-19000"/>
          </a:stretch>
        </a:blipFill>
      </dgm:spPr>
    </dgm:pt>
    <dgm:pt modelId="{DD70E9DA-1D2C-4E9A-8917-D2C794876F10}" type="pres">
      <dgm:prSet presAssocID="{07771E6E-0C62-441E-BEAF-0D42FD8744FD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C07DA06-9361-41EA-814F-4D640CCB3D4E}" type="presOf" srcId="{7D9A70D8-CAAC-4A03-A804-6B41AA4316D6}" destId="{38AADAB0-06F8-4B89-B2C5-926C0C025640}" srcOrd="0" destOrd="0" presId="urn:microsoft.com/office/officeart/2008/layout/PictureAccentList"/>
    <dgm:cxn modelId="{89A11B0C-CD7D-436A-885B-2F531E937338}" srcId="{547C2291-3377-4264-A786-5A6BF8024817}" destId="{7D9A70D8-CAAC-4A03-A804-6B41AA4316D6}" srcOrd="0" destOrd="0" parTransId="{F8C7167D-33FE-4460-AA8C-8C0DF094141D}" sibTransId="{75E2EA4E-7AD6-4711-8728-5BF99ABFCF38}"/>
    <dgm:cxn modelId="{1612E245-094D-4F17-88CD-7DF086A94F0B}" srcId="{51E54AC3-8E5F-42BE-B247-5021193117A1}" destId="{547C2291-3377-4264-A786-5A6BF8024817}" srcOrd="0" destOrd="0" parTransId="{4A023E5F-3913-4C21-A47C-A1CA02B55C4B}" sibTransId="{DF54CFBA-6E96-4976-861E-B0635B6CC285}"/>
    <dgm:cxn modelId="{C6B69972-EED6-4925-8E9C-2CA3AB53C5A2}" srcId="{547C2291-3377-4264-A786-5A6BF8024817}" destId="{62D60C61-C206-4483-9514-B09E0383ED5F}" srcOrd="1" destOrd="0" parTransId="{B79670BE-0C96-41B1-87F0-2E00C4383287}" sibTransId="{71F95E98-6D1F-467E-9435-A2587D9DC755}"/>
    <dgm:cxn modelId="{3891B2A9-AF56-43AC-BF2B-F77B7DCAE169}" type="presOf" srcId="{51E54AC3-8E5F-42BE-B247-5021193117A1}" destId="{D718C675-7462-4F62-BDC8-3B473E1B33A2}" srcOrd="0" destOrd="0" presId="urn:microsoft.com/office/officeart/2008/layout/PictureAccentList"/>
    <dgm:cxn modelId="{837EE8AA-9BC5-4455-B444-1226166BE598}" srcId="{547C2291-3377-4264-A786-5A6BF8024817}" destId="{07771E6E-0C62-441E-BEAF-0D42FD8744FD}" srcOrd="2" destOrd="0" parTransId="{9BD783EA-C822-424B-8B31-CA0ED88826AC}" sibTransId="{5118ECE5-F968-484F-B512-E3FAA750738B}"/>
    <dgm:cxn modelId="{D924B0AC-B66A-4CBE-B561-1C4D164E8492}" type="presOf" srcId="{62D60C61-C206-4483-9514-B09E0383ED5F}" destId="{BD3FA8AD-7837-4940-A48E-6940AF66936D}" srcOrd="0" destOrd="0" presId="urn:microsoft.com/office/officeart/2008/layout/PictureAccentList"/>
    <dgm:cxn modelId="{4DFC34EE-3F6E-4CE9-B29B-2B9F7C76BA0C}" type="presOf" srcId="{07771E6E-0C62-441E-BEAF-0D42FD8744FD}" destId="{DD70E9DA-1D2C-4E9A-8917-D2C794876F10}" srcOrd="0" destOrd="0" presId="urn:microsoft.com/office/officeart/2008/layout/PictureAccentList"/>
    <dgm:cxn modelId="{9B7363F6-EECD-4E9F-9837-31AA21DED23C}" type="presOf" srcId="{547C2291-3377-4264-A786-5A6BF8024817}" destId="{4398FF76-CA78-48BE-82C6-995706852C50}" srcOrd="0" destOrd="0" presId="urn:microsoft.com/office/officeart/2008/layout/PictureAccentList"/>
    <dgm:cxn modelId="{01D0A2B9-9726-4AAC-914A-7877B7D87C3E}" type="presParOf" srcId="{D718C675-7462-4F62-BDC8-3B473E1B33A2}" destId="{3486C470-52AC-487D-9AEB-9AA70A0F51E3}" srcOrd="0" destOrd="0" presId="urn:microsoft.com/office/officeart/2008/layout/PictureAccentList"/>
    <dgm:cxn modelId="{A3E89150-E8A8-4273-9470-969023347FA7}" type="presParOf" srcId="{3486C470-52AC-487D-9AEB-9AA70A0F51E3}" destId="{E8C1E441-23A9-4E5F-A504-30A45F506EA8}" srcOrd="0" destOrd="0" presId="urn:microsoft.com/office/officeart/2008/layout/PictureAccentList"/>
    <dgm:cxn modelId="{A56DFBC9-438E-408E-8050-FB974FA65B00}" type="presParOf" srcId="{E8C1E441-23A9-4E5F-A504-30A45F506EA8}" destId="{4398FF76-CA78-48BE-82C6-995706852C50}" srcOrd="0" destOrd="0" presId="urn:microsoft.com/office/officeart/2008/layout/PictureAccentList"/>
    <dgm:cxn modelId="{0411FBA2-3D54-484C-8D58-E3ABEE716209}" type="presParOf" srcId="{3486C470-52AC-487D-9AEB-9AA70A0F51E3}" destId="{1AA2C7F1-FB57-4940-A1C8-8DF0F2BF451D}" srcOrd="1" destOrd="0" presId="urn:microsoft.com/office/officeart/2008/layout/PictureAccentList"/>
    <dgm:cxn modelId="{B41AC09F-4FD4-4336-9210-D1014CC515E0}" type="presParOf" srcId="{1AA2C7F1-FB57-4940-A1C8-8DF0F2BF451D}" destId="{BD1E5890-75F8-440E-91C2-4CAFCC587064}" srcOrd="0" destOrd="0" presId="urn:microsoft.com/office/officeart/2008/layout/PictureAccentList"/>
    <dgm:cxn modelId="{60714E26-50D1-4DD0-A94B-AEDD8510E9AD}" type="presParOf" srcId="{BD1E5890-75F8-440E-91C2-4CAFCC587064}" destId="{8297AE77-7CE9-41DD-AA52-9AC7AE2DAD5F}" srcOrd="0" destOrd="0" presId="urn:microsoft.com/office/officeart/2008/layout/PictureAccentList"/>
    <dgm:cxn modelId="{520B219A-FEE7-48D0-812F-947CC8FBFCEB}" type="presParOf" srcId="{BD1E5890-75F8-440E-91C2-4CAFCC587064}" destId="{38AADAB0-06F8-4B89-B2C5-926C0C025640}" srcOrd="1" destOrd="0" presId="urn:microsoft.com/office/officeart/2008/layout/PictureAccentList"/>
    <dgm:cxn modelId="{E9C4E82A-6A77-4BD7-B40C-529C4AF939BE}" type="presParOf" srcId="{1AA2C7F1-FB57-4940-A1C8-8DF0F2BF451D}" destId="{C0C53146-DDFF-4320-8A3F-1BF8FCD0C052}" srcOrd="1" destOrd="0" presId="urn:microsoft.com/office/officeart/2008/layout/PictureAccentList"/>
    <dgm:cxn modelId="{6E3B2CC5-FF34-468C-80C2-8FFDD7C7AE6B}" type="presParOf" srcId="{C0C53146-DDFF-4320-8A3F-1BF8FCD0C052}" destId="{1349177F-C8F1-452C-AE9F-6EE28F067BD1}" srcOrd="0" destOrd="0" presId="urn:microsoft.com/office/officeart/2008/layout/PictureAccentList"/>
    <dgm:cxn modelId="{7EA53668-978F-40CB-AE0B-AEF5A74460EB}" type="presParOf" srcId="{C0C53146-DDFF-4320-8A3F-1BF8FCD0C052}" destId="{BD3FA8AD-7837-4940-A48E-6940AF66936D}" srcOrd="1" destOrd="0" presId="urn:microsoft.com/office/officeart/2008/layout/PictureAccentList"/>
    <dgm:cxn modelId="{285509BC-6311-47E2-BB26-C0976F1D5F8B}" type="presParOf" srcId="{1AA2C7F1-FB57-4940-A1C8-8DF0F2BF451D}" destId="{43C72225-FFA9-436A-95FB-A6ABDC939136}" srcOrd="2" destOrd="0" presId="urn:microsoft.com/office/officeart/2008/layout/PictureAccentList"/>
    <dgm:cxn modelId="{705B32B8-1300-405D-A67C-98D966CE7E63}" type="presParOf" srcId="{43C72225-FFA9-436A-95FB-A6ABDC939136}" destId="{F7FF12E9-D134-424C-845B-6D330321DBA6}" srcOrd="0" destOrd="0" presId="urn:microsoft.com/office/officeart/2008/layout/PictureAccentList"/>
    <dgm:cxn modelId="{2013F436-C29C-4A33-B396-0E8ADD405279}" type="presParOf" srcId="{43C72225-FFA9-436A-95FB-A6ABDC939136}" destId="{DD70E9DA-1D2C-4E9A-8917-D2C794876F1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7C0B0B-0893-4B10-8A63-456D29E36A19}" type="doc">
      <dgm:prSet loTypeId="urn:microsoft.com/office/officeart/2005/8/layout/chevron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638D34EF-D326-4EE1-89FA-17E02E70590A}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Criterio “Nota”</a:t>
          </a:r>
        </a:p>
      </dgm:t>
    </dgm:pt>
    <dgm:pt modelId="{4C3773BA-3DED-4959-B48D-74018641272C}" type="parTrans" cxnId="{2C87EA5D-7338-42EC-BBBC-3F0BFEC019C2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9D7275-B726-4088-AFCB-1CB0CA8634CC}" type="sibTrans" cxnId="{2C87EA5D-7338-42EC-BBBC-3F0BFEC019C2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1AA590-ACF4-4C3F-ABAF-AA2306F83969}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Atender que la información tenga congruencia con lo que se pretende justificar.</a:t>
          </a:r>
        </a:p>
      </dgm:t>
    </dgm:pt>
    <dgm:pt modelId="{9BCA1C6C-1357-476D-90AE-53B06A88943D}" type="parTrans" cxnId="{E96D2566-79E6-4597-A07F-F8CC28FA03AB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425043-35A3-472A-BB5A-04A85F1CDD9B}" type="sibTrans" cxnId="{E96D2566-79E6-4597-A07F-F8CC28FA03AB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AEF758-C37F-45A8-B51D-0ED1B8F94550}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Realizar aclaraciones cuando no se haya generado información, o bien, no se encuentre en posesión del sujeto obligado, por no contar con facultades, competencias y/o funciones conforme a su normativa.</a:t>
          </a:r>
        </a:p>
      </dgm:t>
    </dgm:pt>
    <dgm:pt modelId="{01F93034-0715-42B8-9ACF-88BB766DC514}" type="parTrans" cxnId="{8D24DCE2-F84D-482E-A3C8-7B6DBF281B0B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E16C3D-2BE5-42A0-9507-0EBC7CC0948A}" type="sibTrans" cxnId="{8D24DCE2-F84D-482E-A3C8-7B6DBF281B0B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23347A-71E3-438B-AC28-F924B28D1758}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Criterio hipervínculo</a:t>
          </a:r>
        </a:p>
      </dgm:t>
    </dgm:pt>
    <dgm:pt modelId="{8F6E0A4E-491E-4140-8DCE-550912918CE9}" type="parTrans" cxnId="{BD594609-B907-4940-BC40-7C43BC6A7E6F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4C4B28-5483-429A-AD1D-DB4A28E1D883}" type="sibTrans" cxnId="{BD594609-B907-4940-BC40-7C43BC6A7E6F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5A55DD-67B0-4CF9-BB3C-61AA025101DC}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Deberá dirigir a la información que el criterio solicita, de manera directa, actualizada y congruente.</a:t>
          </a:r>
        </a:p>
      </dgm:t>
    </dgm:pt>
    <dgm:pt modelId="{7F5546D0-6694-4E32-8326-2169E7FB18E3}" type="parTrans" cxnId="{D0CF8912-2E7E-45AB-B373-FABE472174DD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52EA69-69E5-4F24-9BB6-E73B90D69468}" type="sibTrans" cxnId="{D0CF8912-2E7E-45AB-B373-FABE472174DD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1B01A5-AB90-4E98-84B3-621C553E20EA}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Evitar que los hipervínculos dirijan a portales de internet no específicos.</a:t>
          </a:r>
        </a:p>
      </dgm:t>
    </dgm:pt>
    <dgm:pt modelId="{BBCA022B-230E-42A8-B0E7-D094C0D699AA}" type="parTrans" cxnId="{EC415836-C610-4DA7-A5EF-C27BB3255D5A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507169-C6A0-4BAE-80B7-412723FC6512}" type="sibTrans" cxnId="{EC415836-C610-4DA7-A5EF-C27BB3255D5A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94FED9-9E82-4DDF-9E73-F727C4773C2E}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Criterio “No Dato”</a:t>
          </a:r>
        </a:p>
      </dgm:t>
    </dgm:pt>
    <dgm:pt modelId="{BFD1615A-2E2B-4C85-AA8B-46ED23EC013C}" type="parTrans" cxnId="{AAB45ED3-0945-4861-8A41-362575DD37A3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2F8F2B-D22E-4F9B-ABAE-91D600EB5AC7}" type="sibTrans" cxnId="{AAB45ED3-0945-4861-8A41-362575DD37A3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0E394A-60B2-4CC2-B3A4-C1E26D6B94EF}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No es necesario utilizar la leyenda “</a:t>
          </a:r>
          <a:r>
            <a:rPr lang="es-MX" i="1" dirty="0">
              <a:latin typeface="Arial" panose="020B0604020202020204" pitchFamily="34" charset="0"/>
              <a:cs typeface="Arial" panose="020B0604020202020204" pitchFamily="34" charset="0"/>
            </a:rPr>
            <a:t>No dato</a:t>
          </a:r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”, “</a:t>
          </a:r>
          <a:r>
            <a:rPr lang="es-MX" b="0" i="1" dirty="0">
              <a:latin typeface="Arial" panose="020B0604020202020204" pitchFamily="34" charset="0"/>
              <a:cs typeface="Arial" panose="020B0604020202020204" pitchFamily="34" charset="0"/>
            </a:rPr>
            <a:t>NA</a:t>
          </a:r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”, “</a:t>
          </a:r>
          <a:r>
            <a:rPr lang="es-MX" i="1" dirty="0">
              <a:latin typeface="Arial" panose="020B0604020202020204" pitchFamily="34" charset="0"/>
              <a:cs typeface="Arial" panose="020B0604020202020204" pitchFamily="34" charset="0"/>
            </a:rPr>
            <a:t>No aplica</a:t>
          </a:r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”, etc.</a:t>
          </a:r>
        </a:p>
      </dgm:t>
    </dgm:pt>
    <dgm:pt modelId="{CED31E50-69E8-47E5-AA0A-0BBD5074D22C}" type="parTrans" cxnId="{525C7096-D565-4341-8543-458A7081B921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ED883D-7614-4BBB-8FFA-7E83B29FB0E3}" type="sibTrans" cxnId="{525C7096-D565-4341-8543-458A7081B921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2D0B31-33E3-4DDC-82DE-B0092A88D5B3}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Validar que al abrirlos funcionen.</a:t>
          </a:r>
        </a:p>
      </dgm:t>
    </dgm:pt>
    <dgm:pt modelId="{210E68E1-89D6-4BDF-9286-3584DF28DB13}" type="parTrans" cxnId="{78872E22-C4E1-4E4C-B797-79BAE25187B4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C7F046-E993-4E16-8A86-EB1E226D79F8}" type="sibTrans" cxnId="{78872E22-C4E1-4E4C-B797-79BAE25187B4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350E12-7056-45FC-9DD4-1249F3728A26}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Cuando la información no fue generada, se recomienda dejar en blanco el criterio,</a:t>
          </a:r>
          <a:r>
            <a:rPr lang="es-MX" b="1" u="sng" dirty="0">
              <a:latin typeface="Arial" panose="020B0604020202020204" pitchFamily="34" charset="0"/>
              <a:cs typeface="Arial" panose="020B0604020202020204" pitchFamily="34" charset="0"/>
            </a:rPr>
            <a:t> SIEMPRE</a:t>
          </a:r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MX" b="1" i="0" u="sng" dirty="0">
              <a:latin typeface="Arial" panose="020B0604020202020204" pitchFamily="34" charset="0"/>
              <a:cs typeface="Arial" panose="020B0604020202020204" pitchFamily="34" charset="0"/>
            </a:rPr>
            <a:t>JUSTIFICANDO</a:t>
          </a:r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 la falta de información en el apartado de “Nota”.</a:t>
          </a:r>
        </a:p>
      </dgm:t>
    </dgm:pt>
    <dgm:pt modelId="{162B4E1C-11B3-4809-9750-5A31417FE469}" type="parTrans" cxnId="{AB499365-3EB8-4098-9E88-62BD35A32CC1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553C62-3418-4C92-B9BA-38E3F92D7120}" type="sibTrans" cxnId="{AB499365-3EB8-4098-9E88-62BD35A32CC1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11982A-6CE2-487B-AD94-C4282F505194}" type="pres">
      <dgm:prSet presAssocID="{897C0B0B-0893-4B10-8A63-456D29E36A19}" presName="linearFlow" presStyleCnt="0">
        <dgm:presLayoutVars>
          <dgm:dir/>
          <dgm:animLvl val="lvl"/>
          <dgm:resizeHandles val="exact"/>
        </dgm:presLayoutVars>
      </dgm:prSet>
      <dgm:spPr/>
    </dgm:pt>
    <dgm:pt modelId="{7DF31B0D-2472-4BCC-8E2C-D9A6720682FD}" type="pres">
      <dgm:prSet presAssocID="{638D34EF-D326-4EE1-89FA-17E02E70590A}" presName="composite" presStyleCnt="0"/>
      <dgm:spPr/>
    </dgm:pt>
    <dgm:pt modelId="{F5B25400-AB7E-476C-A241-C0500350FE4B}" type="pres">
      <dgm:prSet presAssocID="{638D34EF-D326-4EE1-89FA-17E02E70590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F6AA978-F53F-430D-9AE3-F9065E41865C}" type="pres">
      <dgm:prSet presAssocID="{638D34EF-D326-4EE1-89FA-17E02E70590A}" presName="descendantText" presStyleLbl="alignAcc1" presStyleIdx="0" presStyleCnt="3">
        <dgm:presLayoutVars>
          <dgm:bulletEnabled val="1"/>
        </dgm:presLayoutVars>
      </dgm:prSet>
      <dgm:spPr/>
    </dgm:pt>
    <dgm:pt modelId="{2DFF3D67-8DC8-4056-B9D9-8062DE099A6B}" type="pres">
      <dgm:prSet presAssocID="{769D7275-B726-4088-AFCB-1CB0CA8634CC}" presName="sp" presStyleCnt="0"/>
      <dgm:spPr/>
    </dgm:pt>
    <dgm:pt modelId="{CCFAB4A5-5A06-4E2C-900D-D2B75F99C59E}" type="pres">
      <dgm:prSet presAssocID="{6A23347A-71E3-438B-AC28-F924B28D1758}" presName="composite" presStyleCnt="0"/>
      <dgm:spPr/>
    </dgm:pt>
    <dgm:pt modelId="{3C6EA31F-2834-4691-936D-5FFFD742A480}" type="pres">
      <dgm:prSet presAssocID="{6A23347A-71E3-438B-AC28-F924B28D175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36DE18B-3F42-4177-937D-FF13EE7C33E0}" type="pres">
      <dgm:prSet presAssocID="{6A23347A-71E3-438B-AC28-F924B28D1758}" presName="descendantText" presStyleLbl="alignAcc1" presStyleIdx="1" presStyleCnt="3">
        <dgm:presLayoutVars>
          <dgm:bulletEnabled val="1"/>
        </dgm:presLayoutVars>
      </dgm:prSet>
      <dgm:spPr/>
    </dgm:pt>
    <dgm:pt modelId="{9E4FE02D-4ADF-4881-97C5-3E9BB3EEE1CE}" type="pres">
      <dgm:prSet presAssocID="{A24C4B28-5483-429A-AD1D-DB4A28E1D883}" presName="sp" presStyleCnt="0"/>
      <dgm:spPr/>
    </dgm:pt>
    <dgm:pt modelId="{03FA0615-B6D1-4914-ACFD-F1E6D84E0445}" type="pres">
      <dgm:prSet presAssocID="{3594FED9-9E82-4DDF-9E73-F727C4773C2E}" presName="composite" presStyleCnt="0"/>
      <dgm:spPr/>
    </dgm:pt>
    <dgm:pt modelId="{46707E9A-321D-4874-BEEE-9E2037EACDEA}" type="pres">
      <dgm:prSet presAssocID="{3594FED9-9E82-4DDF-9E73-F727C4773C2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ADF21C2-A67A-423D-AB4D-84ED983C0238}" type="pres">
      <dgm:prSet presAssocID="{3594FED9-9E82-4DDF-9E73-F727C4773C2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CE27FB00-2EF3-4583-8902-3288D047582C}" type="presOf" srcId="{6A23347A-71E3-438B-AC28-F924B28D1758}" destId="{3C6EA31F-2834-4691-936D-5FFFD742A480}" srcOrd="0" destOrd="0" presId="urn:microsoft.com/office/officeart/2005/8/layout/chevron2"/>
    <dgm:cxn modelId="{BD594609-B907-4940-BC40-7C43BC6A7E6F}" srcId="{897C0B0B-0893-4B10-8A63-456D29E36A19}" destId="{6A23347A-71E3-438B-AC28-F924B28D1758}" srcOrd="1" destOrd="0" parTransId="{8F6E0A4E-491E-4140-8DCE-550912918CE9}" sibTransId="{A24C4B28-5483-429A-AD1D-DB4A28E1D883}"/>
    <dgm:cxn modelId="{D0CF8912-2E7E-45AB-B373-FABE472174DD}" srcId="{6A23347A-71E3-438B-AC28-F924B28D1758}" destId="{FD5A55DD-67B0-4CF9-BB3C-61AA025101DC}" srcOrd="0" destOrd="0" parTransId="{7F5546D0-6694-4E32-8326-2169E7FB18E3}" sibTransId="{1152EA69-69E5-4F24-9BB6-E73B90D69468}"/>
    <dgm:cxn modelId="{DD8A0214-CA17-49E4-8D25-0ABCB6778945}" type="presOf" srcId="{B7AEF758-C37F-45A8-B51D-0ED1B8F94550}" destId="{4F6AA978-F53F-430D-9AE3-F9065E41865C}" srcOrd="0" destOrd="1" presId="urn:microsoft.com/office/officeart/2005/8/layout/chevron2"/>
    <dgm:cxn modelId="{78872E22-C4E1-4E4C-B797-79BAE25187B4}" srcId="{6A23347A-71E3-438B-AC28-F924B28D1758}" destId="{022D0B31-33E3-4DDC-82DE-B0092A88D5B3}" srcOrd="2" destOrd="0" parTransId="{210E68E1-89D6-4BDF-9286-3584DF28DB13}" sibTransId="{35C7F046-E993-4E16-8A86-EB1E226D79F8}"/>
    <dgm:cxn modelId="{F17E1B23-3B9B-4379-9E5D-E647C3C25103}" type="presOf" srcId="{638D34EF-D326-4EE1-89FA-17E02E70590A}" destId="{F5B25400-AB7E-476C-A241-C0500350FE4B}" srcOrd="0" destOrd="0" presId="urn:microsoft.com/office/officeart/2005/8/layout/chevron2"/>
    <dgm:cxn modelId="{ED80C82C-BBB1-42C6-9B4E-8F0CC9FDB5E0}" type="presOf" srcId="{3594FED9-9E82-4DDF-9E73-F727C4773C2E}" destId="{46707E9A-321D-4874-BEEE-9E2037EACDEA}" srcOrd="0" destOrd="0" presId="urn:microsoft.com/office/officeart/2005/8/layout/chevron2"/>
    <dgm:cxn modelId="{EC415836-C610-4DA7-A5EF-C27BB3255D5A}" srcId="{6A23347A-71E3-438B-AC28-F924B28D1758}" destId="{9D1B01A5-AB90-4E98-84B3-621C553E20EA}" srcOrd="1" destOrd="0" parTransId="{BBCA022B-230E-42A8-B0E7-D094C0D699AA}" sibTransId="{41507169-C6A0-4BAE-80B7-412723FC6512}"/>
    <dgm:cxn modelId="{92735B3E-A154-432D-A96F-752A0C7C19C9}" type="presOf" srcId="{022D0B31-33E3-4DDC-82DE-B0092A88D5B3}" destId="{E36DE18B-3F42-4177-937D-FF13EE7C33E0}" srcOrd="0" destOrd="2" presId="urn:microsoft.com/office/officeart/2005/8/layout/chevron2"/>
    <dgm:cxn modelId="{2C87EA5D-7338-42EC-BBBC-3F0BFEC019C2}" srcId="{897C0B0B-0893-4B10-8A63-456D29E36A19}" destId="{638D34EF-D326-4EE1-89FA-17E02E70590A}" srcOrd="0" destOrd="0" parTransId="{4C3773BA-3DED-4959-B48D-74018641272C}" sibTransId="{769D7275-B726-4088-AFCB-1CB0CA8634CC}"/>
    <dgm:cxn modelId="{AB499365-3EB8-4098-9E88-62BD35A32CC1}" srcId="{3594FED9-9E82-4DDF-9E73-F727C4773C2E}" destId="{20350E12-7056-45FC-9DD4-1249F3728A26}" srcOrd="1" destOrd="0" parTransId="{162B4E1C-11B3-4809-9750-5A31417FE469}" sibTransId="{CC553C62-3418-4C92-B9BA-38E3F92D7120}"/>
    <dgm:cxn modelId="{E96D2566-79E6-4597-A07F-F8CC28FA03AB}" srcId="{638D34EF-D326-4EE1-89FA-17E02E70590A}" destId="{261AA590-ACF4-4C3F-ABAF-AA2306F83969}" srcOrd="0" destOrd="0" parTransId="{9BCA1C6C-1357-476D-90AE-53B06A88943D}" sibTransId="{F8425043-35A3-472A-BB5A-04A85F1CDD9B}"/>
    <dgm:cxn modelId="{2E878C73-C2C4-474A-BD11-D5682F617E47}" type="presOf" srcId="{20350E12-7056-45FC-9DD4-1249F3728A26}" destId="{0ADF21C2-A67A-423D-AB4D-84ED983C0238}" srcOrd="0" destOrd="1" presId="urn:microsoft.com/office/officeart/2005/8/layout/chevron2"/>
    <dgm:cxn modelId="{A3378F78-8538-4996-8B7A-DDE11A4E2A9F}" type="presOf" srcId="{261AA590-ACF4-4C3F-ABAF-AA2306F83969}" destId="{4F6AA978-F53F-430D-9AE3-F9065E41865C}" srcOrd="0" destOrd="0" presId="urn:microsoft.com/office/officeart/2005/8/layout/chevron2"/>
    <dgm:cxn modelId="{525C7096-D565-4341-8543-458A7081B921}" srcId="{3594FED9-9E82-4DDF-9E73-F727C4773C2E}" destId="{BD0E394A-60B2-4CC2-B3A4-C1E26D6B94EF}" srcOrd="0" destOrd="0" parTransId="{CED31E50-69E8-47E5-AA0A-0BBD5074D22C}" sibTransId="{3FED883D-7614-4BBB-8FFA-7E83B29FB0E3}"/>
    <dgm:cxn modelId="{202910BD-6267-43C4-9ECC-DF1737A9C24D}" type="presOf" srcId="{BD0E394A-60B2-4CC2-B3A4-C1E26D6B94EF}" destId="{0ADF21C2-A67A-423D-AB4D-84ED983C0238}" srcOrd="0" destOrd="0" presId="urn:microsoft.com/office/officeart/2005/8/layout/chevron2"/>
    <dgm:cxn modelId="{4962F2CA-A564-491D-841A-AEFF053606C3}" type="presOf" srcId="{9D1B01A5-AB90-4E98-84B3-621C553E20EA}" destId="{E36DE18B-3F42-4177-937D-FF13EE7C33E0}" srcOrd="0" destOrd="1" presId="urn:microsoft.com/office/officeart/2005/8/layout/chevron2"/>
    <dgm:cxn modelId="{AAB45ED3-0945-4861-8A41-362575DD37A3}" srcId="{897C0B0B-0893-4B10-8A63-456D29E36A19}" destId="{3594FED9-9E82-4DDF-9E73-F727C4773C2E}" srcOrd="2" destOrd="0" parTransId="{BFD1615A-2E2B-4C85-AA8B-46ED23EC013C}" sibTransId="{502F8F2B-D22E-4F9B-ABAE-91D600EB5AC7}"/>
    <dgm:cxn modelId="{8D24DCE2-F84D-482E-A3C8-7B6DBF281B0B}" srcId="{638D34EF-D326-4EE1-89FA-17E02E70590A}" destId="{B7AEF758-C37F-45A8-B51D-0ED1B8F94550}" srcOrd="1" destOrd="0" parTransId="{01F93034-0715-42B8-9ACF-88BB766DC514}" sibTransId="{91E16C3D-2BE5-42A0-9507-0EBC7CC0948A}"/>
    <dgm:cxn modelId="{D75D64EB-1F44-442F-8DD0-827D5ECFF0EB}" type="presOf" srcId="{897C0B0B-0893-4B10-8A63-456D29E36A19}" destId="{F211982A-6CE2-487B-AD94-C4282F505194}" srcOrd="0" destOrd="0" presId="urn:microsoft.com/office/officeart/2005/8/layout/chevron2"/>
    <dgm:cxn modelId="{794C09ED-4654-4491-90D2-A84A9CF24C1F}" type="presOf" srcId="{FD5A55DD-67B0-4CF9-BB3C-61AA025101DC}" destId="{E36DE18B-3F42-4177-937D-FF13EE7C33E0}" srcOrd="0" destOrd="0" presId="urn:microsoft.com/office/officeart/2005/8/layout/chevron2"/>
    <dgm:cxn modelId="{9DB50063-C06D-4187-AF59-36CEBBA6DFD4}" type="presParOf" srcId="{F211982A-6CE2-487B-AD94-C4282F505194}" destId="{7DF31B0D-2472-4BCC-8E2C-D9A6720682FD}" srcOrd="0" destOrd="0" presId="urn:microsoft.com/office/officeart/2005/8/layout/chevron2"/>
    <dgm:cxn modelId="{3E1631D4-C797-4BDB-A4DB-DD5FBB4D38E1}" type="presParOf" srcId="{7DF31B0D-2472-4BCC-8E2C-D9A6720682FD}" destId="{F5B25400-AB7E-476C-A241-C0500350FE4B}" srcOrd="0" destOrd="0" presId="urn:microsoft.com/office/officeart/2005/8/layout/chevron2"/>
    <dgm:cxn modelId="{7A909D15-8748-48CC-924A-74EB7E536CFF}" type="presParOf" srcId="{7DF31B0D-2472-4BCC-8E2C-D9A6720682FD}" destId="{4F6AA978-F53F-430D-9AE3-F9065E41865C}" srcOrd="1" destOrd="0" presId="urn:microsoft.com/office/officeart/2005/8/layout/chevron2"/>
    <dgm:cxn modelId="{65C61C9F-C6B0-4656-8A7A-39F14169B467}" type="presParOf" srcId="{F211982A-6CE2-487B-AD94-C4282F505194}" destId="{2DFF3D67-8DC8-4056-B9D9-8062DE099A6B}" srcOrd="1" destOrd="0" presId="urn:microsoft.com/office/officeart/2005/8/layout/chevron2"/>
    <dgm:cxn modelId="{8BF67566-8F19-4082-A42C-F80B6DEBB866}" type="presParOf" srcId="{F211982A-6CE2-487B-AD94-C4282F505194}" destId="{CCFAB4A5-5A06-4E2C-900D-D2B75F99C59E}" srcOrd="2" destOrd="0" presId="urn:microsoft.com/office/officeart/2005/8/layout/chevron2"/>
    <dgm:cxn modelId="{000D371C-ED18-445C-93F6-D5AC271CC0D3}" type="presParOf" srcId="{CCFAB4A5-5A06-4E2C-900D-D2B75F99C59E}" destId="{3C6EA31F-2834-4691-936D-5FFFD742A480}" srcOrd="0" destOrd="0" presId="urn:microsoft.com/office/officeart/2005/8/layout/chevron2"/>
    <dgm:cxn modelId="{892CB0C2-5817-4983-A7E6-1F9BEF8F9258}" type="presParOf" srcId="{CCFAB4A5-5A06-4E2C-900D-D2B75F99C59E}" destId="{E36DE18B-3F42-4177-937D-FF13EE7C33E0}" srcOrd="1" destOrd="0" presId="urn:microsoft.com/office/officeart/2005/8/layout/chevron2"/>
    <dgm:cxn modelId="{BA19931B-4CDA-4A5C-B9FE-4896D24ECD1E}" type="presParOf" srcId="{F211982A-6CE2-487B-AD94-C4282F505194}" destId="{9E4FE02D-4ADF-4881-97C5-3E9BB3EEE1CE}" srcOrd="3" destOrd="0" presId="urn:microsoft.com/office/officeart/2005/8/layout/chevron2"/>
    <dgm:cxn modelId="{0FF85ADE-3DF8-45EB-9F4E-7A47FBD149D3}" type="presParOf" srcId="{F211982A-6CE2-487B-AD94-C4282F505194}" destId="{03FA0615-B6D1-4914-ACFD-F1E6D84E0445}" srcOrd="4" destOrd="0" presId="urn:microsoft.com/office/officeart/2005/8/layout/chevron2"/>
    <dgm:cxn modelId="{CD9F6073-8729-4173-89BA-5D04215D8DFF}" type="presParOf" srcId="{03FA0615-B6D1-4914-ACFD-F1E6D84E0445}" destId="{46707E9A-321D-4874-BEEE-9E2037EACDEA}" srcOrd="0" destOrd="0" presId="urn:microsoft.com/office/officeart/2005/8/layout/chevron2"/>
    <dgm:cxn modelId="{30DC16FC-2748-40F0-9B79-73AD1AC7F13B}" type="presParOf" srcId="{03FA0615-B6D1-4914-ACFD-F1E6D84E0445}" destId="{0ADF21C2-A67A-423D-AB4D-84ED983C023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7C0B0B-0893-4B10-8A63-456D29E36A19}" type="doc">
      <dgm:prSet loTypeId="urn:microsoft.com/office/officeart/2005/8/layout/chevron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638D34EF-D326-4EE1-89FA-17E02E70590A}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Datos Abierto</a:t>
          </a:r>
        </a:p>
      </dgm:t>
    </dgm:pt>
    <dgm:pt modelId="{4C3773BA-3DED-4959-B48D-74018641272C}" type="parTrans" cxnId="{2C87EA5D-7338-42EC-BBBC-3F0BFEC019C2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9D7275-B726-4088-AFCB-1CB0CA8634CC}" type="sibTrans" cxnId="{2C87EA5D-7338-42EC-BBBC-3F0BFEC019C2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1AA590-ACF4-4C3F-ABAF-AA2306F83969}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Hacer uso de formatos que permita la reutilización de la información.</a:t>
          </a:r>
        </a:p>
      </dgm:t>
    </dgm:pt>
    <dgm:pt modelId="{9BCA1C6C-1357-476D-90AE-53B06A88943D}" type="parTrans" cxnId="{E96D2566-79E6-4597-A07F-F8CC28FA03AB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425043-35A3-472A-BB5A-04A85F1CDD9B}" type="sibTrans" cxnId="{E96D2566-79E6-4597-A07F-F8CC28FA03AB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23347A-71E3-438B-AC28-F924B28D1758}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Homologación</a:t>
          </a:r>
        </a:p>
      </dgm:t>
    </dgm:pt>
    <dgm:pt modelId="{8F6E0A4E-491E-4140-8DCE-550912918CE9}" type="parTrans" cxnId="{BD594609-B907-4940-BC40-7C43BC6A7E6F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4C4B28-5483-429A-AD1D-DB4A28E1D883}" type="sibTrans" cxnId="{BD594609-B907-4940-BC40-7C43BC6A7E6F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5A55DD-67B0-4CF9-BB3C-61AA025101DC}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Cuando una obligación de transparencia tenga varios formatos, (A1, A2), y la información se relacione entre sí, verificar que sea congruente entre los mismos.</a:t>
          </a:r>
        </a:p>
      </dgm:t>
    </dgm:pt>
    <dgm:pt modelId="{7F5546D0-6694-4E32-8326-2169E7FB18E3}" type="parTrans" cxnId="{D0CF8912-2E7E-45AB-B373-FABE472174DD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52EA69-69E5-4F24-9BB6-E73B90D69468}" type="sibTrans" cxnId="{D0CF8912-2E7E-45AB-B373-FABE472174DD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94FED9-9E82-4DDF-9E73-F727C4773C2E}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Llenado de formatos</a:t>
          </a:r>
        </a:p>
      </dgm:t>
    </dgm:pt>
    <dgm:pt modelId="{BFD1615A-2E2B-4C85-AA8B-46ED23EC013C}" type="parTrans" cxnId="{AAB45ED3-0945-4861-8A41-362575DD37A3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2F8F2B-D22E-4F9B-ABAE-91D600EB5AC7}" type="sibTrans" cxnId="{AAB45ED3-0945-4861-8A41-362575DD37A3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0E394A-60B2-4CC2-B3A4-C1E26D6B94EF}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Llenar los formatos siguiendo lo establecido en los </a:t>
          </a:r>
          <a:r>
            <a:rPr lang="es-MX" b="1" i="1" u="sng" dirty="0">
              <a:latin typeface="Arial" panose="020B0604020202020204" pitchFamily="34" charset="0"/>
              <a:cs typeface="Arial" panose="020B0604020202020204" pitchFamily="34" charset="0"/>
            </a:rPr>
            <a:t>Lineamientos Técnicos Generales</a:t>
          </a:r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 y sus anexos.</a:t>
          </a:r>
        </a:p>
      </dgm:t>
    </dgm:pt>
    <dgm:pt modelId="{CED31E50-69E8-47E5-AA0A-0BBD5074D22C}" type="parTrans" cxnId="{525C7096-D565-4341-8543-458A7081B921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ED883D-7614-4BBB-8FFA-7E83B29FB0E3}" type="sibTrans" cxnId="{525C7096-D565-4341-8543-458A7081B921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3534BB-677B-4831-BA3B-3EA00CAA5247}">
      <dgm:prSet phldrT="[Texto]"/>
      <dgm:spPr/>
      <dgm:t>
        <a:bodyPr/>
        <a:lstStyle/>
        <a:p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4BA827-E117-4800-B1FC-BB647EC9B027}" type="parTrans" cxnId="{FA9EB1C8-D088-4DB4-A6BD-6153373B14B8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430076-3F21-466E-87CC-EE6F02381348}" type="sibTrans" cxnId="{FA9EB1C8-D088-4DB4-A6BD-6153373B14B8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A9796E-1AE7-44A4-816D-5E5255DE220A}">
      <dgm:prSet phldrT="[Texto]"/>
      <dgm:spPr/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Ej. Usar texto extraíble del PDF y no gráficos.</a:t>
          </a:r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5354E0-CE9D-4E49-AC94-E45E51C51FC3}" type="parTrans" cxnId="{35E20523-C9A1-4F93-BE45-E7AA1621117A}">
      <dgm:prSet/>
      <dgm:spPr/>
      <dgm:t>
        <a:bodyPr/>
        <a:lstStyle/>
        <a:p>
          <a:endParaRPr lang="es-MX"/>
        </a:p>
      </dgm:t>
    </dgm:pt>
    <dgm:pt modelId="{6E9D8069-5A28-45BE-ABDC-526157EC093D}" type="sibTrans" cxnId="{35E20523-C9A1-4F93-BE45-E7AA1621117A}">
      <dgm:prSet/>
      <dgm:spPr/>
      <dgm:t>
        <a:bodyPr/>
        <a:lstStyle/>
        <a:p>
          <a:endParaRPr lang="es-MX"/>
        </a:p>
      </dgm:t>
    </dgm:pt>
    <dgm:pt modelId="{9072ED68-ADFE-4B9F-9CED-DD8A104552EC}">
      <dgm:prSet phldrT="[Texto]"/>
      <dgm:spPr/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Ej. Nómina, organigrama, puestos y vacantes.</a:t>
          </a:r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D4D681-24A5-4A32-8375-ADF4AAB521C2}" type="parTrans" cxnId="{7EF70315-0E30-4E95-AC00-5F41CCF164D0}">
      <dgm:prSet/>
      <dgm:spPr/>
      <dgm:t>
        <a:bodyPr/>
        <a:lstStyle/>
        <a:p>
          <a:endParaRPr lang="es-MX"/>
        </a:p>
      </dgm:t>
    </dgm:pt>
    <dgm:pt modelId="{A9B4C6BC-795E-45C9-9FC9-247C8CC5D9D8}" type="sibTrans" cxnId="{7EF70315-0E30-4E95-AC00-5F41CCF164D0}">
      <dgm:prSet/>
      <dgm:spPr/>
      <dgm:t>
        <a:bodyPr/>
        <a:lstStyle/>
        <a:p>
          <a:endParaRPr lang="es-MX"/>
        </a:p>
      </dgm:t>
    </dgm:pt>
    <dgm:pt modelId="{F211982A-6CE2-487B-AD94-C4282F505194}" type="pres">
      <dgm:prSet presAssocID="{897C0B0B-0893-4B10-8A63-456D29E36A19}" presName="linearFlow" presStyleCnt="0">
        <dgm:presLayoutVars>
          <dgm:dir/>
          <dgm:animLvl val="lvl"/>
          <dgm:resizeHandles val="exact"/>
        </dgm:presLayoutVars>
      </dgm:prSet>
      <dgm:spPr/>
    </dgm:pt>
    <dgm:pt modelId="{7DF31B0D-2472-4BCC-8E2C-D9A6720682FD}" type="pres">
      <dgm:prSet presAssocID="{638D34EF-D326-4EE1-89FA-17E02E70590A}" presName="composite" presStyleCnt="0"/>
      <dgm:spPr/>
    </dgm:pt>
    <dgm:pt modelId="{F5B25400-AB7E-476C-A241-C0500350FE4B}" type="pres">
      <dgm:prSet presAssocID="{638D34EF-D326-4EE1-89FA-17E02E70590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F6AA978-F53F-430D-9AE3-F9065E41865C}" type="pres">
      <dgm:prSet presAssocID="{638D34EF-D326-4EE1-89FA-17E02E70590A}" presName="descendantText" presStyleLbl="alignAcc1" presStyleIdx="0" presStyleCnt="3">
        <dgm:presLayoutVars>
          <dgm:bulletEnabled val="1"/>
        </dgm:presLayoutVars>
      </dgm:prSet>
      <dgm:spPr/>
    </dgm:pt>
    <dgm:pt modelId="{2DFF3D67-8DC8-4056-B9D9-8062DE099A6B}" type="pres">
      <dgm:prSet presAssocID="{769D7275-B726-4088-AFCB-1CB0CA8634CC}" presName="sp" presStyleCnt="0"/>
      <dgm:spPr/>
    </dgm:pt>
    <dgm:pt modelId="{CCFAB4A5-5A06-4E2C-900D-D2B75F99C59E}" type="pres">
      <dgm:prSet presAssocID="{6A23347A-71E3-438B-AC28-F924B28D1758}" presName="composite" presStyleCnt="0"/>
      <dgm:spPr/>
    </dgm:pt>
    <dgm:pt modelId="{3C6EA31F-2834-4691-936D-5FFFD742A480}" type="pres">
      <dgm:prSet presAssocID="{6A23347A-71E3-438B-AC28-F924B28D175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36DE18B-3F42-4177-937D-FF13EE7C33E0}" type="pres">
      <dgm:prSet presAssocID="{6A23347A-71E3-438B-AC28-F924B28D1758}" presName="descendantText" presStyleLbl="alignAcc1" presStyleIdx="1" presStyleCnt="3">
        <dgm:presLayoutVars>
          <dgm:bulletEnabled val="1"/>
        </dgm:presLayoutVars>
      </dgm:prSet>
      <dgm:spPr/>
    </dgm:pt>
    <dgm:pt modelId="{9E4FE02D-4ADF-4881-97C5-3E9BB3EEE1CE}" type="pres">
      <dgm:prSet presAssocID="{A24C4B28-5483-429A-AD1D-DB4A28E1D883}" presName="sp" presStyleCnt="0"/>
      <dgm:spPr/>
    </dgm:pt>
    <dgm:pt modelId="{03FA0615-B6D1-4914-ACFD-F1E6D84E0445}" type="pres">
      <dgm:prSet presAssocID="{3594FED9-9E82-4DDF-9E73-F727C4773C2E}" presName="composite" presStyleCnt="0"/>
      <dgm:spPr/>
    </dgm:pt>
    <dgm:pt modelId="{46707E9A-321D-4874-BEEE-9E2037EACDEA}" type="pres">
      <dgm:prSet presAssocID="{3594FED9-9E82-4DDF-9E73-F727C4773C2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ADF21C2-A67A-423D-AB4D-84ED983C0238}" type="pres">
      <dgm:prSet presAssocID="{3594FED9-9E82-4DDF-9E73-F727C4773C2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CE27FB00-2EF3-4583-8902-3288D047582C}" type="presOf" srcId="{6A23347A-71E3-438B-AC28-F924B28D1758}" destId="{3C6EA31F-2834-4691-936D-5FFFD742A480}" srcOrd="0" destOrd="0" presId="urn:microsoft.com/office/officeart/2005/8/layout/chevron2"/>
    <dgm:cxn modelId="{BD594609-B907-4940-BC40-7C43BC6A7E6F}" srcId="{897C0B0B-0893-4B10-8A63-456D29E36A19}" destId="{6A23347A-71E3-438B-AC28-F924B28D1758}" srcOrd="1" destOrd="0" parTransId="{8F6E0A4E-491E-4140-8DCE-550912918CE9}" sibTransId="{A24C4B28-5483-429A-AD1D-DB4A28E1D883}"/>
    <dgm:cxn modelId="{D0CF8912-2E7E-45AB-B373-FABE472174DD}" srcId="{6A23347A-71E3-438B-AC28-F924B28D1758}" destId="{FD5A55DD-67B0-4CF9-BB3C-61AA025101DC}" srcOrd="0" destOrd="0" parTransId="{7F5546D0-6694-4E32-8326-2169E7FB18E3}" sibTransId="{1152EA69-69E5-4F24-9BB6-E73B90D69468}"/>
    <dgm:cxn modelId="{7EF70315-0E30-4E95-AC00-5F41CCF164D0}" srcId="{6A23347A-71E3-438B-AC28-F924B28D1758}" destId="{9072ED68-ADFE-4B9F-9CED-DD8A104552EC}" srcOrd="1" destOrd="0" parTransId="{ABD4D681-24A5-4A32-8375-ADF4AAB521C2}" sibTransId="{A9B4C6BC-795E-45C9-9FC9-247C8CC5D9D8}"/>
    <dgm:cxn modelId="{A112921F-95B0-4FE2-9144-442DA8A4E0AF}" type="presOf" srcId="{9072ED68-ADFE-4B9F-9CED-DD8A104552EC}" destId="{E36DE18B-3F42-4177-937D-FF13EE7C33E0}" srcOrd="0" destOrd="1" presId="urn:microsoft.com/office/officeart/2005/8/layout/chevron2"/>
    <dgm:cxn modelId="{35E20523-C9A1-4F93-BE45-E7AA1621117A}" srcId="{638D34EF-D326-4EE1-89FA-17E02E70590A}" destId="{D0A9796E-1AE7-44A4-816D-5E5255DE220A}" srcOrd="1" destOrd="0" parTransId="{CD5354E0-CE9D-4E49-AC94-E45E51C51FC3}" sibTransId="{6E9D8069-5A28-45BE-ABDC-526157EC093D}"/>
    <dgm:cxn modelId="{F17E1B23-3B9B-4379-9E5D-E647C3C25103}" type="presOf" srcId="{638D34EF-D326-4EE1-89FA-17E02E70590A}" destId="{F5B25400-AB7E-476C-A241-C0500350FE4B}" srcOrd="0" destOrd="0" presId="urn:microsoft.com/office/officeart/2005/8/layout/chevron2"/>
    <dgm:cxn modelId="{ED80C82C-BBB1-42C6-9B4E-8F0CC9FDB5E0}" type="presOf" srcId="{3594FED9-9E82-4DDF-9E73-F727C4773C2E}" destId="{46707E9A-321D-4874-BEEE-9E2037EACDEA}" srcOrd="0" destOrd="0" presId="urn:microsoft.com/office/officeart/2005/8/layout/chevron2"/>
    <dgm:cxn modelId="{2C87EA5D-7338-42EC-BBBC-3F0BFEC019C2}" srcId="{897C0B0B-0893-4B10-8A63-456D29E36A19}" destId="{638D34EF-D326-4EE1-89FA-17E02E70590A}" srcOrd="0" destOrd="0" parTransId="{4C3773BA-3DED-4959-B48D-74018641272C}" sibTransId="{769D7275-B726-4088-AFCB-1CB0CA8634CC}"/>
    <dgm:cxn modelId="{E96D2566-79E6-4597-A07F-F8CC28FA03AB}" srcId="{638D34EF-D326-4EE1-89FA-17E02E70590A}" destId="{261AA590-ACF4-4C3F-ABAF-AA2306F83969}" srcOrd="0" destOrd="0" parTransId="{9BCA1C6C-1357-476D-90AE-53B06A88943D}" sibTransId="{F8425043-35A3-472A-BB5A-04A85F1CDD9B}"/>
    <dgm:cxn modelId="{ED0C0C4E-DC74-469F-9385-81E331C78789}" type="presOf" srcId="{323534BB-677B-4831-BA3B-3EA00CAA5247}" destId="{0ADF21C2-A67A-423D-AB4D-84ED983C0238}" srcOrd="0" destOrd="1" presId="urn:microsoft.com/office/officeart/2005/8/layout/chevron2"/>
    <dgm:cxn modelId="{A3378F78-8538-4996-8B7A-DDE11A4E2A9F}" type="presOf" srcId="{261AA590-ACF4-4C3F-ABAF-AA2306F83969}" destId="{4F6AA978-F53F-430D-9AE3-F9065E41865C}" srcOrd="0" destOrd="0" presId="urn:microsoft.com/office/officeart/2005/8/layout/chevron2"/>
    <dgm:cxn modelId="{525C7096-D565-4341-8543-458A7081B921}" srcId="{3594FED9-9E82-4DDF-9E73-F727C4773C2E}" destId="{BD0E394A-60B2-4CC2-B3A4-C1E26D6B94EF}" srcOrd="0" destOrd="0" parTransId="{CED31E50-69E8-47E5-AA0A-0BBD5074D22C}" sibTransId="{3FED883D-7614-4BBB-8FFA-7E83B29FB0E3}"/>
    <dgm:cxn modelId="{5672B3A6-1E8D-47E3-86E7-6F959751B7E3}" type="presOf" srcId="{D0A9796E-1AE7-44A4-816D-5E5255DE220A}" destId="{4F6AA978-F53F-430D-9AE3-F9065E41865C}" srcOrd="0" destOrd="1" presId="urn:microsoft.com/office/officeart/2005/8/layout/chevron2"/>
    <dgm:cxn modelId="{202910BD-6267-43C4-9ECC-DF1737A9C24D}" type="presOf" srcId="{BD0E394A-60B2-4CC2-B3A4-C1E26D6B94EF}" destId="{0ADF21C2-A67A-423D-AB4D-84ED983C0238}" srcOrd="0" destOrd="0" presId="urn:microsoft.com/office/officeart/2005/8/layout/chevron2"/>
    <dgm:cxn modelId="{FA9EB1C8-D088-4DB4-A6BD-6153373B14B8}" srcId="{3594FED9-9E82-4DDF-9E73-F727C4773C2E}" destId="{323534BB-677B-4831-BA3B-3EA00CAA5247}" srcOrd="1" destOrd="0" parTransId="{804BA827-E117-4800-B1FC-BB647EC9B027}" sibTransId="{DF430076-3F21-466E-87CC-EE6F02381348}"/>
    <dgm:cxn modelId="{AAB45ED3-0945-4861-8A41-362575DD37A3}" srcId="{897C0B0B-0893-4B10-8A63-456D29E36A19}" destId="{3594FED9-9E82-4DDF-9E73-F727C4773C2E}" srcOrd="2" destOrd="0" parTransId="{BFD1615A-2E2B-4C85-AA8B-46ED23EC013C}" sibTransId="{502F8F2B-D22E-4F9B-ABAE-91D600EB5AC7}"/>
    <dgm:cxn modelId="{D75D64EB-1F44-442F-8DD0-827D5ECFF0EB}" type="presOf" srcId="{897C0B0B-0893-4B10-8A63-456D29E36A19}" destId="{F211982A-6CE2-487B-AD94-C4282F505194}" srcOrd="0" destOrd="0" presId="urn:microsoft.com/office/officeart/2005/8/layout/chevron2"/>
    <dgm:cxn modelId="{794C09ED-4654-4491-90D2-A84A9CF24C1F}" type="presOf" srcId="{FD5A55DD-67B0-4CF9-BB3C-61AA025101DC}" destId="{E36DE18B-3F42-4177-937D-FF13EE7C33E0}" srcOrd="0" destOrd="0" presId="urn:microsoft.com/office/officeart/2005/8/layout/chevron2"/>
    <dgm:cxn modelId="{9DB50063-C06D-4187-AF59-36CEBBA6DFD4}" type="presParOf" srcId="{F211982A-6CE2-487B-AD94-C4282F505194}" destId="{7DF31B0D-2472-4BCC-8E2C-D9A6720682FD}" srcOrd="0" destOrd="0" presId="urn:microsoft.com/office/officeart/2005/8/layout/chevron2"/>
    <dgm:cxn modelId="{3E1631D4-C797-4BDB-A4DB-DD5FBB4D38E1}" type="presParOf" srcId="{7DF31B0D-2472-4BCC-8E2C-D9A6720682FD}" destId="{F5B25400-AB7E-476C-A241-C0500350FE4B}" srcOrd="0" destOrd="0" presId="urn:microsoft.com/office/officeart/2005/8/layout/chevron2"/>
    <dgm:cxn modelId="{7A909D15-8748-48CC-924A-74EB7E536CFF}" type="presParOf" srcId="{7DF31B0D-2472-4BCC-8E2C-D9A6720682FD}" destId="{4F6AA978-F53F-430D-9AE3-F9065E41865C}" srcOrd="1" destOrd="0" presId="urn:microsoft.com/office/officeart/2005/8/layout/chevron2"/>
    <dgm:cxn modelId="{65C61C9F-C6B0-4656-8A7A-39F14169B467}" type="presParOf" srcId="{F211982A-6CE2-487B-AD94-C4282F505194}" destId="{2DFF3D67-8DC8-4056-B9D9-8062DE099A6B}" srcOrd="1" destOrd="0" presId="urn:microsoft.com/office/officeart/2005/8/layout/chevron2"/>
    <dgm:cxn modelId="{8BF67566-8F19-4082-A42C-F80B6DEBB866}" type="presParOf" srcId="{F211982A-6CE2-487B-AD94-C4282F505194}" destId="{CCFAB4A5-5A06-4E2C-900D-D2B75F99C59E}" srcOrd="2" destOrd="0" presId="urn:microsoft.com/office/officeart/2005/8/layout/chevron2"/>
    <dgm:cxn modelId="{000D371C-ED18-445C-93F6-D5AC271CC0D3}" type="presParOf" srcId="{CCFAB4A5-5A06-4E2C-900D-D2B75F99C59E}" destId="{3C6EA31F-2834-4691-936D-5FFFD742A480}" srcOrd="0" destOrd="0" presId="urn:microsoft.com/office/officeart/2005/8/layout/chevron2"/>
    <dgm:cxn modelId="{892CB0C2-5817-4983-A7E6-1F9BEF8F9258}" type="presParOf" srcId="{CCFAB4A5-5A06-4E2C-900D-D2B75F99C59E}" destId="{E36DE18B-3F42-4177-937D-FF13EE7C33E0}" srcOrd="1" destOrd="0" presId="urn:microsoft.com/office/officeart/2005/8/layout/chevron2"/>
    <dgm:cxn modelId="{BA19931B-4CDA-4A5C-B9FE-4896D24ECD1E}" type="presParOf" srcId="{F211982A-6CE2-487B-AD94-C4282F505194}" destId="{9E4FE02D-4ADF-4881-97C5-3E9BB3EEE1CE}" srcOrd="3" destOrd="0" presId="urn:microsoft.com/office/officeart/2005/8/layout/chevron2"/>
    <dgm:cxn modelId="{0FF85ADE-3DF8-45EB-9F4E-7A47FBD149D3}" type="presParOf" srcId="{F211982A-6CE2-487B-AD94-C4282F505194}" destId="{03FA0615-B6D1-4914-ACFD-F1E6D84E0445}" srcOrd="4" destOrd="0" presId="urn:microsoft.com/office/officeart/2005/8/layout/chevron2"/>
    <dgm:cxn modelId="{CD9F6073-8729-4173-89BA-5D04215D8DFF}" type="presParOf" srcId="{03FA0615-B6D1-4914-ACFD-F1E6D84E0445}" destId="{46707E9A-321D-4874-BEEE-9E2037EACDEA}" srcOrd="0" destOrd="0" presId="urn:microsoft.com/office/officeart/2005/8/layout/chevron2"/>
    <dgm:cxn modelId="{30DC16FC-2748-40F0-9B79-73AD1AC7F13B}" type="presParOf" srcId="{03FA0615-B6D1-4914-ACFD-F1E6D84E0445}" destId="{0ADF21C2-A67A-423D-AB4D-84ED983C023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7C0B0B-0893-4B10-8A63-456D29E36A19}" type="doc">
      <dgm:prSet loTypeId="urn:microsoft.com/office/officeart/2005/8/layout/chevron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638D34EF-D326-4EE1-89FA-17E02E70590A}">
      <dgm:prSet phldrT="[Texto]" custT="1"/>
      <dgm:spPr/>
      <dgm:t>
        <a:bodyPr/>
        <a:lstStyle/>
        <a:p>
          <a:r>
            <a:rPr lang="es-MX" sz="1200" dirty="0">
              <a:latin typeface="Arial" panose="020B0604020202020204" pitchFamily="34" charset="0"/>
              <a:cs typeface="Arial" panose="020B0604020202020204" pitchFamily="34" charset="0"/>
            </a:rPr>
            <a:t>Período de la información</a:t>
          </a:r>
        </a:p>
      </dgm:t>
    </dgm:pt>
    <dgm:pt modelId="{4C3773BA-3DED-4959-B48D-74018641272C}" type="parTrans" cxnId="{2C87EA5D-7338-42EC-BBBC-3F0BFEC019C2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9D7275-B726-4088-AFCB-1CB0CA8634CC}" type="sibTrans" cxnId="{2C87EA5D-7338-42EC-BBBC-3F0BFEC019C2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1AA590-ACF4-4C3F-ABAF-AA2306F83969}">
      <dgm:prSet phldrT="[Texto]" custT="1"/>
      <dgm:spPr/>
      <dgm:t>
        <a:bodyPr/>
        <a:lstStyle/>
        <a:p>
          <a:r>
            <a:rPr lang="es-MX" sz="1400" dirty="0">
              <a:latin typeface="Arial" panose="020B0604020202020204" pitchFamily="34" charset="0"/>
              <a:cs typeface="Arial" panose="020B0604020202020204" pitchFamily="34" charset="0"/>
            </a:rPr>
            <a:t>Si se trata de información mensual, trimestral o anual, cargar de esa manera.</a:t>
          </a:r>
        </a:p>
      </dgm:t>
    </dgm:pt>
    <dgm:pt modelId="{9BCA1C6C-1357-476D-90AE-53B06A88943D}" type="parTrans" cxnId="{E96D2566-79E6-4597-A07F-F8CC28FA03AB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425043-35A3-472A-BB5A-04A85F1CDD9B}" type="sibTrans" cxnId="{E96D2566-79E6-4597-A07F-F8CC28FA03AB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23347A-71E3-438B-AC28-F924B28D1758}">
      <dgm:prSet phldrT="[Texto]" custT="1"/>
      <dgm:spPr/>
      <dgm:t>
        <a:bodyPr/>
        <a:lstStyle/>
        <a:p>
          <a:r>
            <a:rPr lang="es-MX" sz="1100" dirty="0">
              <a:latin typeface="Arial" panose="020B0604020202020204" pitchFamily="34" charset="0"/>
              <a:cs typeface="Arial" panose="020B0604020202020204" pitchFamily="34" charset="0"/>
            </a:rPr>
            <a:t>Fecha de actualización</a:t>
          </a:r>
        </a:p>
      </dgm:t>
    </dgm:pt>
    <dgm:pt modelId="{8F6E0A4E-491E-4140-8DCE-550912918CE9}" type="parTrans" cxnId="{BD594609-B907-4940-BC40-7C43BC6A7E6F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4C4B28-5483-429A-AD1D-DB4A28E1D883}" type="sibTrans" cxnId="{BD594609-B907-4940-BC40-7C43BC6A7E6F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5A55DD-67B0-4CF9-BB3C-61AA025101DC}">
      <dgm:prSet phldrT="[Texto]" custT="1"/>
      <dgm:spPr/>
      <dgm:t>
        <a:bodyPr/>
        <a:lstStyle/>
        <a:p>
          <a:r>
            <a:rPr lang="es-MX" sz="1400" dirty="0">
              <a:latin typeface="Arial" panose="020B0604020202020204" pitchFamily="34" charset="0"/>
              <a:cs typeface="Arial" panose="020B0604020202020204" pitchFamily="34" charset="0"/>
            </a:rPr>
            <a:t>Actualización: Fecha en la que se generó o modificó la información; “fecha de corte”.</a:t>
          </a:r>
        </a:p>
      </dgm:t>
    </dgm:pt>
    <dgm:pt modelId="{7F5546D0-6694-4E32-8326-2169E7FB18E3}" type="parTrans" cxnId="{D0CF8912-2E7E-45AB-B373-FABE472174DD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52EA69-69E5-4F24-9BB6-E73B90D69468}" type="sibTrans" cxnId="{D0CF8912-2E7E-45AB-B373-FABE472174DD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94FED9-9E82-4DDF-9E73-F727C4773C2E}">
      <dgm:prSet phldrT="[Texto]" custT="1"/>
      <dgm:spPr/>
      <dgm:t>
        <a:bodyPr/>
        <a:lstStyle/>
        <a:p>
          <a:r>
            <a:rPr lang="es-MX" sz="1200" dirty="0">
              <a:latin typeface="Arial" panose="020B0604020202020204" pitchFamily="34" charset="0"/>
              <a:cs typeface="Arial" panose="020B0604020202020204" pitchFamily="34" charset="0"/>
            </a:rPr>
            <a:t>Registros duplicados</a:t>
          </a:r>
        </a:p>
      </dgm:t>
    </dgm:pt>
    <dgm:pt modelId="{BFD1615A-2E2B-4C85-AA8B-46ED23EC013C}" type="parTrans" cxnId="{AAB45ED3-0945-4861-8A41-362575DD37A3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2F8F2B-D22E-4F9B-ABAE-91D600EB5AC7}" type="sibTrans" cxnId="{AAB45ED3-0945-4861-8A41-362575DD37A3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0E394A-60B2-4CC2-B3A4-C1E26D6B94EF}">
      <dgm:prSet phldrT="[Texto]" custT="1"/>
      <dgm:spPr/>
      <dgm:t>
        <a:bodyPr/>
        <a:lstStyle/>
        <a:p>
          <a:r>
            <a:rPr lang="es-MX" sz="1400" dirty="0">
              <a:latin typeface="Arial" panose="020B0604020202020204" pitchFamily="34" charset="0"/>
              <a:cs typeface="Arial" panose="020B0604020202020204" pitchFamily="34" charset="0"/>
            </a:rPr>
            <a:t>Bajar y en su caso, resguardar la información.</a:t>
          </a:r>
        </a:p>
      </dgm:t>
    </dgm:pt>
    <dgm:pt modelId="{CED31E50-69E8-47E5-AA0A-0BBD5074D22C}" type="parTrans" cxnId="{525C7096-D565-4341-8543-458A7081B921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ED883D-7614-4BBB-8FFA-7E83B29FB0E3}" type="sibTrans" cxnId="{525C7096-D565-4341-8543-458A7081B921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3534BB-677B-4831-BA3B-3EA00CAA5247}">
      <dgm:prSet phldrT="[Texto]" custT="1"/>
      <dgm:spPr/>
      <dgm:t>
        <a:bodyPr/>
        <a:lstStyle/>
        <a:p>
          <a:r>
            <a:rPr lang="es-MX" sz="1200" dirty="0">
              <a:latin typeface="Arial" panose="020B0604020202020204" pitchFamily="34" charset="0"/>
              <a:cs typeface="Arial" panose="020B0604020202020204" pitchFamily="34" charset="0"/>
            </a:rPr>
            <a:t>Llenado de tablas</a:t>
          </a:r>
        </a:p>
      </dgm:t>
    </dgm:pt>
    <dgm:pt modelId="{804BA827-E117-4800-B1FC-BB647EC9B027}" type="parTrans" cxnId="{FA9EB1C8-D088-4DB4-A6BD-6153373B14B8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430076-3F21-466E-87CC-EE6F02381348}" type="sibTrans" cxnId="{FA9EB1C8-D088-4DB4-A6BD-6153373B14B8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3AF616-C1D1-4975-B012-95B0A333EFFC}">
      <dgm:prSet phldrT="[Texto]" custT="1"/>
      <dgm:spPr/>
      <dgm:t>
        <a:bodyPr/>
        <a:lstStyle/>
        <a:p>
          <a:r>
            <a:rPr lang="es-MX" sz="1400" dirty="0">
              <a:latin typeface="Arial" panose="020B0604020202020204" pitchFamily="34" charset="0"/>
              <a:cs typeface="Arial" panose="020B0604020202020204" pitchFamily="34" charset="0"/>
            </a:rPr>
            <a:t>Eliminar información de la Plataforma.</a:t>
          </a:r>
        </a:p>
      </dgm:t>
    </dgm:pt>
    <dgm:pt modelId="{E1650442-2F69-49FC-BF7F-1BCF4CB069A9}" type="parTrans" cxnId="{58A80422-5099-46AD-AE93-A639DE40D273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9936F8-EEA0-4180-949D-BEE1B93EECCE}" type="sibTrans" cxnId="{58A80422-5099-46AD-AE93-A639DE40D273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9EFCF0-83C4-4D32-83F7-6843A22D0A88}">
      <dgm:prSet custT="1"/>
      <dgm:spPr/>
      <dgm:t>
        <a:bodyPr/>
        <a:lstStyle/>
        <a:p>
          <a:r>
            <a:rPr lang="es-MX" sz="1400" dirty="0">
              <a:latin typeface="Arial" panose="020B0604020202020204" pitchFamily="34" charset="0"/>
              <a:cs typeface="Arial" panose="020B0604020202020204" pitchFamily="34" charset="0"/>
            </a:rPr>
            <a:t>Si no se justifica, si reduce calificación, ya que ahí se realiza el desglose de información.</a:t>
          </a:r>
        </a:p>
      </dgm:t>
    </dgm:pt>
    <dgm:pt modelId="{285A7AC7-605D-45B5-9F50-3D367268ABC0}" type="parTrans" cxnId="{2123439B-9C3D-491D-BE9E-EC2447F88A88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BBF8C2-95B0-4B4E-8AF3-C4A25E1AC810}" type="sibTrans" cxnId="{2123439B-9C3D-491D-BE9E-EC2447F88A88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8864F6-3F15-4E24-8DFC-95B71D332F8B}">
      <dgm:prSet custT="1"/>
      <dgm:spPr/>
      <dgm:t>
        <a:bodyPr/>
        <a:lstStyle/>
        <a:p>
          <a:r>
            <a:rPr lang="es-MX" sz="1400" dirty="0">
              <a:latin typeface="Arial" panose="020B0604020202020204" pitchFamily="34" charset="0"/>
              <a:cs typeface="Arial" panose="020B0604020202020204" pitchFamily="34" charset="0"/>
            </a:rPr>
            <a:t>Si no se generó, no llenarlas y justificar en nota.</a:t>
          </a:r>
        </a:p>
      </dgm:t>
    </dgm:pt>
    <dgm:pt modelId="{C512A3EB-8C02-45F2-85E6-BBC814FC1107}" type="parTrans" cxnId="{7B4EB57D-FAC8-4511-B1F1-F0B900CAFEE6}">
      <dgm:prSet/>
      <dgm:spPr/>
      <dgm:t>
        <a:bodyPr/>
        <a:lstStyle/>
        <a:p>
          <a:endParaRPr lang="es-MX"/>
        </a:p>
      </dgm:t>
    </dgm:pt>
    <dgm:pt modelId="{9EEB7A2C-43AC-4F91-A2A1-27AAA2F96114}" type="sibTrans" cxnId="{7B4EB57D-FAC8-4511-B1F1-F0B900CAFEE6}">
      <dgm:prSet/>
      <dgm:spPr/>
      <dgm:t>
        <a:bodyPr/>
        <a:lstStyle/>
        <a:p>
          <a:endParaRPr lang="es-MX"/>
        </a:p>
      </dgm:t>
    </dgm:pt>
    <dgm:pt modelId="{F211982A-6CE2-487B-AD94-C4282F505194}" type="pres">
      <dgm:prSet presAssocID="{897C0B0B-0893-4B10-8A63-456D29E36A19}" presName="linearFlow" presStyleCnt="0">
        <dgm:presLayoutVars>
          <dgm:dir/>
          <dgm:animLvl val="lvl"/>
          <dgm:resizeHandles val="exact"/>
        </dgm:presLayoutVars>
      </dgm:prSet>
      <dgm:spPr/>
    </dgm:pt>
    <dgm:pt modelId="{7DF31B0D-2472-4BCC-8E2C-D9A6720682FD}" type="pres">
      <dgm:prSet presAssocID="{638D34EF-D326-4EE1-89FA-17E02E70590A}" presName="composite" presStyleCnt="0"/>
      <dgm:spPr/>
    </dgm:pt>
    <dgm:pt modelId="{F5B25400-AB7E-476C-A241-C0500350FE4B}" type="pres">
      <dgm:prSet presAssocID="{638D34EF-D326-4EE1-89FA-17E02E70590A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4F6AA978-F53F-430D-9AE3-F9065E41865C}" type="pres">
      <dgm:prSet presAssocID="{638D34EF-D326-4EE1-89FA-17E02E70590A}" presName="descendantText" presStyleLbl="alignAcc1" presStyleIdx="0" presStyleCnt="4">
        <dgm:presLayoutVars>
          <dgm:bulletEnabled val="1"/>
        </dgm:presLayoutVars>
      </dgm:prSet>
      <dgm:spPr/>
    </dgm:pt>
    <dgm:pt modelId="{2DFF3D67-8DC8-4056-B9D9-8062DE099A6B}" type="pres">
      <dgm:prSet presAssocID="{769D7275-B726-4088-AFCB-1CB0CA8634CC}" presName="sp" presStyleCnt="0"/>
      <dgm:spPr/>
    </dgm:pt>
    <dgm:pt modelId="{CCFAB4A5-5A06-4E2C-900D-D2B75F99C59E}" type="pres">
      <dgm:prSet presAssocID="{6A23347A-71E3-438B-AC28-F924B28D1758}" presName="composite" presStyleCnt="0"/>
      <dgm:spPr/>
    </dgm:pt>
    <dgm:pt modelId="{3C6EA31F-2834-4691-936D-5FFFD742A480}" type="pres">
      <dgm:prSet presAssocID="{6A23347A-71E3-438B-AC28-F924B28D1758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E36DE18B-3F42-4177-937D-FF13EE7C33E0}" type="pres">
      <dgm:prSet presAssocID="{6A23347A-71E3-438B-AC28-F924B28D1758}" presName="descendantText" presStyleLbl="alignAcc1" presStyleIdx="1" presStyleCnt="4">
        <dgm:presLayoutVars>
          <dgm:bulletEnabled val="1"/>
        </dgm:presLayoutVars>
      </dgm:prSet>
      <dgm:spPr/>
    </dgm:pt>
    <dgm:pt modelId="{9E4FE02D-4ADF-4881-97C5-3E9BB3EEE1CE}" type="pres">
      <dgm:prSet presAssocID="{A24C4B28-5483-429A-AD1D-DB4A28E1D883}" presName="sp" presStyleCnt="0"/>
      <dgm:spPr/>
    </dgm:pt>
    <dgm:pt modelId="{03FA0615-B6D1-4914-ACFD-F1E6D84E0445}" type="pres">
      <dgm:prSet presAssocID="{3594FED9-9E82-4DDF-9E73-F727C4773C2E}" presName="composite" presStyleCnt="0"/>
      <dgm:spPr/>
    </dgm:pt>
    <dgm:pt modelId="{46707E9A-321D-4874-BEEE-9E2037EACDEA}" type="pres">
      <dgm:prSet presAssocID="{3594FED9-9E82-4DDF-9E73-F727C4773C2E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0ADF21C2-A67A-423D-AB4D-84ED983C0238}" type="pres">
      <dgm:prSet presAssocID="{3594FED9-9E82-4DDF-9E73-F727C4773C2E}" presName="descendantText" presStyleLbl="alignAcc1" presStyleIdx="2" presStyleCnt="4">
        <dgm:presLayoutVars>
          <dgm:bulletEnabled val="1"/>
        </dgm:presLayoutVars>
      </dgm:prSet>
      <dgm:spPr/>
    </dgm:pt>
    <dgm:pt modelId="{7724D001-D6F3-4B54-91C2-8DD656D6FF27}" type="pres">
      <dgm:prSet presAssocID="{502F8F2B-D22E-4F9B-ABAE-91D600EB5AC7}" presName="sp" presStyleCnt="0"/>
      <dgm:spPr/>
    </dgm:pt>
    <dgm:pt modelId="{C27EEBE5-19A2-4A71-A3B3-27BC089D1455}" type="pres">
      <dgm:prSet presAssocID="{323534BB-677B-4831-BA3B-3EA00CAA5247}" presName="composite" presStyleCnt="0"/>
      <dgm:spPr/>
    </dgm:pt>
    <dgm:pt modelId="{0077146A-3EC4-4B2D-B42D-1DC918D45218}" type="pres">
      <dgm:prSet presAssocID="{323534BB-677B-4831-BA3B-3EA00CAA5247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7B5D4455-0B23-4F78-A4BD-825371EB65F0}" type="pres">
      <dgm:prSet presAssocID="{323534BB-677B-4831-BA3B-3EA00CAA5247}" presName="descendantText" presStyleLbl="alignAcc1" presStyleIdx="3" presStyleCnt="4" custLinFactNeighborY="4299">
        <dgm:presLayoutVars>
          <dgm:bulletEnabled val="1"/>
        </dgm:presLayoutVars>
      </dgm:prSet>
      <dgm:spPr/>
    </dgm:pt>
  </dgm:ptLst>
  <dgm:cxnLst>
    <dgm:cxn modelId="{CE27FB00-2EF3-4583-8902-3288D047582C}" type="presOf" srcId="{6A23347A-71E3-438B-AC28-F924B28D1758}" destId="{3C6EA31F-2834-4691-936D-5FFFD742A480}" srcOrd="0" destOrd="0" presId="urn:microsoft.com/office/officeart/2005/8/layout/chevron2"/>
    <dgm:cxn modelId="{BD594609-B907-4940-BC40-7C43BC6A7E6F}" srcId="{897C0B0B-0893-4B10-8A63-456D29E36A19}" destId="{6A23347A-71E3-438B-AC28-F924B28D1758}" srcOrd="1" destOrd="0" parTransId="{8F6E0A4E-491E-4140-8DCE-550912918CE9}" sibTransId="{A24C4B28-5483-429A-AD1D-DB4A28E1D883}"/>
    <dgm:cxn modelId="{D0CF8912-2E7E-45AB-B373-FABE472174DD}" srcId="{6A23347A-71E3-438B-AC28-F924B28D1758}" destId="{FD5A55DD-67B0-4CF9-BB3C-61AA025101DC}" srcOrd="0" destOrd="0" parTransId="{7F5546D0-6694-4E32-8326-2169E7FB18E3}" sibTransId="{1152EA69-69E5-4F24-9BB6-E73B90D69468}"/>
    <dgm:cxn modelId="{58A80422-5099-46AD-AE93-A639DE40D273}" srcId="{3594FED9-9E82-4DDF-9E73-F727C4773C2E}" destId="{B33AF616-C1D1-4975-B012-95B0A333EFFC}" srcOrd="1" destOrd="0" parTransId="{E1650442-2F69-49FC-BF7F-1BCF4CB069A9}" sibTransId="{3B9936F8-EEA0-4180-949D-BEE1B93EECCE}"/>
    <dgm:cxn modelId="{F17E1B23-3B9B-4379-9E5D-E647C3C25103}" type="presOf" srcId="{638D34EF-D326-4EE1-89FA-17E02E70590A}" destId="{F5B25400-AB7E-476C-A241-C0500350FE4B}" srcOrd="0" destOrd="0" presId="urn:microsoft.com/office/officeart/2005/8/layout/chevron2"/>
    <dgm:cxn modelId="{ED80C82C-BBB1-42C6-9B4E-8F0CC9FDB5E0}" type="presOf" srcId="{3594FED9-9E82-4DDF-9E73-F727C4773C2E}" destId="{46707E9A-321D-4874-BEEE-9E2037EACDEA}" srcOrd="0" destOrd="0" presId="urn:microsoft.com/office/officeart/2005/8/layout/chevron2"/>
    <dgm:cxn modelId="{2C87EA5D-7338-42EC-BBBC-3F0BFEC019C2}" srcId="{897C0B0B-0893-4B10-8A63-456D29E36A19}" destId="{638D34EF-D326-4EE1-89FA-17E02E70590A}" srcOrd="0" destOrd="0" parTransId="{4C3773BA-3DED-4959-B48D-74018641272C}" sibTransId="{769D7275-B726-4088-AFCB-1CB0CA8634CC}"/>
    <dgm:cxn modelId="{E96D2566-79E6-4597-A07F-F8CC28FA03AB}" srcId="{638D34EF-D326-4EE1-89FA-17E02E70590A}" destId="{261AA590-ACF4-4C3F-ABAF-AA2306F83969}" srcOrd="0" destOrd="0" parTransId="{9BCA1C6C-1357-476D-90AE-53B06A88943D}" sibTransId="{F8425043-35A3-472A-BB5A-04A85F1CDD9B}"/>
    <dgm:cxn modelId="{484CF06F-6090-4DAD-B5A9-4C1E4DD71989}" type="presOf" srcId="{323534BB-677B-4831-BA3B-3EA00CAA5247}" destId="{0077146A-3EC4-4B2D-B42D-1DC918D45218}" srcOrd="0" destOrd="0" presId="urn:microsoft.com/office/officeart/2005/8/layout/chevron2"/>
    <dgm:cxn modelId="{1A9DEA71-F55F-437F-AAE5-BC75227FDDD0}" type="presOf" srcId="{B33AF616-C1D1-4975-B012-95B0A333EFFC}" destId="{0ADF21C2-A67A-423D-AB4D-84ED983C0238}" srcOrd="0" destOrd="1" presId="urn:microsoft.com/office/officeart/2005/8/layout/chevron2"/>
    <dgm:cxn modelId="{A3378F78-8538-4996-8B7A-DDE11A4E2A9F}" type="presOf" srcId="{261AA590-ACF4-4C3F-ABAF-AA2306F83969}" destId="{4F6AA978-F53F-430D-9AE3-F9065E41865C}" srcOrd="0" destOrd="0" presId="urn:microsoft.com/office/officeart/2005/8/layout/chevron2"/>
    <dgm:cxn modelId="{7B4EB57D-FAC8-4511-B1F1-F0B900CAFEE6}" srcId="{323534BB-677B-4831-BA3B-3EA00CAA5247}" destId="{4D8864F6-3F15-4E24-8DFC-95B71D332F8B}" srcOrd="0" destOrd="0" parTransId="{C512A3EB-8C02-45F2-85E6-BBC814FC1107}" sibTransId="{9EEB7A2C-43AC-4F91-A2A1-27AAA2F96114}"/>
    <dgm:cxn modelId="{525C7096-D565-4341-8543-458A7081B921}" srcId="{3594FED9-9E82-4DDF-9E73-F727C4773C2E}" destId="{BD0E394A-60B2-4CC2-B3A4-C1E26D6B94EF}" srcOrd="0" destOrd="0" parTransId="{CED31E50-69E8-47E5-AA0A-0BBD5074D22C}" sibTransId="{3FED883D-7614-4BBB-8FFA-7E83B29FB0E3}"/>
    <dgm:cxn modelId="{2123439B-9C3D-491D-BE9E-EC2447F88A88}" srcId="{323534BB-677B-4831-BA3B-3EA00CAA5247}" destId="{C09EFCF0-83C4-4D32-83F7-6843A22D0A88}" srcOrd="1" destOrd="0" parTransId="{285A7AC7-605D-45B5-9F50-3D367268ABC0}" sibTransId="{4ABBF8C2-95B0-4B4E-8AF3-C4A25E1AC810}"/>
    <dgm:cxn modelId="{202910BD-6267-43C4-9ECC-DF1737A9C24D}" type="presOf" srcId="{BD0E394A-60B2-4CC2-B3A4-C1E26D6B94EF}" destId="{0ADF21C2-A67A-423D-AB4D-84ED983C0238}" srcOrd="0" destOrd="0" presId="urn:microsoft.com/office/officeart/2005/8/layout/chevron2"/>
    <dgm:cxn modelId="{9221DDC7-2EAB-405A-B885-31DBDD2CD078}" type="presOf" srcId="{4D8864F6-3F15-4E24-8DFC-95B71D332F8B}" destId="{7B5D4455-0B23-4F78-A4BD-825371EB65F0}" srcOrd="0" destOrd="0" presId="urn:microsoft.com/office/officeart/2005/8/layout/chevron2"/>
    <dgm:cxn modelId="{FA9EB1C8-D088-4DB4-A6BD-6153373B14B8}" srcId="{897C0B0B-0893-4B10-8A63-456D29E36A19}" destId="{323534BB-677B-4831-BA3B-3EA00CAA5247}" srcOrd="3" destOrd="0" parTransId="{804BA827-E117-4800-B1FC-BB647EC9B027}" sibTransId="{DF430076-3F21-466E-87CC-EE6F02381348}"/>
    <dgm:cxn modelId="{AAB45ED3-0945-4861-8A41-362575DD37A3}" srcId="{897C0B0B-0893-4B10-8A63-456D29E36A19}" destId="{3594FED9-9E82-4DDF-9E73-F727C4773C2E}" srcOrd="2" destOrd="0" parTransId="{BFD1615A-2E2B-4C85-AA8B-46ED23EC013C}" sibTransId="{502F8F2B-D22E-4F9B-ABAE-91D600EB5AC7}"/>
    <dgm:cxn modelId="{6D3068DE-D395-48FB-B4B4-811F3BEBDE59}" type="presOf" srcId="{C09EFCF0-83C4-4D32-83F7-6843A22D0A88}" destId="{7B5D4455-0B23-4F78-A4BD-825371EB65F0}" srcOrd="0" destOrd="1" presId="urn:microsoft.com/office/officeart/2005/8/layout/chevron2"/>
    <dgm:cxn modelId="{D75D64EB-1F44-442F-8DD0-827D5ECFF0EB}" type="presOf" srcId="{897C0B0B-0893-4B10-8A63-456D29E36A19}" destId="{F211982A-6CE2-487B-AD94-C4282F505194}" srcOrd="0" destOrd="0" presId="urn:microsoft.com/office/officeart/2005/8/layout/chevron2"/>
    <dgm:cxn modelId="{794C09ED-4654-4491-90D2-A84A9CF24C1F}" type="presOf" srcId="{FD5A55DD-67B0-4CF9-BB3C-61AA025101DC}" destId="{E36DE18B-3F42-4177-937D-FF13EE7C33E0}" srcOrd="0" destOrd="0" presId="urn:microsoft.com/office/officeart/2005/8/layout/chevron2"/>
    <dgm:cxn modelId="{9DB50063-C06D-4187-AF59-36CEBBA6DFD4}" type="presParOf" srcId="{F211982A-6CE2-487B-AD94-C4282F505194}" destId="{7DF31B0D-2472-4BCC-8E2C-D9A6720682FD}" srcOrd="0" destOrd="0" presId="urn:microsoft.com/office/officeart/2005/8/layout/chevron2"/>
    <dgm:cxn modelId="{3E1631D4-C797-4BDB-A4DB-DD5FBB4D38E1}" type="presParOf" srcId="{7DF31B0D-2472-4BCC-8E2C-D9A6720682FD}" destId="{F5B25400-AB7E-476C-A241-C0500350FE4B}" srcOrd="0" destOrd="0" presId="urn:microsoft.com/office/officeart/2005/8/layout/chevron2"/>
    <dgm:cxn modelId="{7A909D15-8748-48CC-924A-74EB7E536CFF}" type="presParOf" srcId="{7DF31B0D-2472-4BCC-8E2C-D9A6720682FD}" destId="{4F6AA978-F53F-430D-9AE3-F9065E41865C}" srcOrd="1" destOrd="0" presId="urn:microsoft.com/office/officeart/2005/8/layout/chevron2"/>
    <dgm:cxn modelId="{65C61C9F-C6B0-4656-8A7A-39F14169B467}" type="presParOf" srcId="{F211982A-6CE2-487B-AD94-C4282F505194}" destId="{2DFF3D67-8DC8-4056-B9D9-8062DE099A6B}" srcOrd="1" destOrd="0" presId="urn:microsoft.com/office/officeart/2005/8/layout/chevron2"/>
    <dgm:cxn modelId="{8BF67566-8F19-4082-A42C-F80B6DEBB866}" type="presParOf" srcId="{F211982A-6CE2-487B-AD94-C4282F505194}" destId="{CCFAB4A5-5A06-4E2C-900D-D2B75F99C59E}" srcOrd="2" destOrd="0" presId="urn:microsoft.com/office/officeart/2005/8/layout/chevron2"/>
    <dgm:cxn modelId="{000D371C-ED18-445C-93F6-D5AC271CC0D3}" type="presParOf" srcId="{CCFAB4A5-5A06-4E2C-900D-D2B75F99C59E}" destId="{3C6EA31F-2834-4691-936D-5FFFD742A480}" srcOrd="0" destOrd="0" presId="urn:microsoft.com/office/officeart/2005/8/layout/chevron2"/>
    <dgm:cxn modelId="{892CB0C2-5817-4983-A7E6-1F9BEF8F9258}" type="presParOf" srcId="{CCFAB4A5-5A06-4E2C-900D-D2B75F99C59E}" destId="{E36DE18B-3F42-4177-937D-FF13EE7C33E0}" srcOrd="1" destOrd="0" presId="urn:microsoft.com/office/officeart/2005/8/layout/chevron2"/>
    <dgm:cxn modelId="{BA19931B-4CDA-4A5C-B9FE-4896D24ECD1E}" type="presParOf" srcId="{F211982A-6CE2-487B-AD94-C4282F505194}" destId="{9E4FE02D-4ADF-4881-97C5-3E9BB3EEE1CE}" srcOrd="3" destOrd="0" presId="urn:microsoft.com/office/officeart/2005/8/layout/chevron2"/>
    <dgm:cxn modelId="{0FF85ADE-3DF8-45EB-9F4E-7A47FBD149D3}" type="presParOf" srcId="{F211982A-6CE2-487B-AD94-C4282F505194}" destId="{03FA0615-B6D1-4914-ACFD-F1E6D84E0445}" srcOrd="4" destOrd="0" presId="urn:microsoft.com/office/officeart/2005/8/layout/chevron2"/>
    <dgm:cxn modelId="{CD9F6073-8729-4173-89BA-5D04215D8DFF}" type="presParOf" srcId="{03FA0615-B6D1-4914-ACFD-F1E6D84E0445}" destId="{46707E9A-321D-4874-BEEE-9E2037EACDEA}" srcOrd="0" destOrd="0" presId="urn:microsoft.com/office/officeart/2005/8/layout/chevron2"/>
    <dgm:cxn modelId="{30DC16FC-2748-40F0-9B79-73AD1AC7F13B}" type="presParOf" srcId="{03FA0615-B6D1-4914-ACFD-F1E6D84E0445}" destId="{0ADF21C2-A67A-423D-AB4D-84ED983C0238}" srcOrd="1" destOrd="0" presId="urn:microsoft.com/office/officeart/2005/8/layout/chevron2"/>
    <dgm:cxn modelId="{299A91BC-5E8F-4F18-9FE5-959F904EBB50}" type="presParOf" srcId="{F211982A-6CE2-487B-AD94-C4282F505194}" destId="{7724D001-D6F3-4B54-91C2-8DD656D6FF27}" srcOrd="5" destOrd="0" presId="urn:microsoft.com/office/officeart/2005/8/layout/chevron2"/>
    <dgm:cxn modelId="{54CCACAD-4D50-4681-8932-70C0F20D6DE5}" type="presParOf" srcId="{F211982A-6CE2-487B-AD94-C4282F505194}" destId="{C27EEBE5-19A2-4A71-A3B3-27BC089D1455}" srcOrd="6" destOrd="0" presId="urn:microsoft.com/office/officeart/2005/8/layout/chevron2"/>
    <dgm:cxn modelId="{EF7945DD-A750-4959-9E04-22D5284FD660}" type="presParOf" srcId="{C27EEBE5-19A2-4A71-A3B3-27BC089D1455}" destId="{0077146A-3EC4-4B2D-B42D-1DC918D45218}" srcOrd="0" destOrd="0" presId="urn:microsoft.com/office/officeart/2005/8/layout/chevron2"/>
    <dgm:cxn modelId="{E18AF118-78D0-4B55-B32A-95F3E6B4141B}" type="presParOf" srcId="{C27EEBE5-19A2-4A71-A3B3-27BC089D1455}" destId="{7B5D4455-0B23-4F78-A4BD-825371EB65F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7C0B0B-0893-4B10-8A63-456D29E36A19}" type="doc">
      <dgm:prSet loTypeId="urn:microsoft.com/office/officeart/2005/8/layout/chevron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638D34EF-D326-4EE1-89FA-17E02E70590A}">
      <dgm:prSet phldrT="[Texto]" custT="1"/>
      <dgm:spPr/>
      <dgm:t>
        <a:bodyPr/>
        <a:lstStyle/>
        <a:p>
          <a:r>
            <a:rPr lang="es-MX" sz="1200" dirty="0">
              <a:latin typeface="Arial" panose="020B0604020202020204" pitchFamily="34" charset="0"/>
              <a:cs typeface="Arial" panose="020B0604020202020204" pitchFamily="34" charset="0"/>
            </a:rPr>
            <a:t>Campo Sexo</a:t>
          </a:r>
        </a:p>
        <a:p>
          <a:r>
            <a:rPr lang="es-MX" sz="1200" dirty="0">
              <a:latin typeface="Arial" panose="020B0604020202020204" pitchFamily="34" charset="0"/>
              <a:cs typeface="Arial" panose="020B0604020202020204" pitchFamily="34" charset="0"/>
            </a:rPr>
            <a:t>(Hombre/Mujer)</a:t>
          </a:r>
        </a:p>
      </dgm:t>
    </dgm:pt>
    <dgm:pt modelId="{4C3773BA-3DED-4959-B48D-74018641272C}" type="parTrans" cxnId="{2C87EA5D-7338-42EC-BBBC-3F0BFEC019C2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9D7275-B726-4088-AFCB-1CB0CA8634CC}" type="sibTrans" cxnId="{2C87EA5D-7338-42EC-BBBC-3F0BFEC019C2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1AA590-ACF4-4C3F-ABAF-AA2306F83969}">
      <dgm:prSet phldrT="[Texto]" custT="1"/>
      <dgm:spPr/>
      <dgm:t>
        <a:bodyPr/>
        <a:lstStyle/>
        <a:p>
          <a:r>
            <a:rPr lang="es-MX" sz="1400" dirty="0">
              <a:latin typeface="Arial" panose="020B0604020202020204" pitchFamily="34" charset="0"/>
              <a:cs typeface="Arial" panose="020B0604020202020204" pitchFamily="34" charset="0"/>
            </a:rPr>
            <a:t>Llenarlo en formatos que así lo requiera.</a:t>
          </a:r>
        </a:p>
      </dgm:t>
    </dgm:pt>
    <dgm:pt modelId="{9BCA1C6C-1357-476D-90AE-53B06A88943D}" type="parTrans" cxnId="{E96D2566-79E6-4597-A07F-F8CC28FA03AB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425043-35A3-472A-BB5A-04A85F1CDD9B}" type="sibTrans" cxnId="{E96D2566-79E6-4597-A07F-F8CC28FA03AB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94FED9-9E82-4DDF-9E73-F727C4773C2E}">
      <dgm:prSet phldrT="[Texto]" custT="1"/>
      <dgm:spPr/>
      <dgm:t>
        <a:bodyPr/>
        <a:lstStyle/>
        <a:p>
          <a:r>
            <a:rPr lang="es-MX" sz="1200" dirty="0">
              <a:latin typeface="Arial" panose="020B0604020202020204" pitchFamily="34" charset="0"/>
              <a:cs typeface="Arial" panose="020B0604020202020204" pitchFamily="34" charset="0"/>
            </a:rPr>
            <a:t>Perspectiva de género</a:t>
          </a:r>
        </a:p>
      </dgm:t>
    </dgm:pt>
    <dgm:pt modelId="{BFD1615A-2E2B-4C85-AA8B-46ED23EC013C}" type="parTrans" cxnId="{AAB45ED3-0945-4861-8A41-362575DD37A3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2F8F2B-D22E-4F9B-ABAE-91D600EB5AC7}" type="sibTrans" cxnId="{AAB45ED3-0945-4861-8A41-362575DD37A3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0E394A-60B2-4CC2-B3A4-C1E26D6B94EF}">
      <dgm:prSet phldrT="[Texto]" custT="1"/>
      <dgm:spPr/>
      <dgm:t>
        <a:bodyPr/>
        <a:lstStyle/>
        <a:p>
          <a:r>
            <a:rPr lang="es-MX" sz="1400" dirty="0">
              <a:latin typeface="Arial" panose="020B0604020202020204" pitchFamily="34" charset="0"/>
              <a:cs typeface="Arial" panose="020B0604020202020204" pitchFamily="34" charset="0"/>
            </a:rPr>
            <a:t>Se eliminan los artículos El, La, Las, Los, etc. y se agrega </a:t>
          </a:r>
          <a:r>
            <a:rPr lang="es-MX" sz="1400" b="1" i="1" u="sng" dirty="0">
              <a:latin typeface="Arial" panose="020B0604020202020204" pitchFamily="34" charset="0"/>
              <a:cs typeface="Arial" panose="020B0604020202020204" pitchFamily="34" charset="0"/>
            </a:rPr>
            <a:t>entre paréntesis </a:t>
          </a:r>
          <a:r>
            <a:rPr lang="es-MX" sz="1400" b="0" i="0" u="none" dirty="0">
              <a:latin typeface="Arial" panose="020B0604020202020204" pitchFamily="34" charset="0"/>
              <a:cs typeface="Arial" panose="020B0604020202020204" pitchFamily="34" charset="0"/>
            </a:rPr>
            <a:t> lo opuesto a lo que se va a redactar.</a:t>
          </a:r>
          <a:endParaRPr lang="es-MX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D31E50-69E8-47E5-AA0A-0BBD5074D22C}" type="parTrans" cxnId="{525C7096-D565-4341-8543-458A7081B921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ED883D-7614-4BBB-8FFA-7E83B29FB0E3}" type="sibTrans" cxnId="{525C7096-D565-4341-8543-458A7081B921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44F56B-EC4D-4036-BD82-B0917A0951C8}">
      <dgm:prSet phldrT="[Texto]" custT="1"/>
      <dgm:spPr/>
      <dgm:t>
        <a:bodyPr/>
        <a:lstStyle/>
        <a:p>
          <a:r>
            <a:rPr lang="es-MX" sz="1400" dirty="0">
              <a:latin typeface="Arial" panose="020B0604020202020204" pitchFamily="34" charset="0"/>
              <a:cs typeface="Arial" panose="020B0604020202020204" pitchFamily="34" charset="0"/>
            </a:rPr>
            <a:t>Métodos: Observación, escritura del nombre o acta de nacimiento.</a:t>
          </a:r>
        </a:p>
      </dgm:t>
    </dgm:pt>
    <dgm:pt modelId="{4E96F30C-E046-48C3-808D-A117A6D25B9E}" type="parTrans" cxnId="{874B8170-657B-48A7-A1DD-181DDE579880}">
      <dgm:prSet/>
      <dgm:spPr/>
      <dgm:t>
        <a:bodyPr/>
        <a:lstStyle/>
        <a:p>
          <a:endParaRPr lang="es-MX"/>
        </a:p>
      </dgm:t>
    </dgm:pt>
    <dgm:pt modelId="{654077D3-DA40-48B1-8B8D-FC039171C588}" type="sibTrans" cxnId="{874B8170-657B-48A7-A1DD-181DDE579880}">
      <dgm:prSet/>
      <dgm:spPr/>
      <dgm:t>
        <a:bodyPr/>
        <a:lstStyle/>
        <a:p>
          <a:endParaRPr lang="es-MX"/>
        </a:p>
      </dgm:t>
    </dgm:pt>
    <dgm:pt modelId="{B841275D-7DB5-41AD-AE36-3C3919633677}">
      <dgm:prSet phldrT="[Texto]" custT="1"/>
      <dgm:spPr/>
      <dgm:t>
        <a:bodyPr/>
        <a:lstStyle/>
        <a:p>
          <a:r>
            <a:rPr lang="es-MX" sz="1400" dirty="0">
              <a:latin typeface="Arial" panose="020B0604020202020204" pitchFamily="34" charset="0"/>
              <a:cs typeface="Arial" panose="020B0604020202020204" pitchFamily="34" charset="0"/>
            </a:rPr>
            <a:t>Si no se llena, motivo de PIOT.</a:t>
          </a:r>
        </a:p>
      </dgm:t>
    </dgm:pt>
    <dgm:pt modelId="{BE652F0D-6E72-417F-A93B-16B076018AF1}" type="parTrans" cxnId="{A15324E8-3F6A-4655-AF60-EBC108E2807A}">
      <dgm:prSet/>
      <dgm:spPr/>
      <dgm:t>
        <a:bodyPr/>
        <a:lstStyle/>
        <a:p>
          <a:endParaRPr lang="es-MX"/>
        </a:p>
      </dgm:t>
    </dgm:pt>
    <dgm:pt modelId="{F2F09759-E683-4117-87FF-1A395C353579}" type="sibTrans" cxnId="{A15324E8-3F6A-4655-AF60-EBC108E2807A}">
      <dgm:prSet/>
      <dgm:spPr/>
      <dgm:t>
        <a:bodyPr/>
        <a:lstStyle/>
        <a:p>
          <a:endParaRPr lang="es-MX"/>
        </a:p>
      </dgm:t>
    </dgm:pt>
    <dgm:pt modelId="{32901857-3D55-4E06-97DC-D00A0FBB6E03}">
      <dgm:prSet phldrT="[Texto]" custT="1"/>
      <dgm:spPr/>
      <dgm:t>
        <a:bodyPr/>
        <a:lstStyle/>
        <a:p>
          <a:r>
            <a:rPr lang="es-MX" sz="1400" dirty="0">
              <a:latin typeface="Arial" panose="020B0604020202020204" pitchFamily="34" charset="0"/>
              <a:cs typeface="Arial" panose="020B0604020202020204" pitchFamily="34" charset="0"/>
            </a:rPr>
            <a:t>Ejemplo: Director</a:t>
          </a:r>
          <a:r>
            <a:rPr lang="es-MX" sz="1400" b="1" dirty="0">
              <a:latin typeface="Arial" panose="020B0604020202020204" pitchFamily="34" charset="0"/>
              <a:cs typeface="Arial" panose="020B0604020202020204" pitchFamily="34" charset="0"/>
            </a:rPr>
            <a:t>(a) </a:t>
          </a:r>
          <a:r>
            <a:rPr lang="es-MX" sz="1400" u="sng" dirty="0">
              <a:latin typeface="Arial" panose="020B0604020202020204" pitchFamily="34" charset="0"/>
              <a:cs typeface="Arial" panose="020B0604020202020204" pitchFamily="34" charset="0"/>
            </a:rPr>
            <a:t>Nombre completo</a:t>
          </a:r>
          <a:r>
            <a:rPr lang="es-MX" sz="1400" dirty="0">
              <a:latin typeface="Arial" panose="020B0604020202020204" pitchFamily="34" charset="0"/>
              <a:cs typeface="Arial" panose="020B0604020202020204" pitchFamily="34" charset="0"/>
            </a:rPr>
            <a:t>. - Ej. Director(a) Víctor Martínez -</a:t>
          </a:r>
        </a:p>
      </dgm:t>
    </dgm:pt>
    <dgm:pt modelId="{CFCE5E9A-E8BC-4CEC-AA7C-82DA5C376B65}" type="sibTrans" cxnId="{C4AD88D1-09BF-44BA-840E-C9822F312D34}">
      <dgm:prSet/>
      <dgm:spPr/>
      <dgm:t>
        <a:bodyPr/>
        <a:lstStyle/>
        <a:p>
          <a:endParaRPr lang="es-MX"/>
        </a:p>
      </dgm:t>
    </dgm:pt>
    <dgm:pt modelId="{2F2879AD-D82D-4A74-A380-BDD53C0AB7ED}" type="parTrans" cxnId="{C4AD88D1-09BF-44BA-840E-C9822F312D34}">
      <dgm:prSet/>
      <dgm:spPr/>
      <dgm:t>
        <a:bodyPr/>
        <a:lstStyle/>
        <a:p>
          <a:endParaRPr lang="es-MX"/>
        </a:p>
      </dgm:t>
    </dgm:pt>
    <dgm:pt modelId="{D22B648C-1602-441C-AEB2-093E44CE2A66}">
      <dgm:prSet phldrT="[Texto]" custT="1"/>
      <dgm:spPr/>
      <dgm:t>
        <a:bodyPr/>
        <a:lstStyle/>
        <a:p>
          <a:pPr>
            <a:buNone/>
          </a:pPr>
          <a:r>
            <a:rPr lang="es-MX" sz="1400" dirty="0">
              <a:latin typeface="Arial" panose="020B0604020202020204" pitchFamily="34" charset="0"/>
              <a:cs typeface="Arial" panose="020B0604020202020204" pitchFamily="34" charset="0"/>
            </a:rPr>
            <a:t>                 Dirección Jurídica/ de Recursos Humanos/ de Capacitación.</a:t>
          </a:r>
        </a:p>
      </dgm:t>
    </dgm:pt>
    <dgm:pt modelId="{6C1B4CD5-FD30-4A7E-A63D-518397091DAE}" type="parTrans" cxnId="{D108571F-44A6-4F5B-8720-E9494AE46DA4}">
      <dgm:prSet/>
      <dgm:spPr/>
      <dgm:t>
        <a:bodyPr/>
        <a:lstStyle/>
        <a:p>
          <a:endParaRPr lang="es-MX"/>
        </a:p>
      </dgm:t>
    </dgm:pt>
    <dgm:pt modelId="{CE190DE2-7474-445B-AB18-73A2F8C729E2}" type="sibTrans" cxnId="{D108571F-44A6-4F5B-8720-E9494AE46DA4}">
      <dgm:prSet/>
      <dgm:spPr/>
      <dgm:t>
        <a:bodyPr/>
        <a:lstStyle/>
        <a:p>
          <a:endParaRPr lang="es-MX"/>
        </a:p>
      </dgm:t>
    </dgm:pt>
    <dgm:pt modelId="{45789F3E-F2AF-4715-AC32-21A8F5A2F860}">
      <dgm:prSet phldrT="[Texto]" custT="1"/>
      <dgm:spPr/>
      <dgm:t>
        <a:bodyPr/>
        <a:lstStyle/>
        <a:p>
          <a:pPr>
            <a:buNone/>
          </a:pPr>
          <a:r>
            <a:rPr lang="es-MX" sz="1400" dirty="0">
              <a:latin typeface="Arial" panose="020B0604020202020204" pitchFamily="34" charset="0"/>
              <a:cs typeface="Arial" panose="020B0604020202020204" pitchFamily="34" charset="0"/>
            </a:rPr>
            <a:t>                 Directora</a:t>
          </a:r>
          <a:r>
            <a:rPr lang="es-MX" sz="1400" b="1" dirty="0">
              <a:latin typeface="Arial" panose="020B0604020202020204" pitchFamily="34" charset="0"/>
              <a:cs typeface="Arial" panose="020B0604020202020204" pitchFamily="34" charset="0"/>
            </a:rPr>
            <a:t>(o) </a:t>
          </a:r>
          <a:r>
            <a:rPr lang="es-MX" sz="1400" u="sng" dirty="0">
              <a:latin typeface="Arial" panose="020B0604020202020204" pitchFamily="34" charset="0"/>
              <a:cs typeface="Arial" panose="020B0604020202020204" pitchFamily="34" charset="0"/>
            </a:rPr>
            <a:t>Nombre completo </a:t>
          </a:r>
          <a:r>
            <a:rPr lang="es-MX" sz="1400" u="none" dirty="0">
              <a:latin typeface="Arial" panose="020B0604020202020204" pitchFamily="34" charset="0"/>
              <a:cs typeface="Arial" panose="020B0604020202020204" pitchFamily="34" charset="0"/>
            </a:rPr>
            <a:t>- Ej. Directora(o) Judith Méndez -</a:t>
          </a:r>
          <a:endParaRPr lang="es-MX" sz="1400" b="1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9A9DF2-D156-485A-BC70-50CD616328D3}" type="parTrans" cxnId="{3D7D9E8C-E031-4336-8E50-0A612B67103F}">
      <dgm:prSet/>
      <dgm:spPr/>
      <dgm:t>
        <a:bodyPr/>
        <a:lstStyle/>
        <a:p>
          <a:endParaRPr lang="es-MX"/>
        </a:p>
      </dgm:t>
    </dgm:pt>
    <dgm:pt modelId="{B47EA66C-85BC-4548-859E-E0FF4759DE28}" type="sibTrans" cxnId="{3D7D9E8C-E031-4336-8E50-0A612B67103F}">
      <dgm:prSet/>
      <dgm:spPr/>
      <dgm:t>
        <a:bodyPr/>
        <a:lstStyle/>
        <a:p>
          <a:endParaRPr lang="es-MX"/>
        </a:p>
      </dgm:t>
    </dgm:pt>
    <dgm:pt modelId="{F211982A-6CE2-487B-AD94-C4282F505194}" type="pres">
      <dgm:prSet presAssocID="{897C0B0B-0893-4B10-8A63-456D29E36A19}" presName="linearFlow" presStyleCnt="0">
        <dgm:presLayoutVars>
          <dgm:dir/>
          <dgm:animLvl val="lvl"/>
          <dgm:resizeHandles val="exact"/>
        </dgm:presLayoutVars>
      </dgm:prSet>
      <dgm:spPr/>
    </dgm:pt>
    <dgm:pt modelId="{7DF31B0D-2472-4BCC-8E2C-D9A6720682FD}" type="pres">
      <dgm:prSet presAssocID="{638D34EF-D326-4EE1-89FA-17E02E70590A}" presName="composite" presStyleCnt="0"/>
      <dgm:spPr/>
    </dgm:pt>
    <dgm:pt modelId="{F5B25400-AB7E-476C-A241-C0500350FE4B}" type="pres">
      <dgm:prSet presAssocID="{638D34EF-D326-4EE1-89FA-17E02E70590A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4F6AA978-F53F-430D-9AE3-F9065E41865C}" type="pres">
      <dgm:prSet presAssocID="{638D34EF-D326-4EE1-89FA-17E02E70590A}" presName="descendantText" presStyleLbl="alignAcc1" presStyleIdx="0" presStyleCnt="2">
        <dgm:presLayoutVars>
          <dgm:bulletEnabled val="1"/>
        </dgm:presLayoutVars>
      </dgm:prSet>
      <dgm:spPr/>
    </dgm:pt>
    <dgm:pt modelId="{2DFF3D67-8DC8-4056-B9D9-8062DE099A6B}" type="pres">
      <dgm:prSet presAssocID="{769D7275-B726-4088-AFCB-1CB0CA8634CC}" presName="sp" presStyleCnt="0"/>
      <dgm:spPr/>
    </dgm:pt>
    <dgm:pt modelId="{03FA0615-B6D1-4914-ACFD-F1E6D84E0445}" type="pres">
      <dgm:prSet presAssocID="{3594FED9-9E82-4DDF-9E73-F727C4773C2E}" presName="composite" presStyleCnt="0"/>
      <dgm:spPr/>
    </dgm:pt>
    <dgm:pt modelId="{46707E9A-321D-4874-BEEE-9E2037EACDEA}" type="pres">
      <dgm:prSet presAssocID="{3594FED9-9E82-4DDF-9E73-F727C4773C2E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0ADF21C2-A67A-423D-AB4D-84ED983C0238}" type="pres">
      <dgm:prSet presAssocID="{3594FED9-9E82-4DDF-9E73-F727C4773C2E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D108571F-44A6-4F5B-8720-E9494AE46DA4}" srcId="{3594FED9-9E82-4DDF-9E73-F727C4773C2E}" destId="{D22B648C-1602-441C-AEB2-093E44CE2A66}" srcOrd="3" destOrd="0" parTransId="{6C1B4CD5-FD30-4A7E-A63D-518397091DAE}" sibTransId="{CE190DE2-7474-445B-AB18-73A2F8C729E2}"/>
    <dgm:cxn modelId="{F17E1B23-3B9B-4379-9E5D-E647C3C25103}" type="presOf" srcId="{638D34EF-D326-4EE1-89FA-17E02E70590A}" destId="{F5B25400-AB7E-476C-A241-C0500350FE4B}" srcOrd="0" destOrd="0" presId="urn:microsoft.com/office/officeart/2005/8/layout/chevron2"/>
    <dgm:cxn modelId="{ED80C82C-BBB1-42C6-9B4E-8F0CC9FDB5E0}" type="presOf" srcId="{3594FED9-9E82-4DDF-9E73-F727C4773C2E}" destId="{46707E9A-321D-4874-BEEE-9E2037EACDEA}" srcOrd="0" destOrd="0" presId="urn:microsoft.com/office/officeart/2005/8/layout/chevron2"/>
    <dgm:cxn modelId="{983D3B5B-7A42-466F-B442-3023C6A18EAF}" type="presOf" srcId="{A844F56B-EC4D-4036-BD82-B0917A0951C8}" destId="{4F6AA978-F53F-430D-9AE3-F9065E41865C}" srcOrd="0" destOrd="1" presId="urn:microsoft.com/office/officeart/2005/8/layout/chevron2"/>
    <dgm:cxn modelId="{E184B85D-7640-492B-B65F-BB425A6AF11E}" type="presOf" srcId="{D22B648C-1602-441C-AEB2-093E44CE2A66}" destId="{0ADF21C2-A67A-423D-AB4D-84ED983C0238}" srcOrd="0" destOrd="3" presId="urn:microsoft.com/office/officeart/2005/8/layout/chevron2"/>
    <dgm:cxn modelId="{2C87EA5D-7338-42EC-BBBC-3F0BFEC019C2}" srcId="{897C0B0B-0893-4B10-8A63-456D29E36A19}" destId="{638D34EF-D326-4EE1-89FA-17E02E70590A}" srcOrd="0" destOrd="0" parTransId="{4C3773BA-3DED-4959-B48D-74018641272C}" sibTransId="{769D7275-B726-4088-AFCB-1CB0CA8634CC}"/>
    <dgm:cxn modelId="{E96D2566-79E6-4597-A07F-F8CC28FA03AB}" srcId="{638D34EF-D326-4EE1-89FA-17E02E70590A}" destId="{261AA590-ACF4-4C3F-ABAF-AA2306F83969}" srcOrd="0" destOrd="0" parTransId="{9BCA1C6C-1357-476D-90AE-53B06A88943D}" sibTransId="{F8425043-35A3-472A-BB5A-04A85F1CDD9B}"/>
    <dgm:cxn modelId="{DDB8BC48-1F50-4951-B7A1-C838F7D849FE}" type="presOf" srcId="{45789F3E-F2AF-4715-AC32-21A8F5A2F860}" destId="{0ADF21C2-A67A-423D-AB4D-84ED983C0238}" srcOrd="0" destOrd="2" presId="urn:microsoft.com/office/officeart/2005/8/layout/chevron2"/>
    <dgm:cxn modelId="{874B8170-657B-48A7-A1DD-181DDE579880}" srcId="{638D34EF-D326-4EE1-89FA-17E02E70590A}" destId="{A844F56B-EC4D-4036-BD82-B0917A0951C8}" srcOrd="1" destOrd="0" parTransId="{4E96F30C-E046-48C3-808D-A117A6D25B9E}" sibTransId="{654077D3-DA40-48B1-8B8D-FC039171C588}"/>
    <dgm:cxn modelId="{77603656-2C60-4038-BC59-CF9740A3808E}" type="presOf" srcId="{32901857-3D55-4E06-97DC-D00A0FBB6E03}" destId="{0ADF21C2-A67A-423D-AB4D-84ED983C0238}" srcOrd="0" destOrd="1" presId="urn:microsoft.com/office/officeart/2005/8/layout/chevron2"/>
    <dgm:cxn modelId="{A3378F78-8538-4996-8B7A-DDE11A4E2A9F}" type="presOf" srcId="{261AA590-ACF4-4C3F-ABAF-AA2306F83969}" destId="{4F6AA978-F53F-430D-9AE3-F9065E41865C}" srcOrd="0" destOrd="0" presId="urn:microsoft.com/office/officeart/2005/8/layout/chevron2"/>
    <dgm:cxn modelId="{3D7D9E8C-E031-4336-8E50-0A612B67103F}" srcId="{3594FED9-9E82-4DDF-9E73-F727C4773C2E}" destId="{45789F3E-F2AF-4715-AC32-21A8F5A2F860}" srcOrd="2" destOrd="0" parTransId="{C19A9DF2-D156-485A-BC70-50CD616328D3}" sibTransId="{B47EA66C-85BC-4548-859E-E0FF4759DE28}"/>
    <dgm:cxn modelId="{525C7096-D565-4341-8543-458A7081B921}" srcId="{3594FED9-9E82-4DDF-9E73-F727C4773C2E}" destId="{BD0E394A-60B2-4CC2-B3A4-C1E26D6B94EF}" srcOrd="0" destOrd="0" parTransId="{CED31E50-69E8-47E5-AA0A-0BBD5074D22C}" sibTransId="{3FED883D-7614-4BBB-8FFA-7E83B29FB0E3}"/>
    <dgm:cxn modelId="{945B43A3-5B8F-4B4C-A554-C2F43F115D0D}" type="presOf" srcId="{B841275D-7DB5-41AD-AE36-3C3919633677}" destId="{4F6AA978-F53F-430D-9AE3-F9065E41865C}" srcOrd="0" destOrd="2" presId="urn:microsoft.com/office/officeart/2005/8/layout/chevron2"/>
    <dgm:cxn modelId="{202910BD-6267-43C4-9ECC-DF1737A9C24D}" type="presOf" srcId="{BD0E394A-60B2-4CC2-B3A4-C1E26D6B94EF}" destId="{0ADF21C2-A67A-423D-AB4D-84ED983C0238}" srcOrd="0" destOrd="0" presId="urn:microsoft.com/office/officeart/2005/8/layout/chevron2"/>
    <dgm:cxn modelId="{C4AD88D1-09BF-44BA-840E-C9822F312D34}" srcId="{3594FED9-9E82-4DDF-9E73-F727C4773C2E}" destId="{32901857-3D55-4E06-97DC-D00A0FBB6E03}" srcOrd="1" destOrd="0" parTransId="{2F2879AD-D82D-4A74-A380-BDD53C0AB7ED}" sibTransId="{CFCE5E9A-E8BC-4CEC-AA7C-82DA5C376B65}"/>
    <dgm:cxn modelId="{AAB45ED3-0945-4861-8A41-362575DD37A3}" srcId="{897C0B0B-0893-4B10-8A63-456D29E36A19}" destId="{3594FED9-9E82-4DDF-9E73-F727C4773C2E}" srcOrd="1" destOrd="0" parTransId="{BFD1615A-2E2B-4C85-AA8B-46ED23EC013C}" sibTransId="{502F8F2B-D22E-4F9B-ABAE-91D600EB5AC7}"/>
    <dgm:cxn modelId="{A15324E8-3F6A-4655-AF60-EBC108E2807A}" srcId="{638D34EF-D326-4EE1-89FA-17E02E70590A}" destId="{B841275D-7DB5-41AD-AE36-3C3919633677}" srcOrd="2" destOrd="0" parTransId="{BE652F0D-6E72-417F-A93B-16B076018AF1}" sibTransId="{F2F09759-E683-4117-87FF-1A395C353579}"/>
    <dgm:cxn modelId="{D75D64EB-1F44-442F-8DD0-827D5ECFF0EB}" type="presOf" srcId="{897C0B0B-0893-4B10-8A63-456D29E36A19}" destId="{F211982A-6CE2-487B-AD94-C4282F505194}" srcOrd="0" destOrd="0" presId="urn:microsoft.com/office/officeart/2005/8/layout/chevron2"/>
    <dgm:cxn modelId="{9DB50063-C06D-4187-AF59-36CEBBA6DFD4}" type="presParOf" srcId="{F211982A-6CE2-487B-AD94-C4282F505194}" destId="{7DF31B0D-2472-4BCC-8E2C-D9A6720682FD}" srcOrd="0" destOrd="0" presId="urn:microsoft.com/office/officeart/2005/8/layout/chevron2"/>
    <dgm:cxn modelId="{3E1631D4-C797-4BDB-A4DB-DD5FBB4D38E1}" type="presParOf" srcId="{7DF31B0D-2472-4BCC-8E2C-D9A6720682FD}" destId="{F5B25400-AB7E-476C-A241-C0500350FE4B}" srcOrd="0" destOrd="0" presId="urn:microsoft.com/office/officeart/2005/8/layout/chevron2"/>
    <dgm:cxn modelId="{7A909D15-8748-48CC-924A-74EB7E536CFF}" type="presParOf" srcId="{7DF31B0D-2472-4BCC-8E2C-D9A6720682FD}" destId="{4F6AA978-F53F-430D-9AE3-F9065E41865C}" srcOrd="1" destOrd="0" presId="urn:microsoft.com/office/officeart/2005/8/layout/chevron2"/>
    <dgm:cxn modelId="{65C61C9F-C6B0-4656-8A7A-39F14169B467}" type="presParOf" srcId="{F211982A-6CE2-487B-AD94-C4282F505194}" destId="{2DFF3D67-8DC8-4056-B9D9-8062DE099A6B}" srcOrd="1" destOrd="0" presId="urn:microsoft.com/office/officeart/2005/8/layout/chevron2"/>
    <dgm:cxn modelId="{0FF85ADE-3DF8-45EB-9F4E-7A47FBD149D3}" type="presParOf" srcId="{F211982A-6CE2-487B-AD94-C4282F505194}" destId="{03FA0615-B6D1-4914-ACFD-F1E6D84E0445}" srcOrd="2" destOrd="0" presId="urn:microsoft.com/office/officeart/2005/8/layout/chevron2"/>
    <dgm:cxn modelId="{CD9F6073-8729-4173-89BA-5D04215D8DFF}" type="presParOf" srcId="{03FA0615-B6D1-4914-ACFD-F1E6D84E0445}" destId="{46707E9A-321D-4874-BEEE-9E2037EACDEA}" srcOrd="0" destOrd="0" presId="urn:microsoft.com/office/officeart/2005/8/layout/chevron2"/>
    <dgm:cxn modelId="{30DC16FC-2748-40F0-9B79-73AD1AC7F13B}" type="presParOf" srcId="{03FA0615-B6D1-4914-ACFD-F1E6D84E0445}" destId="{0ADF21C2-A67A-423D-AB4D-84ED983C023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7C0B0B-0893-4B10-8A63-456D29E36A19}" type="doc">
      <dgm:prSet loTypeId="urn:microsoft.com/office/officeart/2005/8/layout/chevron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638D34EF-D326-4EE1-89FA-17E02E70590A}">
      <dgm:prSet phldrT="[Texto]" custT="1"/>
      <dgm:spPr/>
      <dgm:t>
        <a:bodyPr/>
        <a:lstStyle/>
        <a:p>
          <a:r>
            <a:rPr lang="es-MX" sz="1200" dirty="0">
              <a:latin typeface="Arial" panose="020B0604020202020204" pitchFamily="34" charset="0"/>
              <a:cs typeface="Arial" panose="020B0604020202020204" pitchFamily="34" charset="0"/>
            </a:rPr>
            <a:t>Información vigente</a:t>
          </a:r>
        </a:p>
      </dgm:t>
    </dgm:pt>
    <dgm:pt modelId="{4C3773BA-3DED-4959-B48D-74018641272C}" type="parTrans" cxnId="{2C87EA5D-7338-42EC-BBBC-3F0BFEC019C2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9D7275-B726-4088-AFCB-1CB0CA8634CC}" type="sibTrans" cxnId="{2C87EA5D-7338-42EC-BBBC-3F0BFEC019C2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1AA590-ACF4-4C3F-ABAF-AA2306F83969}">
      <dgm:prSet phldrT="[Texto]" custT="1"/>
      <dgm:spPr/>
      <dgm:t>
        <a:bodyPr/>
        <a:lstStyle/>
        <a:p>
          <a:r>
            <a:rPr lang="es-MX" sz="1400" dirty="0">
              <a:latin typeface="Arial" panose="020B0604020202020204" pitchFamily="34" charset="0"/>
              <a:cs typeface="Arial" panose="020B0604020202020204" pitchFamily="34" charset="0"/>
            </a:rPr>
            <a:t>Resguardar la información y eliminar aquella que no cumpla este criterio. (Aquel mes que no corresponda a la publicación).</a:t>
          </a:r>
        </a:p>
      </dgm:t>
    </dgm:pt>
    <dgm:pt modelId="{9BCA1C6C-1357-476D-90AE-53B06A88943D}" type="parTrans" cxnId="{E96D2566-79E6-4597-A07F-F8CC28FA03AB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425043-35A3-472A-BB5A-04A85F1CDD9B}" type="sibTrans" cxnId="{E96D2566-79E6-4597-A07F-F8CC28FA03AB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94FED9-9E82-4DDF-9E73-F727C4773C2E}">
      <dgm:prSet phldrT="[Texto]" custT="1"/>
      <dgm:spPr/>
      <dgm:t>
        <a:bodyPr/>
        <a:lstStyle/>
        <a:p>
          <a:r>
            <a:rPr lang="es-MX" sz="1200" dirty="0">
              <a:latin typeface="Arial" panose="020B0604020202020204" pitchFamily="34" charset="0"/>
              <a:cs typeface="Arial" panose="020B0604020202020204" pitchFamily="34" charset="0"/>
            </a:rPr>
            <a:t>Conservación de la información.</a:t>
          </a:r>
        </a:p>
      </dgm:t>
    </dgm:pt>
    <dgm:pt modelId="{BFD1615A-2E2B-4C85-AA8B-46ED23EC013C}" type="parTrans" cxnId="{AAB45ED3-0945-4861-8A41-362575DD37A3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2F8F2B-D22E-4F9B-ABAE-91D600EB5AC7}" type="sibTrans" cxnId="{AAB45ED3-0945-4861-8A41-362575DD37A3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0E394A-60B2-4CC2-B3A4-C1E26D6B94EF}">
      <dgm:prSet phldrT="[Texto]" custT="1"/>
      <dgm:spPr/>
      <dgm:t>
        <a:bodyPr/>
        <a:lstStyle/>
        <a:p>
          <a:r>
            <a:rPr lang="es-MX" sz="1400" dirty="0">
              <a:latin typeface="Arial" panose="020B0604020202020204" pitchFamily="34" charset="0"/>
              <a:cs typeface="Arial" panose="020B0604020202020204" pitchFamily="34" charset="0"/>
            </a:rPr>
            <a:t>De acuerdo con la última reforma a los Lineamientos Técnicos, </a:t>
          </a:r>
          <a:r>
            <a:rPr lang="es-MX" sz="1400" b="1" dirty="0">
              <a:latin typeface="Arial" panose="020B0604020202020204" pitchFamily="34" charset="0"/>
              <a:cs typeface="Arial" panose="020B0604020202020204" pitchFamily="34" charset="0"/>
            </a:rPr>
            <a:t>no es a modo retroactivo</a:t>
          </a:r>
          <a:r>
            <a:rPr lang="es-MX" sz="1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CED31E50-69E8-47E5-AA0A-0BBD5074D22C}" type="parTrans" cxnId="{525C7096-D565-4341-8543-458A7081B921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ED883D-7614-4BBB-8FFA-7E83B29FB0E3}" type="sibTrans" cxnId="{525C7096-D565-4341-8543-458A7081B921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A28083-BD2A-4D7D-ACC0-A3CA7B4DAFC2}">
      <dgm:prSet phldrT="[Texto]" custT="1"/>
      <dgm:spPr/>
      <dgm:t>
        <a:bodyPr/>
        <a:lstStyle/>
        <a:p>
          <a:r>
            <a:rPr lang="es-MX" sz="1200" dirty="0">
              <a:latin typeface="Arial" panose="020B0604020202020204" pitchFamily="34" charset="0"/>
              <a:cs typeface="Arial" panose="020B0604020202020204" pitchFamily="34" charset="0"/>
            </a:rPr>
            <a:t>Tabla de actualización y conservación</a:t>
          </a:r>
        </a:p>
      </dgm:t>
    </dgm:pt>
    <dgm:pt modelId="{D545C817-0FC4-44D2-988C-7AE6BCD67BF8}" type="parTrans" cxnId="{F5FDB837-4202-4E7C-B547-4881033BAE6C}">
      <dgm:prSet/>
      <dgm:spPr/>
      <dgm:t>
        <a:bodyPr/>
        <a:lstStyle/>
        <a:p>
          <a:endParaRPr lang="es-MX"/>
        </a:p>
      </dgm:t>
    </dgm:pt>
    <dgm:pt modelId="{D391EE9F-5423-45D0-8557-E890D480C4CA}" type="sibTrans" cxnId="{F5FDB837-4202-4E7C-B547-4881033BAE6C}">
      <dgm:prSet/>
      <dgm:spPr/>
      <dgm:t>
        <a:bodyPr/>
        <a:lstStyle/>
        <a:p>
          <a:endParaRPr lang="es-MX"/>
        </a:p>
      </dgm:t>
    </dgm:pt>
    <dgm:pt modelId="{0BF592ED-2595-4EC7-B0A2-08D44868A686}">
      <dgm:prSet custT="1"/>
      <dgm:spPr/>
      <dgm:t>
        <a:bodyPr/>
        <a:lstStyle/>
        <a:p>
          <a:r>
            <a:rPr lang="es-MX" sz="1400" dirty="0">
              <a:latin typeface="Arial" panose="020B0604020202020204" pitchFamily="34" charset="0"/>
              <a:cs typeface="Arial" panose="020B0604020202020204" pitchFamily="34" charset="0"/>
            </a:rPr>
            <a:t>Revisar la Tabla de Actualización y Conservación de la página institucional por alguna posible modificación y cumplir con lo que marca en la misma.</a:t>
          </a:r>
        </a:p>
      </dgm:t>
    </dgm:pt>
    <dgm:pt modelId="{EED15F22-5F18-4713-A579-9385A1107337}" type="parTrans" cxnId="{1ABA1EFE-4222-4549-B32C-BA5F7A303720}">
      <dgm:prSet/>
      <dgm:spPr/>
      <dgm:t>
        <a:bodyPr/>
        <a:lstStyle/>
        <a:p>
          <a:endParaRPr lang="es-MX"/>
        </a:p>
      </dgm:t>
    </dgm:pt>
    <dgm:pt modelId="{8A28B1BD-5FF0-4C13-B7B7-B61EB8F73946}" type="sibTrans" cxnId="{1ABA1EFE-4222-4549-B32C-BA5F7A303720}">
      <dgm:prSet/>
      <dgm:spPr/>
      <dgm:t>
        <a:bodyPr/>
        <a:lstStyle/>
        <a:p>
          <a:endParaRPr lang="es-MX"/>
        </a:p>
      </dgm:t>
    </dgm:pt>
    <dgm:pt modelId="{2AF80725-2443-4649-B73A-3FDD386545C9}">
      <dgm:prSet phldrT="[Texto]" custT="1"/>
      <dgm:spPr/>
      <dgm:t>
        <a:bodyPr/>
        <a:lstStyle/>
        <a:p>
          <a:r>
            <a:rPr lang="es-MX" sz="1400" dirty="0">
              <a:latin typeface="Arial" panose="020B0604020202020204" pitchFamily="34" charset="0"/>
              <a:cs typeface="Arial" panose="020B0604020202020204" pitchFamily="34" charset="0"/>
            </a:rPr>
            <a:t>Cargar el mes correspondiente en la PNT.</a:t>
          </a:r>
        </a:p>
      </dgm:t>
    </dgm:pt>
    <dgm:pt modelId="{CEDD8589-D6A2-4939-8A57-1245674CC6F2}" type="parTrans" cxnId="{57FDE77B-9CD8-4636-9C6C-87602E5154DA}">
      <dgm:prSet/>
      <dgm:spPr/>
      <dgm:t>
        <a:bodyPr/>
        <a:lstStyle/>
        <a:p>
          <a:endParaRPr lang="es-MX"/>
        </a:p>
      </dgm:t>
    </dgm:pt>
    <dgm:pt modelId="{CCAD9F6A-AC3F-4F92-AA3A-21148339CEF8}" type="sibTrans" cxnId="{57FDE77B-9CD8-4636-9C6C-87602E5154DA}">
      <dgm:prSet/>
      <dgm:spPr/>
      <dgm:t>
        <a:bodyPr/>
        <a:lstStyle/>
        <a:p>
          <a:endParaRPr lang="es-MX"/>
        </a:p>
      </dgm:t>
    </dgm:pt>
    <dgm:pt modelId="{380FADD3-A340-43E9-A310-A00E0684025F}">
      <dgm:prSet phldrT="[Texto]" custT="1"/>
      <dgm:spPr/>
      <dgm:t>
        <a:bodyPr/>
        <a:lstStyle/>
        <a:p>
          <a:r>
            <a:rPr lang="es-MX" sz="1400" dirty="0">
              <a:latin typeface="Arial" panose="020B0604020202020204" pitchFamily="34" charset="0"/>
              <a:cs typeface="Arial" panose="020B0604020202020204" pitchFamily="34" charset="0"/>
            </a:rPr>
            <a:t>Ejemplo, si se conserva un ejercicio anterior:</a:t>
          </a:r>
        </a:p>
      </dgm:t>
    </dgm:pt>
    <dgm:pt modelId="{3AC45C29-6304-4D57-8BDC-FC12EAD9297C}" type="parTrans" cxnId="{E43FB270-7087-4E76-8C3E-2543CF261E4F}">
      <dgm:prSet/>
      <dgm:spPr/>
      <dgm:t>
        <a:bodyPr/>
        <a:lstStyle/>
        <a:p>
          <a:endParaRPr lang="es-MX"/>
        </a:p>
      </dgm:t>
    </dgm:pt>
    <dgm:pt modelId="{6C601C2D-BA8D-4176-BA79-692B5661E4E2}" type="sibTrans" cxnId="{E43FB270-7087-4E76-8C3E-2543CF261E4F}">
      <dgm:prSet/>
      <dgm:spPr/>
      <dgm:t>
        <a:bodyPr/>
        <a:lstStyle/>
        <a:p>
          <a:endParaRPr lang="es-MX"/>
        </a:p>
      </dgm:t>
    </dgm:pt>
    <dgm:pt modelId="{2ADF7DC4-51A5-4D3F-A5A8-16F15267EB1B}">
      <dgm:prSet phldrT="[Texto]" custT="1"/>
      <dgm:spPr/>
      <dgm:t>
        <a:bodyPr/>
        <a:lstStyle/>
        <a:p>
          <a:r>
            <a:rPr lang="es-MX" sz="1400" dirty="0">
              <a:latin typeface="Arial" panose="020B0604020202020204" pitchFamily="34" charset="0"/>
              <a:cs typeface="Arial" panose="020B0604020202020204" pitchFamily="34" charset="0"/>
            </a:rPr>
            <a:t>Se conserva la información desde enero hasta diciembre 2024.</a:t>
          </a:r>
        </a:p>
      </dgm:t>
    </dgm:pt>
    <dgm:pt modelId="{A34E5D10-B42C-4719-8A6F-319D4157284B}" type="parTrans" cxnId="{4DBAA89E-0052-4027-B370-679AF6402586}">
      <dgm:prSet/>
      <dgm:spPr/>
      <dgm:t>
        <a:bodyPr/>
        <a:lstStyle/>
        <a:p>
          <a:endParaRPr lang="es-MX"/>
        </a:p>
      </dgm:t>
    </dgm:pt>
    <dgm:pt modelId="{74EBC2C4-113D-4E7B-B59B-01548651E3D1}" type="sibTrans" cxnId="{4DBAA89E-0052-4027-B370-679AF6402586}">
      <dgm:prSet/>
      <dgm:spPr/>
      <dgm:t>
        <a:bodyPr/>
        <a:lstStyle/>
        <a:p>
          <a:endParaRPr lang="es-MX"/>
        </a:p>
      </dgm:t>
    </dgm:pt>
    <dgm:pt modelId="{9B57A61F-93DC-4B83-9843-7568860499CB}">
      <dgm:prSet phldrT="[Texto]" custT="1"/>
      <dgm:spPr/>
      <dgm:t>
        <a:bodyPr/>
        <a:lstStyle/>
        <a:p>
          <a:r>
            <a:rPr lang="es-MX" sz="1400" dirty="0">
              <a:latin typeface="Arial" panose="020B0604020202020204" pitchFamily="34" charset="0"/>
              <a:cs typeface="Arial" panose="020B0604020202020204" pitchFamily="34" charset="0"/>
            </a:rPr>
            <a:t>Dicha conservación se cumplirá hasta el ejercicio 2025.</a:t>
          </a:r>
        </a:p>
      </dgm:t>
    </dgm:pt>
    <dgm:pt modelId="{2923083A-F6FD-4F3A-A1B4-B89C35F7E15A}" type="parTrans" cxnId="{AC81E9EC-C743-46FC-A7CE-B7C86991522B}">
      <dgm:prSet/>
      <dgm:spPr/>
      <dgm:t>
        <a:bodyPr/>
        <a:lstStyle/>
        <a:p>
          <a:endParaRPr lang="es-MX"/>
        </a:p>
      </dgm:t>
    </dgm:pt>
    <dgm:pt modelId="{16409C56-36C1-4DA6-9E9E-B14BBC04BB54}" type="sibTrans" cxnId="{AC81E9EC-C743-46FC-A7CE-B7C86991522B}">
      <dgm:prSet/>
      <dgm:spPr/>
      <dgm:t>
        <a:bodyPr/>
        <a:lstStyle/>
        <a:p>
          <a:endParaRPr lang="es-MX"/>
        </a:p>
      </dgm:t>
    </dgm:pt>
    <dgm:pt modelId="{9FA682C5-4C99-40DA-811D-4325147E92CC}">
      <dgm:prSet phldrT="[Texto]" custT="1"/>
      <dgm:spPr/>
      <dgm:t>
        <a:bodyPr/>
        <a:lstStyle/>
        <a:p>
          <a:r>
            <a:rPr lang="es-MX" sz="1400" dirty="0">
              <a:latin typeface="Arial" panose="020B0604020202020204" pitchFamily="34" charset="0"/>
              <a:cs typeface="Arial" panose="020B0604020202020204" pitchFamily="34" charset="0"/>
            </a:rPr>
            <a:t>Realizar este ejercicio en los meses posteriores.</a:t>
          </a:r>
        </a:p>
      </dgm:t>
    </dgm:pt>
    <dgm:pt modelId="{CEED2488-8FA5-4E07-B179-81ED55B5AF4D}" type="parTrans" cxnId="{C8E0D38D-92C7-4084-A356-9A60BDE0E09E}">
      <dgm:prSet/>
      <dgm:spPr/>
      <dgm:t>
        <a:bodyPr/>
        <a:lstStyle/>
        <a:p>
          <a:endParaRPr lang="es-MX"/>
        </a:p>
      </dgm:t>
    </dgm:pt>
    <dgm:pt modelId="{51E90004-2F49-4664-974D-5C879B6FA5DF}" type="sibTrans" cxnId="{C8E0D38D-92C7-4084-A356-9A60BDE0E09E}">
      <dgm:prSet/>
      <dgm:spPr/>
      <dgm:t>
        <a:bodyPr/>
        <a:lstStyle/>
        <a:p>
          <a:endParaRPr lang="es-MX"/>
        </a:p>
      </dgm:t>
    </dgm:pt>
    <dgm:pt modelId="{262BE147-41A7-4F59-A30B-178F0C1B2089}">
      <dgm:prSet custT="1"/>
      <dgm:spPr/>
      <dgm:t>
        <a:bodyPr/>
        <a:lstStyle/>
        <a:p>
          <a:r>
            <a:rPr lang="es-MX" sz="1400" dirty="0">
              <a:latin typeface="Arial" panose="020B0604020202020204" pitchFamily="34" charset="0"/>
              <a:cs typeface="Arial" panose="020B0604020202020204" pitchFamily="34" charset="0"/>
            </a:rPr>
            <a:t>Descargar nuevamente.</a:t>
          </a:r>
        </a:p>
      </dgm:t>
    </dgm:pt>
    <dgm:pt modelId="{095DE8C9-AC09-473B-891E-26D2663E53B5}" type="parTrans" cxnId="{6DB0DB74-39AA-443E-B21B-20A18572DA83}">
      <dgm:prSet/>
      <dgm:spPr/>
      <dgm:t>
        <a:bodyPr/>
        <a:lstStyle/>
        <a:p>
          <a:endParaRPr lang="es-MX"/>
        </a:p>
      </dgm:t>
    </dgm:pt>
    <dgm:pt modelId="{E167EDE7-D4A0-4F09-AB25-42A362FB9BC7}" type="sibTrans" cxnId="{6DB0DB74-39AA-443E-B21B-20A18572DA83}">
      <dgm:prSet/>
      <dgm:spPr/>
      <dgm:t>
        <a:bodyPr/>
        <a:lstStyle/>
        <a:p>
          <a:endParaRPr lang="es-MX"/>
        </a:p>
      </dgm:t>
    </dgm:pt>
    <dgm:pt modelId="{F211982A-6CE2-487B-AD94-C4282F505194}" type="pres">
      <dgm:prSet presAssocID="{897C0B0B-0893-4B10-8A63-456D29E36A19}" presName="linearFlow" presStyleCnt="0">
        <dgm:presLayoutVars>
          <dgm:dir/>
          <dgm:animLvl val="lvl"/>
          <dgm:resizeHandles val="exact"/>
        </dgm:presLayoutVars>
      </dgm:prSet>
      <dgm:spPr/>
    </dgm:pt>
    <dgm:pt modelId="{8F7E0E1A-044A-473B-8B97-95D32B422DFB}" type="pres">
      <dgm:prSet presAssocID="{37A28083-BD2A-4D7D-ACC0-A3CA7B4DAFC2}" presName="composite" presStyleCnt="0"/>
      <dgm:spPr/>
    </dgm:pt>
    <dgm:pt modelId="{229D2477-7D9F-4B0D-ADA4-CCC05D34182F}" type="pres">
      <dgm:prSet presAssocID="{37A28083-BD2A-4D7D-ACC0-A3CA7B4DAFC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9BA7D0A-4AEE-4A02-8F46-86088E0E18BB}" type="pres">
      <dgm:prSet presAssocID="{37A28083-BD2A-4D7D-ACC0-A3CA7B4DAFC2}" presName="descendantText" presStyleLbl="alignAcc1" presStyleIdx="0" presStyleCnt="3">
        <dgm:presLayoutVars>
          <dgm:bulletEnabled val="1"/>
        </dgm:presLayoutVars>
      </dgm:prSet>
      <dgm:spPr/>
    </dgm:pt>
    <dgm:pt modelId="{F1C0CA1F-B4E5-444C-BD40-8125AEC34882}" type="pres">
      <dgm:prSet presAssocID="{D391EE9F-5423-45D0-8557-E890D480C4CA}" presName="sp" presStyleCnt="0"/>
      <dgm:spPr/>
    </dgm:pt>
    <dgm:pt modelId="{7DF31B0D-2472-4BCC-8E2C-D9A6720682FD}" type="pres">
      <dgm:prSet presAssocID="{638D34EF-D326-4EE1-89FA-17E02E70590A}" presName="composite" presStyleCnt="0"/>
      <dgm:spPr/>
    </dgm:pt>
    <dgm:pt modelId="{F5B25400-AB7E-476C-A241-C0500350FE4B}" type="pres">
      <dgm:prSet presAssocID="{638D34EF-D326-4EE1-89FA-17E02E70590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F6AA978-F53F-430D-9AE3-F9065E41865C}" type="pres">
      <dgm:prSet presAssocID="{638D34EF-D326-4EE1-89FA-17E02E70590A}" presName="descendantText" presStyleLbl="alignAcc1" presStyleIdx="1" presStyleCnt="3">
        <dgm:presLayoutVars>
          <dgm:bulletEnabled val="1"/>
        </dgm:presLayoutVars>
      </dgm:prSet>
      <dgm:spPr/>
    </dgm:pt>
    <dgm:pt modelId="{2DFF3D67-8DC8-4056-B9D9-8062DE099A6B}" type="pres">
      <dgm:prSet presAssocID="{769D7275-B726-4088-AFCB-1CB0CA8634CC}" presName="sp" presStyleCnt="0"/>
      <dgm:spPr/>
    </dgm:pt>
    <dgm:pt modelId="{03FA0615-B6D1-4914-ACFD-F1E6D84E0445}" type="pres">
      <dgm:prSet presAssocID="{3594FED9-9E82-4DDF-9E73-F727C4773C2E}" presName="composite" presStyleCnt="0"/>
      <dgm:spPr/>
    </dgm:pt>
    <dgm:pt modelId="{46707E9A-321D-4874-BEEE-9E2037EACDEA}" type="pres">
      <dgm:prSet presAssocID="{3594FED9-9E82-4DDF-9E73-F727C4773C2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ADF21C2-A67A-423D-AB4D-84ED983C0238}" type="pres">
      <dgm:prSet presAssocID="{3594FED9-9E82-4DDF-9E73-F727C4773C2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F17E1B23-3B9B-4379-9E5D-E647C3C25103}" type="presOf" srcId="{638D34EF-D326-4EE1-89FA-17E02E70590A}" destId="{F5B25400-AB7E-476C-A241-C0500350FE4B}" srcOrd="0" destOrd="0" presId="urn:microsoft.com/office/officeart/2005/8/layout/chevron2"/>
    <dgm:cxn modelId="{E41D3023-AD00-436A-AEF7-4FDCB2908AC9}" type="presOf" srcId="{2ADF7DC4-51A5-4D3F-A5A8-16F15267EB1B}" destId="{0ADF21C2-A67A-423D-AB4D-84ED983C0238}" srcOrd="0" destOrd="2" presId="urn:microsoft.com/office/officeart/2005/8/layout/chevron2"/>
    <dgm:cxn modelId="{ED80C82C-BBB1-42C6-9B4E-8F0CC9FDB5E0}" type="presOf" srcId="{3594FED9-9E82-4DDF-9E73-F727C4773C2E}" destId="{46707E9A-321D-4874-BEEE-9E2037EACDEA}" srcOrd="0" destOrd="0" presId="urn:microsoft.com/office/officeart/2005/8/layout/chevron2"/>
    <dgm:cxn modelId="{F5FDB837-4202-4E7C-B547-4881033BAE6C}" srcId="{897C0B0B-0893-4B10-8A63-456D29E36A19}" destId="{37A28083-BD2A-4D7D-ACC0-A3CA7B4DAFC2}" srcOrd="0" destOrd="0" parTransId="{D545C817-0FC4-44D2-988C-7AE6BCD67BF8}" sibTransId="{D391EE9F-5423-45D0-8557-E890D480C4CA}"/>
    <dgm:cxn modelId="{2C87EA5D-7338-42EC-BBBC-3F0BFEC019C2}" srcId="{897C0B0B-0893-4B10-8A63-456D29E36A19}" destId="{638D34EF-D326-4EE1-89FA-17E02E70590A}" srcOrd="1" destOrd="0" parTransId="{4C3773BA-3DED-4959-B48D-74018641272C}" sibTransId="{769D7275-B726-4088-AFCB-1CB0CA8634CC}"/>
    <dgm:cxn modelId="{134FFE64-788A-4482-81D1-6115F2ACDA54}" type="presOf" srcId="{9B57A61F-93DC-4B83-9843-7568860499CB}" destId="{0ADF21C2-A67A-423D-AB4D-84ED983C0238}" srcOrd="0" destOrd="3" presId="urn:microsoft.com/office/officeart/2005/8/layout/chevron2"/>
    <dgm:cxn modelId="{E96D2566-79E6-4597-A07F-F8CC28FA03AB}" srcId="{638D34EF-D326-4EE1-89FA-17E02E70590A}" destId="{261AA590-ACF4-4C3F-ABAF-AA2306F83969}" srcOrd="0" destOrd="0" parTransId="{9BCA1C6C-1357-476D-90AE-53B06A88943D}" sibTransId="{F8425043-35A3-472A-BB5A-04A85F1CDD9B}"/>
    <dgm:cxn modelId="{00267B4E-E5A9-4964-A0D2-1083B18B826E}" type="presOf" srcId="{2AF80725-2443-4649-B73A-3FDD386545C9}" destId="{4F6AA978-F53F-430D-9AE3-F9065E41865C}" srcOrd="0" destOrd="1" presId="urn:microsoft.com/office/officeart/2005/8/layout/chevron2"/>
    <dgm:cxn modelId="{AFC4AA6E-0227-4386-ADA7-84DAC419EF19}" type="presOf" srcId="{262BE147-41A7-4F59-A30B-178F0C1B2089}" destId="{D9BA7D0A-4AEE-4A02-8F46-86088E0E18BB}" srcOrd="0" destOrd="1" presId="urn:microsoft.com/office/officeart/2005/8/layout/chevron2"/>
    <dgm:cxn modelId="{E43FB270-7087-4E76-8C3E-2543CF261E4F}" srcId="{3594FED9-9E82-4DDF-9E73-F727C4773C2E}" destId="{380FADD3-A340-43E9-A310-A00E0684025F}" srcOrd="1" destOrd="0" parTransId="{3AC45C29-6304-4D57-8BDC-FC12EAD9297C}" sibTransId="{6C601C2D-BA8D-4176-BA79-692B5661E4E2}"/>
    <dgm:cxn modelId="{6DB0DB74-39AA-443E-B21B-20A18572DA83}" srcId="{37A28083-BD2A-4D7D-ACC0-A3CA7B4DAFC2}" destId="{262BE147-41A7-4F59-A30B-178F0C1B2089}" srcOrd="1" destOrd="0" parTransId="{095DE8C9-AC09-473B-891E-26D2663E53B5}" sibTransId="{E167EDE7-D4A0-4F09-AB25-42A362FB9BC7}"/>
    <dgm:cxn modelId="{A3378F78-8538-4996-8B7A-DDE11A4E2A9F}" type="presOf" srcId="{261AA590-ACF4-4C3F-ABAF-AA2306F83969}" destId="{4F6AA978-F53F-430D-9AE3-F9065E41865C}" srcOrd="0" destOrd="0" presId="urn:microsoft.com/office/officeart/2005/8/layout/chevron2"/>
    <dgm:cxn modelId="{57FDE77B-9CD8-4636-9C6C-87602E5154DA}" srcId="{638D34EF-D326-4EE1-89FA-17E02E70590A}" destId="{2AF80725-2443-4649-B73A-3FDD386545C9}" srcOrd="1" destOrd="0" parTransId="{CEDD8589-D6A2-4939-8A57-1245674CC6F2}" sibTransId="{CCAD9F6A-AC3F-4F92-AA3A-21148339CEF8}"/>
    <dgm:cxn modelId="{C8E0D38D-92C7-4084-A356-9A60BDE0E09E}" srcId="{638D34EF-D326-4EE1-89FA-17E02E70590A}" destId="{9FA682C5-4C99-40DA-811D-4325147E92CC}" srcOrd="2" destOrd="0" parTransId="{CEED2488-8FA5-4E07-B179-81ED55B5AF4D}" sibTransId="{51E90004-2F49-4664-974D-5C879B6FA5DF}"/>
    <dgm:cxn modelId="{525C7096-D565-4341-8543-458A7081B921}" srcId="{3594FED9-9E82-4DDF-9E73-F727C4773C2E}" destId="{BD0E394A-60B2-4CC2-B3A4-C1E26D6B94EF}" srcOrd="0" destOrd="0" parTransId="{CED31E50-69E8-47E5-AA0A-0BBD5074D22C}" sibTransId="{3FED883D-7614-4BBB-8FFA-7E83B29FB0E3}"/>
    <dgm:cxn modelId="{4DBAA89E-0052-4027-B370-679AF6402586}" srcId="{380FADD3-A340-43E9-A310-A00E0684025F}" destId="{2ADF7DC4-51A5-4D3F-A5A8-16F15267EB1B}" srcOrd="0" destOrd="0" parTransId="{A34E5D10-B42C-4719-8A6F-319D4157284B}" sibTransId="{74EBC2C4-113D-4E7B-B59B-01548651E3D1}"/>
    <dgm:cxn modelId="{6AFF5CAC-AB13-48B3-9C13-9F0D5971B450}" type="presOf" srcId="{0BF592ED-2595-4EC7-B0A2-08D44868A686}" destId="{D9BA7D0A-4AEE-4A02-8F46-86088E0E18BB}" srcOrd="0" destOrd="0" presId="urn:microsoft.com/office/officeart/2005/8/layout/chevron2"/>
    <dgm:cxn modelId="{C70C13B7-B19F-49C6-BA1C-CC271962C438}" type="presOf" srcId="{380FADD3-A340-43E9-A310-A00E0684025F}" destId="{0ADF21C2-A67A-423D-AB4D-84ED983C0238}" srcOrd="0" destOrd="1" presId="urn:microsoft.com/office/officeart/2005/8/layout/chevron2"/>
    <dgm:cxn modelId="{202910BD-6267-43C4-9ECC-DF1737A9C24D}" type="presOf" srcId="{BD0E394A-60B2-4CC2-B3A4-C1E26D6B94EF}" destId="{0ADF21C2-A67A-423D-AB4D-84ED983C0238}" srcOrd="0" destOrd="0" presId="urn:microsoft.com/office/officeart/2005/8/layout/chevron2"/>
    <dgm:cxn modelId="{CBF48ECF-8583-4B50-9E59-94A1E1249FC2}" type="presOf" srcId="{37A28083-BD2A-4D7D-ACC0-A3CA7B4DAFC2}" destId="{229D2477-7D9F-4B0D-ADA4-CCC05D34182F}" srcOrd="0" destOrd="0" presId="urn:microsoft.com/office/officeart/2005/8/layout/chevron2"/>
    <dgm:cxn modelId="{AAB45ED3-0945-4861-8A41-362575DD37A3}" srcId="{897C0B0B-0893-4B10-8A63-456D29E36A19}" destId="{3594FED9-9E82-4DDF-9E73-F727C4773C2E}" srcOrd="2" destOrd="0" parTransId="{BFD1615A-2E2B-4C85-AA8B-46ED23EC013C}" sibTransId="{502F8F2B-D22E-4F9B-ABAE-91D600EB5AC7}"/>
    <dgm:cxn modelId="{D75D64EB-1F44-442F-8DD0-827D5ECFF0EB}" type="presOf" srcId="{897C0B0B-0893-4B10-8A63-456D29E36A19}" destId="{F211982A-6CE2-487B-AD94-C4282F505194}" srcOrd="0" destOrd="0" presId="urn:microsoft.com/office/officeart/2005/8/layout/chevron2"/>
    <dgm:cxn modelId="{AC81E9EC-C743-46FC-A7CE-B7C86991522B}" srcId="{380FADD3-A340-43E9-A310-A00E0684025F}" destId="{9B57A61F-93DC-4B83-9843-7568860499CB}" srcOrd="1" destOrd="0" parTransId="{2923083A-F6FD-4F3A-A1B4-B89C35F7E15A}" sibTransId="{16409C56-36C1-4DA6-9E9E-B14BBC04BB54}"/>
    <dgm:cxn modelId="{2DEEF1F2-0076-4DAF-9E83-9DD9021BDEE8}" type="presOf" srcId="{9FA682C5-4C99-40DA-811D-4325147E92CC}" destId="{4F6AA978-F53F-430D-9AE3-F9065E41865C}" srcOrd="0" destOrd="2" presId="urn:microsoft.com/office/officeart/2005/8/layout/chevron2"/>
    <dgm:cxn modelId="{1ABA1EFE-4222-4549-B32C-BA5F7A303720}" srcId="{37A28083-BD2A-4D7D-ACC0-A3CA7B4DAFC2}" destId="{0BF592ED-2595-4EC7-B0A2-08D44868A686}" srcOrd="0" destOrd="0" parTransId="{EED15F22-5F18-4713-A579-9385A1107337}" sibTransId="{8A28B1BD-5FF0-4C13-B7B7-B61EB8F73946}"/>
    <dgm:cxn modelId="{0D8568CA-5559-48B8-98E0-AA1DBA97ED23}" type="presParOf" srcId="{F211982A-6CE2-487B-AD94-C4282F505194}" destId="{8F7E0E1A-044A-473B-8B97-95D32B422DFB}" srcOrd="0" destOrd="0" presId="urn:microsoft.com/office/officeart/2005/8/layout/chevron2"/>
    <dgm:cxn modelId="{45BC32C5-48C4-45EB-952D-C298755B8589}" type="presParOf" srcId="{8F7E0E1A-044A-473B-8B97-95D32B422DFB}" destId="{229D2477-7D9F-4B0D-ADA4-CCC05D34182F}" srcOrd="0" destOrd="0" presId="urn:microsoft.com/office/officeart/2005/8/layout/chevron2"/>
    <dgm:cxn modelId="{0E724C0D-963E-421B-8E5D-59EC8AC9B513}" type="presParOf" srcId="{8F7E0E1A-044A-473B-8B97-95D32B422DFB}" destId="{D9BA7D0A-4AEE-4A02-8F46-86088E0E18BB}" srcOrd="1" destOrd="0" presId="urn:microsoft.com/office/officeart/2005/8/layout/chevron2"/>
    <dgm:cxn modelId="{B8158D33-2A1A-4C98-A5BE-D5DD5AE35A03}" type="presParOf" srcId="{F211982A-6CE2-487B-AD94-C4282F505194}" destId="{F1C0CA1F-B4E5-444C-BD40-8125AEC34882}" srcOrd="1" destOrd="0" presId="urn:microsoft.com/office/officeart/2005/8/layout/chevron2"/>
    <dgm:cxn modelId="{9DB50063-C06D-4187-AF59-36CEBBA6DFD4}" type="presParOf" srcId="{F211982A-6CE2-487B-AD94-C4282F505194}" destId="{7DF31B0D-2472-4BCC-8E2C-D9A6720682FD}" srcOrd="2" destOrd="0" presId="urn:microsoft.com/office/officeart/2005/8/layout/chevron2"/>
    <dgm:cxn modelId="{3E1631D4-C797-4BDB-A4DB-DD5FBB4D38E1}" type="presParOf" srcId="{7DF31B0D-2472-4BCC-8E2C-D9A6720682FD}" destId="{F5B25400-AB7E-476C-A241-C0500350FE4B}" srcOrd="0" destOrd="0" presId="urn:microsoft.com/office/officeart/2005/8/layout/chevron2"/>
    <dgm:cxn modelId="{7A909D15-8748-48CC-924A-74EB7E536CFF}" type="presParOf" srcId="{7DF31B0D-2472-4BCC-8E2C-D9A6720682FD}" destId="{4F6AA978-F53F-430D-9AE3-F9065E41865C}" srcOrd="1" destOrd="0" presId="urn:microsoft.com/office/officeart/2005/8/layout/chevron2"/>
    <dgm:cxn modelId="{65C61C9F-C6B0-4656-8A7A-39F14169B467}" type="presParOf" srcId="{F211982A-6CE2-487B-AD94-C4282F505194}" destId="{2DFF3D67-8DC8-4056-B9D9-8062DE099A6B}" srcOrd="3" destOrd="0" presId="urn:microsoft.com/office/officeart/2005/8/layout/chevron2"/>
    <dgm:cxn modelId="{0FF85ADE-3DF8-45EB-9F4E-7A47FBD149D3}" type="presParOf" srcId="{F211982A-6CE2-487B-AD94-C4282F505194}" destId="{03FA0615-B6D1-4914-ACFD-F1E6D84E0445}" srcOrd="4" destOrd="0" presId="urn:microsoft.com/office/officeart/2005/8/layout/chevron2"/>
    <dgm:cxn modelId="{CD9F6073-8729-4173-89BA-5D04215D8DFF}" type="presParOf" srcId="{03FA0615-B6D1-4914-ACFD-F1E6D84E0445}" destId="{46707E9A-321D-4874-BEEE-9E2037EACDEA}" srcOrd="0" destOrd="0" presId="urn:microsoft.com/office/officeart/2005/8/layout/chevron2"/>
    <dgm:cxn modelId="{30DC16FC-2748-40F0-9B79-73AD1AC7F13B}" type="presParOf" srcId="{03FA0615-B6D1-4914-ACFD-F1E6D84E0445}" destId="{0ADF21C2-A67A-423D-AB4D-84ED983C023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8FF76-CA78-48BE-82C6-995706852C50}">
      <dsp:nvSpPr>
        <dsp:cNvPr id="0" name=""/>
        <dsp:cNvSpPr/>
      </dsp:nvSpPr>
      <dsp:spPr>
        <a:xfrm>
          <a:off x="373755" y="1529"/>
          <a:ext cx="7063221" cy="919883"/>
        </a:xfrm>
        <a:prstGeom prst="roundRect">
          <a:avLst>
            <a:gd name="adj" fmla="val 10000"/>
          </a:avLst>
        </a:prstGeom>
        <a:solidFill>
          <a:schemeClr val="accent5">
            <a:lumMod val="75000"/>
            <a:alpha val="29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200" kern="1200" dirty="0">
              <a:solidFill>
                <a:schemeClr val="tx1"/>
              </a:solidFill>
            </a:rPr>
            <a:t>En los formatos de Excel:</a:t>
          </a:r>
        </a:p>
      </dsp:txBody>
      <dsp:txXfrm>
        <a:off x="400697" y="28471"/>
        <a:ext cx="7009337" cy="865999"/>
      </dsp:txXfrm>
    </dsp:sp>
    <dsp:sp modelId="{8297AE77-7CE9-41DD-AA52-9AC7AE2DAD5F}">
      <dsp:nvSpPr>
        <dsp:cNvPr id="0" name=""/>
        <dsp:cNvSpPr/>
      </dsp:nvSpPr>
      <dsp:spPr>
        <a:xfrm>
          <a:off x="373755" y="1086991"/>
          <a:ext cx="919883" cy="91988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AADAB0-06F8-4B89-B2C5-926C0C025640}">
      <dsp:nvSpPr>
        <dsp:cNvPr id="0" name=""/>
        <dsp:cNvSpPr/>
      </dsp:nvSpPr>
      <dsp:spPr>
        <a:xfrm>
          <a:off x="1348831" y="1086991"/>
          <a:ext cx="6088145" cy="919883"/>
        </a:xfrm>
        <a:prstGeom prst="roundRect">
          <a:avLst>
            <a:gd name="adj" fmla="val 16670"/>
          </a:avLst>
        </a:prstGeom>
        <a:solidFill>
          <a:schemeClr val="accent5">
            <a:lumMod val="75000"/>
            <a:alpha val="29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>
              <a:solidFill>
                <a:schemeClr val="tx1"/>
              </a:solidFill>
            </a:rPr>
            <a:t>Revisar pestañas en la parte inferior.</a:t>
          </a:r>
        </a:p>
      </dsp:txBody>
      <dsp:txXfrm>
        <a:off x="1393744" y="1131904"/>
        <a:ext cx="5998319" cy="830057"/>
      </dsp:txXfrm>
    </dsp:sp>
    <dsp:sp modelId="{1349177F-C8F1-452C-AE9F-6EE28F067BD1}">
      <dsp:nvSpPr>
        <dsp:cNvPr id="0" name=""/>
        <dsp:cNvSpPr/>
      </dsp:nvSpPr>
      <dsp:spPr>
        <a:xfrm>
          <a:off x="6497426" y="2127894"/>
          <a:ext cx="919883" cy="91988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3FA8AD-7837-4940-A48E-6940AF66936D}">
      <dsp:nvSpPr>
        <dsp:cNvPr id="0" name=""/>
        <dsp:cNvSpPr/>
      </dsp:nvSpPr>
      <dsp:spPr>
        <a:xfrm>
          <a:off x="391897" y="2117260"/>
          <a:ext cx="6088145" cy="919883"/>
        </a:xfrm>
        <a:prstGeom prst="roundRect">
          <a:avLst>
            <a:gd name="adj" fmla="val 16670"/>
          </a:avLst>
        </a:prstGeom>
        <a:solidFill>
          <a:schemeClr val="accent5">
            <a:lumMod val="75000"/>
            <a:alpha val="29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>
              <a:solidFill>
                <a:schemeClr val="tx1"/>
              </a:solidFill>
            </a:rPr>
            <a:t>Evitar modificar “</a:t>
          </a:r>
          <a:r>
            <a:rPr lang="es-MX" sz="1900" kern="1200" dirty="0" err="1">
              <a:solidFill>
                <a:schemeClr val="tx1"/>
              </a:solidFill>
            </a:rPr>
            <a:t>Hiddens</a:t>
          </a:r>
          <a:r>
            <a:rPr lang="es-MX" sz="1900" kern="1200" dirty="0">
              <a:solidFill>
                <a:schemeClr val="tx1"/>
              </a:solidFill>
            </a:rPr>
            <a:t>”.</a:t>
          </a:r>
        </a:p>
      </dsp:txBody>
      <dsp:txXfrm>
        <a:off x="436810" y="2162173"/>
        <a:ext cx="5998319" cy="830057"/>
      </dsp:txXfrm>
    </dsp:sp>
    <dsp:sp modelId="{F7FF12E9-D134-424C-845B-6D330321DBA6}">
      <dsp:nvSpPr>
        <dsp:cNvPr id="0" name=""/>
        <dsp:cNvSpPr/>
      </dsp:nvSpPr>
      <dsp:spPr>
        <a:xfrm>
          <a:off x="373755" y="3147530"/>
          <a:ext cx="919883" cy="91988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0E9DA-1D2C-4E9A-8917-D2C794876F10}">
      <dsp:nvSpPr>
        <dsp:cNvPr id="0" name=""/>
        <dsp:cNvSpPr/>
      </dsp:nvSpPr>
      <dsp:spPr>
        <a:xfrm>
          <a:off x="1348831" y="3147530"/>
          <a:ext cx="6088145" cy="919883"/>
        </a:xfrm>
        <a:prstGeom prst="roundRect">
          <a:avLst>
            <a:gd name="adj" fmla="val 16670"/>
          </a:avLst>
        </a:prstGeom>
        <a:solidFill>
          <a:schemeClr val="accent5">
            <a:lumMod val="75000"/>
            <a:alpha val="29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>
              <a:solidFill>
                <a:schemeClr val="tx1"/>
              </a:solidFill>
            </a:rPr>
            <a:t>Llenar tablas secundarias en caso necesario</a:t>
          </a:r>
          <a:r>
            <a:rPr lang="es-MX" sz="2400" kern="1200" dirty="0">
              <a:solidFill>
                <a:schemeClr val="tx1"/>
              </a:solidFill>
            </a:rPr>
            <a:t>.</a:t>
          </a:r>
        </a:p>
      </dsp:txBody>
      <dsp:txXfrm>
        <a:off x="1393744" y="3192443"/>
        <a:ext cx="5998319" cy="8300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25400-AB7E-476C-A241-C0500350FE4B}">
      <dsp:nvSpPr>
        <dsp:cNvPr id="0" name=""/>
        <dsp:cNvSpPr/>
      </dsp:nvSpPr>
      <dsp:spPr>
        <a:xfrm rot="5400000">
          <a:off x="-236795" y="238852"/>
          <a:ext cx="1578634" cy="110504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Arial" panose="020B0604020202020204" pitchFamily="34" charset="0"/>
              <a:cs typeface="Arial" panose="020B0604020202020204" pitchFamily="34" charset="0"/>
            </a:rPr>
            <a:t>Criterio “Nota”</a:t>
          </a:r>
        </a:p>
      </dsp:txBody>
      <dsp:txXfrm rot="-5400000">
        <a:off x="0" y="554579"/>
        <a:ext cx="1105044" cy="473590"/>
      </dsp:txXfrm>
    </dsp:sp>
    <dsp:sp modelId="{4F6AA978-F53F-430D-9AE3-F9065E41865C}">
      <dsp:nvSpPr>
        <dsp:cNvPr id="0" name=""/>
        <dsp:cNvSpPr/>
      </dsp:nvSpPr>
      <dsp:spPr>
        <a:xfrm rot="5400000">
          <a:off x="4035115" y="-2928013"/>
          <a:ext cx="1026112" cy="688625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Arial" panose="020B0604020202020204" pitchFamily="34" charset="0"/>
              <a:cs typeface="Arial" panose="020B0604020202020204" pitchFamily="34" charset="0"/>
            </a:rPr>
            <a:t>Atender que la información tenga congruencia con lo que se pretende justificar.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Arial" panose="020B0604020202020204" pitchFamily="34" charset="0"/>
              <a:cs typeface="Arial" panose="020B0604020202020204" pitchFamily="34" charset="0"/>
            </a:rPr>
            <a:t>Realizar aclaraciones cuando no se haya generado información, o bien, no se encuentre en posesión del sujeto obligado, por no contar con facultades, competencias y/o funciones conforme a su normativa.</a:t>
          </a:r>
        </a:p>
      </dsp:txBody>
      <dsp:txXfrm rot="-5400000">
        <a:off x="1105044" y="52149"/>
        <a:ext cx="6836164" cy="925930"/>
      </dsp:txXfrm>
    </dsp:sp>
    <dsp:sp modelId="{3C6EA31F-2834-4691-936D-5FFFD742A480}">
      <dsp:nvSpPr>
        <dsp:cNvPr id="0" name=""/>
        <dsp:cNvSpPr/>
      </dsp:nvSpPr>
      <dsp:spPr>
        <a:xfrm rot="5400000">
          <a:off x="-236795" y="1623146"/>
          <a:ext cx="1578634" cy="110504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Arial" panose="020B0604020202020204" pitchFamily="34" charset="0"/>
              <a:cs typeface="Arial" panose="020B0604020202020204" pitchFamily="34" charset="0"/>
            </a:rPr>
            <a:t>Criterio hipervínculo</a:t>
          </a:r>
        </a:p>
      </dsp:txBody>
      <dsp:txXfrm rot="-5400000">
        <a:off x="0" y="1938873"/>
        <a:ext cx="1105044" cy="473590"/>
      </dsp:txXfrm>
    </dsp:sp>
    <dsp:sp modelId="{E36DE18B-3F42-4177-937D-FF13EE7C33E0}">
      <dsp:nvSpPr>
        <dsp:cNvPr id="0" name=""/>
        <dsp:cNvSpPr/>
      </dsp:nvSpPr>
      <dsp:spPr>
        <a:xfrm rot="5400000">
          <a:off x="4035115" y="-1543719"/>
          <a:ext cx="1026112" cy="688625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Arial" panose="020B0604020202020204" pitchFamily="34" charset="0"/>
              <a:cs typeface="Arial" panose="020B0604020202020204" pitchFamily="34" charset="0"/>
            </a:rPr>
            <a:t>Deberá dirigir a la información que el criterio solicita, de manera directa, actualizada y congruente.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Arial" panose="020B0604020202020204" pitchFamily="34" charset="0"/>
              <a:cs typeface="Arial" panose="020B0604020202020204" pitchFamily="34" charset="0"/>
            </a:rPr>
            <a:t>Evitar que los hipervínculos dirijan a portales de internet no específicos.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Arial" panose="020B0604020202020204" pitchFamily="34" charset="0"/>
              <a:cs typeface="Arial" panose="020B0604020202020204" pitchFamily="34" charset="0"/>
            </a:rPr>
            <a:t>Validar que al abrirlos funcionen.</a:t>
          </a:r>
        </a:p>
      </dsp:txBody>
      <dsp:txXfrm rot="-5400000">
        <a:off x="1105044" y="1436443"/>
        <a:ext cx="6836164" cy="925930"/>
      </dsp:txXfrm>
    </dsp:sp>
    <dsp:sp modelId="{46707E9A-321D-4874-BEEE-9E2037EACDEA}">
      <dsp:nvSpPr>
        <dsp:cNvPr id="0" name=""/>
        <dsp:cNvSpPr/>
      </dsp:nvSpPr>
      <dsp:spPr>
        <a:xfrm rot="5400000">
          <a:off x="-236795" y="3007440"/>
          <a:ext cx="1578634" cy="110504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Arial" panose="020B0604020202020204" pitchFamily="34" charset="0"/>
              <a:cs typeface="Arial" panose="020B0604020202020204" pitchFamily="34" charset="0"/>
            </a:rPr>
            <a:t>Criterio “No Dato”</a:t>
          </a:r>
        </a:p>
      </dsp:txBody>
      <dsp:txXfrm rot="-5400000">
        <a:off x="0" y="3323167"/>
        <a:ext cx="1105044" cy="473590"/>
      </dsp:txXfrm>
    </dsp:sp>
    <dsp:sp modelId="{0ADF21C2-A67A-423D-AB4D-84ED983C0238}">
      <dsp:nvSpPr>
        <dsp:cNvPr id="0" name=""/>
        <dsp:cNvSpPr/>
      </dsp:nvSpPr>
      <dsp:spPr>
        <a:xfrm rot="5400000">
          <a:off x="4035115" y="-159426"/>
          <a:ext cx="1026112" cy="688625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Arial" panose="020B0604020202020204" pitchFamily="34" charset="0"/>
              <a:cs typeface="Arial" panose="020B0604020202020204" pitchFamily="34" charset="0"/>
            </a:rPr>
            <a:t>No es necesario utilizar la leyenda “</a:t>
          </a:r>
          <a:r>
            <a:rPr lang="es-MX" sz="1400" i="1" kern="1200" dirty="0">
              <a:latin typeface="Arial" panose="020B0604020202020204" pitchFamily="34" charset="0"/>
              <a:cs typeface="Arial" panose="020B0604020202020204" pitchFamily="34" charset="0"/>
            </a:rPr>
            <a:t>No dato</a:t>
          </a:r>
          <a:r>
            <a:rPr lang="es-MX" sz="1400" kern="1200" dirty="0">
              <a:latin typeface="Arial" panose="020B0604020202020204" pitchFamily="34" charset="0"/>
              <a:cs typeface="Arial" panose="020B0604020202020204" pitchFamily="34" charset="0"/>
            </a:rPr>
            <a:t>”, “</a:t>
          </a:r>
          <a:r>
            <a:rPr lang="es-MX" sz="1400" b="0" i="1" kern="1200" dirty="0">
              <a:latin typeface="Arial" panose="020B0604020202020204" pitchFamily="34" charset="0"/>
              <a:cs typeface="Arial" panose="020B0604020202020204" pitchFamily="34" charset="0"/>
            </a:rPr>
            <a:t>NA</a:t>
          </a:r>
          <a:r>
            <a:rPr lang="es-MX" sz="1400" kern="1200" dirty="0">
              <a:latin typeface="Arial" panose="020B0604020202020204" pitchFamily="34" charset="0"/>
              <a:cs typeface="Arial" panose="020B0604020202020204" pitchFamily="34" charset="0"/>
            </a:rPr>
            <a:t>”, “</a:t>
          </a:r>
          <a:r>
            <a:rPr lang="es-MX" sz="1400" i="1" kern="1200" dirty="0">
              <a:latin typeface="Arial" panose="020B0604020202020204" pitchFamily="34" charset="0"/>
              <a:cs typeface="Arial" panose="020B0604020202020204" pitchFamily="34" charset="0"/>
            </a:rPr>
            <a:t>No aplica</a:t>
          </a:r>
          <a:r>
            <a:rPr lang="es-MX" sz="1400" kern="1200" dirty="0">
              <a:latin typeface="Arial" panose="020B0604020202020204" pitchFamily="34" charset="0"/>
              <a:cs typeface="Arial" panose="020B0604020202020204" pitchFamily="34" charset="0"/>
            </a:rPr>
            <a:t>”, etc.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Arial" panose="020B0604020202020204" pitchFamily="34" charset="0"/>
              <a:cs typeface="Arial" panose="020B0604020202020204" pitchFamily="34" charset="0"/>
            </a:rPr>
            <a:t>Cuando la información no fue generada, se recomienda dejar en blanco el criterio,</a:t>
          </a:r>
          <a:r>
            <a:rPr lang="es-MX" sz="1400" b="1" u="sng" kern="1200" dirty="0">
              <a:latin typeface="Arial" panose="020B0604020202020204" pitchFamily="34" charset="0"/>
              <a:cs typeface="Arial" panose="020B0604020202020204" pitchFamily="34" charset="0"/>
            </a:rPr>
            <a:t> SIEMPRE</a:t>
          </a:r>
          <a:r>
            <a:rPr lang="es-MX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MX" sz="1400" b="1" i="0" u="sng" kern="1200" dirty="0">
              <a:latin typeface="Arial" panose="020B0604020202020204" pitchFamily="34" charset="0"/>
              <a:cs typeface="Arial" panose="020B0604020202020204" pitchFamily="34" charset="0"/>
            </a:rPr>
            <a:t>JUSTIFICANDO</a:t>
          </a:r>
          <a:r>
            <a:rPr lang="es-MX" sz="1400" kern="1200" dirty="0">
              <a:latin typeface="Arial" panose="020B0604020202020204" pitchFamily="34" charset="0"/>
              <a:cs typeface="Arial" panose="020B0604020202020204" pitchFamily="34" charset="0"/>
            </a:rPr>
            <a:t> la falta de información en el apartado de “Nota”.</a:t>
          </a:r>
        </a:p>
      </dsp:txBody>
      <dsp:txXfrm rot="-5400000">
        <a:off x="1105044" y="2820736"/>
        <a:ext cx="6836164" cy="925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25400-AB7E-476C-A241-C0500350FE4B}">
      <dsp:nvSpPr>
        <dsp:cNvPr id="0" name=""/>
        <dsp:cNvSpPr/>
      </dsp:nvSpPr>
      <dsp:spPr>
        <a:xfrm rot="5400000">
          <a:off x="-232784" y="235485"/>
          <a:ext cx="1551896" cy="108632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latin typeface="Arial" panose="020B0604020202020204" pitchFamily="34" charset="0"/>
              <a:cs typeface="Arial" panose="020B0604020202020204" pitchFamily="34" charset="0"/>
            </a:rPr>
            <a:t>Datos Abierto</a:t>
          </a:r>
        </a:p>
      </dsp:txBody>
      <dsp:txXfrm rot="-5400000">
        <a:off x="1" y="545865"/>
        <a:ext cx="1086327" cy="465569"/>
      </dsp:txXfrm>
    </dsp:sp>
    <dsp:sp modelId="{4F6AA978-F53F-430D-9AE3-F9065E41865C}">
      <dsp:nvSpPr>
        <dsp:cNvPr id="0" name=""/>
        <dsp:cNvSpPr/>
      </dsp:nvSpPr>
      <dsp:spPr>
        <a:xfrm rot="5400000">
          <a:off x="3982147" y="-2893118"/>
          <a:ext cx="1008732" cy="680037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latin typeface="Arial" panose="020B0604020202020204" pitchFamily="34" charset="0"/>
              <a:cs typeface="Arial" panose="020B0604020202020204" pitchFamily="34" charset="0"/>
            </a:rPr>
            <a:t>Hacer uso de formatos que permita la reutilización de la información.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Ej. Usar texto extraíble del PDF y no gráficos.</a:t>
          </a:r>
          <a:endParaRPr lang="es-MX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86327" y="51944"/>
        <a:ext cx="6751130" cy="910248"/>
      </dsp:txXfrm>
    </dsp:sp>
    <dsp:sp modelId="{3C6EA31F-2834-4691-936D-5FFFD742A480}">
      <dsp:nvSpPr>
        <dsp:cNvPr id="0" name=""/>
        <dsp:cNvSpPr/>
      </dsp:nvSpPr>
      <dsp:spPr>
        <a:xfrm rot="5400000">
          <a:off x="-232784" y="1592779"/>
          <a:ext cx="1551896" cy="108632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latin typeface="Arial" panose="020B0604020202020204" pitchFamily="34" charset="0"/>
              <a:cs typeface="Arial" panose="020B0604020202020204" pitchFamily="34" charset="0"/>
            </a:rPr>
            <a:t>Homologación</a:t>
          </a:r>
        </a:p>
      </dsp:txBody>
      <dsp:txXfrm rot="-5400000">
        <a:off x="1" y="1903159"/>
        <a:ext cx="1086327" cy="465569"/>
      </dsp:txXfrm>
    </dsp:sp>
    <dsp:sp modelId="{E36DE18B-3F42-4177-937D-FF13EE7C33E0}">
      <dsp:nvSpPr>
        <dsp:cNvPr id="0" name=""/>
        <dsp:cNvSpPr/>
      </dsp:nvSpPr>
      <dsp:spPr>
        <a:xfrm rot="5400000">
          <a:off x="3982147" y="-1535825"/>
          <a:ext cx="1008732" cy="680037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latin typeface="Arial" panose="020B0604020202020204" pitchFamily="34" charset="0"/>
              <a:cs typeface="Arial" panose="020B0604020202020204" pitchFamily="34" charset="0"/>
            </a:rPr>
            <a:t>Cuando una obligación de transparencia tenga varios formatos, (A1, A2), y la información se relacione entre sí, verificar que sea congruente entre los mismos.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Ej. Nómina, organigrama, puestos y vacantes.</a:t>
          </a:r>
          <a:endParaRPr lang="es-MX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86327" y="1409237"/>
        <a:ext cx="6751130" cy="910248"/>
      </dsp:txXfrm>
    </dsp:sp>
    <dsp:sp modelId="{46707E9A-321D-4874-BEEE-9E2037EACDEA}">
      <dsp:nvSpPr>
        <dsp:cNvPr id="0" name=""/>
        <dsp:cNvSpPr/>
      </dsp:nvSpPr>
      <dsp:spPr>
        <a:xfrm rot="5400000">
          <a:off x="-232784" y="2950072"/>
          <a:ext cx="1551896" cy="108632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latin typeface="Arial" panose="020B0604020202020204" pitchFamily="34" charset="0"/>
              <a:cs typeface="Arial" panose="020B0604020202020204" pitchFamily="34" charset="0"/>
            </a:rPr>
            <a:t>Llenado de formatos</a:t>
          </a:r>
        </a:p>
      </dsp:txBody>
      <dsp:txXfrm rot="-5400000">
        <a:off x="1" y="3260452"/>
        <a:ext cx="1086327" cy="465569"/>
      </dsp:txXfrm>
    </dsp:sp>
    <dsp:sp modelId="{0ADF21C2-A67A-423D-AB4D-84ED983C0238}">
      <dsp:nvSpPr>
        <dsp:cNvPr id="0" name=""/>
        <dsp:cNvSpPr/>
      </dsp:nvSpPr>
      <dsp:spPr>
        <a:xfrm rot="5400000">
          <a:off x="3982147" y="-178531"/>
          <a:ext cx="1008732" cy="680037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latin typeface="Arial" panose="020B0604020202020204" pitchFamily="34" charset="0"/>
              <a:cs typeface="Arial" panose="020B0604020202020204" pitchFamily="34" charset="0"/>
            </a:rPr>
            <a:t>Llenar los formatos siguiendo lo establecido en los </a:t>
          </a:r>
          <a:r>
            <a:rPr lang="es-MX" sz="1600" b="1" i="1" u="sng" kern="1200" dirty="0">
              <a:latin typeface="Arial" panose="020B0604020202020204" pitchFamily="34" charset="0"/>
              <a:cs typeface="Arial" panose="020B0604020202020204" pitchFamily="34" charset="0"/>
            </a:rPr>
            <a:t>Lineamientos Técnicos Generales</a:t>
          </a:r>
          <a:r>
            <a:rPr lang="es-MX" sz="1600" kern="1200" dirty="0">
              <a:latin typeface="Arial" panose="020B0604020202020204" pitchFamily="34" charset="0"/>
              <a:cs typeface="Arial" panose="020B0604020202020204" pitchFamily="34" charset="0"/>
            </a:rPr>
            <a:t> y sus anexos.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86327" y="2766531"/>
        <a:ext cx="6751130" cy="9102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25400-AB7E-476C-A241-C0500350FE4B}">
      <dsp:nvSpPr>
        <dsp:cNvPr id="0" name=""/>
        <dsp:cNvSpPr/>
      </dsp:nvSpPr>
      <dsp:spPr>
        <a:xfrm rot="5400000">
          <a:off x="-191784" y="198180"/>
          <a:ext cx="1278563" cy="89499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" panose="020B0604020202020204" pitchFamily="34" charset="0"/>
              <a:cs typeface="Arial" panose="020B0604020202020204" pitchFamily="34" charset="0"/>
            </a:rPr>
            <a:t>Período de la información</a:t>
          </a:r>
        </a:p>
      </dsp:txBody>
      <dsp:txXfrm rot="-5400000">
        <a:off x="1" y="453892"/>
        <a:ext cx="894994" cy="383569"/>
      </dsp:txXfrm>
    </dsp:sp>
    <dsp:sp modelId="{4F6AA978-F53F-430D-9AE3-F9065E41865C}">
      <dsp:nvSpPr>
        <dsp:cNvPr id="0" name=""/>
        <dsp:cNvSpPr/>
      </dsp:nvSpPr>
      <dsp:spPr>
        <a:xfrm rot="5400000">
          <a:off x="4172952" y="-3271562"/>
          <a:ext cx="831503" cy="738741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Arial" panose="020B0604020202020204" pitchFamily="34" charset="0"/>
              <a:cs typeface="Arial" panose="020B0604020202020204" pitchFamily="34" charset="0"/>
            </a:rPr>
            <a:t>Si se trata de información mensual, trimestral o anual, cargar de esa manera.</a:t>
          </a:r>
        </a:p>
      </dsp:txBody>
      <dsp:txXfrm rot="-5400000">
        <a:off x="894995" y="46986"/>
        <a:ext cx="7346828" cy="750321"/>
      </dsp:txXfrm>
    </dsp:sp>
    <dsp:sp modelId="{3C6EA31F-2834-4691-936D-5FFFD742A480}">
      <dsp:nvSpPr>
        <dsp:cNvPr id="0" name=""/>
        <dsp:cNvSpPr/>
      </dsp:nvSpPr>
      <dsp:spPr>
        <a:xfrm rot="5400000">
          <a:off x="-191784" y="1330672"/>
          <a:ext cx="1278563" cy="89499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latin typeface="Arial" panose="020B0604020202020204" pitchFamily="34" charset="0"/>
              <a:cs typeface="Arial" panose="020B0604020202020204" pitchFamily="34" charset="0"/>
            </a:rPr>
            <a:t>Fecha de actualización</a:t>
          </a:r>
        </a:p>
      </dsp:txBody>
      <dsp:txXfrm rot="-5400000">
        <a:off x="1" y="1586384"/>
        <a:ext cx="894994" cy="383569"/>
      </dsp:txXfrm>
    </dsp:sp>
    <dsp:sp modelId="{E36DE18B-3F42-4177-937D-FF13EE7C33E0}">
      <dsp:nvSpPr>
        <dsp:cNvPr id="0" name=""/>
        <dsp:cNvSpPr/>
      </dsp:nvSpPr>
      <dsp:spPr>
        <a:xfrm rot="5400000">
          <a:off x="4173171" y="-2139288"/>
          <a:ext cx="831066" cy="738741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Arial" panose="020B0604020202020204" pitchFamily="34" charset="0"/>
              <a:cs typeface="Arial" panose="020B0604020202020204" pitchFamily="34" charset="0"/>
            </a:rPr>
            <a:t>Actualización: Fecha en la que se generó o modificó la información; “fecha de corte”.</a:t>
          </a:r>
        </a:p>
      </dsp:txBody>
      <dsp:txXfrm rot="-5400000">
        <a:off x="894995" y="1179457"/>
        <a:ext cx="7346850" cy="749928"/>
      </dsp:txXfrm>
    </dsp:sp>
    <dsp:sp modelId="{46707E9A-321D-4874-BEEE-9E2037EACDEA}">
      <dsp:nvSpPr>
        <dsp:cNvPr id="0" name=""/>
        <dsp:cNvSpPr/>
      </dsp:nvSpPr>
      <dsp:spPr>
        <a:xfrm rot="5400000">
          <a:off x="-191784" y="2463165"/>
          <a:ext cx="1278563" cy="89499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" panose="020B0604020202020204" pitchFamily="34" charset="0"/>
              <a:cs typeface="Arial" panose="020B0604020202020204" pitchFamily="34" charset="0"/>
            </a:rPr>
            <a:t>Registros duplicados</a:t>
          </a:r>
        </a:p>
      </dsp:txBody>
      <dsp:txXfrm rot="-5400000">
        <a:off x="1" y="2718877"/>
        <a:ext cx="894994" cy="383569"/>
      </dsp:txXfrm>
    </dsp:sp>
    <dsp:sp modelId="{0ADF21C2-A67A-423D-AB4D-84ED983C0238}">
      <dsp:nvSpPr>
        <dsp:cNvPr id="0" name=""/>
        <dsp:cNvSpPr/>
      </dsp:nvSpPr>
      <dsp:spPr>
        <a:xfrm rot="5400000">
          <a:off x="4173171" y="-1006795"/>
          <a:ext cx="831066" cy="738741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Arial" panose="020B0604020202020204" pitchFamily="34" charset="0"/>
              <a:cs typeface="Arial" panose="020B0604020202020204" pitchFamily="34" charset="0"/>
            </a:rPr>
            <a:t>Bajar y en su caso, resguardar la información.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Arial" panose="020B0604020202020204" pitchFamily="34" charset="0"/>
              <a:cs typeface="Arial" panose="020B0604020202020204" pitchFamily="34" charset="0"/>
            </a:rPr>
            <a:t>Eliminar información de la Plataforma.</a:t>
          </a:r>
        </a:p>
      </dsp:txBody>
      <dsp:txXfrm rot="-5400000">
        <a:off x="894995" y="2311950"/>
        <a:ext cx="7346850" cy="749928"/>
      </dsp:txXfrm>
    </dsp:sp>
    <dsp:sp modelId="{0077146A-3EC4-4B2D-B42D-1DC918D45218}">
      <dsp:nvSpPr>
        <dsp:cNvPr id="0" name=""/>
        <dsp:cNvSpPr/>
      </dsp:nvSpPr>
      <dsp:spPr>
        <a:xfrm rot="5400000">
          <a:off x="-191784" y="3595658"/>
          <a:ext cx="1278563" cy="89499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" panose="020B0604020202020204" pitchFamily="34" charset="0"/>
              <a:cs typeface="Arial" panose="020B0604020202020204" pitchFamily="34" charset="0"/>
            </a:rPr>
            <a:t>Llenado de tablas</a:t>
          </a:r>
        </a:p>
      </dsp:txBody>
      <dsp:txXfrm rot="-5400000">
        <a:off x="1" y="3851370"/>
        <a:ext cx="894994" cy="383569"/>
      </dsp:txXfrm>
    </dsp:sp>
    <dsp:sp modelId="{7B5D4455-0B23-4F78-A4BD-825371EB65F0}">
      <dsp:nvSpPr>
        <dsp:cNvPr id="0" name=""/>
        <dsp:cNvSpPr/>
      </dsp:nvSpPr>
      <dsp:spPr>
        <a:xfrm rot="5400000">
          <a:off x="4173171" y="161424"/>
          <a:ext cx="831066" cy="738741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Arial" panose="020B0604020202020204" pitchFamily="34" charset="0"/>
              <a:cs typeface="Arial" panose="020B0604020202020204" pitchFamily="34" charset="0"/>
            </a:rPr>
            <a:t>Si no se generó, no llenarlas y justificar en nota.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Arial" panose="020B0604020202020204" pitchFamily="34" charset="0"/>
              <a:cs typeface="Arial" panose="020B0604020202020204" pitchFamily="34" charset="0"/>
            </a:rPr>
            <a:t>Si no se justifica, si reduce calificación, ya que ahí se realiza el desglose de información.</a:t>
          </a:r>
        </a:p>
      </dsp:txBody>
      <dsp:txXfrm rot="-5400000">
        <a:off x="894995" y="3480170"/>
        <a:ext cx="7346850" cy="7499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25400-AB7E-476C-A241-C0500350FE4B}">
      <dsp:nvSpPr>
        <dsp:cNvPr id="0" name=""/>
        <dsp:cNvSpPr/>
      </dsp:nvSpPr>
      <dsp:spPr>
        <a:xfrm rot="5400000">
          <a:off x="-372954" y="373035"/>
          <a:ext cx="2486363" cy="174045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" panose="020B0604020202020204" pitchFamily="34" charset="0"/>
              <a:cs typeface="Arial" panose="020B0604020202020204" pitchFamily="34" charset="0"/>
            </a:rPr>
            <a:t>Campo Sexo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" panose="020B0604020202020204" pitchFamily="34" charset="0"/>
              <a:cs typeface="Arial" panose="020B0604020202020204" pitchFamily="34" charset="0"/>
            </a:rPr>
            <a:t>(Hombre/Mujer)</a:t>
          </a:r>
        </a:p>
      </dsp:txBody>
      <dsp:txXfrm rot="-5400000">
        <a:off x="1" y="870307"/>
        <a:ext cx="1740454" cy="745909"/>
      </dsp:txXfrm>
    </dsp:sp>
    <dsp:sp modelId="{4F6AA978-F53F-430D-9AE3-F9065E41865C}">
      <dsp:nvSpPr>
        <dsp:cNvPr id="0" name=""/>
        <dsp:cNvSpPr/>
      </dsp:nvSpPr>
      <dsp:spPr>
        <a:xfrm rot="5400000">
          <a:off x="4203366" y="-2462830"/>
          <a:ext cx="1616136" cy="654195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Arial" panose="020B0604020202020204" pitchFamily="34" charset="0"/>
              <a:cs typeface="Arial" panose="020B0604020202020204" pitchFamily="34" charset="0"/>
            </a:rPr>
            <a:t>Llenarlo en formatos que así lo requiera.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Arial" panose="020B0604020202020204" pitchFamily="34" charset="0"/>
              <a:cs typeface="Arial" panose="020B0604020202020204" pitchFamily="34" charset="0"/>
            </a:rPr>
            <a:t>Métodos: Observación, escritura del nombre o acta de nacimiento.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Arial" panose="020B0604020202020204" pitchFamily="34" charset="0"/>
              <a:cs typeface="Arial" panose="020B0604020202020204" pitchFamily="34" charset="0"/>
            </a:rPr>
            <a:t>Si no se llena, motivo de PIOT.</a:t>
          </a:r>
        </a:p>
      </dsp:txBody>
      <dsp:txXfrm rot="-5400000">
        <a:off x="1740455" y="78974"/>
        <a:ext cx="6463066" cy="1458350"/>
      </dsp:txXfrm>
    </dsp:sp>
    <dsp:sp modelId="{46707E9A-321D-4874-BEEE-9E2037EACDEA}">
      <dsp:nvSpPr>
        <dsp:cNvPr id="0" name=""/>
        <dsp:cNvSpPr/>
      </dsp:nvSpPr>
      <dsp:spPr>
        <a:xfrm rot="5400000">
          <a:off x="-372954" y="2575342"/>
          <a:ext cx="2486363" cy="174045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" panose="020B0604020202020204" pitchFamily="34" charset="0"/>
              <a:cs typeface="Arial" panose="020B0604020202020204" pitchFamily="34" charset="0"/>
            </a:rPr>
            <a:t>Perspectiva de género</a:t>
          </a:r>
        </a:p>
      </dsp:txBody>
      <dsp:txXfrm rot="-5400000">
        <a:off x="1" y="3072614"/>
        <a:ext cx="1740454" cy="745909"/>
      </dsp:txXfrm>
    </dsp:sp>
    <dsp:sp modelId="{0ADF21C2-A67A-423D-AB4D-84ED983C0238}">
      <dsp:nvSpPr>
        <dsp:cNvPr id="0" name=""/>
        <dsp:cNvSpPr/>
      </dsp:nvSpPr>
      <dsp:spPr>
        <a:xfrm rot="5400000">
          <a:off x="4203366" y="-260523"/>
          <a:ext cx="1616136" cy="654195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Arial" panose="020B0604020202020204" pitchFamily="34" charset="0"/>
              <a:cs typeface="Arial" panose="020B0604020202020204" pitchFamily="34" charset="0"/>
            </a:rPr>
            <a:t>Se eliminan los artículos El, La, Las, Los, etc. y se agrega </a:t>
          </a:r>
          <a:r>
            <a:rPr lang="es-MX" sz="1400" b="1" i="1" u="sng" kern="1200" dirty="0">
              <a:latin typeface="Arial" panose="020B0604020202020204" pitchFamily="34" charset="0"/>
              <a:cs typeface="Arial" panose="020B0604020202020204" pitchFamily="34" charset="0"/>
            </a:rPr>
            <a:t>entre paréntesis </a:t>
          </a:r>
          <a:r>
            <a:rPr lang="es-MX" sz="14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 lo opuesto a lo que se va a redactar.</a:t>
          </a:r>
          <a:endParaRPr lang="es-MX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Arial" panose="020B0604020202020204" pitchFamily="34" charset="0"/>
              <a:cs typeface="Arial" panose="020B0604020202020204" pitchFamily="34" charset="0"/>
            </a:rPr>
            <a:t>Ejemplo: Director</a:t>
          </a:r>
          <a:r>
            <a:rPr lang="es-MX" sz="1400" b="1" kern="1200" dirty="0">
              <a:latin typeface="Arial" panose="020B0604020202020204" pitchFamily="34" charset="0"/>
              <a:cs typeface="Arial" panose="020B0604020202020204" pitchFamily="34" charset="0"/>
            </a:rPr>
            <a:t>(a) </a:t>
          </a:r>
          <a:r>
            <a:rPr lang="es-MX" sz="1400" u="sng" kern="1200" dirty="0">
              <a:latin typeface="Arial" panose="020B0604020202020204" pitchFamily="34" charset="0"/>
              <a:cs typeface="Arial" panose="020B0604020202020204" pitchFamily="34" charset="0"/>
            </a:rPr>
            <a:t>Nombre completo</a:t>
          </a:r>
          <a:r>
            <a:rPr lang="es-MX" sz="1400" kern="1200" dirty="0">
              <a:latin typeface="Arial" panose="020B0604020202020204" pitchFamily="34" charset="0"/>
              <a:cs typeface="Arial" panose="020B0604020202020204" pitchFamily="34" charset="0"/>
            </a:rPr>
            <a:t>. - Ej. Director(a) Víctor Martínez -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MX" sz="1400" kern="1200" dirty="0">
              <a:latin typeface="Arial" panose="020B0604020202020204" pitchFamily="34" charset="0"/>
              <a:cs typeface="Arial" panose="020B0604020202020204" pitchFamily="34" charset="0"/>
            </a:rPr>
            <a:t>                 Directora</a:t>
          </a:r>
          <a:r>
            <a:rPr lang="es-MX" sz="1400" b="1" kern="1200" dirty="0">
              <a:latin typeface="Arial" panose="020B0604020202020204" pitchFamily="34" charset="0"/>
              <a:cs typeface="Arial" panose="020B0604020202020204" pitchFamily="34" charset="0"/>
            </a:rPr>
            <a:t>(o) </a:t>
          </a:r>
          <a:r>
            <a:rPr lang="es-MX" sz="1400" u="sng" kern="1200" dirty="0">
              <a:latin typeface="Arial" panose="020B0604020202020204" pitchFamily="34" charset="0"/>
              <a:cs typeface="Arial" panose="020B0604020202020204" pitchFamily="34" charset="0"/>
            </a:rPr>
            <a:t>Nombre completo </a:t>
          </a:r>
          <a:r>
            <a:rPr lang="es-MX" sz="1400" u="none" kern="1200" dirty="0">
              <a:latin typeface="Arial" panose="020B0604020202020204" pitchFamily="34" charset="0"/>
              <a:cs typeface="Arial" panose="020B0604020202020204" pitchFamily="34" charset="0"/>
            </a:rPr>
            <a:t>- Ej. Directora(o) Judith Méndez -</a:t>
          </a:r>
          <a:endParaRPr lang="es-MX" sz="1400" b="1" u="none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MX" sz="1400" kern="1200" dirty="0">
              <a:latin typeface="Arial" panose="020B0604020202020204" pitchFamily="34" charset="0"/>
              <a:cs typeface="Arial" panose="020B0604020202020204" pitchFamily="34" charset="0"/>
            </a:rPr>
            <a:t>                 Dirección Jurídica/ de Recursos Humanos/ de Capacitación.</a:t>
          </a:r>
        </a:p>
      </dsp:txBody>
      <dsp:txXfrm rot="-5400000">
        <a:off x="1740455" y="2281281"/>
        <a:ext cx="6463066" cy="14583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D2477-7D9F-4B0D-ADA4-CCC05D34182F}">
      <dsp:nvSpPr>
        <dsp:cNvPr id="0" name=""/>
        <dsp:cNvSpPr/>
      </dsp:nvSpPr>
      <dsp:spPr>
        <a:xfrm rot="5400000">
          <a:off x="-253196" y="258490"/>
          <a:ext cx="1687978" cy="118158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" panose="020B0604020202020204" pitchFamily="34" charset="0"/>
              <a:cs typeface="Arial" panose="020B0604020202020204" pitchFamily="34" charset="0"/>
            </a:rPr>
            <a:t>Tabla de actualización y conservación</a:t>
          </a:r>
        </a:p>
      </dsp:txBody>
      <dsp:txXfrm rot="-5400000">
        <a:off x="1" y="596085"/>
        <a:ext cx="1181584" cy="506394"/>
      </dsp:txXfrm>
    </dsp:sp>
    <dsp:sp modelId="{D9BA7D0A-4AEE-4A02-8F46-86088E0E18BB}">
      <dsp:nvSpPr>
        <dsp:cNvPr id="0" name=""/>
        <dsp:cNvSpPr/>
      </dsp:nvSpPr>
      <dsp:spPr>
        <a:xfrm rot="5400000">
          <a:off x="4183406" y="-2996527"/>
          <a:ext cx="1097185" cy="710082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Arial" panose="020B0604020202020204" pitchFamily="34" charset="0"/>
              <a:cs typeface="Arial" panose="020B0604020202020204" pitchFamily="34" charset="0"/>
            </a:rPr>
            <a:t>Revisar la Tabla de Actualización y Conservación de la página institucional por alguna posible modificación y cumplir con lo que marca en la misma.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Arial" panose="020B0604020202020204" pitchFamily="34" charset="0"/>
              <a:cs typeface="Arial" panose="020B0604020202020204" pitchFamily="34" charset="0"/>
            </a:rPr>
            <a:t>Descargar nuevamente.</a:t>
          </a:r>
        </a:p>
      </dsp:txBody>
      <dsp:txXfrm rot="-5400000">
        <a:off x="1181584" y="58855"/>
        <a:ext cx="7047269" cy="990065"/>
      </dsp:txXfrm>
    </dsp:sp>
    <dsp:sp modelId="{F5B25400-AB7E-476C-A241-C0500350FE4B}">
      <dsp:nvSpPr>
        <dsp:cNvPr id="0" name=""/>
        <dsp:cNvSpPr/>
      </dsp:nvSpPr>
      <dsp:spPr>
        <a:xfrm rot="5400000">
          <a:off x="-253196" y="1753624"/>
          <a:ext cx="1687978" cy="118158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" panose="020B0604020202020204" pitchFamily="34" charset="0"/>
              <a:cs typeface="Arial" panose="020B0604020202020204" pitchFamily="34" charset="0"/>
            </a:rPr>
            <a:t>Información vigente</a:t>
          </a:r>
        </a:p>
      </dsp:txBody>
      <dsp:txXfrm rot="-5400000">
        <a:off x="1" y="2091219"/>
        <a:ext cx="1181584" cy="506394"/>
      </dsp:txXfrm>
    </dsp:sp>
    <dsp:sp modelId="{4F6AA978-F53F-430D-9AE3-F9065E41865C}">
      <dsp:nvSpPr>
        <dsp:cNvPr id="0" name=""/>
        <dsp:cNvSpPr/>
      </dsp:nvSpPr>
      <dsp:spPr>
        <a:xfrm rot="5400000">
          <a:off x="4183406" y="-1501394"/>
          <a:ext cx="1097185" cy="710082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Arial" panose="020B0604020202020204" pitchFamily="34" charset="0"/>
              <a:cs typeface="Arial" panose="020B0604020202020204" pitchFamily="34" charset="0"/>
            </a:rPr>
            <a:t>Resguardar la información y eliminar aquella que no cumpla este criterio. (Aquel mes que no corresponda a la publicación).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Arial" panose="020B0604020202020204" pitchFamily="34" charset="0"/>
              <a:cs typeface="Arial" panose="020B0604020202020204" pitchFamily="34" charset="0"/>
            </a:rPr>
            <a:t>Cargar el mes correspondiente en la PNT.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Arial" panose="020B0604020202020204" pitchFamily="34" charset="0"/>
              <a:cs typeface="Arial" panose="020B0604020202020204" pitchFamily="34" charset="0"/>
            </a:rPr>
            <a:t>Realizar este ejercicio en los meses posteriores.</a:t>
          </a:r>
        </a:p>
      </dsp:txBody>
      <dsp:txXfrm rot="-5400000">
        <a:off x="1181584" y="1553988"/>
        <a:ext cx="7047269" cy="990065"/>
      </dsp:txXfrm>
    </dsp:sp>
    <dsp:sp modelId="{46707E9A-321D-4874-BEEE-9E2037EACDEA}">
      <dsp:nvSpPr>
        <dsp:cNvPr id="0" name=""/>
        <dsp:cNvSpPr/>
      </dsp:nvSpPr>
      <dsp:spPr>
        <a:xfrm rot="5400000">
          <a:off x="-253196" y="3248757"/>
          <a:ext cx="1687978" cy="118158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" panose="020B0604020202020204" pitchFamily="34" charset="0"/>
              <a:cs typeface="Arial" panose="020B0604020202020204" pitchFamily="34" charset="0"/>
            </a:rPr>
            <a:t>Conservación de la información.</a:t>
          </a:r>
        </a:p>
      </dsp:txBody>
      <dsp:txXfrm rot="-5400000">
        <a:off x="1" y="3586352"/>
        <a:ext cx="1181584" cy="506394"/>
      </dsp:txXfrm>
    </dsp:sp>
    <dsp:sp modelId="{0ADF21C2-A67A-423D-AB4D-84ED983C0238}">
      <dsp:nvSpPr>
        <dsp:cNvPr id="0" name=""/>
        <dsp:cNvSpPr/>
      </dsp:nvSpPr>
      <dsp:spPr>
        <a:xfrm rot="5400000">
          <a:off x="4183406" y="-6260"/>
          <a:ext cx="1097185" cy="710082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Arial" panose="020B0604020202020204" pitchFamily="34" charset="0"/>
              <a:cs typeface="Arial" panose="020B0604020202020204" pitchFamily="34" charset="0"/>
            </a:rPr>
            <a:t>De acuerdo con la última reforma a los Lineamientos Técnicos, </a:t>
          </a:r>
          <a:r>
            <a:rPr lang="es-MX" sz="1400" b="1" kern="1200" dirty="0">
              <a:latin typeface="Arial" panose="020B0604020202020204" pitchFamily="34" charset="0"/>
              <a:cs typeface="Arial" panose="020B0604020202020204" pitchFamily="34" charset="0"/>
            </a:rPr>
            <a:t>no es a modo retroactivo</a:t>
          </a:r>
          <a:r>
            <a:rPr lang="es-MX" sz="14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Arial" panose="020B0604020202020204" pitchFamily="34" charset="0"/>
              <a:cs typeface="Arial" panose="020B0604020202020204" pitchFamily="34" charset="0"/>
            </a:rPr>
            <a:t>Ejemplo, si se conserva un ejercicio anterior: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Arial" panose="020B0604020202020204" pitchFamily="34" charset="0"/>
              <a:cs typeface="Arial" panose="020B0604020202020204" pitchFamily="34" charset="0"/>
            </a:rPr>
            <a:t>Se conserva la información desde enero hasta diciembre 2024.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Arial" panose="020B0604020202020204" pitchFamily="34" charset="0"/>
              <a:cs typeface="Arial" panose="020B0604020202020204" pitchFamily="34" charset="0"/>
            </a:rPr>
            <a:t>Dicha conservación se cumplirá hasta el ejercicio 2025.</a:t>
          </a:r>
        </a:p>
      </dsp:txBody>
      <dsp:txXfrm rot="-5400000">
        <a:off x="1181584" y="3049122"/>
        <a:ext cx="7047269" cy="990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757E8-0ABF-4F6D-B793-24B1E5DBE30F}" type="datetimeFigureOut">
              <a:rPr lang="es-MX" smtClean="0"/>
              <a:t>04/03/2025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64823-6D87-4BAE-97AE-3EC26E7937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862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8413-CE1D-4AD3-BEB2-F545A06849D6}" type="datetimeFigureOut">
              <a:rPr lang="es-MX" smtClean="0"/>
              <a:t>04/03/2025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F9D1-01A8-4F35-A709-554A9015500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08675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8413-CE1D-4AD3-BEB2-F545A06849D6}" type="datetimeFigureOut">
              <a:rPr lang="es-MX" smtClean="0"/>
              <a:t>04/03/2025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F9D1-01A8-4F35-A709-554A9015500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25836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8413-CE1D-4AD3-BEB2-F545A06849D6}" type="datetimeFigureOut">
              <a:rPr lang="es-MX" smtClean="0"/>
              <a:t>04/03/2025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F9D1-01A8-4F35-A709-554A9015500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83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8413-CE1D-4AD3-BEB2-F545A06849D6}" type="datetimeFigureOut">
              <a:rPr lang="es-MX" smtClean="0"/>
              <a:t>04/03/2025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F9D1-01A8-4F35-A709-554A9015500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0130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8413-CE1D-4AD3-BEB2-F545A06849D6}" type="datetimeFigureOut">
              <a:rPr lang="es-MX" smtClean="0"/>
              <a:t>04/03/2025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F9D1-01A8-4F35-A709-554A9015500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989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8413-CE1D-4AD3-BEB2-F545A06849D6}" type="datetimeFigureOut">
              <a:rPr lang="es-MX" smtClean="0"/>
              <a:t>04/03/2025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F9D1-01A8-4F35-A709-554A9015500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310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8413-CE1D-4AD3-BEB2-F545A06849D6}" type="datetimeFigureOut">
              <a:rPr lang="es-MX" smtClean="0"/>
              <a:t>04/03/2025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F9D1-01A8-4F35-A709-554A9015500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07117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8413-CE1D-4AD3-BEB2-F545A06849D6}" type="datetimeFigureOut">
              <a:rPr lang="es-MX" smtClean="0"/>
              <a:t>04/03/2025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F9D1-01A8-4F35-A709-554A9015500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2909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8413-CE1D-4AD3-BEB2-F545A06849D6}" type="datetimeFigureOut">
              <a:rPr lang="es-MX" smtClean="0"/>
              <a:t>04/03/2025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F9D1-01A8-4F35-A709-554A9015500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72589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8413-CE1D-4AD3-BEB2-F545A06849D6}" type="datetimeFigureOut">
              <a:rPr lang="es-MX" smtClean="0"/>
              <a:t>04/03/2025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F9D1-01A8-4F35-A709-554A9015500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0585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8413-CE1D-4AD3-BEB2-F545A06849D6}" type="datetimeFigureOut">
              <a:rPr lang="es-MX" smtClean="0"/>
              <a:t>04/03/2025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F9D1-01A8-4F35-A709-554A9015500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3529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38413-CE1D-4AD3-BEB2-F545A06849D6}" type="datetimeFigureOut">
              <a:rPr lang="es-MX" smtClean="0"/>
              <a:t>04/03/2025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BF9D1-01A8-4F35-A709-554A9015500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799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nl.mx/acceso-a-la-informacion/documentos-sipo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nl.mx/proteccion-de-datos-personales/avisos-de-privacidad" TargetMode="External"/><Relationship Id="rId2" Type="http://schemas.openxmlformats.org/officeDocument/2006/relationships/hyperlink" Target="mailto:ut@infonl.m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24BB866-B8EB-462C-B4E8-A7C6C437617B}"/>
              </a:ext>
            </a:extLst>
          </p:cNvPr>
          <p:cNvSpPr txBox="1"/>
          <p:nvPr/>
        </p:nvSpPr>
        <p:spPr>
          <a:xfrm>
            <a:off x="1091204" y="847592"/>
            <a:ext cx="7304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Recomendaciones para la carga de los formatos de SIPOT </a:t>
            </a:r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id="{52FFACDB-A486-B93B-1D97-DE3C65ABF646}"/>
              </a:ext>
            </a:extLst>
          </p:cNvPr>
          <p:cNvGrpSpPr/>
          <p:nvPr/>
        </p:nvGrpSpPr>
        <p:grpSpPr>
          <a:xfrm>
            <a:off x="2108056" y="3173825"/>
            <a:ext cx="5317312" cy="2836583"/>
            <a:chOff x="2041057" y="2915569"/>
            <a:chExt cx="5917013" cy="3319515"/>
          </a:xfrm>
          <a:blipFill>
            <a:blip r:embed="rId2"/>
            <a:stretch>
              <a:fillRect/>
            </a:stretch>
          </a:blipFill>
        </p:grpSpPr>
        <p:sp>
          <p:nvSpPr>
            <p:cNvPr id="7" name="Hexágono 6">
              <a:extLst>
                <a:ext uri="{FF2B5EF4-FFF2-40B4-BE49-F238E27FC236}">
                  <a16:creationId xmlns:a16="http://schemas.microsoft.com/office/drawing/2014/main" id="{FA7B4AF1-C113-5D54-54DB-789A5E530B83}"/>
                </a:ext>
              </a:extLst>
            </p:cNvPr>
            <p:cNvSpPr/>
            <p:nvPr/>
          </p:nvSpPr>
          <p:spPr>
            <a:xfrm>
              <a:off x="2051690" y="4416162"/>
              <a:ext cx="856361" cy="698492"/>
            </a:xfrm>
            <a:prstGeom prst="hexagon">
              <a:avLst/>
            </a:prstGeom>
            <a:grpFill/>
            <a:ln w="19050">
              <a:solidFill>
                <a:schemeClr val="tx1">
                  <a:alpha val="52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Hexágono 7">
              <a:extLst>
                <a:ext uri="{FF2B5EF4-FFF2-40B4-BE49-F238E27FC236}">
                  <a16:creationId xmlns:a16="http://schemas.microsoft.com/office/drawing/2014/main" id="{2C10A727-82D9-3C63-8678-CA645E8532F3}"/>
                </a:ext>
              </a:extLst>
            </p:cNvPr>
            <p:cNvSpPr/>
            <p:nvPr/>
          </p:nvSpPr>
          <p:spPr>
            <a:xfrm>
              <a:off x="2051691" y="3678540"/>
              <a:ext cx="856361" cy="698492"/>
            </a:xfrm>
            <a:prstGeom prst="hexagon">
              <a:avLst/>
            </a:prstGeom>
            <a:grpFill/>
            <a:ln w="19050">
              <a:solidFill>
                <a:schemeClr val="tx1">
                  <a:alpha val="52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Hexágono 8">
              <a:extLst>
                <a:ext uri="{FF2B5EF4-FFF2-40B4-BE49-F238E27FC236}">
                  <a16:creationId xmlns:a16="http://schemas.microsoft.com/office/drawing/2014/main" id="{F28C0B2B-2FE1-7EBA-3CF5-8A6ED1B8372A}"/>
                </a:ext>
              </a:extLst>
            </p:cNvPr>
            <p:cNvSpPr/>
            <p:nvPr/>
          </p:nvSpPr>
          <p:spPr>
            <a:xfrm>
              <a:off x="2041057" y="5159781"/>
              <a:ext cx="856361" cy="698492"/>
            </a:xfrm>
            <a:prstGeom prst="hexagon">
              <a:avLst/>
            </a:prstGeom>
            <a:grpFill/>
            <a:ln w="19050">
              <a:solidFill>
                <a:schemeClr val="tx1">
                  <a:alpha val="52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Hexágono 9">
              <a:extLst>
                <a:ext uri="{FF2B5EF4-FFF2-40B4-BE49-F238E27FC236}">
                  <a16:creationId xmlns:a16="http://schemas.microsoft.com/office/drawing/2014/main" id="{0D85BFD4-E7DA-04A7-7D3A-0CE69A5F6267}"/>
                </a:ext>
              </a:extLst>
            </p:cNvPr>
            <p:cNvSpPr/>
            <p:nvPr/>
          </p:nvSpPr>
          <p:spPr>
            <a:xfrm>
              <a:off x="2065175" y="2948502"/>
              <a:ext cx="856361" cy="698492"/>
            </a:xfrm>
            <a:prstGeom prst="hexagon">
              <a:avLst/>
            </a:prstGeom>
            <a:grpFill/>
            <a:ln w="19050">
              <a:solidFill>
                <a:schemeClr val="tx1">
                  <a:alpha val="52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Hexágono 10">
              <a:extLst>
                <a:ext uri="{FF2B5EF4-FFF2-40B4-BE49-F238E27FC236}">
                  <a16:creationId xmlns:a16="http://schemas.microsoft.com/office/drawing/2014/main" id="{BEC9F239-31C8-A670-4C22-C7E85D3B0D44}"/>
                </a:ext>
              </a:extLst>
            </p:cNvPr>
            <p:cNvSpPr/>
            <p:nvPr/>
          </p:nvSpPr>
          <p:spPr>
            <a:xfrm>
              <a:off x="2773374" y="3313521"/>
              <a:ext cx="856361" cy="698492"/>
            </a:xfrm>
            <a:prstGeom prst="hexagon">
              <a:avLst/>
            </a:prstGeom>
            <a:grpFill/>
            <a:ln w="19050">
              <a:solidFill>
                <a:schemeClr val="tx1">
                  <a:alpha val="52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Hexágono 11">
              <a:extLst>
                <a:ext uri="{FF2B5EF4-FFF2-40B4-BE49-F238E27FC236}">
                  <a16:creationId xmlns:a16="http://schemas.microsoft.com/office/drawing/2014/main" id="{1971D8B0-38E9-0821-F7B5-6301168C3A60}"/>
                </a:ext>
              </a:extLst>
            </p:cNvPr>
            <p:cNvSpPr/>
            <p:nvPr/>
          </p:nvSpPr>
          <p:spPr>
            <a:xfrm>
              <a:off x="2773373" y="4043559"/>
              <a:ext cx="856361" cy="698492"/>
            </a:xfrm>
            <a:prstGeom prst="hexagon">
              <a:avLst/>
            </a:prstGeom>
            <a:grpFill/>
            <a:ln w="19050">
              <a:solidFill>
                <a:schemeClr val="tx1">
                  <a:alpha val="52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Hexágono 12">
              <a:extLst>
                <a:ext uri="{FF2B5EF4-FFF2-40B4-BE49-F238E27FC236}">
                  <a16:creationId xmlns:a16="http://schemas.microsoft.com/office/drawing/2014/main" id="{4E1F143A-3F80-2CF4-939C-6D438E48C332}"/>
                </a:ext>
              </a:extLst>
            </p:cNvPr>
            <p:cNvSpPr/>
            <p:nvPr/>
          </p:nvSpPr>
          <p:spPr>
            <a:xfrm>
              <a:off x="2773372" y="4787374"/>
              <a:ext cx="856361" cy="698492"/>
            </a:xfrm>
            <a:prstGeom prst="hexagon">
              <a:avLst/>
            </a:prstGeom>
            <a:grpFill/>
            <a:ln w="19050">
              <a:solidFill>
                <a:schemeClr val="tx1">
                  <a:alpha val="52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Hexágono 13">
              <a:extLst>
                <a:ext uri="{FF2B5EF4-FFF2-40B4-BE49-F238E27FC236}">
                  <a16:creationId xmlns:a16="http://schemas.microsoft.com/office/drawing/2014/main" id="{DA409DF8-E912-BB4D-88D9-655E19FABE62}"/>
                </a:ext>
              </a:extLst>
            </p:cNvPr>
            <p:cNvSpPr/>
            <p:nvPr/>
          </p:nvSpPr>
          <p:spPr>
            <a:xfrm>
              <a:off x="3495439" y="3678540"/>
              <a:ext cx="856361" cy="698492"/>
            </a:xfrm>
            <a:prstGeom prst="hexagon">
              <a:avLst/>
            </a:prstGeom>
            <a:grpFill/>
            <a:ln w="19050">
              <a:solidFill>
                <a:schemeClr val="tx1">
                  <a:alpha val="52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5" name="Hexágono 14">
              <a:extLst>
                <a:ext uri="{FF2B5EF4-FFF2-40B4-BE49-F238E27FC236}">
                  <a16:creationId xmlns:a16="http://schemas.microsoft.com/office/drawing/2014/main" id="{3FD5A3F5-1735-AA6B-BD91-50DCA8883270}"/>
                </a:ext>
              </a:extLst>
            </p:cNvPr>
            <p:cNvSpPr/>
            <p:nvPr/>
          </p:nvSpPr>
          <p:spPr>
            <a:xfrm>
              <a:off x="3478298" y="2934068"/>
              <a:ext cx="856361" cy="698492"/>
            </a:xfrm>
            <a:prstGeom prst="hexagon">
              <a:avLst/>
            </a:prstGeom>
            <a:grpFill/>
            <a:ln w="19050">
              <a:solidFill>
                <a:schemeClr val="tx1">
                  <a:alpha val="52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Hexágono 15">
              <a:extLst>
                <a:ext uri="{FF2B5EF4-FFF2-40B4-BE49-F238E27FC236}">
                  <a16:creationId xmlns:a16="http://schemas.microsoft.com/office/drawing/2014/main" id="{397D648E-557C-7BA3-5558-F038B6F0F6AF}"/>
                </a:ext>
              </a:extLst>
            </p:cNvPr>
            <p:cNvSpPr/>
            <p:nvPr/>
          </p:nvSpPr>
          <p:spPr>
            <a:xfrm>
              <a:off x="3495054" y="4423091"/>
              <a:ext cx="856361" cy="698492"/>
            </a:xfrm>
            <a:prstGeom prst="hexagon">
              <a:avLst/>
            </a:prstGeom>
            <a:grpFill/>
            <a:ln w="19050">
              <a:solidFill>
                <a:schemeClr val="tx1">
                  <a:alpha val="52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B3955AF8-79C0-9F99-454A-FBD99162190C}"/>
                </a:ext>
              </a:extLst>
            </p:cNvPr>
            <p:cNvSpPr/>
            <p:nvPr/>
          </p:nvSpPr>
          <p:spPr>
            <a:xfrm>
              <a:off x="3486123" y="5159781"/>
              <a:ext cx="856361" cy="698492"/>
            </a:xfrm>
            <a:prstGeom prst="hexagon">
              <a:avLst/>
            </a:prstGeom>
            <a:grpFill/>
            <a:ln w="19050">
              <a:solidFill>
                <a:schemeClr val="tx1">
                  <a:alpha val="52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8" name="Hexágono 17">
              <a:extLst>
                <a:ext uri="{FF2B5EF4-FFF2-40B4-BE49-F238E27FC236}">
                  <a16:creationId xmlns:a16="http://schemas.microsoft.com/office/drawing/2014/main" id="{D3BFDBF9-E88D-2413-0227-898FBBBA1726}"/>
                </a:ext>
              </a:extLst>
            </p:cNvPr>
            <p:cNvSpPr/>
            <p:nvPr/>
          </p:nvSpPr>
          <p:spPr>
            <a:xfrm>
              <a:off x="4195472" y="3293868"/>
              <a:ext cx="856361" cy="698492"/>
            </a:xfrm>
            <a:prstGeom prst="hexagon">
              <a:avLst/>
            </a:prstGeom>
            <a:grpFill/>
            <a:ln w="19050">
              <a:solidFill>
                <a:schemeClr val="tx1">
                  <a:alpha val="52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Hexágono 18">
              <a:extLst>
                <a:ext uri="{FF2B5EF4-FFF2-40B4-BE49-F238E27FC236}">
                  <a16:creationId xmlns:a16="http://schemas.microsoft.com/office/drawing/2014/main" id="{372F2656-5BBB-F625-1FB8-C96FEBE7A810}"/>
                </a:ext>
              </a:extLst>
            </p:cNvPr>
            <p:cNvSpPr/>
            <p:nvPr/>
          </p:nvSpPr>
          <p:spPr>
            <a:xfrm>
              <a:off x="4206104" y="4035647"/>
              <a:ext cx="856361" cy="698492"/>
            </a:xfrm>
            <a:prstGeom prst="hexagon">
              <a:avLst/>
            </a:prstGeom>
            <a:grpFill/>
            <a:ln w="19050">
              <a:solidFill>
                <a:schemeClr val="tx1">
                  <a:alpha val="52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Hexágono 20">
              <a:extLst>
                <a:ext uri="{FF2B5EF4-FFF2-40B4-BE49-F238E27FC236}">
                  <a16:creationId xmlns:a16="http://schemas.microsoft.com/office/drawing/2014/main" id="{62837BF3-4ED5-D43F-CDBC-F52C7927AF69}"/>
                </a:ext>
              </a:extLst>
            </p:cNvPr>
            <p:cNvSpPr/>
            <p:nvPr/>
          </p:nvSpPr>
          <p:spPr>
            <a:xfrm>
              <a:off x="4216736" y="4787374"/>
              <a:ext cx="856361" cy="698492"/>
            </a:xfrm>
            <a:prstGeom prst="hexagon">
              <a:avLst/>
            </a:prstGeom>
            <a:grpFill/>
            <a:ln w="19050">
              <a:solidFill>
                <a:schemeClr val="tx1">
                  <a:alpha val="52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Hexágono 22">
              <a:extLst>
                <a:ext uri="{FF2B5EF4-FFF2-40B4-BE49-F238E27FC236}">
                  <a16:creationId xmlns:a16="http://schemas.microsoft.com/office/drawing/2014/main" id="{4DA67CA7-0432-EBA6-D018-9CF8520D8698}"/>
                </a:ext>
              </a:extLst>
            </p:cNvPr>
            <p:cNvSpPr/>
            <p:nvPr/>
          </p:nvSpPr>
          <p:spPr>
            <a:xfrm>
              <a:off x="4911029" y="2922656"/>
              <a:ext cx="856361" cy="698492"/>
            </a:xfrm>
            <a:prstGeom prst="hexagon">
              <a:avLst/>
            </a:prstGeom>
            <a:grpFill/>
            <a:ln w="19050">
              <a:solidFill>
                <a:schemeClr val="tx1">
                  <a:alpha val="52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" name="Hexágono 23">
              <a:extLst>
                <a:ext uri="{FF2B5EF4-FFF2-40B4-BE49-F238E27FC236}">
                  <a16:creationId xmlns:a16="http://schemas.microsoft.com/office/drawing/2014/main" id="{D94A4F35-D321-E326-4CF7-C9BEC3BF6632}"/>
                </a:ext>
              </a:extLst>
            </p:cNvPr>
            <p:cNvSpPr/>
            <p:nvPr/>
          </p:nvSpPr>
          <p:spPr>
            <a:xfrm>
              <a:off x="4921661" y="3664435"/>
              <a:ext cx="856361" cy="698492"/>
            </a:xfrm>
            <a:prstGeom prst="hexagon">
              <a:avLst/>
            </a:prstGeom>
            <a:grpFill/>
            <a:ln w="19050">
              <a:solidFill>
                <a:schemeClr val="tx1">
                  <a:alpha val="52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Hexágono 24">
              <a:extLst>
                <a:ext uri="{FF2B5EF4-FFF2-40B4-BE49-F238E27FC236}">
                  <a16:creationId xmlns:a16="http://schemas.microsoft.com/office/drawing/2014/main" id="{65C0C433-F0CA-A246-39DB-B3E6EC867F04}"/>
                </a:ext>
              </a:extLst>
            </p:cNvPr>
            <p:cNvSpPr/>
            <p:nvPr/>
          </p:nvSpPr>
          <p:spPr>
            <a:xfrm>
              <a:off x="4932293" y="4416162"/>
              <a:ext cx="856361" cy="698492"/>
            </a:xfrm>
            <a:prstGeom prst="hexagon">
              <a:avLst/>
            </a:prstGeom>
            <a:grpFill/>
            <a:ln w="19050">
              <a:solidFill>
                <a:schemeClr val="tx1">
                  <a:alpha val="52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6" name="Hexágono 25">
              <a:extLst>
                <a:ext uri="{FF2B5EF4-FFF2-40B4-BE49-F238E27FC236}">
                  <a16:creationId xmlns:a16="http://schemas.microsoft.com/office/drawing/2014/main" id="{BA56D955-3BBD-C341-B298-1C52607A80C6}"/>
                </a:ext>
              </a:extLst>
            </p:cNvPr>
            <p:cNvSpPr/>
            <p:nvPr/>
          </p:nvSpPr>
          <p:spPr>
            <a:xfrm>
              <a:off x="4932293" y="5159781"/>
              <a:ext cx="856361" cy="698492"/>
            </a:xfrm>
            <a:prstGeom prst="hexagon">
              <a:avLst/>
            </a:prstGeom>
            <a:grpFill/>
            <a:ln w="19050">
              <a:solidFill>
                <a:schemeClr val="tx1">
                  <a:alpha val="52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" name="Hexágono 26">
              <a:extLst>
                <a:ext uri="{FF2B5EF4-FFF2-40B4-BE49-F238E27FC236}">
                  <a16:creationId xmlns:a16="http://schemas.microsoft.com/office/drawing/2014/main" id="{ACD3BD8C-6C88-E58F-1F5A-837062856D4B}"/>
                </a:ext>
              </a:extLst>
            </p:cNvPr>
            <p:cNvSpPr/>
            <p:nvPr/>
          </p:nvSpPr>
          <p:spPr>
            <a:xfrm>
              <a:off x="5633114" y="3271902"/>
              <a:ext cx="856361" cy="698492"/>
            </a:xfrm>
            <a:prstGeom prst="hexagon">
              <a:avLst/>
            </a:prstGeom>
            <a:grpFill/>
            <a:ln w="19050">
              <a:solidFill>
                <a:schemeClr val="tx1">
                  <a:alpha val="52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8" name="Hexágono 27">
              <a:extLst>
                <a:ext uri="{FF2B5EF4-FFF2-40B4-BE49-F238E27FC236}">
                  <a16:creationId xmlns:a16="http://schemas.microsoft.com/office/drawing/2014/main" id="{C2DA320B-9391-8074-C881-457C0E07891B}"/>
                </a:ext>
              </a:extLst>
            </p:cNvPr>
            <p:cNvSpPr/>
            <p:nvPr/>
          </p:nvSpPr>
          <p:spPr>
            <a:xfrm>
              <a:off x="5643746" y="4013681"/>
              <a:ext cx="856361" cy="698492"/>
            </a:xfrm>
            <a:prstGeom prst="hexagon">
              <a:avLst/>
            </a:prstGeom>
            <a:grpFill/>
            <a:ln w="19050">
              <a:solidFill>
                <a:schemeClr val="tx1">
                  <a:alpha val="52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9" name="Hexágono 28">
              <a:extLst>
                <a:ext uri="{FF2B5EF4-FFF2-40B4-BE49-F238E27FC236}">
                  <a16:creationId xmlns:a16="http://schemas.microsoft.com/office/drawing/2014/main" id="{7E4BF191-1DEC-3A7B-16B1-93FD3E305363}"/>
                </a:ext>
              </a:extLst>
            </p:cNvPr>
            <p:cNvSpPr/>
            <p:nvPr/>
          </p:nvSpPr>
          <p:spPr>
            <a:xfrm>
              <a:off x="5654378" y="4776041"/>
              <a:ext cx="856361" cy="698492"/>
            </a:xfrm>
            <a:prstGeom prst="hexagon">
              <a:avLst/>
            </a:prstGeom>
            <a:grpFill/>
            <a:ln w="19050">
              <a:solidFill>
                <a:schemeClr val="tx1">
                  <a:alpha val="52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2" name="Hexágono 31">
              <a:extLst>
                <a:ext uri="{FF2B5EF4-FFF2-40B4-BE49-F238E27FC236}">
                  <a16:creationId xmlns:a16="http://schemas.microsoft.com/office/drawing/2014/main" id="{DF2A4AB4-B880-C6C1-554E-04D856DCB389}"/>
                </a:ext>
              </a:extLst>
            </p:cNvPr>
            <p:cNvSpPr/>
            <p:nvPr/>
          </p:nvSpPr>
          <p:spPr>
            <a:xfrm>
              <a:off x="2763038" y="5536592"/>
              <a:ext cx="856361" cy="698492"/>
            </a:xfrm>
            <a:prstGeom prst="hexagon">
              <a:avLst/>
            </a:prstGeom>
            <a:grpFill/>
            <a:ln w="19050">
              <a:solidFill>
                <a:schemeClr val="tx1">
                  <a:alpha val="52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3" name="Hexágono 32">
              <a:extLst>
                <a:ext uri="{FF2B5EF4-FFF2-40B4-BE49-F238E27FC236}">
                  <a16:creationId xmlns:a16="http://schemas.microsoft.com/office/drawing/2014/main" id="{D26132B4-CF5E-5B41-D1A1-A11912C45E6A}"/>
                </a:ext>
              </a:extLst>
            </p:cNvPr>
            <p:cNvSpPr/>
            <p:nvPr/>
          </p:nvSpPr>
          <p:spPr>
            <a:xfrm>
              <a:off x="4204379" y="5524064"/>
              <a:ext cx="856361" cy="698492"/>
            </a:xfrm>
            <a:prstGeom prst="hexagon">
              <a:avLst/>
            </a:prstGeom>
            <a:grpFill/>
            <a:ln w="19050">
              <a:solidFill>
                <a:schemeClr val="tx1">
                  <a:alpha val="52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4" name="Hexágono 33">
              <a:extLst>
                <a:ext uri="{FF2B5EF4-FFF2-40B4-BE49-F238E27FC236}">
                  <a16:creationId xmlns:a16="http://schemas.microsoft.com/office/drawing/2014/main" id="{2D71CB50-8B16-A623-2F5E-4326556CABA8}"/>
                </a:ext>
              </a:extLst>
            </p:cNvPr>
            <p:cNvSpPr/>
            <p:nvPr/>
          </p:nvSpPr>
          <p:spPr>
            <a:xfrm>
              <a:off x="5654378" y="5512152"/>
              <a:ext cx="856361" cy="698492"/>
            </a:xfrm>
            <a:prstGeom prst="hexagon">
              <a:avLst/>
            </a:prstGeom>
            <a:grpFill/>
            <a:ln w="19050">
              <a:solidFill>
                <a:schemeClr val="tx1">
                  <a:alpha val="52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6" name="Hexágono 35">
              <a:extLst>
                <a:ext uri="{FF2B5EF4-FFF2-40B4-BE49-F238E27FC236}">
                  <a16:creationId xmlns:a16="http://schemas.microsoft.com/office/drawing/2014/main" id="{536BDF62-AAA2-30A4-47EC-99FB615CC4A5}"/>
                </a:ext>
              </a:extLst>
            </p:cNvPr>
            <p:cNvSpPr/>
            <p:nvPr/>
          </p:nvSpPr>
          <p:spPr>
            <a:xfrm>
              <a:off x="6360605" y="2915569"/>
              <a:ext cx="856361" cy="698492"/>
            </a:xfrm>
            <a:prstGeom prst="hexagon">
              <a:avLst/>
            </a:prstGeom>
            <a:grpFill/>
            <a:ln w="19050">
              <a:solidFill>
                <a:schemeClr val="tx1">
                  <a:alpha val="52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7" name="Hexágono 36">
              <a:extLst>
                <a:ext uri="{FF2B5EF4-FFF2-40B4-BE49-F238E27FC236}">
                  <a16:creationId xmlns:a16="http://schemas.microsoft.com/office/drawing/2014/main" id="{9A88C54B-66DC-28E5-BB9D-5AD6F59FD432}"/>
                </a:ext>
              </a:extLst>
            </p:cNvPr>
            <p:cNvSpPr/>
            <p:nvPr/>
          </p:nvSpPr>
          <p:spPr>
            <a:xfrm>
              <a:off x="6371237" y="3657348"/>
              <a:ext cx="856361" cy="698492"/>
            </a:xfrm>
            <a:prstGeom prst="hexagon">
              <a:avLst/>
            </a:prstGeom>
            <a:grpFill/>
            <a:ln w="19050">
              <a:solidFill>
                <a:schemeClr val="tx1">
                  <a:alpha val="52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8" name="Hexágono 37">
              <a:extLst>
                <a:ext uri="{FF2B5EF4-FFF2-40B4-BE49-F238E27FC236}">
                  <a16:creationId xmlns:a16="http://schemas.microsoft.com/office/drawing/2014/main" id="{AD4F52CF-775B-0659-23C6-1122F8824CA9}"/>
                </a:ext>
              </a:extLst>
            </p:cNvPr>
            <p:cNvSpPr/>
            <p:nvPr/>
          </p:nvSpPr>
          <p:spPr>
            <a:xfrm>
              <a:off x="6381869" y="4409075"/>
              <a:ext cx="856361" cy="698492"/>
            </a:xfrm>
            <a:prstGeom prst="hexagon">
              <a:avLst/>
            </a:prstGeom>
            <a:grpFill/>
            <a:ln w="19050">
              <a:solidFill>
                <a:schemeClr val="tx1">
                  <a:alpha val="52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9" name="Hexágono 38">
              <a:extLst>
                <a:ext uri="{FF2B5EF4-FFF2-40B4-BE49-F238E27FC236}">
                  <a16:creationId xmlns:a16="http://schemas.microsoft.com/office/drawing/2014/main" id="{DC518986-6DE5-2F9C-A0FD-85D088A4FA98}"/>
                </a:ext>
              </a:extLst>
            </p:cNvPr>
            <p:cNvSpPr/>
            <p:nvPr/>
          </p:nvSpPr>
          <p:spPr>
            <a:xfrm>
              <a:off x="6381869" y="5152694"/>
              <a:ext cx="856361" cy="698492"/>
            </a:xfrm>
            <a:prstGeom prst="hexagon">
              <a:avLst/>
            </a:prstGeom>
            <a:grpFill/>
            <a:ln w="19050">
              <a:solidFill>
                <a:schemeClr val="tx1">
                  <a:alpha val="52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Hexágono 39">
              <a:extLst>
                <a:ext uri="{FF2B5EF4-FFF2-40B4-BE49-F238E27FC236}">
                  <a16:creationId xmlns:a16="http://schemas.microsoft.com/office/drawing/2014/main" id="{73C4CBA9-730B-0D51-C974-60128C8AD25E}"/>
                </a:ext>
              </a:extLst>
            </p:cNvPr>
            <p:cNvSpPr/>
            <p:nvPr/>
          </p:nvSpPr>
          <p:spPr>
            <a:xfrm>
              <a:off x="7080445" y="3286778"/>
              <a:ext cx="856361" cy="698492"/>
            </a:xfrm>
            <a:prstGeom prst="hexagon">
              <a:avLst/>
            </a:prstGeom>
            <a:grpFill/>
            <a:ln w="19050">
              <a:solidFill>
                <a:schemeClr val="tx1">
                  <a:alpha val="52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1" name="Hexágono 40">
              <a:extLst>
                <a:ext uri="{FF2B5EF4-FFF2-40B4-BE49-F238E27FC236}">
                  <a16:creationId xmlns:a16="http://schemas.microsoft.com/office/drawing/2014/main" id="{957178BB-70C6-32E7-C872-0DBB5D667B47}"/>
                </a:ext>
              </a:extLst>
            </p:cNvPr>
            <p:cNvSpPr/>
            <p:nvPr/>
          </p:nvSpPr>
          <p:spPr>
            <a:xfrm>
              <a:off x="7091077" y="4028557"/>
              <a:ext cx="856361" cy="698492"/>
            </a:xfrm>
            <a:prstGeom prst="hexagon">
              <a:avLst/>
            </a:prstGeom>
            <a:grpFill/>
            <a:ln w="19050">
              <a:solidFill>
                <a:schemeClr val="tx1">
                  <a:alpha val="52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2" name="Hexágono 41">
              <a:extLst>
                <a:ext uri="{FF2B5EF4-FFF2-40B4-BE49-F238E27FC236}">
                  <a16:creationId xmlns:a16="http://schemas.microsoft.com/office/drawing/2014/main" id="{CE12D1D7-4EDC-293C-6472-D7A0C1C582D5}"/>
                </a:ext>
              </a:extLst>
            </p:cNvPr>
            <p:cNvSpPr/>
            <p:nvPr/>
          </p:nvSpPr>
          <p:spPr>
            <a:xfrm>
              <a:off x="7101709" y="4780284"/>
              <a:ext cx="856361" cy="698492"/>
            </a:xfrm>
            <a:prstGeom prst="hexagon">
              <a:avLst/>
            </a:prstGeom>
            <a:grpFill/>
            <a:ln w="19050">
              <a:solidFill>
                <a:schemeClr val="tx1">
                  <a:alpha val="52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Hexágono 42">
              <a:extLst>
                <a:ext uri="{FF2B5EF4-FFF2-40B4-BE49-F238E27FC236}">
                  <a16:creationId xmlns:a16="http://schemas.microsoft.com/office/drawing/2014/main" id="{7D2E1AA0-C5CD-B116-3441-6B749D3604A3}"/>
                </a:ext>
              </a:extLst>
            </p:cNvPr>
            <p:cNvSpPr/>
            <p:nvPr/>
          </p:nvSpPr>
          <p:spPr>
            <a:xfrm>
              <a:off x="7089352" y="5516974"/>
              <a:ext cx="856361" cy="698492"/>
            </a:xfrm>
            <a:prstGeom prst="hexagon">
              <a:avLst/>
            </a:prstGeom>
            <a:grpFill/>
            <a:ln w="19050">
              <a:solidFill>
                <a:schemeClr val="tx1">
                  <a:alpha val="52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3360512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6">
            <a:extLst>
              <a:ext uri="{FF2B5EF4-FFF2-40B4-BE49-F238E27FC236}">
                <a16:creationId xmlns:a16="http://schemas.microsoft.com/office/drawing/2014/main" id="{4CB22A00-E7A7-4786-90D3-CF0DBF8BBC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490067"/>
              </p:ext>
            </p:extLst>
          </p:nvPr>
        </p:nvGraphicFramePr>
        <p:xfrm>
          <a:off x="673137" y="1777608"/>
          <a:ext cx="7886700" cy="4271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4279AD32-4CFD-4F6C-AB56-B68B6DBC7D41}"/>
              </a:ext>
            </a:extLst>
          </p:cNvPr>
          <p:cNvSpPr txBox="1"/>
          <p:nvPr/>
        </p:nvSpPr>
        <p:spPr>
          <a:xfrm>
            <a:off x="1444552" y="784540"/>
            <a:ext cx="668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 para la carga de los formatos de SIPOT </a:t>
            </a:r>
          </a:p>
        </p:txBody>
      </p:sp>
    </p:spTree>
    <p:extLst>
      <p:ext uri="{BB962C8B-B14F-4D97-AF65-F5344CB8AC3E}">
        <p14:creationId xmlns:p14="http://schemas.microsoft.com/office/powerpoint/2010/main" val="1920185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6">
            <a:extLst>
              <a:ext uri="{FF2B5EF4-FFF2-40B4-BE49-F238E27FC236}">
                <a16:creationId xmlns:a16="http://schemas.microsoft.com/office/drawing/2014/main" id="{453EBFF5-D839-45CF-87CB-0604D126CB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640210"/>
              </p:ext>
            </p:extLst>
          </p:nvPr>
        </p:nvGraphicFramePr>
        <p:xfrm>
          <a:off x="640869" y="1659414"/>
          <a:ext cx="8282414" cy="4688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4279AD32-4CFD-4F6C-AB56-B68B6DBC7D41}"/>
              </a:ext>
            </a:extLst>
          </p:cNvPr>
          <p:cNvSpPr txBox="1"/>
          <p:nvPr/>
        </p:nvSpPr>
        <p:spPr>
          <a:xfrm>
            <a:off x="1444552" y="784540"/>
            <a:ext cx="668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 para la carga de los formatos de SIPOT </a:t>
            </a:r>
          </a:p>
        </p:txBody>
      </p:sp>
    </p:spTree>
    <p:extLst>
      <p:ext uri="{BB962C8B-B14F-4D97-AF65-F5344CB8AC3E}">
        <p14:creationId xmlns:p14="http://schemas.microsoft.com/office/powerpoint/2010/main" val="1612460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6">
            <a:extLst>
              <a:ext uri="{FF2B5EF4-FFF2-40B4-BE49-F238E27FC236}">
                <a16:creationId xmlns:a16="http://schemas.microsoft.com/office/drawing/2014/main" id="{453EBFF5-D839-45CF-87CB-0604D126CB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6402492"/>
              </p:ext>
            </p:extLst>
          </p:nvPr>
        </p:nvGraphicFramePr>
        <p:xfrm>
          <a:off x="640869" y="1659414"/>
          <a:ext cx="8282414" cy="4688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4279AD32-4CFD-4F6C-AB56-B68B6DBC7D41}"/>
              </a:ext>
            </a:extLst>
          </p:cNvPr>
          <p:cNvSpPr txBox="1"/>
          <p:nvPr/>
        </p:nvSpPr>
        <p:spPr>
          <a:xfrm>
            <a:off x="1444552" y="784540"/>
            <a:ext cx="668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 para la carga de los formatos de SIPOT </a:t>
            </a:r>
          </a:p>
        </p:txBody>
      </p:sp>
    </p:spTree>
    <p:extLst>
      <p:ext uri="{BB962C8B-B14F-4D97-AF65-F5344CB8AC3E}">
        <p14:creationId xmlns:p14="http://schemas.microsoft.com/office/powerpoint/2010/main" val="440720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ector recto 2">
            <a:extLst>
              <a:ext uri="{FF2B5EF4-FFF2-40B4-BE49-F238E27FC236}">
                <a16:creationId xmlns:a16="http://schemas.microsoft.com/office/drawing/2014/main" id="{AF5EC2E7-9CDD-46C5-9DA5-BF307A9FD20B}"/>
              </a:ext>
            </a:extLst>
          </p:cNvPr>
          <p:cNvSpPr/>
          <p:nvPr/>
        </p:nvSpPr>
        <p:spPr>
          <a:xfrm>
            <a:off x="1258179" y="2096158"/>
            <a:ext cx="6680199" cy="0"/>
          </a:xfrm>
          <a:prstGeom prst="line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65341E23-0062-4ED0-8BFE-3F725F0FFEF8}"/>
              </a:ext>
            </a:extLst>
          </p:cNvPr>
          <p:cNvSpPr/>
          <p:nvPr/>
        </p:nvSpPr>
        <p:spPr>
          <a:xfrm>
            <a:off x="1258179" y="2096158"/>
            <a:ext cx="1519942" cy="4064000"/>
          </a:xfrm>
          <a:custGeom>
            <a:avLst/>
            <a:gdLst>
              <a:gd name="connsiteX0" fmla="*/ 0 w 1519942"/>
              <a:gd name="connsiteY0" fmla="*/ 0 h 4064000"/>
              <a:gd name="connsiteX1" fmla="*/ 1519942 w 1519942"/>
              <a:gd name="connsiteY1" fmla="*/ 0 h 4064000"/>
              <a:gd name="connsiteX2" fmla="*/ 1519942 w 1519942"/>
              <a:gd name="connsiteY2" fmla="*/ 4064000 h 4064000"/>
              <a:gd name="connsiteX3" fmla="*/ 0 w 1519942"/>
              <a:gd name="connsiteY3" fmla="*/ 4064000 h 4064000"/>
              <a:gd name="connsiteX4" fmla="*/ 0 w 1519942"/>
              <a:gd name="connsiteY4" fmla="*/ 0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942" h="4064000">
                <a:moveTo>
                  <a:pt x="0" y="0"/>
                </a:moveTo>
                <a:lnTo>
                  <a:pt x="1519942" y="0"/>
                </a:lnTo>
                <a:lnTo>
                  <a:pt x="1519942" y="4064000"/>
                </a:lnTo>
                <a:lnTo>
                  <a:pt x="0" y="4064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82880" rIns="182880" bIns="182880" numCol="1" spcCol="1270" anchor="t" anchorCtr="0">
            <a:noAutofit/>
          </a:bodyPr>
          <a:lstStyle/>
          <a:p>
            <a:pPr marL="0" lvl="0" indent="0" algn="l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MX" sz="4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2400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dejará en blanco:</a:t>
            </a: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158E3059-A765-4545-AA1E-9889660CE0AB}"/>
              </a:ext>
            </a:extLst>
          </p:cNvPr>
          <p:cNvSpPr/>
          <p:nvPr/>
        </p:nvSpPr>
        <p:spPr>
          <a:xfrm>
            <a:off x="2874801" y="2128156"/>
            <a:ext cx="5059598" cy="639960"/>
          </a:xfrm>
          <a:custGeom>
            <a:avLst/>
            <a:gdLst>
              <a:gd name="connsiteX0" fmla="*/ 0 w 5059598"/>
              <a:gd name="connsiteY0" fmla="*/ 0 h 639960"/>
              <a:gd name="connsiteX1" fmla="*/ 5059598 w 5059598"/>
              <a:gd name="connsiteY1" fmla="*/ 0 h 639960"/>
              <a:gd name="connsiteX2" fmla="*/ 5059598 w 5059598"/>
              <a:gd name="connsiteY2" fmla="*/ 639960 h 639960"/>
              <a:gd name="connsiteX3" fmla="*/ 0 w 5059598"/>
              <a:gd name="connsiteY3" fmla="*/ 639960 h 639960"/>
              <a:gd name="connsiteX4" fmla="*/ 0 w 5059598"/>
              <a:gd name="connsiteY4" fmla="*/ 0 h 63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598" h="639960">
                <a:moveTo>
                  <a:pt x="0" y="0"/>
                </a:moveTo>
                <a:lnTo>
                  <a:pt x="5059598" y="0"/>
                </a:lnTo>
                <a:lnTo>
                  <a:pt x="5059598" y="639960"/>
                </a:lnTo>
                <a:lnTo>
                  <a:pt x="0" y="639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Ejercicio.</a:t>
            </a:r>
          </a:p>
        </p:txBody>
      </p:sp>
      <p:sp>
        <p:nvSpPr>
          <p:cNvPr id="9" name="Conector recto 8">
            <a:extLst>
              <a:ext uri="{FF2B5EF4-FFF2-40B4-BE49-F238E27FC236}">
                <a16:creationId xmlns:a16="http://schemas.microsoft.com/office/drawing/2014/main" id="{75B5D198-E503-44D6-A6C1-11182AEA1173}"/>
              </a:ext>
            </a:extLst>
          </p:cNvPr>
          <p:cNvSpPr/>
          <p:nvPr/>
        </p:nvSpPr>
        <p:spPr>
          <a:xfrm>
            <a:off x="2778121" y="2768116"/>
            <a:ext cx="5156278" cy="0"/>
          </a:xfrm>
          <a:prstGeom prst="line">
            <a:avLst/>
          </a:prstGeom>
        </p:spPr>
        <p:style>
          <a:lnRef idx="2">
            <a:schemeClr val="accent2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MX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7C913A47-FEC3-40D6-AC2D-E4B7C992EF5F}"/>
              </a:ext>
            </a:extLst>
          </p:cNvPr>
          <p:cNvSpPr/>
          <p:nvPr/>
        </p:nvSpPr>
        <p:spPr>
          <a:xfrm>
            <a:off x="2874801" y="2800115"/>
            <a:ext cx="5059598" cy="639960"/>
          </a:xfrm>
          <a:custGeom>
            <a:avLst/>
            <a:gdLst>
              <a:gd name="connsiteX0" fmla="*/ 0 w 5059598"/>
              <a:gd name="connsiteY0" fmla="*/ 0 h 639960"/>
              <a:gd name="connsiteX1" fmla="*/ 5059598 w 5059598"/>
              <a:gd name="connsiteY1" fmla="*/ 0 h 639960"/>
              <a:gd name="connsiteX2" fmla="*/ 5059598 w 5059598"/>
              <a:gd name="connsiteY2" fmla="*/ 639960 h 639960"/>
              <a:gd name="connsiteX3" fmla="*/ 0 w 5059598"/>
              <a:gd name="connsiteY3" fmla="*/ 639960 h 639960"/>
              <a:gd name="connsiteX4" fmla="*/ 0 w 5059598"/>
              <a:gd name="connsiteY4" fmla="*/ 0 h 63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598" h="639960">
                <a:moveTo>
                  <a:pt x="0" y="0"/>
                </a:moveTo>
                <a:lnTo>
                  <a:pt x="5059598" y="0"/>
                </a:lnTo>
                <a:lnTo>
                  <a:pt x="5059598" y="639960"/>
                </a:lnTo>
                <a:lnTo>
                  <a:pt x="0" y="639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Período que se informa.</a:t>
            </a:r>
          </a:p>
        </p:txBody>
      </p:sp>
      <p:sp>
        <p:nvSpPr>
          <p:cNvPr id="11" name="Conector recto 10">
            <a:extLst>
              <a:ext uri="{FF2B5EF4-FFF2-40B4-BE49-F238E27FC236}">
                <a16:creationId xmlns:a16="http://schemas.microsoft.com/office/drawing/2014/main" id="{B97C20FB-AEB8-4612-A2C7-DC2479BAF1C2}"/>
              </a:ext>
            </a:extLst>
          </p:cNvPr>
          <p:cNvSpPr/>
          <p:nvPr/>
        </p:nvSpPr>
        <p:spPr>
          <a:xfrm>
            <a:off x="2778121" y="3440075"/>
            <a:ext cx="5156278" cy="0"/>
          </a:xfrm>
          <a:prstGeom prst="line">
            <a:avLst/>
          </a:prstGeom>
        </p:spPr>
        <p:style>
          <a:lnRef idx="2">
            <a:schemeClr val="accent2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MX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DA095C81-2CD5-4121-B2AA-B7B81A94F575}"/>
              </a:ext>
            </a:extLst>
          </p:cNvPr>
          <p:cNvSpPr/>
          <p:nvPr/>
        </p:nvSpPr>
        <p:spPr>
          <a:xfrm>
            <a:off x="2874801" y="3472074"/>
            <a:ext cx="5059598" cy="639960"/>
          </a:xfrm>
          <a:custGeom>
            <a:avLst/>
            <a:gdLst>
              <a:gd name="connsiteX0" fmla="*/ 0 w 5059598"/>
              <a:gd name="connsiteY0" fmla="*/ 0 h 639960"/>
              <a:gd name="connsiteX1" fmla="*/ 5059598 w 5059598"/>
              <a:gd name="connsiteY1" fmla="*/ 0 h 639960"/>
              <a:gd name="connsiteX2" fmla="*/ 5059598 w 5059598"/>
              <a:gd name="connsiteY2" fmla="*/ 639960 h 639960"/>
              <a:gd name="connsiteX3" fmla="*/ 0 w 5059598"/>
              <a:gd name="connsiteY3" fmla="*/ 639960 h 639960"/>
              <a:gd name="connsiteX4" fmla="*/ 0 w 5059598"/>
              <a:gd name="connsiteY4" fmla="*/ 0 h 63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598" h="639960">
                <a:moveTo>
                  <a:pt x="0" y="0"/>
                </a:moveTo>
                <a:lnTo>
                  <a:pt x="5059598" y="0"/>
                </a:lnTo>
                <a:lnTo>
                  <a:pt x="5059598" y="639960"/>
                </a:lnTo>
                <a:lnTo>
                  <a:pt x="0" y="639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Unidad administrativa responsable de la información.</a:t>
            </a:r>
          </a:p>
        </p:txBody>
      </p:sp>
      <p:sp>
        <p:nvSpPr>
          <p:cNvPr id="13" name="Conector recto 12">
            <a:extLst>
              <a:ext uri="{FF2B5EF4-FFF2-40B4-BE49-F238E27FC236}">
                <a16:creationId xmlns:a16="http://schemas.microsoft.com/office/drawing/2014/main" id="{E7ABD693-41D1-455D-B81E-2B9452A0CDFB}"/>
              </a:ext>
            </a:extLst>
          </p:cNvPr>
          <p:cNvSpPr/>
          <p:nvPr/>
        </p:nvSpPr>
        <p:spPr>
          <a:xfrm>
            <a:off x="2778121" y="4112034"/>
            <a:ext cx="5156278" cy="0"/>
          </a:xfrm>
          <a:prstGeom prst="line">
            <a:avLst/>
          </a:prstGeom>
        </p:spPr>
        <p:style>
          <a:lnRef idx="2">
            <a:schemeClr val="accent2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MX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AAB0A331-9FFC-488B-AACA-09EADF77F699}"/>
              </a:ext>
            </a:extLst>
          </p:cNvPr>
          <p:cNvSpPr/>
          <p:nvPr/>
        </p:nvSpPr>
        <p:spPr>
          <a:xfrm>
            <a:off x="2874801" y="4144032"/>
            <a:ext cx="5059598" cy="639960"/>
          </a:xfrm>
          <a:custGeom>
            <a:avLst/>
            <a:gdLst>
              <a:gd name="connsiteX0" fmla="*/ 0 w 5059598"/>
              <a:gd name="connsiteY0" fmla="*/ 0 h 639960"/>
              <a:gd name="connsiteX1" fmla="*/ 5059598 w 5059598"/>
              <a:gd name="connsiteY1" fmla="*/ 0 h 639960"/>
              <a:gd name="connsiteX2" fmla="*/ 5059598 w 5059598"/>
              <a:gd name="connsiteY2" fmla="*/ 639960 h 639960"/>
              <a:gd name="connsiteX3" fmla="*/ 0 w 5059598"/>
              <a:gd name="connsiteY3" fmla="*/ 639960 h 639960"/>
              <a:gd name="connsiteX4" fmla="*/ 0 w 5059598"/>
              <a:gd name="connsiteY4" fmla="*/ 0 h 63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598" h="639960">
                <a:moveTo>
                  <a:pt x="0" y="0"/>
                </a:moveTo>
                <a:lnTo>
                  <a:pt x="5059598" y="0"/>
                </a:lnTo>
                <a:lnTo>
                  <a:pt x="5059598" y="639960"/>
                </a:lnTo>
                <a:lnTo>
                  <a:pt x="0" y="639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Fecha de actualización.</a:t>
            </a:r>
          </a:p>
        </p:txBody>
      </p:sp>
      <p:sp>
        <p:nvSpPr>
          <p:cNvPr id="15" name="Conector recto 14">
            <a:extLst>
              <a:ext uri="{FF2B5EF4-FFF2-40B4-BE49-F238E27FC236}">
                <a16:creationId xmlns:a16="http://schemas.microsoft.com/office/drawing/2014/main" id="{827BEDC2-1F9C-4B7D-8450-C1B751CD2AB1}"/>
              </a:ext>
            </a:extLst>
          </p:cNvPr>
          <p:cNvSpPr/>
          <p:nvPr/>
        </p:nvSpPr>
        <p:spPr>
          <a:xfrm>
            <a:off x="2778121" y="4783993"/>
            <a:ext cx="5156278" cy="0"/>
          </a:xfrm>
          <a:prstGeom prst="line">
            <a:avLst/>
          </a:prstGeom>
        </p:spPr>
        <p:style>
          <a:lnRef idx="2">
            <a:schemeClr val="accent2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MX"/>
          </a:p>
        </p:txBody>
      </p:sp>
      <p:sp>
        <p:nvSpPr>
          <p:cNvPr id="17" name="Conector recto 16">
            <a:extLst>
              <a:ext uri="{FF2B5EF4-FFF2-40B4-BE49-F238E27FC236}">
                <a16:creationId xmlns:a16="http://schemas.microsoft.com/office/drawing/2014/main" id="{4A9AB86C-C7CD-448F-A01B-F0ED0FCD6DB3}"/>
              </a:ext>
            </a:extLst>
          </p:cNvPr>
          <p:cNvSpPr/>
          <p:nvPr/>
        </p:nvSpPr>
        <p:spPr>
          <a:xfrm>
            <a:off x="2778121" y="5455952"/>
            <a:ext cx="5156278" cy="0"/>
          </a:xfrm>
          <a:prstGeom prst="line">
            <a:avLst/>
          </a:prstGeom>
        </p:spPr>
        <p:style>
          <a:lnRef idx="2">
            <a:schemeClr val="accent2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MX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9A34799F-7962-4DE9-B37B-BAC91493A417}"/>
              </a:ext>
            </a:extLst>
          </p:cNvPr>
          <p:cNvSpPr/>
          <p:nvPr/>
        </p:nvSpPr>
        <p:spPr>
          <a:xfrm>
            <a:off x="2874801" y="4831992"/>
            <a:ext cx="5059598" cy="639960"/>
          </a:xfrm>
          <a:custGeom>
            <a:avLst/>
            <a:gdLst>
              <a:gd name="connsiteX0" fmla="*/ 0 w 5059598"/>
              <a:gd name="connsiteY0" fmla="*/ 0 h 639960"/>
              <a:gd name="connsiteX1" fmla="*/ 5059598 w 5059598"/>
              <a:gd name="connsiteY1" fmla="*/ 0 h 639960"/>
              <a:gd name="connsiteX2" fmla="*/ 5059598 w 5059598"/>
              <a:gd name="connsiteY2" fmla="*/ 639960 h 639960"/>
              <a:gd name="connsiteX3" fmla="*/ 0 w 5059598"/>
              <a:gd name="connsiteY3" fmla="*/ 639960 h 639960"/>
              <a:gd name="connsiteX4" fmla="*/ 0 w 5059598"/>
              <a:gd name="connsiteY4" fmla="*/ 0 h 63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598" h="639960">
                <a:moveTo>
                  <a:pt x="0" y="0"/>
                </a:moveTo>
                <a:lnTo>
                  <a:pt x="5059598" y="0"/>
                </a:lnTo>
                <a:lnTo>
                  <a:pt x="5059598" y="639960"/>
                </a:lnTo>
                <a:lnTo>
                  <a:pt x="0" y="639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Nota*.</a:t>
            </a:r>
          </a:p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*Cuando se requiera.</a:t>
            </a:r>
            <a:endParaRPr lang="es-MX" sz="11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279AD32-4CFD-4F6C-AB56-B68B6DBC7D41}"/>
              </a:ext>
            </a:extLst>
          </p:cNvPr>
          <p:cNvSpPr txBox="1"/>
          <p:nvPr/>
        </p:nvSpPr>
        <p:spPr>
          <a:xfrm>
            <a:off x="1444552" y="784540"/>
            <a:ext cx="668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 para la carga de los formatos de SIPOT </a:t>
            </a:r>
          </a:p>
        </p:txBody>
      </p:sp>
    </p:spTree>
    <p:extLst>
      <p:ext uri="{BB962C8B-B14F-4D97-AF65-F5344CB8AC3E}">
        <p14:creationId xmlns:p14="http://schemas.microsoft.com/office/powerpoint/2010/main" val="57541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7B99855-7699-4223-A34E-3453D7E0F990}"/>
              </a:ext>
            </a:extLst>
          </p:cNvPr>
          <p:cNvSpPr>
            <a:spLocks noGrp="1"/>
          </p:cNvSpPr>
          <p:nvPr/>
        </p:nvSpPr>
        <p:spPr bwMode="auto">
          <a:xfrm>
            <a:off x="1359490" y="1440387"/>
            <a:ext cx="6680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altLang="es-MX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Herramientas para el correcto llenado de los formatos SIPOT</a:t>
            </a:r>
          </a:p>
        </p:txBody>
      </p:sp>
      <p:graphicFrame>
        <p:nvGraphicFramePr>
          <p:cNvPr id="7" name="8 Marcador de contenido">
            <a:extLst>
              <a:ext uri="{FF2B5EF4-FFF2-40B4-BE49-F238E27FC236}">
                <a16:creationId xmlns:a16="http://schemas.microsoft.com/office/drawing/2014/main" id="{D0160B49-95BE-47C4-A456-611268FBBD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27126"/>
              </p:ext>
            </p:extLst>
          </p:nvPr>
        </p:nvGraphicFramePr>
        <p:xfrm>
          <a:off x="803554" y="2709222"/>
          <a:ext cx="7770814" cy="319787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885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5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5594">
                <a:tc>
                  <a:txBody>
                    <a:bodyPr/>
                    <a:lstStyle/>
                    <a:p>
                      <a:pPr algn="ctr"/>
                      <a:r>
                        <a:rPr lang="es-MX" sz="1400" b="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Tablas de Aplicabilidad de los sujetos obligados 2025</a:t>
                      </a:r>
                      <a:endParaRPr lang="es-MX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Listado donde se describen los artículos y las fracciones de las obligaciones de transparencia que corresponden a cada sujeto obligado del estado, conforme a su naturaleza.</a:t>
                      </a:r>
                    </a:p>
                  </a:txBody>
                  <a:tcPr marL="91448" marR="914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735">
                <a:tc>
                  <a:txBody>
                    <a:bodyPr/>
                    <a:lstStyle/>
                    <a:p>
                      <a:pPr algn="ctr"/>
                      <a:r>
                        <a:rPr lang="es-MX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Tabla de Actualización y Conservación de la Información 2025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2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Tabla que indica desde cuándo se debe conservar la información pública y cada cuándo debe actualizarse.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2544">
                <a:tc>
                  <a:txBody>
                    <a:bodyPr/>
                    <a:lstStyle/>
                    <a:p>
                      <a:pPr algn="ctr"/>
                      <a:r>
                        <a:rPr lang="es-MX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Lineamientos Técnicos Generales para la publicación Estatales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2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Guías que describen a detalle el contenido de cada fracción de los artículos 95 al 108 de la Ley de Transparencia y Acceso a la Información Pública del Estado de Nuevo León y ayudan así a los sujetos obligados a tener una mejor noción de cómo llenar cada formato que se carga en el SIPOT.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9E2D9C8D-A5EF-4A5E-99A6-F46580DB6593}"/>
              </a:ext>
            </a:extLst>
          </p:cNvPr>
          <p:cNvSpPr txBox="1"/>
          <p:nvPr/>
        </p:nvSpPr>
        <p:spPr>
          <a:xfrm>
            <a:off x="2753710" y="6220047"/>
            <a:ext cx="5837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Página de internet: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https://infonl.mx/acceso-a-la-informacion/documentos-sipot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281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FE8B791-C7BB-4343-B408-9F44A10358A7}"/>
              </a:ext>
            </a:extLst>
          </p:cNvPr>
          <p:cNvSpPr txBox="1"/>
          <p:nvPr/>
        </p:nvSpPr>
        <p:spPr>
          <a:xfrm>
            <a:off x="1125655" y="1596495"/>
            <a:ext cx="668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Ejemplo de formato correcto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79AD32-4CFD-4F6C-AB56-B68B6DBC7D41}"/>
              </a:ext>
            </a:extLst>
          </p:cNvPr>
          <p:cNvSpPr txBox="1"/>
          <p:nvPr/>
        </p:nvSpPr>
        <p:spPr>
          <a:xfrm>
            <a:off x="1298954" y="833123"/>
            <a:ext cx="668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 para la carga de los formatos de SIPOT </a:t>
            </a:r>
          </a:p>
        </p:txBody>
      </p:sp>
      <p:pic>
        <p:nvPicPr>
          <p:cNvPr id="3" name="Imagen 2" descr="Interfaz de usuario gráfica, Aplicación, Tabla, Excel&#10;&#10;Descripción generada automáticamente">
            <a:extLst>
              <a:ext uri="{FF2B5EF4-FFF2-40B4-BE49-F238E27FC236}">
                <a16:creationId xmlns:a16="http://schemas.microsoft.com/office/drawing/2014/main" id="{0726C87D-21F0-390D-D545-9CD18FC80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1946"/>
            <a:ext cx="9144000" cy="482115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375F07F-9857-8657-C45E-91315ED5CD65}"/>
              </a:ext>
            </a:extLst>
          </p:cNvPr>
          <p:cNvSpPr/>
          <p:nvPr/>
        </p:nvSpPr>
        <p:spPr>
          <a:xfrm>
            <a:off x="159488" y="3583173"/>
            <a:ext cx="382772" cy="221157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5CCEC2B-6C1F-60B6-8A3C-F455751DDD62}"/>
              </a:ext>
            </a:extLst>
          </p:cNvPr>
          <p:cNvSpPr/>
          <p:nvPr/>
        </p:nvSpPr>
        <p:spPr>
          <a:xfrm>
            <a:off x="545808" y="3586713"/>
            <a:ext cx="676936" cy="221157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00EC06A-7A52-AADB-F2BF-86E5E3F0296B}"/>
              </a:ext>
            </a:extLst>
          </p:cNvPr>
          <p:cNvSpPr/>
          <p:nvPr/>
        </p:nvSpPr>
        <p:spPr>
          <a:xfrm>
            <a:off x="1219203" y="3579620"/>
            <a:ext cx="864778" cy="221157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35BA2F4-2FB8-7A8B-8E74-B5A748060875}"/>
              </a:ext>
            </a:extLst>
          </p:cNvPr>
          <p:cNvSpPr/>
          <p:nvPr/>
        </p:nvSpPr>
        <p:spPr>
          <a:xfrm>
            <a:off x="5392506" y="3583160"/>
            <a:ext cx="1922694" cy="221157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955B383-9D7E-4F4B-DD6D-00D98BA114B3}"/>
              </a:ext>
            </a:extLst>
          </p:cNvPr>
          <p:cNvSpPr/>
          <p:nvPr/>
        </p:nvSpPr>
        <p:spPr>
          <a:xfrm>
            <a:off x="7309915" y="3586699"/>
            <a:ext cx="781461" cy="221157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99A42AF-BB72-B512-FCF3-6CF45C11170A}"/>
              </a:ext>
            </a:extLst>
          </p:cNvPr>
          <p:cNvSpPr/>
          <p:nvPr/>
        </p:nvSpPr>
        <p:spPr>
          <a:xfrm>
            <a:off x="8089644" y="3579609"/>
            <a:ext cx="1054356" cy="221157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24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A9074CD8-C57D-C72F-AA3E-D6FADC38351C}"/>
              </a:ext>
            </a:extLst>
          </p:cNvPr>
          <p:cNvSpPr txBox="1"/>
          <p:nvPr/>
        </p:nvSpPr>
        <p:spPr>
          <a:xfrm>
            <a:off x="1444552" y="784540"/>
            <a:ext cx="668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 a los Lineamientos Técnicos Generales 2024</a:t>
            </a: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0DB12384-7C46-54F9-DAFA-8148A5C43A78}"/>
              </a:ext>
            </a:extLst>
          </p:cNvPr>
          <p:cNvSpPr/>
          <p:nvPr/>
        </p:nvSpPr>
        <p:spPr>
          <a:xfrm>
            <a:off x="3831296" y="1387641"/>
            <a:ext cx="1595479" cy="1567468"/>
          </a:xfrm>
          <a:custGeom>
            <a:avLst/>
            <a:gdLst>
              <a:gd name="connsiteX0" fmla="*/ 0 w 1567468"/>
              <a:gd name="connsiteY0" fmla="*/ 783734 h 1567468"/>
              <a:gd name="connsiteX1" fmla="*/ 783734 w 1567468"/>
              <a:gd name="connsiteY1" fmla="*/ 0 h 1567468"/>
              <a:gd name="connsiteX2" fmla="*/ 1567468 w 1567468"/>
              <a:gd name="connsiteY2" fmla="*/ 783734 h 1567468"/>
              <a:gd name="connsiteX3" fmla="*/ 783734 w 1567468"/>
              <a:gd name="connsiteY3" fmla="*/ 1567468 h 1567468"/>
              <a:gd name="connsiteX4" fmla="*/ 0 w 1567468"/>
              <a:gd name="connsiteY4" fmla="*/ 783734 h 156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7468" h="1567468">
                <a:moveTo>
                  <a:pt x="0" y="783734"/>
                </a:moveTo>
                <a:cubicBezTo>
                  <a:pt x="0" y="350890"/>
                  <a:pt x="350890" y="0"/>
                  <a:pt x="783734" y="0"/>
                </a:cubicBezTo>
                <a:cubicBezTo>
                  <a:pt x="1216578" y="0"/>
                  <a:pt x="1567468" y="350890"/>
                  <a:pt x="1567468" y="783734"/>
                </a:cubicBezTo>
                <a:cubicBezTo>
                  <a:pt x="1567468" y="1216578"/>
                  <a:pt x="1216578" y="1567468"/>
                  <a:pt x="783734" y="1567468"/>
                </a:cubicBezTo>
                <a:cubicBezTo>
                  <a:pt x="350890" y="1567468"/>
                  <a:pt x="0" y="1216578"/>
                  <a:pt x="0" y="783734"/>
                </a:cubicBez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600" tIns="248600" rIns="248600" bIns="24860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500" kern="1200" dirty="0"/>
              <a:t>INAI la aprueba el 29 de </a:t>
            </a:r>
            <a:r>
              <a:rPr lang="es-MX" sz="1500" dirty="0"/>
              <a:t>enero</a:t>
            </a:r>
            <a:r>
              <a:rPr lang="es-MX" sz="1500" kern="1200" dirty="0"/>
              <a:t> de 2024</a:t>
            </a: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8160B1D8-ACF3-48B9-A9B2-3E0F2F8C9FA6}"/>
              </a:ext>
            </a:extLst>
          </p:cNvPr>
          <p:cNvSpPr/>
          <p:nvPr/>
        </p:nvSpPr>
        <p:spPr>
          <a:xfrm rot="2160000">
            <a:off x="5376625" y="2592261"/>
            <a:ext cx="425270" cy="529020"/>
          </a:xfrm>
          <a:custGeom>
            <a:avLst/>
            <a:gdLst>
              <a:gd name="connsiteX0" fmla="*/ 0 w 417804"/>
              <a:gd name="connsiteY0" fmla="*/ 105804 h 529020"/>
              <a:gd name="connsiteX1" fmla="*/ 208902 w 417804"/>
              <a:gd name="connsiteY1" fmla="*/ 105804 h 529020"/>
              <a:gd name="connsiteX2" fmla="*/ 208902 w 417804"/>
              <a:gd name="connsiteY2" fmla="*/ 0 h 529020"/>
              <a:gd name="connsiteX3" fmla="*/ 417804 w 417804"/>
              <a:gd name="connsiteY3" fmla="*/ 264510 h 529020"/>
              <a:gd name="connsiteX4" fmla="*/ 208902 w 417804"/>
              <a:gd name="connsiteY4" fmla="*/ 529020 h 529020"/>
              <a:gd name="connsiteX5" fmla="*/ 208902 w 417804"/>
              <a:gd name="connsiteY5" fmla="*/ 423216 h 529020"/>
              <a:gd name="connsiteX6" fmla="*/ 0 w 417804"/>
              <a:gd name="connsiteY6" fmla="*/ 423216 h 529020"/>
              <a:gd name="connsiteX7" fmla="*/ 0 w 417804"/>
              <a:gd name="connsiteY7" fmla="*/ 105804 h 52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7804" h="529020">
                <a:moveTo>
                  <a:pt x="0" y="105804"/>
                </a:moveTo>
                <a:lnTo>
                  <a:pt x="208902" y="105804"/>
                </a:lnTo>
                <a:lnTo>
                  <a:pt x="208902" y="0"/>
                </a:lnTo>
                <a:lnTo>
                  <a:pt x="417804" y="264510"/>
                </a:lnTo>
                <a:lnTo>
                  <a:pt x="208902" y="529020"/>
                </a:lnTo>
                <a:lnTo>
                  <a:pt x="208902" y="423216"/>
                </a:lnTo>
                <a:lnTo>
                  <a:pt x="0" y="423216"/>
                </a:lnTo>
                <a:lnTo>
                  <a:pt x="0" y="105804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5803" rIns="125341" bIns="105804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MX" sz="1200" kern="120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E17EF7D4-FE63-1423-7ADE-94F4AF5511B1}"/>
              </a:ext>
            </a:extLst>
          </p:cNvPr>
          <p:cNvSpPr/>
          <p:nvPr/>
        </p:nvSpPr>
        <p:spPr>
          <a:xfrm>
            <a:off x="5771220" y="2772333"/>
            <a:ext cx="1595479" cy="1567468"/>
          </a:xfrm>
          <a:custGeom>
            <a:avLst/>
            <a:gdLst>
              <a:gd name="connsiteX0" fmla="*/ 0 w 1567468"/>
              <a:gd name="connsiteY0" fmla="*/ 783734 h 1567468"/>
              <a:gd name="connsiteX1" fmla="*/ 783734 w 1567468"/>
              <a:gd name="connsiteY1" fmla="*/ 0 h 1567468"/>
              <a:gd name="connsiteX2" fmla="*/ 1567468 w 1567468"/>
              <a:gd name="connsiteY2" fmla="*/ 783734 h 1567468"/>
              <a:gd name="connsiteX3" fmla="*/ 783734 w 1567468"/>
              <a:gd name="connsiteY3" fmla="*/ 1567468 h 1567468"/>
              <a:gd name="connsiteX4" fmla="*/ 0 w 1567468"/>
              <a:gd name="connsiteY4" fmla="*/ 783734 h 156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7468" h="1567468">
                <a:moveTo>
                  <a:pt x="0" y="783734"/>
                </a:moveTo>
                <a:cubicBezTo>
                  <a:pt x="0" y="350890"/>
                  <a:pt x="350890" y="0"/>
                  <a:pt x="783734" y="0"/>
                </a:cubicBezTo>
                <a:cubicBezTo>
                  <a:pt x="1216578" y="0"/>
                  <a:pt x="1567468" y="350890"/>
                  <a:pt x="1567468" y="783734"/>
                </a:cubicBezTo>
                <a:cubicBezTo>
                  <a:pt x="1567468" y="1216578"/>
                  <a:pt x="1216578" y="1567468"/>
                  <a:pt x="783734" y="1567468"/>
                </a:cubicBezTo>
                <a:cubicBezTo>
                  <a:pt x="350890" y="1567468"/>
                  <a:pt x="0" y="1216578"/>
                  <a:pt x="0" y="78373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600" tIns="248600" rIns="248600" bIns="24860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500" kern="1200" dirty="0"/>
              <a:t>INFONL los aprueba el 13 de marzo de 2024</a:t>
            </a: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E8D7A6FA-BED7-8D94-83A9-2B0635045DCD}"/>
              </a:ext>
            </a:extLst>
          </p:cNvPr>
          <p:cNvSpPr/>
          <p:nvPr/>
        </p:nvSpPr>
        <p:spPr>
          <a:xfrm rot="17280000">
            <a:off x="5993284" y="4395822"/>
            <a:ext cx="417804" cy="538475"/>
          </a:xfrm>
          <a:custGeom>
            <a:avLst/>
            <a:gdLst>
              <a:gd name="connsiteX0" fmla="*/ 0 w 417804"/>
              <a:gd name="connsiteY0" fmla="*/ 105804 h 529020"/>
              <a:gd name="connsiteX1" fmla="*/ 208902 w 417804"/>
              <a:gd name="connsiteY1" fmla="*/ 105804 h 529020"/>
              <a:gd name="connsiteX2" fmla="*/ 208902 w 417804"/>
              <a:gd name="connsiteY2" fmla="*/ 0 h 529020"/>
              <a:gd name="connsiteX3" fmla="*/ 417804 w 417804"/>
              <a:gd name="connsiteY3" fmla="*/ 264510 h 529020"/>
              <a:gd name="connsiteX4" fmla="*/ 208902 w 417804"/>
              <a:gd name="connsiteY4" fmla="*/ 529020 h 529020"/>
              <a:gd name="connsiteX5" fmla="*/ 208902 w 417804"/>
              <a:gd name="connsiteY5" fmla="*/ 423216 h 529020"/>
              <a:gd name="connsiteX6" fmla="*/ 0 w 417804"/>
              <a:gd name="connsiteY6" fmla="*/ 423216 h 529020"/>
              <a:gd name="connsiteX7" fmla="*/ 0 w 417804"/>
              <a:gd name="connsiteY7" fmla="*/ 105804 h 52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7804" h="529020">
                <a:moveTo>
                  <a:pt x="417804" y="423216"/>
                </a:moveTo>
                <a:lnTo>
                  <a:pt x="208902" y="423216"/>
                </a:lnTo>
                <a:lnTo>
                  <a:pt x="208902" y="529020"/>
                </a:lnTo>
                <a:lnTo>
                  <a:pt x="0" y="264510"/>
                </a:lnTo>
                <a:lnTo>
                  <a:pt x="208902" y="0"/>
                </a:lnTo>
                <a:lnTo>
                  <a:pt x="208902" y="105804"/>
                </a:lnTo>
                <a:lnTo>
                  <a:pt x="417804" y="105804"/>
                </a:lnTo>
                <a:lnTo>
                  <a:pt x="417804" y="42321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339" tIns="105804" rIns="1" bIns="105804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MX" sz="1200" kern="120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7DD7AC58-8804-67A4-E52F-A668163DA7A6}"/>
              </a:ext>
            </a:extLst>
          </p:cNvPr>
          <p:cNvSpPr/>
          <p:nvPr/>
        </p:nvSpPr>
        <p:spPr>
          <a:xfrm>
            <a:off x="5030234" y="5012811"/>
            <a:ext cx="1595479" cy="1567468"/>
          </a:xfrm>
          <a:custGeom>
            <a:avLst/>
            <a:gdLst>
              <a:gd name="connsiteX0" fmla="*/ 0 w 1567468"/>
              <a:gd name="connsiteY0" fmla="*/ 783734 h 1567468"/>
              <a:gd name="connsiteX1" fmla="*/ 783734 w 1567468"/>
              <a:gd name="connsiteY1" fmla="*/ 0 h 1567468"/>
              <a:gd name="connsiteX2" fmla="*/ 1567468 w 1567468"/>
              <a:gd name="connsiteY2" fmla="*/ 783734 h 1567468"/>
              <a:gd name="connsiteX3" fmla="*/ 783734 w 1567468"/>
              <a:gd name="connsiteY3" fmla="*/ 1567468 h 1567468"/>
              <a:gd name="connsiteX4" fmla="*/ 0 w 1567468"/>
              <a:gd name="connsiteY4" fmla="*/ 783734 h 156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7468" h="1567468">
                <a:moveTo>
                  <a:pt x="0" y="783734"/>
                </a:moveTo>
                <a:cubicBezTo>
                  <a:pt x="0" y="350890"/>
                  <a:pt x="350890" y="0"/>
                  <a:pt x="783734" y="0"/>
                </a:cubicBezTo>
                <a:cubicBezTo>
                  <a:pt x="1216578" y="0"/>
                  <a:pt x="1567468" y="350890"/>
                  <a:pt x="1567468" y="783734"/>
                </a:cubicBezTo>
                <a:cubicBezTo>
                  <a:pt x="1567468" y="1216578"/>
                  <a:pt x="1216578" y="1567468"/>
                  <a:pt x="783734" y="1567468"/>
                </a:cubicBezTo>
                <a:cubicBezTo>
                  <a:pt x="350890" y="1567468"/>
                  <a:pt x="0" y="1216578"/>
                  <a:pt x="0" y="78373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600" tIns="248600" rIns="248600" bIns="24860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500" kern="1200" dirty="0"/>
              <a:t>Formatos: Modificación, </a:t>
            </a:r>
            <a:r>
              <a:rPr lang="es-MX" sz="1500" dirty="0"/>
              <a:t>unificación</a:t>
            </a:r>
            <a:r>
              <a:rPr lang="es-MX" sz="1500" kern="1200" dirty="0"/>
              <a:t> y derogación.</a:t>
            </a: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BF32EFDA-8C9C-7F1E-9D00-5BA94B32C3DF}"/>
              </a:ext>
            </a:extLst>
          </p:cNvPr>
          <p:cNvSpPr/>
          <p:nvPr/>
        </p:nvSpPr>
        <p:spPr>
          <a:xfrm>
            <a:off x="4428437" y="5532034"/>
            <a:ext cx="425271" cy="529021"/>
          </a:xfrm>
          <a:custGeom>
            <a:avLst/>
            <a:gdLst>
              <a:gd name="connsiteX0" fmla="*/ 0 w 417804"/>
              <a:gd name="connsiteY0" fmla="*/ 105804 h 529020"/>
              <a:gd name="connsiteX1" fmla="*/ 208902 w 417804"/>
              <a:gd name="connsiteY1" fmla="*/ 105804 h 529020"/>
              <a:gd name="connsiteX2" fmla="*/ 208902 w 417804"/>
              <a:gd name="connsiteY2" fmla="*/ 0 h 529020"/>
              <a:gd name="connsiteX3" fmla="*/ 417804 w 417804"/>
              <a:gd name="connsiteY3" fmla="*/ 264510 h 529020"/>
              <a:gd name="connsiteX4" fmla="*/ 208902 w 417804"/>
              <a:gd name="connsiteY4" fmla="*/ 529020 h 529020"/>
              <a:gd name="connsiteX5" fmla="*/ 208902 w 417804"/>
              <a:gd name="connsiteY5" fmla="*/ 423216 h 529020"/>
              <a:gd name="connsiteX6" fmla="*/ 0 w 417804"/>
              <a:gd name="connsiteY6" fmla="*/ 423216 h 529020"/>
              <a:gd name="connsiteX7" fmla="*/ 0 w 417804"/>
              <a:gd name="connsiteY7" fmla="*/ 105804 h 52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7804" h="529020">
                <a:moveTo>
                  <a:pt x="417804" y="423216"/>
                </a:moveTo>
                <a:lnTo>
                  <a:pt x="208902" y="423216"/>
                </a:lnTo>
                <a:lnTo>
                  <a:pt x="208902" y="529020"/>
                </a:lnTo>
                <a:lnTo>
                  <a:pt x="0" y="264510"/>
                </a:lnTo>
                <a:lnTo>
                  <a:pt x="208902" y="0"/>
                </a:lnTo>
                <a:lnTo>
                  <a:pt x="208902" y="105804"/>
                </a:lnTo>
                <a:lnTo>
                  <a:pt x="417804" y="105804"/>
                </a:lnTo>
                <a:lnTo>
                  <a:pt x="417804" y="42321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341" tIns="105805" rIns="1" bIns="105804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MX" sz="1200" kern="120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46950E19-5FAC-EC60-6740-6360A1445EC3}"/>
              </a:ext>
            </a:extLst>
          </p:cNvPr>
          <p:cNvSpPr/>
          <p:nvPr/>
        </p:nvSpPr>
        <p:spPr>
          <a:xfrm>
            <a:off x="2632358" y="5012811"/>
            <a:ext cx="1595479" cy="1567468"/>
          </a:xfrm>
          <a:custGeom>
            <a:avLst/>
            <a:gdLst>
              <a:gd name="connsiteX0" fmla="*/ 0 w 1567468"/>
              <a:gd name="connsiteY0" fmla="*/ 783734 h 1567468"/>
              <a:gd name="connsiteX1" fmla="*/ 783734 w 1567468"/>
              <a:gd name="connsiteY1" fmla="*/ 0 h 1567468"/>
              <a:gd name="connsiteX2" fmla="*/ 1567468 w 1567468"/>
              <a:gd name="connsiteY2" fmla="*/ 783734 h 1567468"/>
              <a:gd name="connsiteX3" fmla="*/ 783734 w 1567468"/>
              <a:gd name="connsiteY3" fmla="*/ 1567468 h 1567468"/>
              <a:gd name="connsiteX4" fmla="*/ 0 w 1567468"/>
              <a:gd name="connsiteY4" fmla="*/ 783734 h 156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7468" h="1567468">
                <a:moveTo>
                  <a:pt x="0" y="783734"/>
                </a:moveTo>
                <a:cubicBezTo>
                  <a:pt x="0" y="350890"/>
                  <a:pt x="350890" y="0"/>
                  <a:pt x="783734" y="0"/>
                </a:cubicBezTo>
                <a:cubicBezTo>
                  <a:pt x="1216578" y="0"/>
                  <a:pt x="1567468" y="350890"/>
                  <a:pt x="1567468" y="783734"/>
                </a:cubicBezTo>
                <a:cubicBezTo>
                  <a:pt x="1567468" y="1216578"/>
                  <a:pt x="1216578" y="1567468"/>
                  <a:pt x="783734" y="1567468"/>
                </a:cubicBezTo>
                <a:cubicBezTo>
                  <a:pt x="350890" y="1567468"/>
                  <a:pt x="0" y="1216578"/>
                  <a:pt x="0" y="78373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600" tIns="248600" rIns="248600" bIns="24860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500" dirty="0"/>
              <a:t>Se elimina fecha de validación</a:t>
            </a:r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93376930-592E-AEA2-1656-1D9286AE5CD9}"/>
              </a:ext>
            </a:extLst>
          </p:cNvPr>
          <p:cNvSpPr/>
          <p:nvPr/>
        </p:nvSpPr>
        <p:spPr>
          <a:xfrm rot="4320000">
            <a:off x="2854423" y="4418314"/>
            <a:ext cx="417805" cy="538475"/>
          </a:xfrm>
          <a:custGeom>
            <a:avLst/>
            <a:gdLst>
              <a:gd name="connsiteX0" fmla="*/ 0 w 417804"/>
              <a:gd name="connsiteY0" fmla="*/ 105804 h 529020"/>
              <a:gd name="connsiteX1" fmla="*/ 208902 w 417804"/>
              <a:gd name="connsiteY1" fmla="*/ 105804 h 529020"/>
              <a:gd name="connsiteX2" fmla="*/ 208902 w 417804"/>
              <a:gd name="connsiteY2" fmla="*/ 0 h 529020"/>
              <a:gd name="connsiteX3" fmla="*/ 417804 w 417804"/>
              <a:gd name="connsiteY3" fmla="*/ 264510 h 529020"/>
              <a:gd name="connsiteX4" fmla="*/ 208902 w 417804"/>
              <a:gd name="connsiteY4" fmla="*/ 529020 h 529020"/>
              <a:gd name="connsiteX5" fmla="*/ 208902 w 417804"/>
              <a:gd name="connsiteY5" fmla="*/ 423216 h 529020"/>
              <a:gd name="connsiteX6" fmla="*/ 0 w 417804"/>
              <a:gd name="connsiteY6" fmla="*/ 423216 h 529020"/>
              <a:gd name="connsiteX7" fmla="*/ 0 w 417804"/>
              <a:gd name="connsiteY7" fmla="*/ 105804 h 52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7804" h="529020">
                <a:moveTo>
                  <a:pt x="417804" y="423216"/>
                </a:moveTo>
                <a:lnTo>
                  <a:pt x="208902" y="423216"/>
                </a:lnTo>
                <a:lnTo>
                  <a:pt x="208902" y="529020"/>
                </a:lnTo>
                <a:lnTo>
                  <a:pt x="0" y="264510"/>
                </a:lnTo>
                <a:lnTo>
                  <a:pt x="208902" y="0"/>
                </a:lnTo>
                <a:lnTo>
                  <a:pt x="208902" y="105804"/>
                </a:lnTo>
                <a:lnTo>
                  <a:pt x="417804" y="105804"/>
                </a:lnTo>
                <a:lnTo>
                  <a:pt x="417804" y="42321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341" tIns="105804" rIns="0" bIns="105804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MX" sz="1200" kern="1200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9E72EED0-3E69-5FFF-5FB0-E77655DF6FD8}"/>
              </a:ext>
            </a:extLst>
          </p:cNvPr>
          <p:cNvSpPr/>
          <p:nvPr/>
        </p:nvSpPr>
        <p:spPr>
          <a:xfrm>
            <a:off x="1965802" y="2772333"/>
            <a:ext cx="1595479" cy="1567468"/>
          </a:xfrm>
          <a:custGeom>
            <a:avLst/>
            <a:gdLst>
              <a:gd name="connsiteX0" fmla="*/ 0 w 1567468"/>
              <a:gd name="connsiteY0" fmla="*/ 783734 h 1567468"/>
              <a:gd name="connsiteX1" fmla="*/ 783734 w 1567468"/>
              <a:gd name="connsiteY1" fmla="*/ 0 h 1567468"/>
              <a:gd name="connsiteX2" fmla="*/ 1567468 w 1567468"/>
              <a:gd name="connsiteY2" fmla="*/ 783734 h 1567468"/>
              <a:gd name="connsiteX3" fmla="*/ 783734 w 1567468"/>
              <a:gd name="connsiteY3" fmla="*/ 1567468 h 1567468"/>
              <a:gd name="connsiteX4" fmla="*/ 0 w 1567468"/>
              <a:gd name="connsiteY4" fmla="*/ 783734 h 156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7468" h="1567468">
                <a:moveTo>
                  <a:pt x="0" y="783734"/>
                </a:moveTo>
                <a:cubicBezTo>
                  <a:pt x="0" y="350890"/>
                  <a:pt x="350890" y="0"/>
                  <a:pt x="783734" y="0"/>
                </a:cubicBezTo>
                <a:cubicBezTo>
                  <a:pt x="1216578" y="0"/>
                  <a:pt x="1567468" y="350890"/>
                  <a:pt x="1567468" y="783734"/>
                </a:cubicBezTo>
                <a:cubicBezTo>
                  <a:pt x="1567468" y="1216578"/>
                  <a:pt x="1216578" y="1567468"/>
                  <a:pt x="783734" y="1567468"/>
                </a:cubicBezTo>
                <a:cubicBezTo>
                  <a:pt x="350890" y="1567468"/>
                  <a:pt x="0" y="1216578"/>
                  <a:pt x="0" y="78373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600" tIns="248600" rIns="248600" bIns="24860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500" dirty="0"/>
              <a:t>Revisar conservación de la información</a:t>
            </a:r>
            <a:endParaRPr lang="es-MX" sz="1500" kern="1200" dirty="0"/>
          </a:p>
        </p:txBody>
      </p:sp>
      <p:sp>
        <p:nvSpPr>
          <p:cNvPr id="2" name="Diagrama de flujo: proceso alternativo 1">
            <a:extLst>
              <a:ext uri="{FF2B5EF4-FFF2-40B4-BE49-F238E27FC236}">
                <a16:creationId xmlns:a16="http://schemas.microsoft.com/office/drawing/2014/main" id="{EA080925-24E9-69F6-4CE2-5BF767FD03B5}"/>
              </a:ext>
            </a:extLst>
          </p:cNvPr>
          <p:cNvSpPr/>
          <p:nvPr/>
        </p:nvSpPr>
        <p:spPr>
          <a:xfrm>
            <a:off x="7272773" y="4814992"/>
            <a:ext cx="1392865" cy="40011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Todos los formatos se modificaron.</a:t>
            </a:r>
          </a:p>
        </p:txBody>
      </p:sp>
      <p:sp>
        <p:nvSpPr>
          <p:cNvPr id="3" name="Diagrama de flujo: proceso alternativo 2">
            <a:extLst>
              <a:ext uri="{FF2B5EF4-FFF2-40B4-BE49-F238E27FC236}">
                <a16:creationId xmlns:a16="http://schemas.microsoft.com/office/drawing/2014/main" id="{5E16F330-2EA1-6044-845B-18D00C73AC8D}"/>
              </a:ext>
            </a:extLst>
          </p:cNvPr>
          <p:cNvSpPr/>
          <p:nvPr/>
        </p:nvSpPr>
        <p:spPr>
          <a:xfrm>
            <a:off x="7264358" y="5386406"/>
            <a:ext cx="1392865" cy="538475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Formatos A y B, en uno mismo. (Ej. Licitaciones)</a:t>
            </a:r>
          </a:p>
        </p:txBody>
      </p:sp>
      <p:sp>
        <p:nvSpPr>
          <p:cNvPr id="4" name="Diagrama de flujo: proceso alternativo 3">
            <a:extLst>
              <a:ext uri="{FF2B5EF4-FFF2-40B4-BE49-F238E27FC236}">
                <a16:creationId xmlns:a16="http://schemas.microsoft.com/office/drawing/2014/main" id="{DA37C92E-9EB4-CFE6-23EC-535734CC9D09}"/>
              </a:ext>
            </a:extLst>
          </p:cNvPr>
          <p:cNvSpPr/>
          <p:nvPr/>
        </p:nvSpPr>
        <p:spPr>
          <a:xfrm>
            <a:off x="7267899" y="6059806"/>
            <a:ext cx="1392865" cy="669641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No fracciones, solo incisos. (Ej. Jubilados, se elimina inciso A</a:t>
            </a: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88A26F5C-B0EC-EC54-66BC-F718988EEBCE}"/>
              </a:ext>
            </a:extLst>
          </p:cNvPr>
          <p:cNvSpPr/>
          <p:nvPr/>
        </p:nvSpPr>
        <p:spPr>
          <a:xfrm rot="8183369">
            <a:off x="6566092" y="5011678"/>
            <a:ext cx="417804" cy="538475"/>
          </a:xfrm>
          <a:custGeom>
            <a:avLst/>
            <a:gdLst>
              <a:gd name="connsiteX0" fmla="*/ 0 w 417804"/>
              <a:gd name="connsiteY0" fmla="*/ 105804 h 529020"/>
              <a:gd name="connsiteX1" fmla="*/ 208902 w 417804"/>
              <a:gd name="connsiteY1" fmla="*/ 105804 h 529020"/>
              <a:gd name="connsiteX2" fmla="*/ 208902 w 417804"/>
              <a:gd name="connsiteY2" fmla="*/ 0 h 529020"/>
              <a:gd name="connsiteX3" fmla="*/ 417804 w 417804"/>
              <a:gd name="connsiteY3" fmla="*/ 264510 h 529020"/>
              <a:gd name="connsiteX4" fmla="*/ 208902 w 417804"/>
              <a:gd name="connsiteY4" fmla="*/ 529020 h 529020"/>
              <a:gd name="connsiteX5" fmla="*/ 208902 w 417804"/>
              <a:gd name="connsiteY5" fmla="*/ 423216 h 529020"/>
              <a:gd name="connsiteX6" fmla="*/ 0 w 417804"/>
              <a:gd name="connsiteY6" fmla="*/ 423216 h 529020"/>
              <a:gd name="connsiteX7" fmla="*/ 0 w 417804"/>
              <a:gd name="connsiteY7" fmla="*/ 105804 h 52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7804" h="529020">
                <a:moveTo>
                  <a:pt x="417804" y="423216"/>
                </a:moveTo>
                <a:lnTo>
                  <a:pt x="208902" y="423216"/>
                </a:lnTo>
                <a:lnTo>
                  <a:pt x="208902" y="529020"/>
                </a:lnTo>
                <a:lnTo>
                  <a:pt x="0" y="264510"/>
                </a:lnTo>
                <a:lnTo>
                  <a:pt x="208902" y="0"/>
                </a:lnTo>
                <a:lnTo>
                  <a:pt x="208902" y="105804"/>
                </a:lnTo>
                <a:lnTo>
                  <a:pt x="417804" y="105804"/>
                </a:lnTo>
                <a:lnTo>
                  <a:pt x="417804" y="42321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339" tIns="105804" rIns="1" bIns="105804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MX" sz="1200" kern="1200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11FC3FC9-C260-2C55-1E2D-3983D95CE772}"/>
              </a:ext>
            </a:extLst>
          </p:cNvPr>
          <p:cNvSpPr/>
          <p:nvPr/>
        </p:nvSpPr>
        <p:spPr>
          <a:xfrm rot="10800000">
            <a:off x="6718492" y="5440528"/>
            <a:ext cx="417804" cy="538475"/>
          </a:xfrm>
          <a:custGeom>
            <a:avLst/>
            <a:gdLst>
              <a:gd name="connsiteX0" fmla="*/ 0 w 417804"/>
              <a:gd name="connsiteY0" fmla="*/ 105804 h 529020"/>
              <a:gd name="connsiteX1" fmla="*/ 208902 w 417804"/>
              <a:gd name="connsiteY1" fmla="*/ 105804 h 529020"/>
              <a:gd name="connsiteX2" fmla="*/ 208902 w 417804"/>
              <a:gd name="connsiteY2" fmla="*/ 0 h 529020"/>
              <a:gd name="connsiteX3" fmla="*/ 417804 w 417804"/>
              <a:gd name="connsiteY3" fmla="*/ 264510 h 529020"/>
              <a:gd name="connsiteX4" fmla="*/ 208902 w 417804"/>
              <a:gd name="connsiteY4" fmla="*/ 529020 h 529020"/>
              <a:gd name="connsiteX5" fmla="*/ 208902 w 417804"/>
              <a:gd name="connsiteY5" fmla="*/ 423216 h 529020"/>
              <a:gd name="connsiteX6" fmla="*/ 0 w 417804"/>
              <a:gd name="connsiteY6" fmla="*/ 423216 h 529020"/>
              <a:gd name="connsiteX7" fmla="*/ 0 w 417804"/>
              <a:gd name="connsiteY7" fmla="*/ 105804 h 52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7804" h="529020">
                <a:moveTo>
                  <a:pt x="417804" y="423216"/>
                </a:moveTo>
                <a:lnTo>
                  <a:pt x="208902" y="423216"/>
                </a:lnTo>
                <a:lnTo>
                  <a:pt x="208902" y="529020"/>
                </a:lnTo>
                <a:lnTo>
                  <a:pt x="0" y="264510"/>
                </a:lnTo>
                <a:lnTo>
                  <a:pt x="208902" y="0"/>
                </a:lnTo>
                <a:lnTo>
                  <a:pt x="208902" y="105804"/>
                </a:lnTo>
                <a:lnTo>
                  <a:pt x="417804" y="105804"/>
                </a:lnTo>
                <a:lnTo>
                  <a:pt x="417804" y="42321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339" tIns="105804" rIns="1" bIns="105804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MX" sz="1200" kern="120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7FA7C9C2-4CEE-7427-53B0-3D8865666FB3}"/>
              </a:ext>
            </a:extLst>
          </p:cNvPr>
          <p:cNvSpPr/>
          <p:nvPr/>
        </p:nvSpPr>
        <p:spPr>
          <a:xfrm rot="12424757">
            <a:off x="6659932" y="5884158"/>
            <a:ext cx="417804" cy="538475"/>
          </a:xfrm>
          <a:custGeom>
            <a:avLst/>
            <a:gdLst>
              <a:gd name="connsiteX0" fmla="*/ 0 w 417804"/>
              <a:gd name="connsiteY0" fmla="*/ 105804 h 529020"/>
              <a:gd name="connsiteX1" fmla="*/ 208902 w 417804"/>
              <a:gd name="connsiteY1" fmla="*/ 105804 h 529020"/>
              <a:gd name="connsiteX2" fmla="*/ 208902 w 417804"/>
              <a:gd name="connsiteY2" fmla="*/ 0 h 529020"/>
              <a:gd name="connsiteX3" fmla="*/ 417804 w 417804"/>
              <a:gd name="connsiteY3" fmla="*/ 264510 h 529020"/>
              <a:gd name="connsiteX4" fmla="*/ 208902 w 417804"/>
              <a:gd name="connsiteY4" fmla="*/ 529020 h 529020"/>
              <a:gd name="connsiteX5" fmla="*/ 208902 w 417804"/>
              <a:gd name="connsiteY5" fmla="*/ 423216 h 529020"/>
              <a:gd name="connsiteX6" fmla="*/ 0 w 417804"/>
              <a:gd name="connsiteY6" fmla="*/ 423216 h 529020"/>
              <a:gd name="connsiteX7" fmla="*/ 0 w 417804"/>
              <a:gd name="connsiteY7" fmla="*/ 105804 h 52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7804" h="529020">
                <a:moveTo>
                  <a:pt x="417804" y="423216"/>
                </a:moveTo>
                <a:lnTo>
                  <a:pt x="208902" y="423216"/>
                </a:lnTo>
                <a:lnTo>
                  <a:pt x="208902" y="529020"/>
                </a:lnTo>
                <a:lnTo>
                  <a:pt x="0" y="264510"/>
                </a:lnTo>
                <a:lnTo>
                  <a:pt x="208902" y="0"/>
                </a:lnTo>
                <a:lnTo>
                  <a:pt x="208902" y="105804"/>
                </a:lnTo>
                <a:lnTo>
                  <a:pt x="417804" y="105804"/>
                </a:lnTo>
                <a:lnTo>
                  <a:pt x="417804" y="42321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339" tIns="105804" rIns="1" bIns="105804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MX" sz="1200" kern="1200"/>
          </a:p>
        </p:txBody>
      </p:sp>
      <p:sp>
        <p:nvSpPr>
          <p:cNvPr id="18" name="Diagrama de flujo: proceso alternativo 17">
            <a:extLst>
              <a:ext uri="{FF2B5EF4-FFF2-40B4-BE49-F238E27FC236}">
                <a16:creationId xmlns:a16="http://schemas.microsoft.com/office/drawing/2014/main" id="{37DBB015-CAB0-AEC4-C230-6B3C333FDBA5}"/>
              </a:ext>
            </a:extLst>
          </p:cNvPr>
          <p:cNvSpPr/>
          <p:nvPr/>
        </p:nvSpPr>
        <p:spPr>
          <a:xfrm>
            <a:off x="126724" y="3092497"/>
            <a:ext cx="1392865" cy="927139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Ej. Directorio.         - Antes vigente;     - Ahora vigente y ejercicio anterior.</a:t>
            </a:r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CD35AA98-322D-132B-ABE2-71E9606EE011}"/>
              </a:ext>
            </a:extLst>
          </p:cNvPr>
          <p:cNvSpPr/>
          <p:nvPr/>
        </p:nvSpPr>
        <p:spPr>
          <a:xfrm>
            <a:off x="1527933" y="3227647"/>
            <a:ext cx="417804" cy="538475"/>
          </a:xfrm>
          <a:custGeom>
            <a:avLst/>
            <a:gdLst>
              <a:gd name="connsiteX0" fmla="*/ 0 w 417804"/>
              <a:gd name="connsiteY0" fmla="*/ 105804 h 529020"/>
              <a:gd name="connsiteX1" fmla="*/ 208902 w 417804"/>
              <a:gd name="connsiteY1" fmla="*/ 105804 h 529020"/>
              <a:gd name="connsiteX2" fmla="*/ 208902 w 417804"/>
              <a:gd name="connsiteY2" fmla="*/ 0 h 529020"/>
              <a:gd name="connsiteX3" fmla="*/ 417804 w 417804"/>
              <a:gd name="connsiteY3" fmla="*/ 264510 h 529020"/>
              <a:gd name="connsiteX4" fmla="*/ 208902 w 417804"/>
              <a:gd name="connsiteY4" fmla="*/ 529020 h 529020"/>
              <a:gd name="connsiteX5" fmla="*/ 208902 w 417804"/>
              <a:gd name="connsiteY5" fmla="*/ 423216 h 529020"/>
              <a:gd name="connsiteX6" fmla="*/ 0 w 417804"/>
              <a:gd name="connsiteY6" fmla="*/ 423216 h 529020"/>
              <a:gd name="connsiteX7" fmla="*/ 0 w 417804"/>
              <a:gd name="connsiteY7" fmla="*/ 105804 h 52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7804" h="529020">
                <a:moveTo>
                  <a:pt x="417804" y="423216"/>
                </a:moveTo>
                <a:lnTo>
                  <a:pt x="208902" y="423216"/>
                </a:lnTo>
                <a:lnTo>
                  <a:pt x="208902" y="529020"/>
                </a:lnTo>
                <a:lnTo>
                  <a:pt x="0" y="264510"/>
                </a:lnTo>
                <a:lnTo>
                  <a:pt x="208902" y="0"/>
                </a:lnTo>
                <a:lnTo>
                  <a:pt x="208902" y="105804"/>
                </a:lnTo>
                <a:lnTo>
                  <a:pt x="417804" y="105804"/>
                </a:lnTo>
                <a:lnTo>
                  <a:pt x="417804" y="42321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339" tIns="105804" rIns="1" bIns="105804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MX" sz="1200" kern="1200"/>
          </a:p>
        </p:txBody>
      </p:sp>
    </p:spTree>
    <p:extLst>
      <p:ext uri="{BB962C8B-B14F-4D97-AF65-F5344CB8AC3E}">
        <p14:creationId xmlns:p14="http://schemas.microsoft.com/office/powerpoint/2010/main" val="211609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18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6">
            <a:extLst>
              <a:ext uri="{FF2B5EF4-FFF2-40B4-BE49-F238E27FC236}">
                <a16:creationId xmlns:a16="http://schemas.microsoft.com/office/drawing/2014/main" id="{453EBFF5-D839-45CF-87CB-0604D126CB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607464"/>
              </p:ext>
            </p:extLst>
          </p:nvPr>
        </p:nvGraphicFramePr>
        <p:xfrm>
          <a:off x="640869" y="1659414"/>
          <a:ext cx="8282414" cy="4688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4279AD32-4CFD-4F6C-AB56-B68B6DBC7D41}"/>
              </a:ext>
            </a:extLst>
          </p:cNvPr>
          <p:cNvSpPr txBox="1"/>
          <p:nvPr/>
        </p:nvSpPr>
        <p:spPr>
          <a:xfrm>
            <a:off x="640869" y="700561"/>
            <a:ext cx="8282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las fracciones que presentaron cambios en la Conservación de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750660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0076CE6-71EE-4970-88BE-5026FB3EF914}"/>
              </a:ext>
            </a:extLst>
          </p:cNvPr>
          <p:cNvSpPr txBox="1"/>
          <p:nvPr/>
        </p:nvSpPr>
        <p:spPr>
          <a:xfrm>
            <a:off x="1145628" y="2964793"/>
            <a:ext cx="668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39949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9;p1">
            <a:extLst>
              <a:ext uri="{FF2B5EF4-FFF2-40B4-BE49-F238E27FC236}">
                <a16:creationId xmlns:a16="http://schemas.microsoft.com/office/drawing/2014/main" id="{4CA0DDEF-D771-8889-4699-9C543C6BDF22}"/>
              </a:ext>
            </a:extLst>
          </p:cNvPr>
          <p:cNvSpPr txBox="1">
            <a:spLocks/>
          </p:cNvSpPr>
          <p:nvPr/>
        </p:nvSpPr>
        <p:spPr>
          <a:xfrm>
            <a:off x="334963" y="624933"/>
            <a:ext cx="8653462" cy="60769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None/>
            </a:pPr>
            <a:r>
              <a:rPr lang="es-ES" sz="3600" b="1" baseline="30000">
                <a:solidFill>
                  <a:srgbClr val="15223C"/>
                </a:solidFill>
              </a:rPr>
              <a:t>Aviso de privacidad simplificado</a:t>
            </a:r>
            <a:endParaRPr lang="es-ES" sz="3600" baseline="30000">
              <a:solidFill>
                <a:srgbClr val="15223C"/>
              </a:solidFill>
            </a:endParaRPr>
          </a:p>
          <a:p>
            <a:pPr marL="0" indent="0" algn="just">
              <a:spcBef>
                <a:spcPts val="40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None/>
            </a:pPr>
            <a:r>
              <a:rPr lang="es-ES" sz="1600" b="1">
                <a:solidFill>
                  <a:srgbClr val="15223C"/>
                </a:solidFill>
              </a:rPr>
              <a:t>El Instituto Estatal de Transparencia, Acceso a la Información y Protección de Datos Personales, es el responsable</a:t>
            </a:r>
            <a:r>
              <a:rPr lang="es-ES" sz="1600">
                <a:solidFill>
                  <a:srgbClr val="15223C"/>
                </a:solidFill>
              </a:rPr>
              <a:t> del tratamiento de los datos personales que nos proporcione.</a:t>
            </a:r>
          </a:p>
          <a:p>
            <a:pPr marL="0" indent="0" algn="just">
              <a:spcBef>
                <a:spcPts val="40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None/>
            </a:pPr>
            <a:endParaRPr lang="es-ES" sz="1600" b="1">
              <a:solidFill>
                <a:srgbClr val="15223C"/>
              </a:solidFill>
            </a:endParaRPr>
          </a:p>
          <a:p>
            <a:pPr marL="0" indent="0" algn="just">
              <a:spcBef>
                <a:spcPts val="40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None/>
            </a:pPr>
            <a:r>
              <a:rPr lang="es-ES" sz="1600" b="1">
                <a:solidFill>
                  <a:srgbClr val="15223C"/>
                </a:solidFill>
              </a:rPr>
              <a:t>Los datos personales que recabemos los utilizaremos para las siguientes finalidades: </a:t>
            </a:r>
            <a:r>
              <a:rPr lang="es-ES" sz="1600">
                <a:solidFill>
                  <a:srgbClr val="15223C"/>
                </a:solidFill>
              </a:rPr>
              <a:t>Registro de participantes, datos de control, generar constancias respectivas, comunicación para seguimiento para conclusión de los cursos, aclaración de dudas, por algún error o imprecisión, notificación de cancelación o cambio de horario, fecha y/o sede. </a:t>
            </a:r>
          </a:p>
          <a:p>
            <a:pPr marL="0" indent="0" algn="just">
              <a:spcBef>
                <a:spcPts val="40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None/>
            </a:pPr>
            <a:endParaRPr lang="es-ES" sz="1600">
              <a:solidFill>
                <a:srgbClr val="15223C"/>
              </a:solidFill>
            </a:endParaRPr>
          </a:p>
          <a:p>
            <a:pPr marL="0" indent="0" algn="just">
              <a:spcBef>
                <a:spcPts val="40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None/>
            </a:pPr>
            <a:r>
              <a:rPr lang="es-ES" sz="1600">
                <a:solidFill>
                  <a:srgbClr val="15223C"/>
                </a:solidFill>
              </a:rPr>
              <a:t>Asimismo, podrá manifestar su negativa al tratamiento de sus datos personales, en las instalaciones del “INFO NL” ubicada en Av. Constitución # 1465-1 Pte., zona centro del municipio de Monterrey con Código Postal 64000, o por medio electrónico en el correo </a:t>
            </a:r>
            <a:r>
              <a:rPr lang="es-ES" sz="1600" u="sng">
                <a:solidFill>
                  <a:srgbClr val="15223C"/>
                </a:solidFill>
                <a:hlinkClick r:id="rId2"/>
              </a:rPr>
              <a:t>ut@infonl.mx</a:t>
            </a:r>
            <a:r>
              <a:rPr lang="es-ES" sz="1600">
                <a:solidFill>
                  <a:srgbClr val="15223C"/>
                </a:solidFill>
              </a:rPr>
              <a:t>.</a:t>
            </a:r>
          </a:p>
          <a:p>
            <a:pPr marL="0" indent="0" algn="just">
              <a:spcBef>
                <a:spcPts val="40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None/>
            </a:pPr>
            <a:endParaRPr lang="es-ES" sz="1600">
              <a:solidFill>
                <a:srgbClr val="15223C"/>
              </a:solidFill>
            </a:endParaRPr>
          </a:p>
          <a:p>
            <a:pPr marL="0" indent="0" algn="just">
              <a:spcBef>
                <a:spcPts val="400"/>
              </a:spcBef>
              <a:buClr>
                <a:schemeClr val="dk1"/>
              </a:buClr>
              <a:buSzPct val="100000"/>
            </a:pPr>
            <a:r>
              <a:rPr lang="es-ES" sz="1600">
                <a:solidFill>
                  <a:srgbClr val="15223C"/>
                </a:solidFill>
              </a:rPr>
              <a:t>En caso de que exista un cambio en el aviso de privacidad, lo haremos de su conocimiento a través de la página </a:t>
            </a:r>
            <a:r>
              <a:rPr lang="es-ES" sz="1600">
                <a:solidFill>
                  <a:srgbClr val="15223C"/>
                </a:solidFill>
                <a:hlinkClick r:id="rId3"/>
              </a:rPr>
              <a:t>https://infonl.mx/proteccion-de-datos-personales/avisos-de-privacidad</a:t>
            </a:r>
            <a:r>
              <a:rPr lang="es-ES" sz="1600">
                <a:solidFill>
                  <a:srgbClr val="15223C"/>
                </a:solidFill>
              </a:rPr>
              <a:t> o bien, de manera presencial en nuestras instalaciones.</a:t>
            </a:r>
            <a:endParaRPr lang="es-ES" sz="1600" dirty="0">
              <a:solidFill>
                <a:srgbClr val="152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28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0E41D1E-DEC3-446C-9ECE-BDCEB589649B}"/>
              </a:ext>
            </a:extLst>
          </p:cNvPr>
          <p:cNvSpPr txBox="1"/>
          <p:nvPr/>
        </p:nvSpPr>
        <p:spPr>
          <a:xfrm>
            <a:off x="651643" y="1840689"/>
            <a:ext cx="800888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es-ES" sz="28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Objetivo General:</a:t>
            </a:r>
          </a:p>
          <a:p>
            <a:pPr algn="ctr">
              <a:buFont typeface="Arial" charset="0"/>
              <a:buNone/>
              <a:defRPr/>
            </a:pPr>
            <a:endParaRPr lang="es-ES" sz="2800" b="1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defRPr/>
            </a:pP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 finalizar el curso, las personas asistentes </a:t>
            </a:r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identificarán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las recomendaciones para el correcto llenado de los formatos de SIPOT de la Plataforma Nacional de Transparencia, con base a los lineamientos técnicos generales, para así, mejorar la publicación de las obligaciones de Transparencia de acuerdo con la normativa aplicable.</a:t>
            </a:r>
            <a:endParaRPr lang="es-MX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012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0E41D1E-DEC3-446C-9ECE-BDCEB589649B}"/>
              </a:ext>
            </a:extLst>
          </p:cNvPr>
          <p:cNvSpPr txBox="1"/>
          <p:nvPr/>
        </p:nvSpPr>
        <p:spPr>
          <a:xfrm>
            <a:off x="736049" y="827815"/>
            <a:ext cx="800888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es-ES" sz="28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Contenido temático</a:t>
            </a:r>
          </a:p>
          <a:p>
            <a:pPr algn="ctr">
              <a:buFont typeface="Arial" charset="0"/>
              <a:buNone/>
              <a:defRPr/>
            </a:pPr>
            <a:endParaRPr lang="es-ES" sz="2800" b="1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es-ES" sz="2800" b="1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defRPr/>
            </a:pP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1.- Verificaciones.</a:t>
            </a:r>
          </a:p>
          <a:p>
            <a:pPr algn="just">
              <a:defRPr/>
            </a:pPr>
            <a:endParaRPr lang="es-ES" sz="2400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defRPr/>
            </a:pP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2.- ¿Qué es la PNT?</a:t>
            </a:r>
          </a:p>
          <a:p>
            <a:pPr algn="just">
              <a:defRPr/>
            </a:pPr>
            <a:endParaRPr lang="es-ES" sz="2400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defRPr/>
            </a:pP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3.- </a:t>
            </a:r>
            <a:r>
              <a:rPr lang="es-MX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Recomendaciones para la carga de formatos de SIPOT.</a:t>
            </a:r>
          </a:p>
          <a:p>
            <a:pPr algn="just">
              <a:defRPr/>
            </a:pPr>
            <a:endParaRPr lang="es-MX" sz="2400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defRPr/>
            </a:pP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4.- Herramientas básicas para el llenado de formatos de SIPOT.</a:t>
            </a:r>
          </a:p>
          <a:p>
            <a:pPr algn="just">
              <a:defRPr/>
            </a:pPr>
            <a:endParaRPr lang="es-ES" sz="2400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defRPr/>
            </a:pP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5.- Reforma a los Lineamientos Técnicos Generales.</a:t>
            </a:r>
          </a:p>
        </p:txBody>
      </p:sp>
    </p:spTree>
    <p:extLst>
      <p:ext uri="{BB962C8B-B14F-4D97-AF65-F5344CB8AC3E}">
        <p14:creationId xmlns:p14="http://schemas.microsoft.com/office/powerpoint/2010/main" val="2950453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06A6BABB-1A44-4183-A8E6-485B6C0DA20C}"/>
              </a:ext>
            </a:extLst>
          </p:cNvPr>
          <p:cNvSpPr/>
          <p:nvPr/>
        </p:nvSpPr>
        <p:spPr>
          <a:xfrm>
            <a:off x="861689" y="1285740"/>
            <a:ext cx="2783091" cy="4064000"/>
          </a:xfrm>
          <a:custGeom>
            <a:avLst/>
            <a:gdLst>
              <a:gd name="connsiteX0" fmla="*/ 0 w 2719869"/>
              <a:gd name="connsiteY0" fmla="*/ 0 h 4064000"/>
              <a:gd name="connsiteX1" fmla="*/ 2719869 w 2719869"/>
              <a:gd name="connsiteY1" fmla="*/ 0 h 4064000"/>
              <a:gd name="connsiteX2" fmla="*/ 2719869 w 2719869"/>
              <a:gd name="connsiteY2" fmla="*/ 4064000 h 4064000"/>
              <a:gd name="connsiteX3" fmla="*/ 0 w 2719869"/>
              <a:gd name="connsiteY3" fmla="*/ 4064000 h 4064000"/>
              <a:gd name="connsiteX4" fmla="*/ 0 w 2719869"/>
              <a:gd name="connsiteY4" fmla="*/ 0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9869" h="4064000">
                <a:moveTo>
                  <a:pt x="0" y="0"/>
                </a:moveTo>
                <a:lnTo>
                  <a:pt x="2719869" y="0"/>
                </a:lnTo>
                <a:lnTo>
                  <a:pt x="2719869" y="4064000"/>
                </a:lnTo>
                <a:lnTo>
                  <a:pt x="0" y="4064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40" tIns="129540" rIns="129540" bIns="129540" numCol="1" spcCol="1270" anchor="t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MX" sz="3400" b="1" kern="1200" dirty="0">
              <a:solidFill>
                <a:srgbClr val="1421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MX" sz="3400" b="1" kern="1200" dirty="0">
              <a:solidFill>
                <a:srgbClr val="1421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2800" b="1" kern="1200" dirty="0">
                <a:solidFill>
                  <a:srgbClr val="14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las verificaciones se revisa que:</a:t>
            </a:r>
          </a:p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MX" sz="3400" b="1" kern="1200" dirty="0">
              <a:solidFill>
                <a:srgbClr val="1421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A7D3CB8F-0C49-4FA5-9D89-F86010F526F2}"/>
              </a:ext>
            </a:extLst>
          </p:cNvPr>
          <p:cNvSpPr/>
          <p:nvPr/>
        </p:nvSpPr>
        <p:spPr>
          <a:xfrm>
            <a:off x="4307091" y="1257725"/>
            <a:ext cx="3428523" cy="1262191"/>
          </a:xfrm>
          <a:custGeom>
            <a:avLst/>
            <a:gdLst>
              <a:gd name="connsiteX0" fmla="*/ 0 w 3308627"/>
              <a:gd name="connsiteY0" fmla="*/ 0 h 1269999"/>
              <a:gd name="connsiteX1" fmla="*/ 3308627 w 3308627"/>
              <a:gd name="connsiteY1" fmla="*/ 0 h 1269999"/>
              <a:gd name="connsiteX2" fmla="*/ 3308627 w 3308627"/>
              <a:gd name="connsiteY2" fmla="*/ 1269999 h 1269999"/>
              <a:gd name="connsiteX3" fmla="*/ 0 w 3308627"/>
              <a:gd name="connsiteY3" fmla="*/ 1269999 h 1269999"/>
              <a:gd name="connsiteX4" fmla="*/ 0 w 3308627"/>
              <a:gd name="connsiteY4" fmla="*/ 0 h 126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8627" h="1269999">
                <a:moveTo>
                  <a:pt x="0" y="0"/>
                </a:moveTo>
                <a:lnTo>
                  <a:pt x="3308627" y="0"/>
                </a:lnTo>
                <a:lnTo>
                  <a:pt x="3308627" y="1269999"/>
                </a:lnTo>
                <a:lnTo>
                  <a:pt x="0" y="126999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92D050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t" anchorCtr="0">
            <a:noAutofit/>
          </a:bodyPr>
          <a:lstStyle/>
          <a:p>
            <a:pPr marL="0" lvl="0" indent="0" algn="just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2500" kern="1200" dirty="0"/>
              <a:t>La información publicada cumpla con lo que establecen los criterios.</a:t>
            </a: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383C1165-1FDD-4B1C-B402-7B727615EE22}"/>
              </a:ext>
            </a:extLst>
          </p:cNvPr>
          <p:cNvSpPr/>
          <p:nvPr/>
        </p:nvSpPr>
        <p:spPr>
          <a:xfrm>
            <a:off x="4307091" y="3441892"/>
            <a:ext cx="3428523" cy="2076406"/>
          </a:xfrm>
          <a:custGeom>
            <a:avLst/>
            <a:gdLst>
              <a:gd name="connsiteX0" fmla="*/ 0 w 3308627"/>
              <a:gd name="connsiteY0" fmla="*/ 0 h 1269999"/>
              <a:gd name="connsiteX1" fmla="*/ 3308627 w 3308627"/>
              <a:gd name="connsiteY1" fmla="*/ 0 h 1269999"/>
              <a:gd name="connsiteX2" fmla="*/ 3308627 w 3308627"/>
              <a:gd name="connsiteY2" fmla="*/ 1269999 h 1269999"/>
              <a:gd name="connsiteX3" fmla="*/ 0 w 3308627"/>
              <a:gd name="connsiteY3" fmla="*/ 1269999 h 1269999"/>
              <a:gd name="connsiteX4" fmla="*/ 0 w 3308627"/>
              <a:gd name="connsiteY4" fmla="*/ 0 h 126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8627" h="1269999">
                <a:moveTo>
                  <a:pt x="0" y="0"/>
                </a:moveTo>
                <a:lnTo>
                  <a:pt x="3308627" y="0"/>
                </a:lnTo>
                <a:lnTo>
                  <a:pt x="3308627" y="1269999"/>
                </a:lnTo>
                <a:lnTo>
                  <a:pt x="0" y="126999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92D050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t" anchorCtr="0">
            <a:noAutofit/>
          </a:bodyPr>
          <a:lstStyle/>
          <a:p>
            <a:pPr algn="just"/>
            <a:r>
              <a:rPr lang="es-ES" sz="2500" dirty="0"/>
              <a:t>La información publicada deberá atender los tiempos establecidos en la Tabla de Actualización y Conservación.</a:t>
            </a:r>
          </a:p>
        </p:txBody>
      </p:sp>
      <p:sp>
        <p:nvSpPr>
          <p:cNvPr id="12" name="Conector recto 11">
            <a:extLst>
              <a:ext uri="{FF2B5EF4-FFF2-40B4-BE49-F238E27FC236}">
                <a16:creationId xmlns:a16="http://schemas.microsoft.com/office/drawing/2014/main" id="{3EA3386F-F970-4774-BC4D-0DFEA5ACB4C8}"/>
              </a:ext>
            </a:extLst>
          </p:cNvPr>
          <p:cNvSpPr/>
          <p:nvPr/>
        </p:nvSpPr>
        <p:spPr>
          <a:xfrm>
            <a:off x="4243869" y="6300744"/>
            <a:ext cx="3371850" cy="0"/>
          </a:xfrm>
          <a:prstGeom prst="line">
            <a:avLst/>
          </a:prstGeom>
        </p:spPr>
        <p:style>
          <a:lnRef idx="2">
            <a:schemeClr val="accent2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436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4 CuadroTexto">
            <a:extLst>
              <a:ext uri="{FF2B5EF4-FFF2-40B4-BE49-F238E27FC236}">
                <a16:creationId xmlns:a16="http://schemas.microsoft.com/office/drawing/2014/main" id="{1AE5811F-D521-2314-55F8-16DB1D659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860925"/>
            <a:ext cx="7632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MX" sz="2000">
                <a:latin typeface="Arial" panose="020B0604020202020204" pitchFamily="34" charset="0"/>
              </a:rPr>
              <a:t>El Sistema de Portales de Obligaciones de Transparencia, o SIPOT es un espacio virtual que integra y pone a disposición pública información de todos los </a:t>
            </a:r>
            <a:r>
              <a:rPr lang="es-MX" altLang="es-MX" sz="2000" b="1">
                <a:latin typeface="Arial" panose="020B0604020202020204" pitchFamily="34" charset="0"/>
              </a:rPr>
              <a:t>sujetos obligados </a:t>
            </a:r>
            <a:r>
              <a:rPr lang="es-MX" altLang="es-MX" sz="2000">
                <a:latin typeface="Arial" panose="020B0604020202020204" pitchFamily="34" charset="0"/>
              </a:rPr>
              <a:t>de México.</a:t>
            </a: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5B468587-488B-A1F4-5C8B-AD0752EF2EB0}"/>
              </a:ext>
            </a:extLst>
          </p:cNvPr>
          <p:cNvSpPr/>
          <p:nvPr/>
        </p:nvSpPr>
        <p:spPr bwMode="auto">
          <a:xfrm>
            <a:off x="903288" y="2651125"/>
            <a:ext cx="2493962" cy="1854200"/>
          </a:xfrm>
          <a:custGeom>
            <a:avLst/>
            <a:gdLst>
              <a:gd name="connsiteX0" fmla="*/ 0 w 2493298"/>
              <a:gd name="connsiteY0" fmla="*/ 249330 h 2899519"/>
              <a:gd name="connsiteX1" fmla="*/ 249330 w 2493298"/>
              <a:gd name="connsiteY1" fmla="*/ 0 h 2899519"/>
              <a:gd name="connsiteX2" fmla="*/ 2243968 w 2493298"/>
              <a:gd name="connsiteY2" fmla="*/ 0 h 2899519"/>
              <a:gd name="connsiteX3" fmla="*/ 2493298 w 2493298"/>
              <a:gd name="connsiteY3" fmla="*/ 249330 h 2899519"/>
              <a:gd name="connsiteX4" fmla="*/ 2493298 w 2493298"/>
              <a:gd name="connsiteY4" fmla="*/ 2650189 h 2899519"/>
              <a:gd name="connsiteX5" fmla="*/ 2243968 w 2493298"/>
              <a:gd name="connsiteY5" fmla="*/ 2899519 h 2899519"/>
              <a:gd name="connsiteX6" fmla="*/ 249330 w 2493298"/>
              <a:gd name="connsiteY6" fmla="*/ 2899519 h 2899519"/>
              <a:gd name="connsiteX7" fmla="*/ 0 w 2493298"/>
              <a:gd name="connsiteY7" fmla="*/ 2650189 h 2899519"/>
              <a:gd name="connsiteX8" fmla="*/ 0 w 2493298"/>
              <a:gd name="connsiteY8" fmla="*/ 249330 h 2899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3298" h="2899519">
                <a:moveTo>
                  <a:pt x="0" y="249330"/>
                </a:moveTo>
                <a:cubicBezTo>
                  <a:pt x="0" y="111629"/>
                  <a:pt x="111629" y="0"/>
                  <a:pt x="249330" y="0"/>
                </a:cubicBezTo>
                <a:lnTo>
                  <a:pt x="2243968" y="0"/>
                </a:lnTo>
                <a:cubicBezTo>
                  <a:pt x="2381669" y="0"/>
                  <a:pt x="2493298" y="111629"/>
                  <a:pt x="2493298" y="249330"/>
                </a:cubicBezTo>
                <a:lnTo>
                  <a:pt x="2493298" y="2650189"/>
                </a:lnTo>
                <a:cubicBezTo>
                  <a:pt x="2493298" y="2787890"/>
                  <a:pt x="2381669" y="2899519"/>
                  <a:pt x="2243968" y="2899519"/>
                </a:cubicBezTo>
                <a:lnTo>
                  <a:pt x="249330" y="2899519"/>
                </a:lnTo>
                <a:cubicBezTo>
                  <a:pt x="111629" y="2899519"/>
                  <a:pt x="0" y="2787890"/>
                  <a:pt x="0" y="2650189"/>
                </a:cubicBezTo>
                <a:lnTo>
                  <a:pt x="0" y="24933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2024" tIns="1351831" rIns="192024" bIns="771929" spcCol="1270" anchor="ctr"/>
          <a:lstStyle/>
          <a:p>
            <a:pPr algn="ctr" defTabSz="12001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2700" dirty="0"/>
              <a:t>SISAI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9484FAE-00ED-C25E-547F-380204AFA2B5}"/>
              </a:ext>
            </a:extLst>
          </p:cNvPr>
          <p:cNvSpPr/>
          <p:nvPr/>
        </p:nvSpPr>
        <p:spPr bwMode="auto">
          <a:xfrm>
            <a:off x="1667171" y="2762377"/>
            <a:ext cx="965543" cy="617448"/>
          </a:xfrm>
          <a:prstGeom prst="ellipse">
            <a:avLst/>
          </a:prstGeom>
          <a:blipFill>
            <a:blip r:embed="rId2"/>
            <a:srcRect/>
            <a:stretch>
              <a:fillRect l="-49000" r="-49000"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endParaRPr lang="es-MX" dirty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4D7D46C6-7249-9AEB-41A6-A184A770D54C}"/>
              </a:ext>
            </a:extLst>
          </p:cNvPr>
          <p:cNvSpPr/>
          <p:nvPr/>
        </p:nvSpPr>
        <p:spPr bwMode="auto">
          <a:xfrm>
            <a:off x="3471863" y="2651125"/>
            <a:ext cx="2492375" cy="1854200"/>
          </a:xfrm>
          <a:custGeom>
            <a:avLst/>
            <a:gdLst>
              <a:gd name="connsiteX0" fmla="*/ 0 w 2493298"/>
              <a:gd name="connsiteY0" fmla="*/ 249330 h 2899519"/>
              <a:gd name="connsiteX1" fmla="*/ 249330 w 2493298"/>
              <a:gd name="connsiteY1" fmla="*/ 0 h 2899519"/>
              <a:gd name="connsiteX2" fmla="*/ 2243968 w 2493298"/>
              <a:gd name="connsiteY2" fmla="*/ 0 h 2899519"/>
              <a:gd name="connsiteX3" fmla="*/ 2493298 w 2493298"/>
              <a:gd name="connsiteY3" fmla="*/ 249330 h 2899519"/>
              <a:gd name="connsiteX4" fmla="*/ 2493298 w 2493298"/>
              <a:gd name="connsiteY4" fmla="*/ 2650189 h 2899519"/>
              <a:gd name="connsiteX5" fmla="*/ 2243968 w 2493298"/>
              <a:gd name="connsiteY5" fmla="*/ 2899519 h 2899519"/>
              <a:gd name="connsiteX6" fmla="*/ 249330 w 2493298"/>
              <a:gd name="connsiteY6" fmla="*/ 2899519 h 2899519"/>
              <a:gd name="connsiteX7" fmla="*/ 0 w 2493298"/>
              <a:gd name="connsiteY7" fmla="*/ 2650189 h 2899519"/>
              <a:gd name="connsiteX8" fmla="*/ 0 w 2493298"/>
              <a:gd name="connsiteY8" fmla="*/ 249330 h 2899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3298" h="2899519">
                <a:moveTo>
                  <a:pt x="0" y="249330"/>
                </a:moveTo>
                <a:cubicBezTo>
                  <a:pt x="0" y="111629"/>
                  <a:pt x="111629" y="0"/>
                  <a:pt x="249330" y="0"/>
                </a:cubicBezTo>
                <a:lnTo>
                  <a:pt x="2243968" y="0"/>
                </a:lnTo>
                <a:cubicBezTo>
                  <a:pt x="2381669" y="0"/>
                  <a:pt x="2493298" y="111629"/>
                  <a:pt x="2493298" y="249330"/>
                </a:cubicBezTo>
                <a:lnTo>
                  <a:pt x="2493298" y="2650189"/>
                </a:lnTo>
                <a:cubicBezTo>
                  <a:pt x="2493298" y="2787890"/>
                  <a:pt x="2381669" y="2899519"/>
                  <a:pt x="2243968" y="2899519"/>
                </a:cubicBezTo>
                <a:lnTo>
                  <a:pt x="249330" y="2899519"/>
                </a:lnTo>
                <a:cubicBezTo>
                  <a:pt x="111629" y="2899519"/>
                  <a:pt x="0" y="2787890"/>
                  <a:pt x="0" y="2650189"/>
                </a:cubicBezTo>
                <a:lnTo>
                  <a:pt x="0" y="24933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2024" tIns="1351831" rIns="192024" bIns="771929" spcCol="1270" anchor="ctr"/>
          <a:lstStyle/>
          <a:p>
            <a:pPr algn="ctr" defTabSz="12001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2700" dirty="0"/>
              <a:t>SIPOT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C686936D-FF40-792B-8B3C-22E6F1612583}"/>
              </a:ext>
            </a:extLst>
          </p:cNvPr>
          <p:cNvSpPr/>
          <p:nvPr/>
        </p:nvSpPr>
        <p:spPr bwMode="auto">
          <a:xfrm>
            <a:off x="4235280" y="2762377"/>
            <a:ext cx="965543" cy="617448"/>
          </a:xfrm>
          <a:prstGeom prst="ellipse">
            <a:avLst/>
          </a:prstGeom>
          <a:blipFill>
            <a:blip r:embed="rId2"/>
            <a:stretch>
              <a:fillRect l="-49000" r="-49000"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F9D64DAA-C02D-08E5-4161-3D2B5B4FA368}"/>
              </a:ext>
            </a:extLst>
          </p:cNvPr>
          <p:cNvSpPr/>
          <p:nvPr/>
        </p:nvSpPr>
        <p:spPr bwMode="auto">
          <a:xfrm>
            <a:off x="6038850" y="2651125"/>
            <a:ext cx="2493963" cy="1854200"/>
          </a:xfrm>
          <a:custGeom>
            <a:avLst/>
            <a:gdLst>
              <a:gd name="connsiteX0" fmla="*/ 0 w 2493298"/>
              <a:gd name="connsiteY0" fmla="*/ 249330 h 2899519"/>
              <a:gd name="connsiteX1" fmla="*/ 249330 w 2493298"/>
              <a:gd name="connsiteY1" fmla="*/ 0 h 2899519"/>
              <a:gd name="connsiteX2" fmla="*/ 2243968 w 2493298"/>
              <a:gd name="connsiteY2" fmla="*/ 0 h 2899519"/>
              <a:gd name="connsiteX3" fmla="*/ 2493298 w 2493298"/>
              <a:gd name="connsiteY3" fmla="*/ 249330 h 2899519"/>
              <a:gd name="connsiteX4" fmla="*/ 2493298 w 2493298"/>
              <a:gd name="connsiteY4" fmla="*/ 2650189 h 2899519"/>
              <a:gd name="connsiteX5" fmla="*/ 2243968 w 2493298"/>
              <a:gd name="connsiteY5" fmla="*/ 2899519 h 2899519"/>
              <a:gd name="connsiteX6" fmla="*/ 249330 w 2493298"/>
              <a:gd name="connsiteY6" fmla="*/ 2899519 h 2899519"/>
              <a:gd name="connsiteX7" fmla="*/ 0 w 2493298"/>
              <a:gd name="connsiteY7" fmla="*/ 2650189 h 2899519"/>
              <a:gd name="connsiteX8" fmla="*/ 0 w 2493298"/>
              <a:gd name="connsiteY8" fmla="*/ 249330 h 2899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3298" h="2899519">
                <a:moveTo>
                  <a:pt x="0" y="249330"/>
                </a:moveTo>
                <a:cubicBezTo>
                  <a:pt x="0" y="111629"/>
                  <a:pt x="111629" y="0"/>
                  <a:pt x="249330" y="0"/>
                </a:cubicBezTo>
                <a:lnTo>
                  <a:pt x="2243968" y="0"/>
                </a:lnTo>
                <a:cubicBezTo>
                  <a:pt x="2381669" y="0"/>
                  <a:pt x="2493298" y="111629"/>
                  <a:pt x="2493298" y="249330"/>
                </a:cubicBezTo>
                <a:lnTo>
                  <a:pt x="2493298" y="2650189"/>
                </a:lnTo>
                <a:cubicBezTo>
                  <a:pt x="2493298" y="2787890"/>
                  <a:pt x="2381669" y="2899519"/>
                  <a:pt x="2243968" y="2899519"/>
                </a:cubicBezTo>
                <a:lnTo>
                  <a:pt x="249330" y="2899519"/>
                </a:lnTo>
                <a:cubicBezTo>
                  <a:pt x="111629" y="2899519"/>
                  <a:pt x="0" y="2787890"/>
                  <a:pt x="0" y="2650189"/>
                </a:cubicBezTo>
                <a:lnTo>
                  <a:pt x="0" y="24933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2024" tIns="1351831" rIns="192024" bIns="771929" spcCol="1270" anchor="ctr"/>
          <a:lstStyle/>
          <a:p>
            <a:pPr algn="ctr" defTabSz="12001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2700" dirty="0"/>
              <a:t>SIGEMI-SICOM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A4C88418-6517-4DA1-233F-E0525FA242C2}"/>
              </a:ext>
            </a:extLst>
          </p:cNvPr>
          <p:cNvSpPr/>
          <p:nvPr/>
        </p:nvSpPr>
        <p:spPr bwMode="auto">
          <a:xfrm>
            <a:off x="6803388" y="2762377"/>
            <a:ext cx="965543" cy="617448"/>
          </a:xfrm>
          <a:prstGeom prst="ellipse">
            <a:avLst/>
          </a:prstGeom>
          <a:blipFill>
            <a:blip r:embed="rId2"/>
            <a:stretch>
              <a:fillRect l="-49000" r="-49000"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13316" name="CuadroTexto 2">
            <a:extLst>
              <a:ext uri="{FF2B5EF4-FFF2-40B4-BE49-F238E27FC236}">
                <a16:creationId xmlns:a16="http://schemas.microsoft.com/office/drawing/2014/main" id="{6EC5B671-849A-F8E5-A3C6-D3FBD58AF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365250"/>
            <a:ext cx="741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ES" altLang="es-MX" dirty="0"/>
              <a:t>Es un sistema electrónico que permite a </a:t>
            </a:r>
            <a:r>
              <a:rPr lang="es-ES" altLang="es-MX" b="1" dirty="0"/>
              <a:t>la ciudadanía </a:t>
            </a:r>
            <a:r>
              <a:rPr lang="es-ES" altLang="es-MX" dirty="0"/>
              <a:t>acceder a la información pública de los sujetos obligados y se integra los siguientes por los siguientes módulos: </a:t>
            </a:r>
          </a:p>
          <a:p>
            <a:pPr algn="just"/>
            <a:endParaRPr lang="es-ES" altLang="es-MX" dirty="0"/>
          </a:p>
        </p:txBody>
      </p:sp>
      <p:sp>
        <p:nvSpPr>
          <p:cNvPr id="13317" name="CuadroTexto 13">
            <a:extLst>
              <a:ext uri="{FF2B5EF4-FFF2-40B4-BE49-F238E27FC236}">
                <a16:creationId xmlns:a16="http://schemas.microsoft.com/office/drawing/2014/main" id="{B202E9C0-2E2C-740F-FE5D-B85950478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725488"/>
            <a:ext cx="7272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ES" altLang="es-MX" sz="2400" b="1">
                <a:ea typeface="Calibri" panose="020F0502020204030204" pitchFamily="34" charset="0"/>
                <a:cs typeface="Times New Roman" panose="02020603050405020304" pitchFamily="18" charset="0"/>
              </a:rPr>
              <a:t>La Plataforma Nacional de Transparencia (PNT)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279AD32-4CFD-4F6C-AB56-B68B6DBC7D41}"/>
              </a:ext>
            </a:extLst>
          </p:cNvPr>
          <p:cNvSpPr txBox="1"/>
          <p:nvPr/>
        </p:nvSpPr>
        <p:spPr>
          <a:xfrm>
            <a:off x="1444552" y="784540"/>
            <a:ext cx="668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 para la carga de los formatos de SIPOT </a:t>
            </a:r>
          </a:p>
        </p:txBody>
      </p:sp>
      <p:sp>
        <p:nvSpPr>
          <p:cNvPr id="3" name="Forma libre: forma 2">
            <a:extLst>
              <a:ext uri="{FF2B5EF4-FFF2-40B4-BE49-F238E27FC236}">
                <a16:creationId xmlns:a16="http://schemas.microsoft.com/office/drawing/2014/main" id="{0A048E75-AD17-B65C-747C-D655E3739385}"/>
              </a:ext>
            </a:extLst>
          </p:cNvPr>
          <p:cNvSpPr/>
          <p:nvPr/>
        </p:nvSpPr>
        <p:spPr>
          <a:xfrm>
            <a:off x="1213727" y="1957920"/>
            <a:ext cx="7063221" cy="919883"/>
          </a:xfrm>
          <a:custGeom>
            <a:avLst/>
            <a:gdLst>
              <a:gd name="connsiteX0" fmla="*/ 0 w 7063221"/>
              <a:gd name="connsiteY0" fmla="*/ 91988 h 919883"/>
              <a:gd name="connsiteX1" fmla="*/ 91988 w 7063221"/>
              <a:gd name="connsiteY1" fmla="*/ 0 h 919883"/>
              <a:gd name="connsiteX2" fmla="*/ 6971233 w 7063221"/>
              <a:gd name="connsiteY2" fmla="*/ 0 h 919883"/>
              <a:gd name="connsiteX3" fmla="*/ 7063221 w 7063221"/>
              <a:gd name="connsiteY3" fmla="*/ 91988 h 919883"/>
              <a:gd name="connsiteX4" fmla="*/ 7063221 w 7063221"/>
              <a:gd name="connsiteY4" fmla="*/ 827895 h 919883"/>
              <a:gd name="connsiteX5" fmla="*/ 6971233 w 7063221"/>
              <a:gd name="connsiteY5" fmla="*/ 919883 h 919883"/>
              <a:gd name="connsiteX6" fmla="*/ 91988 w 7063221"/>
              <a:gd name="connsiteY6" fmla="*/ 919883 h 919883"/>
              <a:gd name="connsiteX7" fmla="*/ 0 w 7063221"/>
              <a:gd name="connsiteY7" fmla="*/ 827895 h 919883"/>
              <a:gd name="connsiteX8" fmla="*/ 0 w 7063221"/>
              <a:gd name="connsiteY8" fmla="*/ 91988 h 91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63221" h="919883">
                <a:moveTo>
                  <a:pt x="0" y="91988"/>
                </a:moveTo>
                <a:cubicBezTo>
                  <a:pt x="0" y="41184"/>
                  <a:pt x="41184" y="0"/>
                  <a:pt x="91988" y="0"/>
                </a:cubicBezTo>
                <a:lnTo>
                  <a:pt x="6971233" y="0"/>
                </a:lnTo>
                <a:cubicBezTo>
                  <a:pt x="7022037" y="0"/>
                  <a:pt x="7063221" y="41184"/>
                  <a:pt x="7063221" y="91988"/>
                </a:cubicBezTo>
                <a:lnTo>
                  <a:pt x="7063221" y="827895"/>
                </a:lnTo>
                <a:cubicBezTo>
                  <a:pt x="7063221" y="878699"/>
                  <a:pt x="7022037" y="919883"/>
                  <a:pt x="6971233" y="919883"/>
                </a:cubicBezTo>
                <a:lnTo>
                  <a:pt x="91988" y="919883"/>
                </a:lnTo>
                <a:cubicBezTo>
                  <a:pt x="41184" y="919883"/>
                  <a:pt x="0" y="878699"/>
                  <a:pt x="0" y="827895"/>
                </a:cubicBezTo>
                <a:lnTo>
                  <a:pt x="0" y="91988"/>
                </a:lnTo>
                <a:close/>
              </a:path>
            </a:pathLst>
          </a:custGeom>
          <a:solidFill>
            <a:schemeClr val="accent5">
              <a:lumMod val="75000"/>
              <a:alpha val="29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002" tIns="92982" rIns="126002" bIns="92982" numCol="1" spcCol="1270" anchor="ctr" anchorCtr="0">
            <a:noAutofit/>
          </a:bodyPr>
          <a:lstStyle/>
          <a:p>
            <a:pPr marL="0" lvl="0" indent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5200" kern="1200" dirty="0">
                <a:solidFill>
                  <a:schemeClr val="tx1"/>
                </a:solidFill>
              </a:rPr>
              <a:t>En los formatos de Excel: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DB71C68-74DE-C9D1-BA33-7FC26463BDD7}"/>
              </a:ext>
            </a:extLst>
          </p:cNvPr>
          <p:cNvSpPr/>
          <p:nvPr/>
        </p:nvSpPr>
        <p:spPr>
          <a:xfrm>
            <a:off x="1213727" y="3043382"/>
            <a:ext cx="919883" cy="919883"/>
          </a:xfrm>
          <a:prstGeom prst="roundRect">
            <a:avLst>
              <a:gd name="adj" fmla="val 16670"/>
            </a:avLst>
          </a:prstGeom>
          <a:blipFill>
            <a:blip r:embed="rId2"/>
            <a:srcRect/>
            <a:stretch>
              <a:fillRect l="-19000" r="-1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8C1F68F8-91A7-394F-A970-E91051739F1D}"/>
              </a:ext>
            </a:extLst>
          </p:cNvPr>
          <p:cNvSpPr/>
          <p:nvPr/>
        </p:nvSpPr>
        <p:spPr>
          <a:xfrm>
            <a:off x="2188803" y="3043382"/>
            <a:ext cx="6088145" cy="919883"/>
          </a:xfrm>
          <a:custGeom>
            <a:avLst/>
            <a:gdLst>
              <a:gd name="connsiteX0" fmla="*/ 0 w 6088145"/>
              <a:gd name="connsiteY0" fmla="*/ 153344 h 919883"/>
              <a:gd name="connsiteX1" fmla="*/ 153344 w 6088145"/>
              <a:gd name="connsiteY1" fmla="*/ 0 h 919883"/>
              <a:gd name="connsiteX2" fmla="*/ 5934801 w 6088145"/>
              <a:gd name="connsiteY2" fmla="*/ 0 h 919883"/>
              <a:gd name="connsiteX3" fmla="*/ 6088145 w 6088145"/>
              <a:gd name="connsiteY3" fmla="*/ 153344 h 919883"/>
              <a:gd name="connsiteX4" fmla="*/ 6088145 w 6088145"/>
              <a:gd name="connsiteY4" fmla="*/ 766539 h 919883"/>
              <a:gd name="connsiteX5" fmla="*/ 5934801 w 6088145"/>
              <a:gd name="connsiteY5" fmla="*/ 919883 h 919883"/>
              <a:gd name="connsiteX6" fmla="*/ 153344 w 6088145"/>
              <a:gd name="connsiteY6" fmla="*/ 919883 h 919883"/>
              <a:gd name="connsiteX7" fmla="*/ 0 w 6088145"/>
              <a:gd name="connsiteY7" fmla="*/ 766539 h 919883"/>
              <a:gd name="connsiteX8" fmla="*/ 0 w 6088145"/>
              <a:gd name="connsiteY8" fmla="*/ 153344 h 91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88145" h="919883">
                <a:moveTo>
                  <a:pt x="0" y="153344"/>
                </a:moveTo>
                <a:cubicBezTo>
                  <a:pt x="0" y="68654"/>
                  <a:pt x="68654" y="0"/>
                  <a:pt x="153344" y="0"/>
                </a:cubicBezTo>
                <a:lnTo>
                  <a:pt x="5934801" y="0"/>
                </a:lnTo>
                <a:cubicBezTo>
                  <a:pt x="6019491" y="0"/>
                  <a:pt x="6088145" y="68654"/>
                  <a:pt x="6088145" y="153344"/>
                </a:cubicBezTo>
                <a:lnTo>
                  <a:pt x="6088145" y="766539"/>
                </a:lnTo>
                <a:cubicBezTo>
                  <a:pt x="6088145" y="851229"/>
                  <a:pt x="6019491" y="919883"/>
                  <a:pt x="5934801" y="919883"/>
                </a:cubicBezTo>
                <a:lnTo>
                  <a:pt x="153344" y="919883"/>
                </a:lnTo>
                <a:cubicBezTo>
                  <a:pt x="68654" y="919883"/>
                  <a:pt x="0" y="851229"/>
                  <a:pt x="0" y="766539"/>
                </a:cubicBezTo>
                <a:lnTo>
                  <a:pt x="0" y="153344"/>
                </a:lnTo>
                <a:close/>
              </a:path>
            </a:pathLst>
          </a:custGeom>
          <a:solidFill>
            <a:schemeClr val="accent5">
              <a:lumMod val="75000"/>
              <a:alpha val="29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41" tIns="180041" rIns="180041" bIns="180041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900" kern="1200" dirty="0">
                <a:solidFill>
                  <a:schemeClr val="tx1"/>
                </a:solidFill>
              </a:rPr>
              <a:t>Evitar agregar filas y/o columnas extras.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DC5DF1C-A802-C0AF-1B10-9293771C40CE}"/>
              </a:ext>
            </a:extLst>
          </p:cNvPr>
          <p:cNvSpPr/>
          <p:nvPr/>
        </p:nvSpPr>
        <p:spPr>
          <a:xfrm>
            <a:off x="7337398" y="4084285"/>
            <a:ext cx="919883" cy="919883"/>
          </a:xfrm>
          <a:prstGeom prst="roundRect">
            <a:avLst>
              <a:gd name="adj" fmla="val 16670"/>
            </a:avLst>
          </a:prstGeom>
          <a:blipFill>
            <a:blip r:embed="rId2"/>
            <a:srcRect/>
            <a:stretch>
              <a:fillRect l="-19000" r="-1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05FAE3C8-B6AA-BD7F-9A78-5846E4924765}"/>
              </a:ext>
            </a:extLst>
          </p:cNvPr>
          <p:cNvSpPr/>
          <p:nvPr/>
        </p:nvSpPr>
        <p:spPr>
          <a:xfrm>
            <a:off x="1231869" y="4073651"/>
            <a:ext cx="6088145" cy="919883"/>
          </a:xfrm>
          <a:custGeom>
            <a:avLst/>
            <a:gdLst>
              <a:gd name="connsiteX0" fmla="*/ 0 w 6088145"/>
              <a:gd name="connsiteY0" fmla="*/ 153344 h 919883"/>
              <a:gd name="connsiteX1" fmla="*/ 153344 w 6088145"/>
              <a:gd name="connsiteY1" fmla="*/ 0 h 919883"/>
              <a:gd name="connsiteX2" fmla="*/ 5934801 w 6088145"/>
              <a:gd name="connsiteY2" fmla="*/ 0 h 919883"/>
              <a:gd name="connsiteX3" fmla="*/ 6088145 w 6088145"/>
              <a:gd name="connsiteY3" fmla="*/ 153344 h 919883"/>
              <a:gd name="connsiteX4" fmla="*/ 6088145 w 6088145"/>
              <a:gd name="connsiteY4" fmla="*/ 766539 h 919883"/>
              <a:gd name="connsiteX5" fmla="*/ 5934801 w 6088145"/>
              <a:gd name="connsiteY5" fmla="*/ 919883 h 919883"/>
              <a:gd name="connsiteX6" fmla="*/ 153344 w 6088145"/>
              <a:gd name="connsiteY6" fmla="*/ 919883 h 919883"/>
              <a:gd name="connsiteX7" fmla="*/ 0 w 6088145"/>
              <a:gd name="connsiteY7" fmla="*/ 766539 h 919883"/>
              <a:gd name="connsiteX8" fmla="*/ 0 w 6088145"/>
              <a:gd name="connsiteY8" fmla="*/ 153344 h 91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88145" h="919883">
                <a:moveTo>
                  <a:pt x="0" y="153344"/>
                </a:moveTo>
                <a:cubicBezTo>
                  <a:pt x="0" y="68654"/>
                  <a:pt x="68654" y="0"/>
                  <a:pt x="153344" y="0"/>
                </a:cubicBezTo>
                <a:lnTo>
                  <a:pt x="5934801" y="0"/>
                </a:lnTo>
                <a:cubicBezTo>
                  <a:pt x="6019491" y="0"/>
                  <a:pt x="6088145" y="68654"/>
                  <a:pt x="6088145" y="153344"/>
                </a:cubicBezTo>
                <a:lnTo>
                  <a:pt x="6088145" y="766539"/>
                </a:lnTo>
                <a:cubicBezTo>
                  <a:pt x="6088145" y="851229"/>
                  <a:pt x="6019491" y="919883"/>
                  <a:pt x="5934801" y="919883"/>
                </a:cubicBezTo>
                <a:lnTo>
                  <a:pt x="153344" y="919883"/>
                </a:lnTo>
                <a:cubicBezTo>
                  <a:pt x="68654" y="919883"/>
                  <a:pt x="0" y="851229"/>
                  <a:pt x="0" y="766539"/>
                </a:cubicBezTo>
                <a:lnTo>
                  <a:pt x="0" y="153344"/>
                </a:lnTo>
                <a:close/>
              </a:path>
            </a:pathLst>
          </a:custGeom>
          <a:solidFill>
            <a:schemeClr val="accent5">
              <a:lumMod val="75000"/>
              <a:alpha val="29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41" tIns="180041" rIns="180041" bIns="180041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900" kern="1200" dirty="0">
                <a:solidFill>
                  <a:schemeClr val="tx1"/>
                </a:solidFill>
              </a:rPr>
              <a:t>Evitar subrayar texto, agregar color a celdas, uso de negrita.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63E2221-0144-433C-C48F-05730307CFBD}"/>
              </a:ext>
            </a:extLst>
          </p:cNvPr>
          <p:cNvSpPr/>
          <p:nvPr/>
        </p:nvSpPr>
        <p:spPr>
          <a:xfrm>
            <a:off x="1213727" y="5103921"/>
            <a:ext cx="919883" cy="919883"/>
          </a:xfrm>
          <a:prstGeom prst="roundRect">
            <a:avLst>
              <a:gd name="adj" fmla="val 16670"/>
            </a:avLst>
          </a:prstGeom>
          <a:blipFill>
            <a:blip r:embed="rId2"/>
            <a:srcRect/>
            <a:stretch>
              <a:fillRect l="-19000" r="-1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CCA41014-4338-03F4-0C79-C8BFB47FCAEA}"/>
              </a:ext>
            </a:extLst>
          </p:cNvPr>
          <p:cNvSpPr/>
          <p:nvPr/>
        </p:nvSpPr>
        <p:spPr>
          <a:xfrm>
            <a:off x="2188803" y="5103921"/>
            <a:ext cx="6088145" cy="919883"/>
          </a:xfrm>
          <a:custGeom>
            <a:avLst/>
            <a:gdLst>
              <a:gd name="connsiteX0" fmla="*/ 0 w 6088145"/>
              <a:gd name="connsiteY0" fmla="*/ 153344 h 919883"/>
              <a:gd name="connsiteX1" fmla="*/ 153344 w 6088145"/>
              <a:gd name="connsiteY1" fmla="*/ 0 h 919883"/>
              <a:gd name="connsiteX2" fmla="*/ 5934801 w 6088145"/>
              <a:gd name="connsiteY2" fmla="*/ 0 h 919883"/>
              <a:gd name="connsiteX3" fmla="*/ 6088145 w 6088145"/>
              <a:gd name="connsiteY3" fmla="*/ 153344 h 919883"/>
              <a:gd name="connsiteX4" fmla="*/ 6088145 w 6088145"/>
              <a:gd name="connsiteY4" fmla="*/ 766539 h 919883"/>
              <a:gd name="connsiteX5" fmla="*/ 5934801 w 6088145"/>
              <a:gd name="connsiteY5" fmla="*/ 919883 h 919883"/>
              <a:gd name="connsiteX6" fmla="*/ 153344 w 6088145"/>
              <a:gd name="connsiteY6" fmla="*/ 919883 h 919883"/>
              <a:gd name="connsiteX7" fmla="*/ 0 w 6088145"/>
              <a:gd name="connsiteY7" fmla="*/ 766539 h 919883"/>
              <a:gd name="connsiteX8" fmla="*/ 0 w 6088145"/>
              <a:gd name="connsiteY8" fmla="*/ 153344 h 91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88145" h="919883">
                <a:moveTo>
                  <a:pt x="0" y="153344"/>
                </a:moveTo>
                <a:cubicBezTo>
                  <a:pt x="0" y="68654"/>
                  <a:pt x="68654" y="0"/>
                  <a:pt x="153344" y="0"/>
                </a:cubicBezTo>
                <a:lnTo>
                  <a:pt x="5934801" y="0"/>
                </a:lnTo>
                <a:cubicBezTo>
                  <a:pt x="6019491" y="0"/>
                  <a:pt x="6088145" y="68654"/>
                  <a:pt x="6088145" y="153344"/>
                </a:cubicBezTo>
                <a:lnTo>
                  <a:pt x="6088145" y="766539"/>
                </a:lnTo>
                <a:cubicBezTo>
                  <a:pt x="6088145" y="851229"/>
                  <a:pt x="6019491" y="919883"/>
                  <a:pt x="5934801" y="919883"/>
                </a:cubicBezTo>
                <a:lnTo>
                  <a:pt x="153344" y="919883"/>
                </a:lnTo>
                <a:cubicBezTo>
                  <a:pt x="68654" y="919883"/>
                  <a:pt x="0" y="851229"/>
                  <a:pt x="0" y="766539"/>
                </a:cubicBezTo>
                <a:lnTo>
                  <a:pt x="0" y="153344"/>
                </a:lnTo>
                <a:close/>
              </a:path>
            </a:pathLst>
          </a:custGeom>
          <a:solidFill>
            <a:schemeClr val="accent5">
              <a:lumMod val="75000"/>
              <a:alpha val="29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41" tIns="180041" rIns="180041" bIns="180041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900" kern="1200" dirty="0">
                <a:solidFill>
                  <a:schemeClr val="tx1"/>
                </a:solidFill>
              </a:rPr>
              <a:t>Eliminar columnas predeterminadas del formato.</a:t>
            </a:r>
          </a:p>
        </p:txBody>
      </p:sp>
    </p:spTree>
    <p:extLst>
      <p:ext uri="{BB962C8B-B14F-4D97-AF65-F5344CB8AC3E}">
        <p14:creationId xmlns:p14="http://schemas.microsoft.com/office/powerpoint/2010/main" val="2705611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279AD32-4CFD-4F6C-AB56-B68B6DBC7D41}"/>
              </a:ext>
            </a:extLst>
          </p:cNvPr>
          <p:cNvSpPr txBox="1"/>
          <p:nvPr/>
        </p:nvSpPr>
        <p:spPr>
          <a:xfrm>
            <a:off x="1444552" y="784540"/>
            <a:ext cx="668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 para la carga de los formatos de SIPOT 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0F585004-D7AD-4D49-E5E8-5B7F55A6D3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8100070"/>
              </p:ext>
            </p:extLst>
          </p:nvPr>
        </p:nvGraphicFramePr>
        <p:xfrm>
          <a:off x="839972" y="1956391"/>
          <a:ext cx="7810733" cy="4068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FA43787F-D608-33FD-7BD7-D02CB2D35C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667" y="3685733"/>
            <a:ext cx="3228975" cy="209550"/>
          </a:xfrm>
          <a:prstGeom prst="rect">
            <a:avLst/>
          </a:prstGeom>
        </p:spPr>
      </p:pic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B6DED5D0-CEB3-3EF9-4F96-9119BA539D9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62054"/>
          <a:stretch/>
        </p:blipFill>
        <p:spPr>
          <a:xfrm>
            <a:off x="2330188" y="4093203"/>
            <a:ext cx="13716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2C0BE339-5BB5-4BD2-83E1-04830BAE1B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950128"/>
              </p:ext>
            </p:extLst>
          </p:nvPr>
        </p:nvGraphicFramePr>
        <p:xfrm>
          <a:off x="578542" y="1792750"/>
          <a:ext cx="79913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279AD32-4CFD-4F6C-AB56-B68B6DBC7D41}"/>
              </a:ext>
            </a:extLst>
          </p:cNvPr>
          <p:cNvSpPr txBox="1"/>
          <p:nvPr/>
        </p:nvSpPr>
        <p:spPr>
          <a:xfrm>
            <a:off x="1444552" y="784540"/>
            <a:ext cx="668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 para la carga de los formatos de SIPOT </a:t>
            </a:r>
          </a:p>
        </p:txBody>
      </p:sp>
    </p:spTree>
    <p:extLst>
      <p:ext uri="{BB962C8B-B14F-4D97-AF65-F5344CB8AC3E}">
        <p14:creationId xmlns:p14="http://schemas.microsoft.com/office/powerpoint/2010/main" val="485927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2231</TotalTime>
  <Words>1381</Words>
  <Application>Microsoft Office PowerPoint</Application>
  <PresentationFormat>Presentación en pantalla (4:3)</PresentationFormat>
  <Paragraphs>130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Martinez</dc:creator>
  <cp:lastModifiedBy>Victor</cp:lastModifiedBy>
  <cp:revision>290</cp:revision>
  <dcterms:created xsi:type="dcterms:W3CDTF">2022-03-24T17:57:34Z</dcterms:created>
  <dcterms:modified xsi:type="dcterms:W3CDTF">2025-03-04T19:45:43Z</dcterms:modified>
</cp:coreProperties>
</file>