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1" r:id="rId4"/>
    <p:sldId id="290" r:id="rId5"/>
    <p:sldId id="289" r:id="rId6"/>
    <p:sldId id="260" r:id="rId7"/>
    <p:sldId id="261" r:id="rId8"/>
    <p:sldId id="295" r:id="rId9"/>
    <p:sldId id="262" r:id="rId10"/>
    <p:sldId id="259" r:id="rId11"/>
    <p:sldId id="263" r:id="rId12"/>
    <p:sldId id="268" r:id="rId13"/>
    <p:sldId id="267" r:id="rId14"/>
    <p:sldId id="265" r:id="rId15"/>
    <p:sldId id="264" r:id="rId16"/>
    <p:sldId id="269" r:id="rId17"/>
    <p:sldId id="276" r:id="rId18"/>
    <p:sldId id="275" r:id="rId19"/>
    <p:sldId id="271" r:id="rId20"/>
    <p:sldId id="272" r:id="rId21"/>
    <p:sldId id="292" r:id="rId22"/>
    <p:sldId id="274" r:id="rId23"/>
    <p:sldId id="273" r:id="rId24"/>
    <p:sldId id="270" r:id="rId25"/>
    <p:sldId id="278" r:id="rId26"/>
    <p:sldId id="296" r:id="rId27"/>
    <p:sldId id="282" r:id="rId28"/>
    <p:sldId id="284" r:id="rId29"/>
    <p:sldId id="285" r:id="rId30"/>
    <p:sldId id="281" r:id="rId31"/>
    <p:sldId id="283" r:id="rId32"/>
    <p:sldId id="280" r:id="rId33"/>
    <p:sldId id="279" r:id="rId34"/>
    <p:sldId id="286" r:id="rId35"/>
    <p:sldId id="288" r:id="rId36"/>
    <p:sldId id="293" r:id="rId3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CCFF"/>
    <a:srgbClr val="FF99FF"/>
    <a:srgbClr val="FFCC66"/>
    <a:srgbClr val="CC99FF"/>
    <a:srgbClr val="CCFFCC"/>
    <a:srgbClr val="33CCFF"/>
    <a:srgbClr val="FFFF99"/>
    <a:srgbClr val="FFFFCC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Relationship Id="rId4" Type="http://schemas.openxmlformats.org/officeDocument/2006/relationships/image" Target="../media/image34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Relationship Id="rId4" Type="http://schemas.openxmlformats.org/officeDocument/2006/relationships/image" Target="../media/image38.jp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svg"/><Relationship Id="rId1" Type="http://schemas.openxmlformats.org/officeDocument/2006/relationships/image" Target="../media/image52.png"/><Relationship Id="rId4" Type="http://schemas.openxmlformats.org/officeDocument/2006/relationships/image" Target="../media/image5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Relationship Id="rId4" Type="http://schemas.openxmlformats.org/officeDocument/2006/relationships/image" Target="../media/image3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Relationship Id="rId4" Type="http://schemas.openxmlformats.org/officeDocument/2006/relationships/image" Target="../media/image38.jp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svg"/><Relationship Id="rId1" Type="http://schemas.openxmlformats.org/officeDocument/2006/relationships/image" Target="../media/image52.png"/><Relationship Id="rId4" Type="http://schemas.openxmlformats.org/officeDocument/2006/relationships/image" Target="../media/image5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F6FD7C-0FD5-4850-87DC-2C48408ED36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5519627A-7CA2-4F94-8001-94B488F534E1}">
      <dgm:prSet phldrT="[Tex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MX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Figuras Clave</a:t>
          </a:r>
        </a:p>
      </dgm:t>
    </dgm:pt>
    <dgm:pt modelId="{382B7143-1B8C-48D5-8E77-9A9E57A990BF}" type="parTrans" cxnId="{259ADCD7-408B-4AFC-BC59-D7C70F64A694}">
      <dgm:prSet/>
      <dgm:spPr/>
      <dgm:t>
        <a:bodyPr/>
        <a:lstStyle/>
        <a:p>
          <a:endParaRPr lang="es-MX"/>
        </a:p>
      </dgm:t>
    </dgm:pt>
    <dgm:pt modelId="{3DAFA600-59E7-4330-8765-F9EB6735E669}" type="sibTrans" cxnId="{259ADCD7-408B-4AFC-BC59-D7C70F64A694}">
      <dgm:prSet/>
      <dgm:spPr/>
      <dgm:t>
        <a:bodyPr/>
        <a:lstStyle/>
        <a:p>
          <a:endParaRPr lang="es-MX"/>
        </a:p>
      </dgm:t>
    </dgm:pt>
    <dgm:pt modelId="{EB325335-38C7-453E-BF65-1F8EEC76D005}">
      <dgm:prSet phldrT="[Texto]"/>
      <dgm:spPr>
        <a:solidFill>
          <a:srgbClr val="FFCCFF"/>
        </a:solidFill>
        <a:ln>
          <a:solidFill>
            <a:srgbClr val="FFCCFF"/>
          </a:solidFill>
        </a:ln>
      </dgm:spPr>
      <dgm:t>
        <a:bodyPr/>
        <a:lstStyle/>
        <a:p>
          <a:r>
            <a:rPr lang="es-MX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Solicitudes de Acceso a la información</a:t>
          </a:r>
        </a:p>
      </dgm:t>
    </dgm:pt>
    <dgm:pt modelId="{362DC100-1E8B-4046-A6FA-E23BA73E576A}" type="parTrans" cxnId="{180DA89C-204F-47EC-8981-59BCF3F5022C}">
      <dgm:prSet/>
      <dgm:spPr/>
      <dgm:t>
        <a:bodyPr/>
        <a:lstStyle/>
        <a:p>
          <a:endParaRPr lang="es-MX"/>
        </a:p>
      </dgm:t>
    </dgm:pt>
    <dgm:pt modelId="{5E4DBA88-829F-45C7-A388-50D81A5366FD}" type="sibTrans" cxnId="{180DA89C-204F-47EC-8981-59BCF3F5022C}">
      <dgm:prSet/>
      <dgm:spPr/>
      <dgm:t>
        <a:bodyPr/>
        <a:lstStyle/>
        <a:p>
          <a:endParaRPr lang="es-MX"/>
        </a:p>
      </dgm:t>
    </dgm:pt>
    <dgm:pt modelId="{5069E131-46C7-4F6D-A58A-AAEC936F166C}">
      <dgm:prSet phldrT="[Texto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s-MX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Plazos de Respuesta</a:t>
          </a:r>
        </a:p>
      </dgm:t>
    </dgm:pt>
    <dgm:pt modelId="{D7488A7F-1A57-49E6-A314-8DEE13B2FF99}" type="parTrans" cxnId="{9BCF0666-A909-4D9C-ADC1-C07D6B74227C}">
      <dgm:prSet/>
      <dgm:spPr/>
      <dgm:t>
        <a:bodyPr/>
        <a:lstStyle/>
        <a:p>
          <a:endParaRPr lang="es-MX"/>
        </a:p>
      </dgm:t>
    </dgm:pt>
    <dgm:pt modelId="{82B76C75-12D3-4841-8902-24C1918FDF04}" type="sibTrans" cxnId="{9BCF0666-A909-4D9C-ADC1-C07D6B74227C}">
      <dgm:prSet/>
      <dgm:spPr/>
      <dgm:t>
        <a:bodyPr/>
        <a:lstStyle/>
        <a:p>
          <a:endParaRPr lang="es-MX"/>
        </a:p>
      </dgm:t>
    </dgm:pt>
    <dgm:pt modelId="{3E7605FC-583B-4C2F-83DB-18784C740B9F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MX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Medios para presentar una solicitud</a:t>
          </a:r>
        </a:p>
      </dgm:t>
    </dgm:pt>
    <dgm:pt modelId="{E3AADD81-D4C0-49C6-9E58-72E2DA97A5A1}" type="parTrans" cxnId="{C7E3EBD9-012D-4D97-9521-76CE94F3EEAB}">
      <dgm:prSet/>
      <dgm:spPr/>
      <dgm:t>
        <a:bodyPr/>
        <a:lstStyle/>
        <a:p>
          <a:endParaRPr lang="es-MX"/>
        </a:p>
      </dgm:t>
    </dgm:pt>
    <dgm:pt modelId="{31E8FA1C-3359-4C01-987A-8AAF25609CEC}" type="sibTrans" cxnId="{C7E3EBD9-012D-4D97-9521-76CE94F3EEAB}">
      <dgm:prSet/>
      <dgm:spPr/>
      <dgm:t>
        <a:bodyPr/>
        <a:lstStyle/>
        <a:p>
          <a:endParaRPr lang="es-MX"/>
        </a:p>
      </dgm:t>
    </dgm:pt>
    <dgm:pt modelId="{335E2C28-39F3-435D-A3D9-F8589A155724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MX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Tipos de Respuesta</a:t>
          </a:r>
        </a:p>
      </dgm:t>
    </dgm:pt>
    <dgm:pt modelId="{D206F24D-B680-46F0-B62A-C980DF48547E}" type="parTrans" cxnId="{D6297AEA-DE7C-4223-9395-E38116A40E5E}">
      <dgm:prSet/>
      <dgm:spPr/>
      <dgm:t>
        <a:bodyPr/>
        <a:lstStyle/>
        <a:p>
          <a:endParaRPr lang="es-MX"/>
        </a:p>
      </dgm:t>
    </dgm:pt>
    <dgm:pt modelId="{76F78CF2-88FE-4BEA-9C29-62B7ECDF96D7}" type="sibTrans" cxnId="{D6297AEA-DE7C-4223-9395-E38116A40E5E}">
      <dgm:prSet/>
      <dgm:spPr/>
      <dgm:t>
        <a:bodyPr/>
        <a:lstStyle/>
        <a:p>
          <a:endParaRPr lang="es-MX"/>
        </a:p>
      </dgm:t>
    </dgm:pt>
    <dgm:pt modelId="{C2B427A1-05D3-4203-B1F3-10DCA43D489C}" type="pres">
      <dgm:prSet presAssocID="{C4F6FD7C-0FD5-4850-87DC-2C48408ED36F}" presName="linear" presStyleCnt="0">
        <dgm:presLayoutVars>
          <dgm:dir/>
          <dgm:animLvl val="lvl"/>
          <dgm:resizeHandles val="exact"/>
        </dgm:presLayoutVars>
      </dgm:prSet>
      <dgm:spPr/>
    </dgm:pt>
    <dgm:pt modelId="{853AE70B-B04F-4830-B0DA-30D0D4D9E130}" type="pres">
      <dgm:prSet presAssocID="{5519627A-7CA2-4F94-8001-94B488F534E1}" presName="parentLin" presStyleCnt="0"/>
      <dgm:spPr/>
    </dgm:pt>
    <dgm:pt modelId="{4ADA2087-B3ED-4F10-A830-1FFAC8141E9F}" type="pres">
      <dgm:prSet presAssocID="{5519627A-7CA2-4F94-8001-94B488F534E1}" presName="parentLeftMargin" presStyleLbl="node1" presStyleIdx="0" presStyleCnt="5"/>
      <dgm:spPr/>
    </dgm:pt>
    <dgm:pt modelId="{2E293F75-6050-42B9-9FB3-F43BBA5F5042}" type="pres">
      <dgm:prSet presAssocID="{5519627A-7CA2-4F94-8001-94B488F534E1}" presName="parentText" presStyleLbl="node1" presStyleIdx="0" presStyleCnt="5">
        <dgm:presLayoutVars>
          <dgm:chMax val="0"/>
          <dgm:bulletEnabled val="1"/>
        </dgm:presLayoutVars>
      </dgm:prSet>
      <dgm:spPr>
        <a:prstGeom prst="hexagon">
          <a:avLst/>
        </a:prstGeom>
      </dgm:spPr>
    </dgm:pt>
    <dgm:pt modelId="{38946990-820A-43F6-8A0C-BA28725F0065}" type="pres">
      <dgm:prSet presAssocID="{5519627A-7CA2-4F94-8001-94B488F534E1}" presName="negativeSpace" presStyleCnt="0"/>
      <dgm:spPr/>
    </dgm:pt>
    <dgm:pt modelId="{1E1D63CF-AE57-4442-A74D-300BCA7A0135}" type="pres">
      <dgm:prSet presAssocID="{5519627A-7CA2-4F94-8001-94B488F534E1}" presName="childText" presStyleLbl="conFgAcc1" presStyleIdx="0" presStyleCnt="5">
        <dgm:presLayoutVars>
          <dgm:bulletEnabled val="1"/>
        </dgm:presLayoutVars>
      </dgm:prSet>
      <dgm:spPr/>
    </dgm:pt>
    <dgm:pt modelId="{B2A654B4-68D2-4ABA-8442-9BDAC357FBB7}" type="pres">
      <dgm:prSet presAssocID="{3DAFA600-59E7-4330-8765-F9EB6735E669}" presName="spaceBetweenRectangles" presStyleCnt="0"/>
      <dgm:spPr/>
    </dgm:pt>
    <dgm:pt modelId="{EBA5A90B-1193-446B-9C28-C1FECE884923}" type="pres">
      <dgm:prSet presAssocID="{EB325335-38C7-453E-BF65-1F8EEC76D005}" presName="parentLin" presStyleCnt="0"/>
      <dgm:spPr/>
    </dgm:pt>
    <dgm:pt modelId="{AB1DD9BA-989A-42DF-B3A0-35DD8A7556DA}" type="pres">
      <dgm:prSet presAssocID="{EB325335-38C7-453E-BF65-1F8EEC76D005}" presName="parentLeftMargin" presStyleLbl="node1" presStyleIdx="0" presStyleCnt="5"/>
      <dgm:spPr/>
    </dgm:pt>
    <dgm:pt modelId="{F67732C1-4267-452E-A28F-AC260FBF33AF}" type="pres">
      <dgm:prSet presAssocID="{EB325335-38C7-453E-BF65-1F8EEC76D005}" presName="parentText" presStyleLbl="node1" presStyleIdx="1" presStyleCnt="5">
        <dgm:presLayoutVars>
          <dgm:chMax val="0"/>
          <dgm:bulletEnabled val="1"/>
        </dgm:presLayoutVars>
      </dgm:prSet>
      <dgm:spPr>
        <a:prstGeom prst="hexagon">
          <a:avLst/>
        </a:prstGeom>
      </dgm:spPr>
    </dgm:pt>
    <dgm:pt modelId="{F76950AE-C213-43A3-9C26-7C7CFD37C1B9}" type="pres">
      <dgm:prSet presAssocID="{EB325335-38C7-453E-BF65-1F8EEC76D005}" presName="negativeSpace" presStyleCnt="0"/>
      <dgm:spPr/>
    </dgm:pt>
    <dgm:pt modelId="{B98D22B4-FB80-4AAC-9E12-9758D35EAFA5}" type="pres">
      <dgm:prSet presAssocID="{EB325335-38C7-453E-BF65-1F8EEC76D005}" presName="childText" presStyleLbl="conFgAcc1" presStyleIdx="1" presStyleCnt="5">
        <dgm:presLayoutVars>
          <dgm:bulletEnabled val="1"/>
        </dgm:presLayoutVars>
      </dgm:prSet>
      <dgm:spPr/>
    </dgm:pt>
    <dgm:pt modelId="{78EFDE0F-2DD5-4C11-8C69-F418514D67CE}" type="pres">
      <dgm:prSet presAssocID="{5E4DBA88-829F-45C7-A388-50D81A5366FD}" presName="spaceBetweenRectangles" presStyleCnt="0"/>
      <dgm:spPr/>
    </dgm:pt>
    <dgm:pt modelId="{CAED0BA0-0132-41F5-B4EF-46017B16932F}" type="pres">
      <dgm:prSet presAssocID="{3E7605FC-583B-4C2F-83DB-18784C740B9F}" presName="parentLin" presStyleCnt="0"/>
      <dgm:spPr/>
    </dgm:pt>
    <dgm:pt modelId="{E6ACFEB0-B37C-4750-B8F7-D62D4DC6B3EF}" type="pres">
      <dgm:prSet presAssocID="{3E7605FC-583B-4C2F-83DB-18784C740B9F}" presName="parentLeftMargin" presStyleLbl="node1" presStyleIdx="1" presStyleCnt="5"/>
      <dgm:spPr/>
    </dgm:pt>
    <dgm:pt modelId="{D34A39E9-2500-4672-A5C9-71BA31483BE8}" type="pres">
      <dgm:prSet presAssocID="{3E7605FC-583B-4C2F-83DB-18784C740B9F}" presName="parentText" presStyleLbl="node1" presStyleIdx="2" presStyleCnt="5">
        <dgm:presLayoutVars>
          <dgm:chMax val="0"/>
          <dgm:bulletEnabled val="1"/>
        </dgm:presLayoutVars>
      </dgm:prSet>
      <dgm:spPr>
        <a:prstGeom prst="hexagon">
          <a:avLst/>
        </a:prstGeom>
      </dgm:spPr>
    </dgm:pt>
    <dgm:pt modelId="{3F77B4BD-CF33-4C46-A3ED-C26A92EB5092}" type="pres">
      <dgm:prSet presAssocID="{3E7605FC-583B-4C2F-83DB-18784C740B9F}" presName="negativeSpace" presStyleCnt="0"/>
      <dgm:spPr/>
    </dgm:pt>
    <dgm:pt modelId="{10F37A93-2328-42B8-B30E-16AA7E585C08}" type="pres">
      <dgm:prSet presAssocID="{3E7605FC-583B-4C2F-83DB-18784C740B9F}" presName="childText" presStyleLbl="conFgAcc1" presStyleIdx="2" presStyleCnt="5">
        <dgm:presLayoutVars>
          <dgm:bulletEnabled val="1"/>
        </dgm:presLayoutVars>
      </dgm:prSet>
      <dgm:spPr/>
    </dgm:pt>
    <dgm:pt modelId="{747A3EA7-6529-476B-80F4-06121DAAF46D}" type="pres">
      <dgm:prSet presAssocID="{31E8FA1C-3359-4C01-987A-8AAF25609CEC}" presName="spaceBetweenRectangles" presStyleCnt="0"/>
      <dgm:spPr/>
    </dgm:pt>
    <dgm:pt modelId="{DEAE40F0-1669-428D-9912-7CD00D8DC85A}" type="pres">
      <dgm:prSet presAssocID="{335E2C28-39F3-435D-A3D9-F8589A155724}" presName="parentLin" presStyleCnt="0"/>
      <dgm:spPr/>
    </dgm:pt>
    <dgm:pt modelId="{37E50758-5C60-421F-BEE7-F0BD96883049}" type="pres">
      <dgm:prSet presAssocID="{335E2C28-39F3-435D-A3D9-F8589A155724}" presName="parentLeftMargin" presStyleLbl="node1" presStyleIdx="2" presStyleCnt="5"/>
      <dgm:spPr/>
    </dgm:pt>
    <dgm:pt modelId="{1A869AC1-793D-4658-9A23-332FCDBA9662}" type="pres">
      <dgm:prSet presAssocID="{335E2C28-39F3-435D-A3D9-F8589A155724}" presName="parentText" presStyleLbl="node1" presStyleIdx="3" presStyleCnt="5">
        <dgm:presLayoutVars>
          <dgm:chMax val="0"/>
          <dgm:bulletEnabled val="1"/>
        </dgm:presLayoutVars>
      </dgm:prSet>
      <dgm:spPr>
        <a:prstGeom prst="hexagon">
          <a:avLst/>
        </a:prstGeom>
      </dgm:spPr>
    </dgm:pt>
    <dgm:pt modelId="{D82C5032-DAAD-46A4-A410-32179C05D68B}" type="pres">
      <dgm:prSet presAssocID="{335E2C28-39F3-435D-A3D9-F8589A155724}" presName="negativeSpace" presStyleCnt="0"/>
      <dgm:spPr/>
    </dgm:pt>
    <dgm:pt modelId="{846423DE-FF88-4A60-8085-D319F7BC3F40}" type="pres">
      <dgm:prSet presAssocID="{335E2C28-39F3-435D-A3D9-F8589A155724}" presName="childText" presStyleLbl="conFgAcc1" presStyleIdx="3" presStyleCnt="5">
        <dgm:presLayoutVars>
          <dgm:bulletEnabled val="1"/>
        </dgm:presLayoutVars>
      </dgm:prSet>
      <dgm:spPr/>
    </dgm:pt>
    <dgm:pt modelId="{20DBFDEB-CF88-47A0-92B5-7CEA4438227C}" type="pres">
      <dgm:prSet presAssocID="{76F78CF2-88FE-4BEA-9C29-62B7ECDF96D7}" presName="spaceBetweenRectangles" presStyleCnt="0"/>
      <dgm:spPr/>
    </dgm:pt>
    <dgm:pt modelId="{254FCE6B-B2AB-4B5C-AA70-340A179D62FE}" type="pres">
      <dgm:prSet presAssocID="{5069E131-46C7-4F6D-A58A-AAEC936F166C}" presName="parentLin" presStyleCnt="0"/>
      <dgm:spPr/>
    </dgm:pt>
    <dgm:pt modelId="{1CA56FF2-BF98-40CD-A3C6-BAF693B22581}" type="pres">
      <dgm:prSet presAssocID="{5069E131-46C7-4F6D-A58A-AAEC936F166C}" presName="parentLeftMargin" presStyleLbl="node1" presStyleIdx="3" presStyleCnt="5"/>
      <dgm:spPr/>
    </dgm:pt>
    <dgm:pt modelId="{95AA91F3-DE08-41BF-A161-EB601A87818F}" type="pres">
      <dgm:prSet presAssocID="{5069E131-46C7-4F6D-A58A-AAEC936F166C}" presName="parentText" presStyleLbl="node1" presStyleIdx="4" presStyleCnt="5">
        <dgm:presLayoutVars>
          <dgm:chMax val="0"/>
          <dgm:bulletEnabled val="1"/>
        </dgm:presLayoutVars>
      </dgm:prSet>
      <dgm:spPr>
        <a:prstGeom prst="hexagon">
          <a:avLst/>
        </a:prstGeom>
      </dgm:spPr>
    </dgm:pt>
    <dgm:pt modelId="{D755F6A5-7107-49E1-9247-1D096445A5BF}" type="pres">
      <dgm:prSet presAssocID="{5069E131-46C7-4F6D-A58A-AAEC936F166C}" presName="negativeSpace" presStyleCnt="0"/>
      <dgm:spPr/>
    </dgm:pt>
    <dgm:pt modelId="{67ED4260-EE99-44FD-8016-2837A89E3F89}" type="pres">
      <dgm:prSet presAssocID="{5069E131-46C7-4F6D-A58A-AAEC936F166C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C859B413-055F-46B2-A6DC-A4C60FFB1D8D}" type="presOf" srcId="{335E2C28-39F3-435D-A3D9-F8589A155724}" destId="{1A869AC1-793D-4658-9A23-332FCDBA9662}" srcOrd="1" destOrd="0" presId="urn:microsoft.com/office/officeart/2005/8/layout/list1"/>
    <dgm:cxn modelId="{BA2DAF21-2623-45E9-8CA1-197C10106CF8}" type="presOf" srcId="{5519627A-7CA2-4F94-8001-94B488F534E1}" destId="{4ADA2087-B3ED-4F10-A830-1FFAC8141E9F}" srcOrd="0" destOrd="0" presId="urn:microsoft.com/office/officeart/2005/8/layout/list1"/>
    <dgm:cxn modelId="{A3B5763A-D529-4D48-9C80-01B3DB2BDD6D}" type="presOf" srcId="{335E2C28-39F3-435D-A3D9-F8589A155724}" destId="{37E50758-5C60-421F-BEE7-F0BD96883049}" srcOrd="0" destOrd="0" presId="urn:microsoft.com/office/officeart/2005/8/layout/list1"/>
    <dgm:cxn modelId="{9BCF0666-A909-4D9C-ADC1-C07D6B74227C}" srcId="{C4F6FD7C-0FD5-4850-87DC-2C48408ED36F}" destId="{5069E131-46C7-4F6D-A58A-AAEC936F166C}" srcOrd="4" destOrd="0" parTransId="{D7488A7F-1A57-49E6-A314-8DEE13B2FF99}" sibTransId="{82B76C75-12D3-4841-8902-24C1918FDF04}"/>
    <dgm:cxn modelId="{8846338B-CB3E-452D-89BA-CC829CA7DC09}" type="presOf" srcId="{5069E131-46C7-4F6D-A58A-AAEC936F166C}" destId="{1CA56FF2-BF98-40CD-A3C6-BAF693B22581}" srcOrd="0" destOrd="0" presId="urn:microsoft.com/office/officeart/2005/8/layout/list1"/>
    <dgm:cxn modelId="{180DA89C-204F-47EC-8981-59BCF3F5022C}" srcId="{C4F6FD7C-0FD5-4850-87DC-2C48408ED36F}" destId="{EB325335-38C7-453E-BF65-1F8EEC76D005}" srcOrd="1" destOrd="0" parTransId="{362DC100-1E8B-4046-A6FA-E23BA73E576A}" sibTransId="{5E4DBA88-829F-45C7-A388-50D81A5366FD}"/>
    <dgm:cxn modelId="{921341A3-E41D-49BC-84F3-0C922C0CB0C2}" type="presOf" srcId="{3E7605FC-583B-4C2F-83DB-18784C740B9F}" destId="{D34A39E9-2500-4672-A5C9-71BA31483BE8}" srcOrd="1" destOrd="0" presId="urn:microsoft.com/office/officeart/2005/8/layout/list1"/>
    <dgm:cxn modelId="{73887DA7-AE88-4C8B-A076-F80F6017E5B3}" type="presOf" srcId="{5069E131-46C7-4F6D-A58A-AAEC936F166C}" destId="{95AA91F3-DE08-41BF-A161-EB601A87818F}" srcOrd="1" destOrd="0" presId="urn:microsoft.com/office/officeart/2005/8/layout/list1"/>
    <dgm:cxn modelId="{FAF45AA8-48C4-46FA-A9D3-4ED9204999CE}" type="presOf" srcId="{3E7605FC-583B-4C2F-83DB-18784C740B9F}" destId="{E6ACFEB0-B37C-4750-B8F7-D62D4DC6B3EF}" srcOrd="0" destOrd="0" presId="urn:microsoft.com/office/officeart/2005/8/layout/list1"/>
    <dgm:cxn modelId="{808DF1BF-E6BE-4D19-93B6-CBB32E1204DF}" type="presOf" srcId="{C4F6FD7C-0FD5-4850-87DC-2C48408ED36F}" destId="{C2B427A1-05D3-4203-B1F3-10DCA43D489C}" srcOrd="0" destOrd="0" presId="urn:microsoft.com/office/officeart/2005/8/layout/list1"/>
    <dgm:cxn modelId="{259ADCD7-408B-4AFC-BC59-D7C70F64A694}" srcId="{C4F6FD7C-0FD5-4850-87DC-2C48408ED36F}" destId="{5519627A-7CA2-4F94-8001-94B488F534E1}" srcOrd="0" destOrd="0" parTransId="{382B7143-1B8C-48D5-8E77-9A9E57A990BF}" sibTransId="{3DAFA600-59E7-4330-8765-F9EB6735E669}"/>
    <dgm:cxn modelId="{C7E3EBD9-012D-4D97-9521-76CE94F3EEAB}" srcId="{C4F6FD7C-0FD5-4850-87DC-2C48408ED36F}" destId="{3E7605FC-583B-4C2F-83DB-18784C740B9F}" srcOrd="2" destOrd="0" parTransId="{E3AADD81-D4C0-49C6-9E58-72E2DA97A5A1}" sibTransId="{31E8FA1C-3359-4C01-987A-8AAF25609CEC}"/>
    <dgm:cxn modelId="{31EBCDDA-15C8-4191-BF14-F955A566194B}" type="presOf" srcId="{EB325335-38C7-453E-BF65-1F8EEC76D005}" destId="{AB1DD9BA-989A-42DF-B3A0-35DD8A7556DA}" srcOrd="0" destOrd="0" presId="urn:microsoft.com/office/officeart/2005/8/layout/list1"/>
    <dgm:cxn modelId="{D6297AEA-DE7C-4223-9395-E38116A40E5E}" srcId="{C4F6FD7C-0FD5-4850-87DC-2C48408ED36F}" destId="{335E2C28-39F3-435D-A3D9-F8589A155724}" srcOrd="3" destOrd="0" parTransId="{D206F24D-B680-46F0-B62A-C980DF48547E}" sibTransId="{76F78CF2-88FE-4BEA-9C29-62B7ECDF96D7}"/>
    <dgm:cxn modelId="{988A69F6-A4F5-4C65-A554-D48F6A0344AA}" type="presOf" srcId="{EB325335-38C7-453E-BF65-1F8EEC76D005}" destId="{F67732C1-4267-452E-A28F-AC260FBF33AF}" srcOrd="1" destOrd="0" presId="urn:microsoft.com/office/officeart/2005/8/layout/list1"/>
    <dgm:cxn modelId="{348BECFF-4054-4084-8899-1183CD3A3E50}" type="presOf" srcId="{5519627A-7CA2-4F94-8001-94B488F534E1}" destId="{2E293F75-6050-42B9-9FB3-F43BBA5F5042}" srcOrd="1" destOrd="0" presId="urn:microsoft.com/office/officeart/2005/8/layout/list1"/>
    <dgm:cxn modelId="{EF5A25BF-1267-48B3-99F8-6A61F6690331}" type="presParOf" srcId="{C2B427A1-05D3-4203-B1F3-10DCA43D489C}" destId="{853AE70B-B04F-4830-B0DA-30D0D4D9E130}" srcOrd="0" destOrd="0" presId="urn:microsoft.com/office/officeart/2005/8/layout/list1"/>
    <dgm:cxn modelId="{1768B9CF-AB29-4A53-8C90-5483C58AAEE4}" type="presParOf" srcId="{853AE70B-B04F-4830-B0DA-30D0D4D9E130}" destId="{4ADA2087-B3ED-4F10-A830-1FFAC8141E9F}" srcOrd="0" destOrd="0" presId="urn:microsoft.com/office/officeart/2005/8/layout/list1"/>
    <dgm:cxn modelId="{6E7AEBEC-CED5-4629-B346-AA62E43A4072}" type="presParOf" srcId="{853AE70B-B04F-4830-B0DA-30D0D4D9E130}" destId="{2E293F75-6050-42B9-9FB3-F43BBA5F5042}" srcOrd="1" destOrd="0" presId="urn:microsoft.com/office/officeart/2005/8/layout/list1"/>
    <dgm:cxn modelId="{59EB082F-C63A-44E0-80E5-6D6258102B4C}" type="presParOf" srcId="{C2B427A1-05D3-4203-B1F3-10DCA43D489C}" destId="{38946990-820A-43F6-8A0C-BA28725F0065}" srcOrd="1" destOrd="0" presId="urn:microsoft.com/office/officeart/2005/8/layout/list1"/>
    <dgm:cxn modelId="{8724A7F6-AA57-43D6-B857-0B9602ADBAFD}" type="presParOf" srcId="{C2B427A1-05D3-4203-B1F3-10DCA43D489C}" destId="{1E1D63CF-AE57-4442-A74D-300BCA7A0135}" srcOrd="2" destOrd="0" presId="urn:microsoft.com/office/officeart/2005/8/layout/list1"/>
    <dgm:cxn modelId="{9468E7D8-6624-4376-9D59-0B116535D245}" type="presParOf" srcId="{C2B427A1-05D3-4203-B1F3-10DCA43D489C}" destId="{B2A654B4-68D2-4ABA-8442-9BDAC357FBB7}" srcOrd="3" destOrd="0" presId="urn:microsoft.com/office/officeart/2005/8/layout/list1"/>
    <dgm:cxn modelId="{97AE6E0A-F9BE-42E9-AE76-D9FF92B7FA30}" type="presParOf" srcId="{C2B427A1-05D3-4203-B1F3-10DCA43D489C}" destId="{EBA5A90B-1193-446B-9C28-C1FECE884923}" srcOrd="4" destOrd="0" presId="urn:microsoft.com/office/officeart/2005/8/layout/list1"/>
    <dgm:cxn modelId="{305F38A5-FEA9-4B2B-AE42-C06976BB06F8}" type="presParOf" srcId="{EBA5A90B-1193-446B-9C28-C1FECE884923}" destId="{AB1DD9BA-989A-42DF-B3A0-35DD8A7556DA}" srcOrd="0" destOrd="0" presId="urn:microsoft.com/office/officeart/2005/8/layout/list1"/>
    <dgm:cxn modelId="{3C0FB5AE-D192-4BC6-B9DD-41316FDABA20}" type="presParOf" srcId="{EBA5A90B-1193-446B-9C28-C1FECE884923}" destId="{F67732C1-4267-452E-A28F-AC260FBF33AF}" srcOrd="1" destOrd="0" presId="urn:microsoft.com/office/officeart/2005/8/layout/list1"/>
    <dgm:cxn modelId="{9C96502E-7D2B-459D-8CA9-82B98397953A}" type="presParOf" srcId="{C2B427A1-05D3-4203-B1F3-10DCA43D489C}" destId="{F76950AE-C213-43A3-9C26-7C7CFD37C1B9}" srcOrd="5" destOrd="0" presId="urn:microsoft.com/office/officeart/2005/8/layout/list1"/>
    <dgm:cxn modelId="{E4FA18C7-25CC-4038-A214-7D83B1541F3A}" type="presParOf" srcId="{C2B427A1-05D3-4203-B1F3-10DCA43D489C}" destId="{B98D22B4-FB80-4AAC-9E12-9758D35EAFA5}" srcOrd="6" destOrd="0" presId="urn:microsoft.com/office/officeart/2005/8/layout/list1"/>
    <dgm:cxn modelId="{8DBEB66C-94B0-4B9A-ACDE-DF9F5E4DF6CA}" type="presParOf" srcId="{C2B427A1-05D3-4203-B1F3-10DCA43D489C}" destId="{78EFDE0F-2DD5-4C11-8C69-F418514D67CE}" srcOrd="7" destOrd="0" presId="urn:microsoft.com/office/officeart/2005/8/layout/list1"/>
    <dgm:cxn modelId="{1AA71966-BA71-4FAE-96DD-E3024FF23058}" type="presParOf" srcId="{C2B427A1-05D3-4203-B1F3-10DCA43D489C}" destId="{CAED0BA0-0132-41F5-B4EF-46017B16932F}" srcOrd="8" destOrd="0" presId="urn:microsoft.com/office/officeart/2005/8/layout/list1"/>
    <dgm:cxn modelId="{FE492EBD-036F-4D6E-88BC-F7476E3766AD}" type="presParOf" srcId="{CAED0BA0-0132-41F5-B4EF-46017B16932F}" destId="{E6ACFEB0-B37C-4750-B8F7-D62D4DC6B3EF}" srcOrd="0" destOrd="0" presId="urn:microsoft.com/office/officeart/2005/8/layout/list1"/>
    <dgm:cxn modelId="{E926887B-F7E6-47AE-A66A-89ABEB82CDE2}" type="presParOf" srcId="{CAED0BA0-0132-41F5-B4EF-46017B16932F}" destId="{D34A39E9-2500-4672-A5C9-71BA31483BE8}" srcOrd="1" destOrd="0" presId="urn:microsoft.com/office/officeart/2005/8/layout/list1"/>
    <dgm:cxn modelId="{37D887D5-3EAC-4407-B733-9E7EDA84DE33}" type="presParOf" srcId="{C2B427A1-05D3-4203-B1F3-10DCA43D489C}" destId="{3F77B4BD-CF33-4C46-A3ED-C26A92EB5092}" srcOrd="9" destOrd="0" presId="urn:microsoft.com/office/officeart/2005/8/layout/list1"/>
    <dgm:cxn modelId="{71B6B49F-34E3-4BF5-85A1-AEEFA4DEB463}" type="presParOf" srcId="{C2B427A1-05D3-4203-B1F3-10DCA43D489C}" destId="{10F37A93-2328-42B8-B30E-16AA7E585C08}" srcOrd="10" destOrd="0" presId="urn:microsoft.com/office/officeart/2005/8/layout/list1"/>
    <dgm:cxn modelId="{5986D78C-83ED-46AB-8D31-E502FDEE762F}" type="presParOf" srcId="{C2B427A1-05D3-4203-B1F3-10DCA43D489C}" destId="{747A3EA7-6529-476B-80F4-06121DAAF46D}" srcOrd="11" destOrd="0" presId="urn:microsoft.com/office/officeart/2005/8/layout/list1"/>
    <dgm:cxn modelId="{3E5F4411-3EAF-4E11-B9CC-E28CB73F79C0}" type="presParOf" srcId="{C2B427A1-05D3-4203-B1F3-10DCA43D489C}" destId="{DEAE40F0-1669-428D-9912-7CD00D8DC85A}" srcOrd="12" destOrd="0" presId="urn:microsoft.com/office/officeart/2005/8/layout/list1"/>
    <dgm:cxn modelId="{A8684240-05D5-4B09-9CF7-CB55D543C798}" type="presParOf" srcId="{DEAE40F0-1669-428D-9912-7CD00D8DC85A}" destId="{37E50758-5C60-421F-BEE7-F0BD96883049}" srcOrd="0" destOrd="0" presId="urn:microsoft.com/office/officeart/2005/8/layout/list1"/>
    <dgm:cxn modelId="{F7A8369E-46F1-481A-B28B-D0B1544E6CA9}" type="presParOf" srcId="{DEAE40F0-1669-428D-9912-7CD00D8DC85A}" destId="{1A869AC1-793D-4658-9A23-332FCDBA9662}" srcOrd="1" destOrd="0" presId="urn:microsoft.com/office/officeart/2005/8/layout/list1"/>
    <dgm:cxn modelId="{791C0979-C413-4728-B22B-B924FDAE8DB5}" type="presParOf" srcId="{C2B427A1-05D3-4203-B1F3-10DCA43D489C}" destId="{D82C5032-DAAD-46A4-A410-32179C05D68B}" srcOrd="13" destOrd="0" presId="urn:microsoft.com/office/officeart/2005/8/layout/list1"/>
    <dgm:cxn modelId="{95A4661E-6F07-454C-BD94-52AAF04497C6}" type="presParOf" srcId="{C2B427A1-05D3-4203-B1F3-10DCA43D489C}" destId="{846423DE-FF88-4A60-8085-D319F7BC3F40}" srcOrd="14" destOrd="0" presId="urn:microsoft.com/office/officeart/2005/8/layout/list1"/>
    <dgm:cxn modelId="{0CE85CB1-106C-418E-8ACF-AFBB3D74B3DE}" type="presParOf" srcId="{C2B427A1-05D3-4203-B1F3-10DCA43D489C}" destId="{20DBFDEB-CF88-47A0-92B5-7CEA4438227C}" srcOrd="15" destOrd="0" presId="urn:microsoft.com/office/officeart/2005/8/layout/list1"/>
    <dgm:cxn modelId="{FC5F4147-961F-46FB-872A-9589DFAA1DA6}" type="presParOf" srcId="{C2B427A1-05D3-4203-B1F3-10DCA43D489C}" destId="{254FCE6B-B2AB-4B5C-AA70-340A179D62FE}" srcOrd="16" destOrd="0" presId="urn:microsoft.com/office/officeart/2005/8/layout/list1"/>
    <dgm:cxn modelId="{08E1C39A-87D5-4BDF-B61E-8D00121961D5}" type="presParOf" srcId="{254FCE6B-B2AB-4B5C-AA70-340A179D62FE}" destId="{1CA56FF2-BF98-40CD-A3C6-BAF693B22581}" srcOrd="0" destOrd="0" presId="urn:microsoft.com/office/officeart/2005/8/layout/list1"/>
    <dgm:cxn modelId="{921775F6-83C0-4DA4-B3C5-0A60055CF1ED}" type="presParOf" srcId="{254FCE6B-B2AB-4B5C-AA70-340A179D62FE}" destId="{95AA91F3-DE08-41BF-A161-EB601A87818F}" srcOrd="1" destOrd="0" presId="urn:microsoft.com/office/officeart/2005/8/layout/list1"/>
    <dgm:cxn modelId="{C6CCF3D6-D5ED-422E-BBB5-181BF7302A2D}" type="presParOf" srcId="{C2B427A1-05D3-4203-B1F3-10DCA43D489C}" destId="{D755F6A5-7107-49E1-9247-1D096445A5BF}" srcOrd="17" destOrd="0" presId="urn:microsoft.com/office/officeart/2005/8/layout/list1"/>
    <dgm:cxn modelId="{75995D9F-93B8-48C6-88ED-A35E6066FCCC}" type="presParOf" srcId="{C2B427A1-05D3-4203-B1F3-10DCA43D489C}" destId="{67ED4260-EE99-44FD-8016-2837A89E3F8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E27563-FFC3-4DDE-AFBD-A43D18EB097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6524A6C3-D16C-4289-BAEF-E7B4DDB9ABCD}">
      <dgm:prSet phldrT="[Texto]"/>
      <dgm:spPr/>
      <dgm:t>
        <a:bodyPr/>
        <a:lstStyle/>
        <a:p>
          <a:r>
            <a:rPr lang="es-MX" dirty="0"/>
            <a:t>Señalar al solicitante en la respuesta el lugar, día y hora para llevar a cabo la consulta directa</a:t>
          </a:r>
        </a:p>
      </dgm:t>
    </dgm:pt>
    <dgm:pt modelId="{4B72FB0D-CED9-4D5A-BFC6-2075C39A3333}" type="parTrans" cxnId="{814C6FE2-E4D2-4A3D-B8E0-54519A01DD26}">
      <dgm:prSet/>
      <dgm:spPr/>
      <dgm:t>
        <a:bodyPr/>
        <a:lstStyle/>
        <a:p>
          <a:endParaRPr lang="es-MX"/>
        </a:p>
      </dgm:t>
    </dgm:pt>
    <dgm:pt modelId="{89C2A559-C291-441A-8533-CF2014FB8160}" type="sibTrans" cxnId="{814C6FE2-E4D2-4A3D-B8E0-54519A01DD26}">
      <dgm:prSet/>
      <dgm:spPr/>
      <dgm:t>
        <a:bodyPr/>
        <a:lstStyle/>
        <a:p>
          <a:endParaRPr lang="es-MX"/>
        </a:p>
      </dgm:t>
    </dgm:pt>
    <dgm:pt modelId="{51AFBAA5-61D1-424E-8A59-B3FD1A3801F2}">
      <dgm:prSet phldrT="[Texto]"/>
      <dgm:spPr/>
      <dgm:t>
        <a:bodyPr/>
        <a:lstStyle/>
        <a:p>
          <a:r>
            <a:rPr lang="es-MX" dirty="0"/>
            <a:t>En su caso, la procedencia de los ajustes razonables</a:t>
          </a:r>
        </a:p>
      </dgm:t>
    </dgm:pt>
    <dgm:pt modelId="{6327A2DF-80E0-49ED-AA62-9EE7AA4CD667}" type="parTrans" cxnId="{BE73720D-B7A6-4B20-9BF1-FEFE841590E7}">
      <dgm:prSet/>
      <dgm:spPr/>
      <dgm:t>
        <a:bodyPr/>
        <a:lstStyle/>
        <a:p>
          <a:endParaRPr lang="es-MX"/>
        </a:p>
      </dgm:t>
    </dgm:pt>
    <dgm:pt modelId="{B972BF8E-A7D1-4C6C-A63A-A25CD47456DC}" type="sibTrans" cxnId="{BE73720D-B7A6-4B20-9BF1-FEFE841590E7}">
      <dgm:prSet/>
      <dgm:spPr/>
      <dgm:t>
        <a:bodyPr/>
        <a:lstStyle/>
        <a:p>
          <a:endParaRPr lang="es-MX"/>
        </a:p>
      </dgm:t>
    </dgm:pt>
    <dgm:pt modelId="{29C73065-E475-4893-95CA-94F447563645}">
      <dgm:prSet/>
      <dgm:spPr/>
      <dgm:t>
        <a:bodyPr/>
        <a:lstStyle/>
        <a:p>
          <a:r>
            <a:rPr lang="es-MX" dirty="0"/>
            <a:t>Proporcionar al solicitante las facilidades y asistencia requerida para la consulta de los documentos</a:t>
          </a:r>
        </a:p>
      </dgm:t>
    </dgm:pt>
    <dgm:pt modelId="{619392F6-FD0C-4435-B0C8-58D6D77E8283}" type="parTrans" cxnId="{ACEBABF3-60C7-4089-9CB3-972B6997A346}">
      <dgm:prSet/>
      <dgm:spPr/>
      <dgm:t>
        <a:bodyPr/>
        <a:lstStyle/>
        <a:p>
          <a:endParaRPr lang="es-MX"/>
        </a:p>
      </dgm:t>
    </dgm:pt>
    <dgm:pt modelId="{4A789E7D-E035-4D48-905D-19F0A9A2C8D5}" type="sibTrans" cxnId="{ACEBABF3-60C7-4089-9CB3-972B6997A346}">
      <dgm:prSet/>
      <dgm:spPr/>
      <dgm:t>
        <a:bodyPr/>
        <a:lstStyle/>
        <a:p>
          <a:endParaRPr lang="es-MX"/>
        </a:p>
      </dgm:t>
    </dgm:pt>
    <dgm:pt modelId="{603F7144-BADC-464C-9F94-BD46EFE2350B}">
      <dgm:prSet/>
      <dgm:spPr/>
      <dgm:t>
        <a:bodyPr/>
        <a:lstStyle/>
        <a:p>
          <a:r>
            <a:rPr lang="es-MX" dirty="0"/>
            <a:t>Indicar claramente el domicilio y la ubicación del lugar, así como el nombre y cargo de la persona  que atenderá el acceso</a:t>
          </a:r>
        </a:p>
      </dgm:t>
    </dgm:pt>
    <dgm:pt modelId="{95B8E264-7CEC-41B3-AA78-96A66530D494}" type="parTrans" cxnId="{CC555BC7-BB52-47FF-B068-A23346613EF4}">
      <dgm:prSet/>
      <dgm:spPr/>
      <dgm:t>
        <a:bodyPr/>
        <a:lstStyle/>
        <a:p>
          <a:endParaRPr lang="es-MX"/>
        </a:p>
      </dgm:t>
    </dgm:pt>
    <dgm:pt modelId="{419339FA-6B53-48DF-B994-967347BB08DF}" type="sibTrans" cxnId="{CC555BC7-BB52-47FF-B068-A23346613EF4}">
      <dgm:prSet/>
      <dgm:spPr/>
      <dgm:t>
        <a:bodyPr/>
        <a:lstStyle/>
        <a:p>
          <a:endParaRPr lang="es-MX"/>
        </a:p>
      </dgm:t>
    </dgm:pt>
    <dgm:pt modelId="{0E744CC7-AA08-4CC2-822C-3C99899F9F00}" type="pres">
      <dgm:prSet presAssocID="{C1E27563-FFC3-4DDE-AFBD-A43D18EB0976}" presName="linearFlow" presStyleCnt="0">
        <dgm:presLayoutVars>
          <dgm:dir/>
          <dgm:resizeHandles val="exact"/>
        </dgm:presLayoutVars>
      </dgm:prSet>
      <dgm:spPr/>
    </dgm:pt>
    <dgm:pt modelId="{44640E22-8C2C-415D-B252-14214BD762B8}" type="pres">
      <dgm:prSet presAssocID="{6524A6C3-D16C-4289-BAEF-E7B4DDB9ABCD}" presName="composite" presStyleCnt="0"/>
      <dgm:spPr/>
    </dgm:pt>
    <dgm:pt modelId="{5BE1037A-305F-4791-8988-8BB09033DFEA}" type="pres">
      <dgm:prSet presAssocID="{6524A6C3-D16C-4289-BAEF-E7B4DDB9ABCD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01F722F-6653-466D-89C9-D03505B87F23}" type="pres">
      <dgm:prSet presAssocID="{6524A6C3-D16C-4289-BAEF-E7B4DDB9ABCD}" presName="txShp" presStyleLbl="node1" presStyleIdx="0" presStyleCnt="4">
        <dgm:presLayoutVars>
          <dgm:bulletEnabled val="1"/>
        </dgm:presLayoutVars>
      </dgm:prSet>
      <dgm:spPr/>
    </dgm:pt>
    <dgm:pt modelId="{5B21EFE8-A492-4DE1-A23B-18F73A5F17A2}" type="pres">
      <dgm:prSet presAssocID="{89C2A559-C291-441A-8533-CF2014FB8160}" presName="spacing" presStyleCnt="0"/>
      <dgm:spPr/>
    </dgm:pt>
    <dgm:pt modelId="{3C526CEE-B46D-423B-8AB5-15FA0F2D0E1D}" type="pres">
      <dgm:prSet presAssocID="{51AFBAA5-61D1-424E-8A59-B3FD1A3801F2}" presName="composite" presStyleCnt="0"/>
      <dgm:spPr/>
    </dgm:pt>
    <dgm:pt modelId="{6721352D-CAAB-4C52-83D9-59E89047A6DF}" type="pres">
      <dgm:prSet presAssocID="{51AFBAA5-61D1-424E-8A59-B3FD1A3801F2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C17A27BE-F466-454F-BDAD-E109D798ECC4}" type="pres">
      <dgm:prSet presAssocID="{51AFBAA5-61D1-424E-8A59-B3FD1A3801F2}" presName="txShp" presStyleLbl="node1" presStyleIdx="1" presStyleCnt="4">
        <dgm:presLayoutVars>
          <dgm:bulletEnabled val="1"/>
        </dgm:presLayoutVars>
      </dgm:prSet>
      <dgm:spPr/>
    </dgm:pt>
    <dgm:pt modelId="{5F562BA1-B31C-4981-B030-67942FD6F3AA}" type="pres">
      <dgm:prSet presAssocID="{B972BF8E-A7D1-4C6C-A63A-A25CD47456DC}" presName="spacing" presStyleCnt="0"/>
      <dgm:spPr/>
    </dgm:pt>
    <dgm:pt modelId="{0A0C33C4-D1D4-4415-9A83-CFC2CD5006A4}" type="pres">
      <dgm:prSet presAssocID="{603F7144-BADC-464C-9F94-BD46EFE2350B}" presName="composite" presStyleCnt="0"/>
      <dgm:spPr/>
    </dgm:pt>
    <dgm:pt modelId="{61A37447-0BF2-4DB7-BF61-238B9191F508}" type="pres">
      <dgm:prSet presAssocID="{603F7144-BADC-464C-9F94-BD46EFE2350B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</dgm:pt>
    <dgm:pt modelId="{A29B3B46-816F-4EE6-9904-9634B37DA4F5}" type="pres">
      <dgm:prSet presAssocID="{603F7144-BADC-464C-9F94-BD46EFE2350B}" presName="txShp" presStyleLbl="node1" presStyleIdx="2" presStyleCnt="4">
        <dgm:presLayoutVars>
          <dgm:bulletEnabled val="1"/>
        </dgm:presLayoutVars>
      </dgm:prSet>
      <dgm:spPr/>
    </dgm:pt>
    <dgm:pt modelId="{32D6FE4F-4B25-42A7-A0ED-4A3DA1CF1ADD}" type="pres">
      <dgm:prSet presAssocID="{419339FA-6B53-48DF-B994-967347BB08DF}" presName="spacing" presStyleCnt="0"/>
      <dgm:spPr/>
    </dgm:pt>
    <dgm:pt modelId="{BDD47418-E7D7-4624-8AD7-F94BD5864339}" type="pres">
      <dgm:prSet presAssocID="{29C73065-E475-4893-95CA-94F447563645}" presName="composite" presStyleCnt="0"/>
      <dgm:spPr/>
    </dgm:pt>
    <dgm:pt modelId="{85437A46-2A53-4BC1-ACE6-FBC5B47F64E4}" type="pres">
      <dgm:prSet presAssocID="{29C73065-E475-4893-95CA-94F447563645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50E0C248-B0EB-4CD4-A882-46A4F5CE8B28}" type="pres">
      <dgm:prSet presAssocID="{29C73065-E475-4893-95CA-94F447563645}" presName="txShp" presStyleLbl="node1" presStyleIdx="3" presStyleCnt="4">
        <dgm:presLayoutVars>
          <dgm:bulletEnabled val="1"/>
        </dgm:presLayoutVars>
      </dgm:prSet>
      <dgm:spPr/>
    </dgm:pt>
  </dgm:ptLst>
  <dgm:cxnLst>
    <dgm:cxn modelId="{BE73720D-B7A6-4B20-9BF1-FEFE841590E7}" srcId="{C1E27563-FFC3-4DDE-AFBD-A43D18EB0976}" destId="{51AFBAA5-61D1-424E-8A59-B3FD1A3801F2}" srcOrd="1" destOrd="0" parTransId="{6327A2DF-80E0-49ED-AA62-9EE7AA4CD667}" sibTransId="{B972BF8E-A7D1-4C6C-A63A-A25CD47456DC}"/>
    <dgm:cxn modelId="{A62D0C15-EA72-40E6-A0D3-9817EC6FBB4E}" type="presOf" srcId="{6524A6C3-D16C-4289-BAEF-E7B4DDB9ABCD}" destId="{101F722F-6653-466D-89C9-D03505B87F23}" srcOrd="0" destOrd="0" presId="urn:microsoft.com/office/officeart/2005/8/layout/vList3"/>
    <dgm:cxn modelId="{804A0630-C5FF-4B84-B69D-573ECAC3CFF6}" type="presOf" srcId="{29C73065-E475-4893-95CA-94F447563645}" destId="{50E0C248-B0EB-4CD4-A882-46A4F5CE8B28}" srcOrd="0" destOrd="0" presId="urn:microsoft.com/office/officeart/2005/8/layout/vList3"/>
    <dgm:cxn modelId="{788826B5-84DC-48FA-986D-DF3A65F16967}" type="presOf" srcId="{603F7144-BADC-464C-9F94-BD46EFE2350B}" destId="{A29B3B46-816F-4EE6-9904-9634B37DA4F5}" srcOrd="0" destOrd="0" presId="urn:microsoft.com/office/officeart/2005/8/layout/vList3"/>
    <dgm:cxn modelId="{E7F4CEBB-A866-4A74-8747-CDF038F6CAC8}" type="presOf" srcId="{C1E27563-FFC3-4DDE-AFBD-A43D18EB0976}" destId="{0E744CC7-AA08-4CC2-822C-3C99899F9F00}" srcOrd="0" destOrd="0" presId="urn:microsoft.com/office/officeart/2005/8/layout/vList3"/>
    <dgm:cxn modelId="{CC555BC7-BB52-47FF-B068-A23346613EF4}" srcId="{C1E27563-FFC3-4DDE-AFBD-A43D18EB0976}" destId="{603F7144-BADC-464C-9F94-BD46EFE2350B}" srcOrd="2" destOrd="0" parTransId="{95B8E264-7CEC-41B3-AA78-96A66530D494}" sibTransId="{419339FA-6B53-48DF-B994-967347BB08DF}"/>
    <dgm:cxn modelId="{814C6FE2-E4D2-4A3D-B8E0-54519A01DD26}" srcId="{C1E27563-FFC3-4DDE-AFBD-A43D18EB0976}" destId="{6524A6C3-D16C-4289-BAEF-E7B4DDB9ABCD}" srcOrd="0" destOrd="0" parTransId="{4B72FB0D-CED9-4D5A-BFC6-2075C39A3333}" sibTransId="{89C2A559-C291-441A-8533-CF2014FB8160}"/>
    <dgm:cxn modelId="{DD8E75EA-4DD7-4A15-9EE2-462C99BE75A5}" type="presOf" srcId="{51AFBAA5-61D1-424E-8A59-B3FD1A3801F2}" destId="{C17A27BE-F466-454F-BDAD-E109D798ECC4}" srcOrd="0" destOrd="0" presId="urn:microsoft.com/office/officeart/2005/8/layout/vList3"/>
    <dgm:cxn modelId="{ACEBABF3-60C7-4089-9CB3-972B6997A346}" srcId="{C1E27563-FFC3-4DDE-AFBD-A43D18EB0976}" destId="{29C73065-E475-4893-95CA-94F447563645}" srcOrd="3" destOrd="0" parTransId="{619392F6-FD0C-4435-B0C8-58D6D77E8283}" sibTransId="{4A789E7D-E035-4D48-905D-19F0A9A2C8D5}"/>
    <dgm:cxn modelId="{71C0B7F7-5F0E-4AF0-B5CC-B0270891138A}" type="presParOf" srcId="{0E744CC7-AA08-4CC2-822C-3C99899F9F00}" destId="{44640E22-8C2C-415D-B252-14214BD762B8}" srcOrd="0" destOrd="0" presId="urn:microsoft.com/office/officeart/2005/8/layout/vList3"/>
    <dgm:cxn modelId="{D011DC69-B36B-4BF6-B3BB-A98AE042CFAF}" type="presParOf" srcId="{44640E22-8C2C-415D-B252-14214BD762B8}" destId="{5BE1037A-305F-4791-8988-8BB09033DFEA}" srcOrd="0" destOrd="0" presId="urn:microsoft.com/office/officeart/2005/8/layout/vList3"/>
    <dgm:cxn modelId="{CEE49337-E4B0-4179-9E4D-0F13F9686757}" type="presParOf" srcId="{44640E22-8C2C-415D-B252-14214BD762B8}" destId="{101F722F-6653-466D-89C9-D03505B87F23}" srcOrd="1" destOrd="0" presId="urn:microsoft.com/office/officeart/2005/8/layout/vList3"/>
    <dgm:cxn modelId="{5641B752-5745-45EE-A324-76073E2F754D}" type="presParOf" srcId="{0E744CC7-AA08-4CC2-822C-3C99899F9F00}" destId="{5B21EFE8-A492-4DE1-A23B-18F73A5F17A2}" srcOrd="1" destOrd="0" presId="urn:microsoft.com/office/officeart/2005/8/layout/vList3"/>
    <dgm:cxn modelId="{F3984F4A-489D-488F-ADFE-7E18657CA467}" type="presParOf" srcId="{0E744CC7-AA08-4CC2-822C-3C99899F9F00}" destId="{3C526CEE-B46D-423B-8AB5-15FA0F2D0E1D}" srcOrd="2" destOrd="0" presId="urn:microsoft.com/office/officeart/2005/8/layout/vList3"/>
    <dgm:cxn modelId="{5384DDD4-66A3-4B57-8D99-53F4E6A90255}" type="presParOf" srcId="{3C526CEE-B46D-423B-8AB5-15FA0F2D0E1D}" destId="{6721352D-CAAB-4C52-83D9-59E89047A6DF}" srcOrd="0" destOrd="0" presId="urn:microsoft.com/office/officeart/2005/8/layout/vList3"/>
    <dgm:cxn modelId="{28A1DF82-1B0D-4003-905D-A8B10FA14461}" type="presParOf" srcId="{3C526CEE-B46D-423B-8AB5-15FA0F2D0E1D}" destId="{C17A27BE-F466-454F-BDAD-E109D798ECC4}" srcOrd="1" destOrd="0" presId="urn:microsoft.com/office/officeart/2005/8/layout/vList3"/>
    <dgm:cxn modelId="{6F19F0A5-B888-424F-A344-200B2BF8B2B8}" type="presParOf" srcId="{0E744CC7-AA08-4CC2-822C-3C99899F9F00}" destId="{5F562BA1-B31C-4981-B030-67942FD6F3AA}" srcOrd="3" destOrd="0" presId="urn:microsoft.com/office/officeart/2005/8/layout/vList3"/>
    <dgm:cxn modelId="{1E2EFB6C-60A5-4FCC-9B19-FEB55D6410E9}" type="presParOf" srcId="{0E744CC7-AA08-4CC2-822C-3C99899F9F00}" destId="{0A0C33C4-D1D4-4415-9A83-CFC2CD5006A4}" srcOrd="4" destOrd="0" presId="urn:microsoft.com/office/officeart/2005/8/layout/vList3"/>
    <dgm:cxn modelId="{6A593291-B675-4994-AF4B-93AA95A2BF2E}" type="presParOf" srcId="{0A0C33C4-D1D4-4415-9A83-CFC2CD5006A4}" destId="{61A37447-0BF2-4DB7-BF61-238B9191F508}" srcOrd="0" destOrd="0" presId="urn:microsoft.com/office/officeart/2005/8/layout/vList3"/>
    <dgm:cxn modelId="{6CEBE977-9790-4680-AAC1-C8E76C819D3F}" type="presParOf" srcId="{0A0C33C4-D1D4-4415-9A83-CFC2CD5006A4}" destId="{A29B3B46-816F-4EE6-9904-9634B37DA4F5}" srcOrd="1" destOrd="0" presId="urn:microsoft.com/office/officeart/2005/8/layout/vList3"/>
    <dgm:cxn modelId="{8042FDF3-9B17-46AE-A5AB-A24AE8163F9F}" type="presParOf" srcId="{0E744CC7-AA08-4CC2-822C-3C99899F9F00}" destId="{32D6FE4F-4B25-42A7-A0ED-4A3DA1CF1ADD}" srcOrd="5" destOrd="0" presId="urn:microsoft.com/office/officeart/2005/8/layout/vList3"/>
    <dgm:cxn modelId="{FDEB4FC7-0DDC-45FD-AE06-0A7E66F99932}" type="presParOf" srcId="{0E744CC7-AA08-4CC2-822C-3C99899F9F00}" destId="{BDD47418-E7D7-4624-8AD7-F94BD5864339}" srcOrd="6" destOrd="0" presId="urn:microsoft.com/office/officeart/2005/8/layout/vList3"/>
    <dgm:cxn modelId="{413D0699-AE7A-44F1-870F-FAC08284F67C}" type="presParOf" srcId="{BDD47418-E7D7-4624-8AD7-F94BD5864339}" destId="{85437A46-2A53-4BC1-ACE6-FBC5B47F64E4}" srcOrd="0" destOrd="0" presId="urn:microsoft.com/office/officeart/2005/8/layout/vList3"/>
    <dgm:cxn modelId="{A32CB895-0070-4779-9466-A707AB8D2EDF}" type="presParOf" srcId="{BDD47418-E7D7-4624-8AD7-F94BD5864339}" destId="{50E0C248-B0EB-4CD4-A882-46A4F5CE8B2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E27563-FFC3-4DDE-AFBD-A43D18EB097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6524A6C3-D16C-4289-BAEF-E7B4DDB9ABCD}">
      <dgm:prSet phldrT="[Texto]"/>
      <dgm:spPr/>
      <dgm:t>
        <a:bodyPr/>
        <a:lstStyle/>
        <a:p>
          <a:r>
            <a:rPr lang="es-MX" dirty="0"/>
            <a:t>Adoptar las medidas técnicas, físicas, administrativas y demás para garantizar la integridad de la información a consultar</a:t>
          </a:r>
        </a:p>
      </dgm:t>
    </dgm:pt>
    <dgm:pt modelId="{4B72FB0D-CED9-4D5A-BFC6-2075C39A3333}" type="parTrans" cxnId="{814C6FE2-E4D2-4A3D-B8E0-54519A01DD26}">
      <dgm:prSet/>
      <dgm:spPr/>
      <dgm:t>
        <a:bodyPr/>
        <a:lstStyle/>
        <a:p>
          <a:endParaRPr lang="es-MX"/>
        </a:p>
      </dgm:t>
    </dgm:pt>
    <dgm:pt modelId="{89C2A559-C291-441A-8533-CF2014FB8160}" type="sibTrans" cxnId="{814C6FE2-E4D2-4A3D-B8E0-54519A01DD26}">
      <dgm:prSet/>
      <dgm:spPr/>
      <dgm:t>
        <a:bodyPr/>
        <a:lstStyle/>
        <a:p>
          <a:endParaRPr lang="es-MX"/>
        </a:p>
      </dgm:t>
    </dgm:pt>
    <dgm:pt modelId="{51AFBAA5-61D1-424E-8A59-B3FD1A3801F2}">
      <dgm:prSet phldrT="[Texto]"/>
      <dgm:spPr/>
      <dgm:t>
        <a:bodyPr/>
        <a:lstStyle/>
        <a:p>
          <a:r>
            <a:rPr lang="es-MX" dirty="0"/>
            <a:t>En</a:t>
          </a:r>
          <a:r>
            <a:rPr lang="es-MX" baseline="0" dirty="0"/>
            <a:t> caso de ser documentos clasificados, el S.O. deberá hacer del conocimiento del solicitante, la resolución del Comité de Transparencia</a:t>
          </a:r>
          <a:endParaRPr lang="es-MX" dirty="0"/>
        </a:p>
      </dgm:t>
    </dgm:pt>
    <dgm:pt modelId="{6327A2DF-80E0-49ED-AA62-9EE7AA4CD667}" type="parTrans" cxnId="{BE73720D-B7A6-4B20-9BF1-FEFE841590E7}">
      <dgm:prSet/>
      <dgm:spPr/>
      <dgm:t>
        <a:bodyPr/>
        <a:lstStyle/>
        <a:p>
          <a:endParaRPr lang="es-MX"/>
        </a:p>
      </dgm:t>
    </dgm:pt>
    <dgm:pt modelId="{B972BF8E-A7D1-4C6C-A63A-A25CD47456DC}" type="sibTrans" cxnId="{BE73720D-B7A6-4B20-9BF1-FEFE841590E7}">
      <dgm:prSet/>
      <dgm:spPr/>
      <dgm:t>
        <a:bodyPr/>
        <a:lstStyle/>
        <a:p>
          <a:endParaRPr lang="es-MX"/>
        </a:p>
      </dgm:t>
    </dgm:pt>
    <dgm:pt modelId="{603F7144-BADC-464C-9F94-BD46EFE2350B}">
      <dgm:prSet/>
      <dgm:spPr/>
      <dgm:t>
        <a:bodyPr/>
        <a:lstStyle/>
        <a:p>
          <a:r>
            <a:rPr lang="es-MX" dirty="0"/>
            <a:t>Hacer del conocimiento del solicitante, previo al acceso a la información, las reglas a que se sujetará la consulta para garantizar la integridad de los documentos</a:t>
          </a:r>
        </a:p>
      </dgm:t>
    </dgm:pt>
    <dgm:pt modelId="{95B8E264-7CEC-41B3-AA78-96A66530D494}" type="parTrans" cxnId="{CC555BC7-BB52-47FF-B068-A23346613EF4}">
      <dgm:prSet/>
      <dgm:spPr/>
      <dgm:t>
        <a:bodyPr/>
        <a:lstStyle/>
        <a:p>
          <a:endParaRPr lang="es-MX"/>
        </a:p>
      </dgm:t>
    </dgm:pt>
    <dgm:pt modelId="{419339FA-6B53-48DF-B994-967347BB08DF}" type="sibTrans" cxnId="{CC555BC7-BB52-47FF-B068-A23346613EF4}">
      <dgm:prSet/>
      <dgm:spPr/>
      <dgm:t>
        <a:bodyPr/>
        <a:lstStyle/>
        <a:p>
          <a:endParaRPr lang="es-MX"/>
        </a:p>
      </dgm:t>
    </dgm:pt>
    <dgm:pt modelId="{91EB0E2A-8E16-4284-BD7B-902120771B77}">
      <dgm:prSet/>
      <dgm:spPr/>
      <dgm:t>
        <a:bodyPr/>
        <a:lstStyle/>
        <a:p>
          <a:r>
            <a:rPr lang="es-MX" dirty="0"/>
            <a:t>Abstenerse de requerir al solicitante que acredite interés alguno</a:t>
          </a:r>
        </a:p>
      </dgm:t>
    </dgm:pt>
    <dgm:pt modelId="{3E305E82-A1A0-4454-9556-2693996768A9}" type="parTrans" cxnId="{6722A882-9842-40FA-A2ED-A59A3879CEB1}">
      <dgm:prSet/>
      <dgm:spPr/>
    </dgm:pt>
    <dgm:pt modelId="{1BD22E65-232B-481F-8C26-EB823C81C70C}" type="sibTrans" cxnId="{6722A882-9842-40FA-A2ED-A59A3879CEB1}">
      <dgm:prSet/>
      <dgm:spPr/>
    </dgm:pt>
    <dgm:pt modelId="{0E744CC7-AA08-4CC2-822C-3C99899F9F00}" type="pres">
      <dgm:prSet presAssocID="{C1E27563-FFC3-4DDE-AFBD-A43D18EB0976}" presName="linearFlow" presStyleCnt="0">
        <dgm:presLayoutVars>
          <dgm:dir/>
          <dgm:resizeHandles val="exact"/>
        </dgm:presLayoutVars>
      </dgm:prSet>
      <dgm:spPr/>
    </dgm:pt>
    <dgm:pt modelId="{4D07CAEB-B3AE-477B-B13F-59D8EF2CEFF1}" type="pres">
      <dgm:prSet presAssocID="{91EB0E2A-8E16-4284-BD7B-902120771B77}" presName="composite" presStyleCnt="0"/>
      <dgm:spPr/>
    </dgm:pt>
    <dgm:pt modelId="{D7CAB1E8-8452-465C-96D4-F4F2D07E6600}" type="pres">
      <dgm:prSet presAssocID="{91EB0E2A-8E16-4284-BD7B-902120771B77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548B9D5A-9956-460D-92DE-DC15136EF968}" type="pres">
      <dgm:prSet presAssocID="{91EB0E2A-8E16-4284-BD7B-902120771B77}" presName="txShp" presStyleLbl="node1" presStyleIdx="0" presStyleCnt="4">
        <dgm:presLayoutVars>
          <dgm:bulletEnabled val="1"/>
        </dgm:presLayoutVars>
      </dgm:prSet>
      <dgm:spPr/>
    </dgm:pt>
    <dgm:pt modelId="{137E9B79-A2E2-4639-9862-02F144E71F77}" type="pres">
      <dgm:prSet presAssocID="{1BD22E65-232B-481F-8C26-EB823C81C70C}" presName="spacing" presStyleCnt="0"/>
      <dgm:spPr/>
    </dgm:pt>
    <dgm:pt modelId="{44640E22-8C2C-415D-B252-14214BD762B8}" type="pres">
      <dgm:prSet presAssocID="{6524A6C3-D16C-4289-BAEF-E7B4DDB9ABCD}" presName="composite" presStyleCnt="0"/>
      <dgm:spPr/>
    </dgm:pt>
    <dgm:pt modelId="{5BE1037A-305F-4791-8988-8BB09033DFEA}" type="pres">
      <dgm:prSet presAssocID="{6524A6C3-D16C-4289-BAEF-E7B4DDB9ABCD}" presName="imgShp" presStyleLbl="fgImgPlace1" presStyleIdx="1" presStyleCnt="4" custLinFactNeighborX="-32929" custLinFactNeighborY="-25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101F722F-6653-466D-89C9-D03505B87F23}" type="pres">
      <dgm:prSet presAssocID="{6524A6C3-D16C-4289-BAEF-E7B4DDB9ABCD}" presName="txShp" presStyleLbl="node1" presStyleIdx="1" presStyleCnt="4">
        <dgm:presLayoutVars>
          <dgm:bulletEnabled val="1"/>
        </dgm:presLayoutVars>
      </dgm:prSet>
      <dgm:spPr/>
    </dgm:pt>
    <dgm:pt modelId="{5B21EFE8-A492-4DE1-A23B-18F73A5F17A2}" type="pres">
      <dgm:prSet presAssocID="{89C2A559-C291-441A-8533-CF2014FB8160}" presName="spacing" presStyleCnt="0"/>
      <dgm:spPr/>
    </dgm:pt>
    <dgm:pt modelId="{3C526CEE-B46D-423B-8AB5-15FA0F2D0E1D}" type="pres">
      <dgm:prSet presAssocID="{51AFBAA5-61D1-424E-8A59-B3FD1A3801F2}" presName="composite" presStyleCnt="0"/>
      <dgm:spPr/>
    </dgm:pt>
    <dgm:pt modelId="{6721352D-CAAB-4C52-83D9-59E89047A6DF}" type="pres">
      <dgm:prSet presAssocID="{51AFBAA5-61D1-424E-8A59-B3FD1A3801F2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17A27BE-F466-454F-BDAD-E109D798ECC4}" type="pres">
      <dgm:prSet presAssocID="{51AFBAA5-61D1-424E-8A59-B3FD1A3801F2}" presName="txShp" presStyleLbl="node1" presStyleIdx="2" presStyleCnt="4">
        <dgm:presLayoutVars>
          <dgm:bulletEnabled val="1"/>
        </dgm:presLayoutVars>
      </dgm:prSet>
      <dgm:spPr/>
    </dgm:pt>
    <dgm:pt modelId="{5F562BA1-B31C-4981-B030-67942FD6F3AA}" type="pres">
      <dgm:prSet presAssocID="{B972BF8E-A7D1-4C6C-A63A-A25CD47456DC}" presName="spacing" presStyleCnt="0"/>
      <dgm:spPr/>
    </dgm:pt>
    <dgm:pt modelId="{0A0C33C4-D1D4-4415-9A83-CFC2CD5006A4}" type="pres">
      <dgm:prSet presAssocID="{603F7144-BADC-464C-9F94-BD46EFE2350B}" presName="composite" presStyleCnt="0"/>
      <dgm:spPr/>
    </dgm:pt>
    <dgm:pt modelId="{61A37447-0BF2-4DB7-BF61-238B9191F508}" type="pres">
      <dgm:prSet presAssocID="{603F7144-BADC-464C-9F94-BD46EFE2350B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A29B3B46-816F-4EE6-9904-9634B37DA4F5}" type="pres">
      <dgm:prSet presAssocID="{603F7144-BADC-464C-9F94-BD46EFE2350B}" presName="txShp" presStyleLbl="node1" presStyleIdx="3" presStyleCnt="4">
        <dgm:presLayoutVars>
          <dgm:bulletEnabled val="1"/>
        </dgm:presLayoutVars>
      </dgm:prSet>
      <dgm:spPr/>
    </dgm:pt>
  </dgm:ptLst>
  <dgm:cxnLst>
    <dgm:cxn modelId="{BE73720D-B7A6-4B20-9BF1-FEFE841590E7}" srcId="{C1E27563-FFC3-4DDE-AFBD-A43D18EB0976}" destId="{51AFBAA5-61D1-424E-8A59-B3FD1A3801F2}" srcOrd="2" destOrd="0" parTransId="{6327A2DF-80E0-49ED-AA62-9EE7AA4CD667}" sibTransId="{B972BF8E-A7D1-4C6C-A63A-A25CD47456DC}"/>
    <dgm:cxn modelId="{A62D0C15-EA72-40E6-A0D3-9817EC6FBB4E}" type="presOf" srcId="{6524A6C3-D16C-4289-BAEF-E7B4DDB9ABCD}" destId="{101F722F-6653-466D-89C9-D03505B87F23}" srcOrd="0" destOrd="0" presId="urn:microsoft.com/office/officeart/2005/8/layout/vList3"/>
    <dgm:cxn modelId="{AD0F8C68-397A-41BF-8ECB-CC95B37FC486}" type="presOf" srcId="{91EB0E2A-8E16-4284-BD7B-902120771B77}" destId="{548B9D5A-9956-460D-92DE-DC15136EF968}" srcOrd="0" destOrd="0" presId="urn:microsoft.com/office/officeart/2005/8/layout/vList3"/>
    <dgm:cxn modelId="{6722A882-9842-40FA-A2ED-A59A3879CEB1}" srcId="{C1E27563-FFC3-4DDE-AFBD-A43D18EB0976}" destId="{91EB0E2A-8E16-4284-BD7B-902120771B77}" srcOrd="0" destOrd="0" parTransId="{3E305E82-A1A0-4454-9556-2693996768A9}" sibTransId="{1BD22E65-232B-481F-8C26-EB823C81C70C}"/>
    <dgm:cxn modelId="{788826B5-84DC-48FA-986D-DF3A65F16967}" type="presOf" srcId="{603F7144-BADC-464C-9F94-BD46EFE2350B}" destId="{A29B3B46-816F-4EE6-9904-9634B37DA4F5}" srcOrd="0" destOrd="0" presId="urn:microsoft.com/office/officeart/2005/8/layout/vList3"/>
    <dgm:cxn modelId="{E7F4CEBB-A866-4A74-8747-CDF038F6CAC8}" type="presOf" srcId="{C1E27563-FFC3-4DDE-AFBD-A43D18EB0976}" destId="{0E744CC7-AA08-4CC2-822C-3C99899F9F00}" srcOrd="0" destOrd="0" presId="urn:microsoft.com/office/officeart/2005/8/layout/vList3"/>
    <dgm:cxn modelId="{CC555BC7-BB52-47FF-B068-A23346613EF4}" srcId="{C1E27563-FFC3-4DDE-AFBD-A43D18EB0976}" destId="{603F7144-BADC-464C-9F94-BD46EFE2350B}" srcOrd="3" destOrd="0" parTransId="{95B8E264-7CEC-41B3-AA78-96A66530D494}" sibTransId="{419339FA-6B53-48DF-B994-967347BB08DF}"/>
    <dgm:cxn modelId="{814C6FE2-E4D2-4A3D-B8E0-54519A01DD26}" srcId="{C1E27563-FFC3-4DDE-AFBD-A43D18EB0976}" destId="{6524A6C3-D16C-4289-BAEF-E7B4DDB9ABCD}" srcOrd="1" destOrd="0" parTransId="{4B72FB0D-CED9-4D5A-BFC6-2075C39A3333}" sibTransId="{89C2A559-C291-441A-8533-CF2014FB8160}"/>
    <dgm:cxn modelId="{DD8E75EA-4DD7-4A15-9EE2-462C99BE75A5}" type="presOf" srcId="{51AFBAA5-61D1-424E-8A59-B3FD1A3801F2}" destId="{C17A27BE-F466-454F-BDAD-E109D798ECC4}" srcOrd="0" destOrd="0" presId="urn:microsoft.com/office/officeart/2005/8/layout/vList3"/>
    <dgm:cxn modelId="{9B691498-4080-4EE3-B8E3-BDC7F0F3F0FA}" type="presParOf" srcId="{0E744CC7-AA08-4CC2-822C-3C99899F9F00}" destId="{4D07CAEB-B3AE-477B-B13F-59D8EF2CEFF1}" srcOrd="0" destOrd="0" presId="urn:microsoft.com/office/officeart/2005/8/layout/vList3"/>
    <dgm:cxn modelId="{286C6BA7-39E3-46CA-82FC-B5271E8BB501}" type="presParOf" srcId="{4D07CAEB-B3AE-477B-B13F-59D8EF2CEFF1}" destId="{D7CAB1E8-8452-465C-96D4-F4F2D07E6600}" srcOrd="0" destOrd="0" presId="urn:microsoft.com/office/officeart/2005/8/layout/vList3"/>
    <dgm:cxn modelId="{4882E5E5-9B85-4B0C-9FF2-C3B8F466FA75}" type="presParOf" srcId="{4D07CAEB-B3AE-477B-B13F-59D8EF2CEFF1}" destId="{548B9D5A-9956-460D-92DE-DC15136EF968}" srcOrd="1" destOrd="0" presId="urn:microsoft.com/office/officeart/2005/8/layout/vList3"/>
    <dgm:cxn modelId="{90D142CE-45A4-473E-8831-2BA70DEC3DCE}" type="presParOf" srcId="{0E744CC7-AA08-4CC2-822C-3C99899F9F00}" destId="{137E9B79-A2E2-4639-9862-02F144E71F77}" srcOrd="1" destOrd="0" presId="urn:microsoft.com/office/officeart/2005/8/layout/vList3"/>
    <dgm:cxn modelId="{71C0B7F7-5F0E-4AF0-B5CC-B0270891138A}" type="presParOf" srcId="{0E744CC7-AA08-4CC2-822C-3C99899F9F00}" destId="{44640E22-8C2C-415D-B252-14214BD762B8}" srcOrd="2" destOrd="0" presId="urn:microsoft.com/office/officeart/2005/8/layout/vList3"/>
    <dgm:cxn modelId="{D011DC69-B36B-4BF6-B3BB-A98AE042CFAF}" type="presParOf" srcId="{44640E22-8C2C-415D-B252-14214BD762B8}" destId="{5BE1037A-305F-4791-8988-8BB09033DFEA}" srcOrd="0" destOrd="0" presId="urn:microsoft.com/office/officeart/2005/8/layout/vList3"/>
    <dgm:cxn modelId="{CEE49337-E4B0-4179-9E4D-0F13F9686757}" type="presParOf" srcId="{44640E22-8C2C-415D-B252-14214BD762B8}" destId="{101F722F-6653-466D-89C9-D03505B87F23}" srcOrd="1" destOrd="0" presId="urn:microsoft.com/office/officeart/2005/8/layout/vList3"/>
    <dgm:cxn modelId="{5641B752-5745-45EE-A324-76073E2F754D}" type="presParOf" srcId="{0E744CC7-AA08-4CC2-822C-3C99899F9F00}" destId="{5B21EFE8-A492-4DE1-A23B-18F73A5F17A2}" srcOrd="3" destOrd="0" presId="urn:microsoft.com/office/officeart/2005/8/layout/vList3"/>
    <dgm:cxn modelId="{F3984F4A-489D-488F-ADFE-7E18657CA467}" type="presParOf" srcId="{0E744CC7-AA08-4CC2-822C-3C99899F9F00}" destId="{3C526CEE-B46D-423B-8AB5-15FA0F2D0E1D}" srcOrd="4" destOrd="0" presId="urn:microsoft.com/office/officeart/2005/8/layout/vList3"/>
    <dgm:cxn modelId="{5384DDD4-66A3-4B57-8D99-53F4E6A90255}" type="presParOf" srcId="{3C526CEE-B46D-423B-8AB5-15FA0F2D0E1D}" destId="{6721352D-CAAB-4C52-83D9-59E89047A6DF}" srcOrd="0" destOrd="0" presId="urn:microsoft.com/office/officeart/2005/8/layout/vList3"/>
    <dgm:cxn modelId="{28A1DF82-1B0D-4003-905D-A8B10FA14461}" type="presParOf" srcId="{3C526CEE-B46D-423B-8AB5-15FA0F2D0E1D}" destId="{C17A27BE-F466-454F-BDAD-E109D798ECC4}" srcOrd="1" destOrd="0" presId="urn:microsoft.com/office/officeart/2005/8/layout/vList3"/>
    <dgm:cxn modelId="{6F19F0A5-B888-424F-A344-200B2BF8B2B8}" type="presParOf" srcId="{0E744CC7-AA08-4CC2-822C-3C99899F9F00}" destId="{5F562BA1-B31C-4981-B030-67942FD6F3AA}" srcOrd="5" destOrd="0" presId="urn:microsoft.com/office/officeart/2005/8/layout/vList3"/>
    <dgm:cxn modelId="{1E2EFB6C-60A5-4FCC-9B19-FEB55D6410E9}" type="presParOf" srcId="{0E744CC7-AA08-4CC2-822C-3C99899F9F00}" destId="{0A0C33C4-D1D4-4415-9A83-CFC2CD5006A4}" srcOrd="6" destOrd="0" presId="urn:microsoft.com/office/officeart/2005/8/layout/vList3"/>
    <dgm:cxn modelId="{6A593291-B675-4994-AF4B-93AA95A2BF2E}" type="presParOf" srcId="{0A0C33C4-D1D4-4415-9A83-CFC2CD5006A4}" destId="{61A37447-0BF2-4DB7-BF61-238B9191F508}" srcOrd="0" destOrd="0" presId="urn:microsoft.com/office/officeart/2005/8/layout/vList3"/>
    <dgm:cxn modelId="{6CEBE977-9790-4680-AAC1-C8E76C819D3F}" type="presParOf" srcId="{0A0C33C4-D1D4-4415-9A83-CFC2CD5006A4}" destId="{A29B3B46-816F-4EE6-9904-9634B37DA4F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3A7CD1-C230-4DC0-A7E1-91B7D3169B88}" type="doc">
      <dgm:prSet loTypeId="urn:microsoft.com/office/officeart/2005/8/layout/process5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s-MX"/>
        </a:p>
      </dgm:t>
    </dgm:pt>
    <dgm:pt modelId="{0BA7638F-0C4A-4E14-8905-EEE36F8249ED}">
      <dgm:prSet phldrT="[Texto]"/>
      <dgm:spPr/>
      <dgm:t>
        <a:bodyPr/>
        <a:lstStyle/>
        <a:p>
          <a:r>
            <a:rPr lang="es-MX" dirty="0"/>
            <a:t>El solicitante deberá realizar la consulta de los documentos, el área, horario y persona designada por la UT.</a:t>
          </a:r>
        </a:p>
      </dgm:t>
    </dgm:pt>
    <dgm:pt modelId="{6DC54DD1-A182-4815-BF53-5311A4F13F46}" type="parTrans" cxnId="{79BB6E96-4D16-4036-804F-3B0241185562}">
      <dgm:prSet/>
      <dgm:spPr/>
      <dgm:t>
        <a:bodyPr/>
        <a:lstStyle/>
        <a:p>
          <a:endParaRPr lang="es-MX"/>
        </a:p>
      </dgm:t>
    </dgm:pt>
    <dgm:pt modelId="{281627BA-0DAA-416F-B3C8-D78DAC0713FD}" type="sibTrans" cxnId="{79BB6E96-4D16-4036-804F-3B0241185562}">
      <dgm:prSet/>
      <dgm:spPr/>
      <dgm:t>
        <a:bodyPr/>
        <a:lstStyle/>
        <a:p>
          <a:endParaRPr lang="es-MX"/>
        </a:p>
      </dgm:t>
    </dgm:pt>
    <dgm:pt modelId="{B86CBC05-0117-494F-B934-0A25343C095C}">
      <dgm:prSet phldrT="[Texto]"/>
      <dgm:spPr/>
      <dgm:t>
        <a:bodyPr/>
        <a:lstStyle/>
        <a:p>
          <a:r>
            <a:rPr lang="es-MX" dirty="0"/>
            <a:t>El solicitante podrá solicitar a la unidad de transparencia la programación de una nueva cita, si considera que el tiempo de consulta fue insuficiente</a:t>
          </a:r>
        </a:p>
      </dgm:t>
    </dgm:pt>
    <dgm:pt modelId="{C7B8B6F6-25D6-4A1D-A728-C09187C9AAFE}" type="parTrans" cxnId="{1407EF7E-DB19-4DA5-AB8C-68B1F031EF6C}">
      <dgm:prSet/>
      <dgm:spPr/>
      <dgm:t>
        <a:bodyPr/>
        <a:lstStyle/>
        <a:p>
          <a:endParaRPr lang="es-MX"/>
        </a:p>
      </dgm:t>
    </dgm:pt>
    <dgm:pt modelId="{B0CEBA1D-1B0B-40DB-9B38-3C4A06109FED}" type="sibTrans" cxnId="{1407EF7E-DB19-4DA5-AB8C-68B1F031EF6C}">
      <dgm:prSet/>
      <dgm:spPr/>
      <dgm:t>
        <a:bodyPr/>
        <a:lstStyle/>
        <a:p>
          <a:endParaRPr lang="es-MX"/>
        </a:p>
      </dgm:t>
    </dgm:pt>
    <dgm:pt modelId="{97C8EBFE-3E66-42A7-9E20-9E623D460C7C}">
      <dgm:prSet phldrT="[Texto]"/>
      <dgm:spPr/>
      <dgm:t>
        <a:bodyPr/>
        <a:lstStyle/>
        <a:p>
          <a:r>
            <a:rPr lang="es-MX" dirty="0"/>
            <a:t>Concluida la consulta, el solicitante deberá entregar la documentación a la persona que fue designada para tales efectos, quien verificara que los documentos se encuentren en las mismas condiciones</a:t>
          </a:r>
        </a:p>
      </dgm:t>
    </dgm:pt>
    <dgm:pt modelId="{B5155422-1B15-4364-8641-911086562CAD}" type="parTrans" cxnId="{42F9F6E1-8F0B-423A-8A93-1B334E50E57D}">
      <dgm:prSet/>
      <dgm:spPr/>
      <dgm:t>
        <a:bodyPr/>
        <a:lstStyle/>
        <a:p>
          <a:endParaRPr lang="es-MX"/>
        </a:p>
      </dgm:t>
    </dgm:pt>
    <dgm:pt modelId="{E5959FE9-22D4-4FF0-B1AE-B45C360104C8}" type="sibTrans" cxnId="{42F9F6E1-8F0B-423A-8A93-1B334E50E57D}">
      <dgm:prSet/>
      <dgm:spPr/>
      <dgm:t>
        <a:bodyPr/>
        <a:lstStyle/>
        <a:p>
          <a:endParaRPr lang="es-MX"/>
        </a:p>
      </dgm:t>
    </dgm:pt>
    <dgm:pt modelId="{57056C7B-1B07-481E-989A-BCFC8307D17E}">
      <dgm:prSet/>
      <dgm:spPr/>
      <dgm:t>
        <a:bodyPr/>
        <a:lstStyle/>
        <a:p>
          <a:r>
            <a:rPr lang="es-MX" dirty="0"/>
            <a:t>Si el solicitante requiere la reproducción de la información , se podrá otorgar previo el pago correspondiente</a:t>
          </a:r>
        </a:p>
      </dgm:t>
    </dgm:pt>
    <dgm:pt modelId="{208237D2-8E67-4099-859A-CFA8108C651B}" type="parTrans" cxnId="{06F4173C-2383-42CB-8E68-2B473B5C0948}">
      <dgm:prSet/>
      <dgm:spPr/>
      <dgm:t>
        <a:bodyPr/>
        <a:lstStyle/>
        <a:p>
          <a:endParaRPr lang="es-MX"/>
        </a:p>
      </dgm:t>
    </dgm:pt>
    <dgm:pt modelId="{C49FC216-DE3D-4765-BBB3-40AD5BA0AD6A}" type="sibTrans" cxnId="{06F4173C-2383-42CB-8E68-2B473B5C0948}">
      <dgm:prSet/>
      <dgm:spPr/>
      <dgm:t>
        <a:bodyPr/>
        <a:lstStyle/>
        <a:p>
          <a:endParaRPr lang="es-MX"/>
        </a:p>
      </dgm:t>
    </dgm:pt>
    <dgm:pt modelId="{1EA1F6D8-2165-43DD-B155-345CBAB2F0CA}" type="pres">
      <dgm:prSet presAssocID="{9F3A7CD1-C230-4DC0-A7E1-91B7D3169B88}" presName="diagram" presStyleCnt="0">
        <dgm:presLayoutVars>
          <dgm:dir/>
          <dgm:resizeHandles val="exact"/>
        </dgm:presLayoutVars>
      </dgm:prSet>
      <dgm:spPr/>
    </dgm:pt>
    <dgm:pt modelId="{E5EAE829-FC6E-4265-96F7-648E27861C61}" type="pres">
      <dgm:prSet presAssocID="{0BA7638F-0C4A-4E14-8905-EEE36F8249ED}" presName="node" presStyleLbl="node1" presStyleIdx="0" presStyleCnt="4">
        <dgm:presLayoutVars>
          <dgm:bulletEnabled val="1"/>
        </dgm:presLayoutVars>
      </dgm:prSet>
      <dgm:spPr/>
    </dgm:pt>
    <dgm:pt modelId="{BE05CEC2-C4AA-4F30-B5B5-BA40C40FE66F}" type="pres">
      <dgm:prSet presAssocID="{281627BA-0DAA-416F-B3C8-D78DAC0713FD}" presName="sibTrans" presStyleLbl="sibTrans2D1" presStyleIdx="0" presStyleCnt="3"/>
      <dgm:spPr/>
    </dgm:pt>
    <dgm:pt modelId="{263BBF7F-26BF-4EA6-8BDA-40FAFBC9A540}" type="pres">
      <dgm:prSet presAssocID="{281627BA-0DAA-416F-B3C8-D78DAC0713FD}" presName="connectorText" presStyleLbl="sibTrans2D1" presStyleIdx="0" presStyleCnt="3"/>
      <dgm:spPr/>
    </dgm:pt>
    <dgm:pt modelId="{287106D8-2039-46C9-B459-680EEC547826}" type="pres">
      <dgm:prSet presAssocID="{B86CBC05-0117-494F-B934-0A25343C095C}" presName="node" presStyleLbl="node1" presStyleIdx="1" presStyleCnt="4">
        <dgm:presLayoutVars>
          <dgm:bulletEnabled val="1"/>
        </dgm:presLayoutVars>
      </dgm:prSet>
      <dgm:spPr/>
    </dgm:pt>
    <dgm:pt modelId="{960C23BE-243D-4138-B555-F6CDED798278}" type="pres">
      <dgm:prSet presAssocID="{B0CEBA1D-1B0B-40DB-9B38-3C4A06109FED}" presName="sibTrans" presStyleLbl="sibTrans2D1" presStyleIdx="1" presStyleCnt="3"/>
      <dgm:spPr/>
    </dgm:pt>
    <dgm:pt modelId="{CA50C323-D004-4258-BAC8-48C35D6343C9}" type="pres">
      <dgm:prSet presAssocID="{B0CEBA1D-1B0B-40DB-9B38-3C4A06109FED}" presName="connectorText" presStyleLbl="sibTrans2D1" presStyleIdx="1" presStyleCnt="3"/>
      <dgm:spPr/>
    </dgm:pt>
    <dgm:pt modelId="{1CA79599-DD32-4F68-81A0-17AD55A3A4EC}" type="pres">
      <dgm:prSet presAssocID="{57056C7B-1B07-481E-989A-BCFC8307D17E}" presName="node" presStyleLbl="node1" presStyleIdx="2" presStyleCnt="4">
        <dgm:presLayoutVars>
          <dgm:bulletEnabled val="1"/>
        </dgm:presLayoutVars>
      </dgm:prSet>
      <dgm:spPr/>
    </dgm:pt>
    <dgm:pt modelId="{87EC2F81-2E37-4D7D-A498-71C04D5F8C8A}" type="pres">
      <dgm:prSet presAssocID="{C49FC216-DE3D-4765-BBB3-40AD5BA0AD6A}" presName="sibTrans" presStyleLbl="sibTrans2D1" presStyleIdx="2" presStyleCnt="3"/>
      <dgm:spPr/>
    </dgm:pt>
    <dgm:pt modelId="{0AB3A579-0665-45A3-A01A-2FA0086D8125}" type="pres">
      <dgm:prSet presAssocID="{C49FC216-DE3D-4765-BBB3-40AD5BA0AD6A}" presName="connectorText" presStyleLbl="sibTrans2D1" presStyleIdx="2" presStyleCnt="3"/>
      <dgm:spPr/>
    </dgm:pt>
    <dgm:pt modelId="{A0086BD9-4697-4614-9B40-7C03CED56CDA}" type="pres">
      <dgm:prSet presAssocID="{97C8EBFE-3E66-42A7-9E20-9E623D460C7C}" presName="node" presStyleLbl="node1" presStyleIdx="3" presStyleCnt="4">
        <dgm:presLayoutVars>
          <dgm:bulletEnabled val="1"/>
        </dgm:presLayoutVars>
      </dgm:prSet>
      <dgm:spPr/>
    </dgm:pt>
  </dgm:ptLst>
  <dgm:cxnLst>
    <dgm:cxn modelId="{68B08101-DD5E-4E6B-9AB8-81C656057739}" type="presOf" srcId="{B0CEBA1D-1B0B-40DB-9B38-3C4A06109FED}" destId="{CA50C323-D004-4258-BAC8-48C35D6343C9}" srcOrd="1" destOrd="0" presId="urn:microsoft.com/office/officeart/2005/8/layout/process5"/>
    <dgm:cxn modelId="{8C211629-5139-4784-863E-21CD9E82323B}" type="presOf" srcId="{B86CBC05-0117-494F-B934-0A25343C095C}" destId="{287106D8-2039-46C9-B459-680EEC547826}" srcOrd="0" destOrd="0" presId="urn:microsoft.com/office/officeart/2005/8/layout/process5"/>
    <dgm:cxn modelId="{06F4173C-2383-42CB-8E68-2B473B5C0948}" srcId="{9F3A7CD1-C230-4DC0-A7E1-91B7D3169B88}" destId="{57056C7B-1B07-481E-989A-BCFC8307D17E}" srcOrd="2" destOrd="0" parTransId="{208237D2-8E67-4099-859A-CFA8108C651B}" sibTransId="{C49FC216-DE3D-4765-BBB3-40AD5BA0AD6A}"/>
    <dgm:cxn modelId="{64A42C40-1AB2-4C28-8D80-0D9B1B6E507B}" type="presOf" srcId="{97C8EBFE-3E66-42A7-9E20-9E623D460C7C}" destId="{A0086BD9-4697-4614-9B40-7C03CED56CDA}" srcOrd="0" destOrd="0" presId="urn:microsoft.com/office/officeart/2005/8/layout/process5"/>
    <dgm:cxn modelId="{DA7DDB6A-4503-4A3B-9AA9-20D531E03BB8}" type="presOf" srcId="{C49FC216-DE3D-4765-BBB3-40AD5BA0AD6A}" destId="{87EC2F81-2E37-4D7D-A498-71C04D5F8C8A}" srcOrd="0" destOrd="0" presId="urn:microsoft.com/office/officeart/2005/8/layout/process5"/>
    <dgm:cxn modelId="{C35ACC6F-532C-4B05-8C40-56A8F96F4AA1}" type="presOf" srcId="{9F3A7CD1-C230-4DC0-A7E1-91B7D3169B88}" destId="{1EA1F6D8-2165-43DD-B155-345CBAB2F0CA}" srcOrd="0" destOrd="0" presId="urn:microsoft.com/office/officeart/2005/8/layout/process5"/>
    <dgm:cxn modelId="{148D915A-7F77-461D-A5F2-6A0B21FA9C30}" type="presOf" srcId="{0BA7638F-0C4A-4E14-8905-EEE36F8249ED}" destId="{E5EAE829-FC6E-4265-96F7-648E27861C61}" srcOrd="0" destOrd="0" presId="urn:microsoft.com/office/officeart/2005/8/layout/process5"/>
    <dgm:cxn modelId="{E686087B-6470-466E-90BC-A24DAAAD6CF2}" type="presOf" srcId="{57056C7B-1B07-481E-989A-BCFC8307D17E}" destId="{1CA79599-DD32-4F68-81A0-17AD55A3A4EC}" srcOrd="0" destOrd="0" presId="urn:microsoft.com/office/officeart/2005/8/layout/process5"/>
    <dgm:cxn modelId="{1407EF7E-DB19-4DA5-AB8C-68B1F031EF6C}" srcId="{9F3A7CD1-C230-4DC0-A7E1-91B7D3169B88}" destId="{B86CBC05-0117-494F-B934-0A25343C095C}" srcOrd="1" destOrd="0" parTransId="{C7B8B6F6-25D6-4A1D-A728-C09187C9AAFE}" sibTransId="{B0CEBA1D-1B0B-40DB-9B38-3C4A06109FED}"/>
    <dgm:cxn modelId="{73F5878C-C477-4957-928E-170C3BA6EF0C}" type="presOf" srcId="{281627BA-0DAA-416F-B3C8-D78DAC0713FD}" destId="{263BBF7F-26BF-4EA6-8BDA-40FAFBC9A540}" srcOrd="1" destOrd="0" presId="urn:microsoft.com/office/officeart/2005/8/layout/process5"/>
    <dgm:cxn modelId="{0C8D7A90-29F8-42AB-BAA3-DBB8C2336FBE}" type="presOf" srcId="{C49FC216-DE3D-4765-BBB3-40AD5BA0AD6A}" destId="{0AB3A579-0665-45A3-A01A-2FA0086D8125}" srcOrd="1" destOrd="0" presId="urn:microsoft.com/office/officeart/2005/8/layout/process5"/>
    <dgm:cxn modelId="{79BB6E96-4D16-4036-804F-3B0241185562}" srcId="{9F3A7CD1-C230-4DC0-A7E1-91B7D3169B88}" destId="{0BA7638F-0C4A-4E14-8905-EEE36F8249ED}" srcOrd="0" destOrd="0" parTransId="{6DC54DD1-A182-4815-BF53-5311A4F13F46}" sibTransId="{281627BA-0DAA-416F-B3C8-D78DAC0713FD}"/>
    <dgm:cxn modelId="{1303AAB9-79D4-4D9B-BAA9-79C5EDA7FD10}" type="presOf" srcId="{B0CEBA1D-1B0B-40DB-9B38-3C4A06109FED}" destId="{960C23BE-243D-4138-B555-F6CDED798278}" srcOrd="0" destOrd="0" presId="urn:microsoft.com/office/officeart/2005/8/layout/process5"/>
    <dgm:cxn modelId="{42F9F6E1-8F0B-423A-8A93-1B334E50E57D}" srcId="{9F3A7CD1-C230-4DC0-A7E1-91B7D3169B88}" destId="{97C8EBFE-3E66-42A7-9E20-9E623D460C7C}" srcOrd="3" destOrd="0" parTransId="{B5155422-1B15-4364-8641-911086562CAD}" sibTransId="{E5959FE9-22D4-4FF0-B1AE-B45C360104C8}"/>
    <dgm:cxn modelId="{383F76EC-615A-4E9B-9F2F-2D668C0E5D41}" type="presOf" srcId="{281627BA-0DAA-416F-B3C8-D78DAC0713FD}" destId="{BE05CEC2-C4AA-4F30-B5B5-BA40C40FE66F}" srcOrd="0" destOrd="0" presId="urn:microsoft.com/office/officeart/2005/8/layout/process5"/>
    <dgm:cxn modelId="{A8BA92B4-471A-43C9-88CB-C60451623AB5}" type="presParOf" srcId="{1EA1F6D8-2165-43DD-B155-345CBAB2F0CA}" destId="{E5EAE829-FC6E-4265-96F7-648E27861C61}" srcOrd="0" destOrd="0" presId="urn:microsoft.com/office/officeart/2005/8/layout/process5"/>
    <dgm:cxn modelId="{628BA3ED-6FF0-49E1-AFA0-80897056D88F}" type="presParOf" srcId="{1EA1F6D8-2165-43DD-B155-345CBAB2F0CA}" destId="{BE05CEC2-C4AA-4F30-B5B5-BA40C40FE66F}" srcOrd="1" destOrd="0" presId="urn:microsoft.com/office/officeart/2005/8/layout/process5"/>
    <dgm:cxn modelId="{07ACC421-CF80-4AE2-B44F-1A3627EDA02A}" type="presParOf" srcId="{BE05CEC2-C4AA-4F30-B5B5-BA40C40FE66F}" destId="{263BBF7F-26BF-4EA6-8BDA-40FAFBC9A540}" srcOrd="0" destOrd="0" presId="urn:microsoft.com/office/officeart/2005/8/layout/process5"/>
    <dgm:cxn modelId="{F953B09F-CE32-496E-AB2D-3F19035F52C0}" type="presParOf" srcId="{1EA1F6D8-2165-43DD-B155-345CBAB2F0CA}" destId="{287106D8-2039-46C9-B459-680EEC547826}" srcOrd="2" destOrd="0" presId="urn:microsoft.com/office/officeart/2005/8/layout/process5"/>
    <dgm:cxn modelId="{53FC76B2-6B8D-4A23-8B86-32F677BB4EF0}" type="presParOf" srcId="{1EA1F6D8-2165-43DD-B155-345CBAB2F0CA}" destId="{960C23BE-243D-4138-B555-F6CDED798278}" srcOrd="3" destOrd="0" presId="urn:microsoft.com/office/officeart/2005/8/layout/process5"/>
    <dgm:cxn modelId="{1D56E9F0-4C5E-4501-949F-5648D470A0ED}" type="presParOf" srcId="{960C23BE-243D-4138-B555-F6CDED798278}" destId="{CA50C323-D004-4258-BAC8-48C35D6343C9}" srcOrd="0" destOrd="0" presId="urn:microsoft.com/office/officeart/2005/8/layout/process5"/>
    <dgm:cxn modelId="{665F7F3C-3AC9-453C-BAFC-FE02DD1F90CC}" type="presParOf" srcId="{1EA1F6D8-2165-43DD-B155-345CBAB2F0CA}" destId="{1CA79599-DD32-4F68-81A0-17AD55A3A4EC}" srcOrd="4" destOrd="0" presId="urn:microsoft.com/office/officeart/2005/8/layout/process5"/>
    <dgm:cxn modelId="{66F5894C-BE2B-4EC8-ADFB-BB5DF2E0B380}" type="presParOf" srcId="{1EA1F6D8-2165-43DD-B155-345CBAB2F0CA}" destId="{87EC2F81-2E37-4D7D-A498-71C04D5F8C8A}" srcOrd="5" destOrd="0" presId="urn:microsoft.com/office/officeart/2005/8/layout/process5"/>
    <dgm:cxn modelId="{ADC62633-E234-436D-A42E-7F4AE7566D9E}" type="presParOf" srcId="{87EC2F81-2E37-4D7D-A498-71C04D5F8C8A}" destId="{0AB3A579-0665-45A3-A01A-2FA0086D8125}" srcOrd="0" destOrd="0" presId="urn:microsoft.com/office/officeart/2005/8/layout/process5"/>
    <dgm:cxn modelId="{2FD02790-4BD8-4798-A812-D8274C72CD04}" type="presParOf" srcId="{1EA1F6D8-2165-43DD-B155-345CBAB2F0CA}" destId="{A0086BD9-4697-4614-9B40-7C03CED56CDA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4A3F81-EF50-40D4-B7AB-BCDB861D663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CEA88A1F-9AB0-4BEF-8382-B95AA19DA38C}">
      <dgm:prSet phldrT="[Texto]"/>
      <dgm:spPr/>
      <dgm:t>
        <a:bodyPr/>
        <a:lstStyle/>
        <a:p>
          <a:r>
            <a:rPr lang="es-ES" dirty="0"/>
            <a:t>I.-Lugar donde se realiza la consulta; </a:t>
          </a:r>
          <a:endParaRPr lang="es-MX" dirty="0"/>
        </a:p>
      </dgm:t>
    </dgm:pt>
    <dgm:pt modelId="{15221DF2-0B82-40BE-BE0D-A4ED0EDDFD2F}" type="parTrans" cxnId="{CB9942A9-565A-4E6E-BF0E-B0C861D8C7F4}">
      <dgm:prSet/>
      <dgm:spPr/>
      <dgm:t>
        <a:bodyPr/>
        <a:lstStyle/>
        <a:p>
          <a:endParaRPr lang="es-MX"/>
        </a:p>
      </dgm:t>
    </dgm:pt>
    <dgm:pt modelId="{3C5CD32F-35F6-4BA7-B323-A361A5230A93}" type="sibTrans" cxnId="{CB9942A9-565A-4E6E-BF0E-B0C861D8C7F4}">
      <dgm:prSet/>
      <dgm:spPr/>
      <dgm:t>
        <a:bodyPr/>
        <a:lstStyle/>
        <a:p>
          <a:endParaRPr lang="es-MX"/>
        </a:p>
      </dgm:t>
    </dgm:pt>
    <dgm:pt modelId="{DC528AC4-0096-4D28-8582-EDCAE0947958}">
      <dgm:prSet phldrT="[Texto]"/>
      <dgm:spPr/>
      <dgm:t>
        <a:bodyPr/>
        <a:lstStyle/>
        <a:p>
          <a:r>
            <a:rPr lang="es-ES" dirty="0"/>
            <a:t>II.- Hora de inicio y hora de término de la consulta; </a:t>
          </a:r>
          <a:endParaRPr lang="es-MX" dirty="0"/>
        </a:p>
      </dgm:t>
    </dgm:pt>
    <dgm:pt modelId="{A0039E92-78E1-45BE-B8CD-7C1A55CFE917}" type="parTrans" cxnId="{2938D649-C669-4B02-A84F-A321545049C7}">
      <dgm:prSet/>
      <dgm:spPr/>
      <dgm:t>
        <a:bodyPr/>
        <a:lstStyle/>
        <a:p>
          <a:endParaRPr lang="es-MX"/>
        </a:p>
      </dgm:t>
    </dgm:pt>
    <dgm:pt modelId="{30EFAC72-5DA3-4CAA-9DE5-D174A6E8C2ED}" type="sibTrans" cxnId="{2938D649-C669-4B02-A84F-A321545049C7}">
      <dgm:prSet/>
      <dgm:spPr/>
      <dgm:t>
        <a:bodyPr/>
        <a:lstStyle/>
        <a:p>
          <a:endParaRPr lang="es-MX"/>
        </a:p>
      </dgm:t>
    </dgm:pt>
    <dgm:pt modelId="{00C007F3-84A5-4003-B676-794208634B5A}">
      <dgm:prSet phldrT="[Texto]"/>
      <dgm:spPr/>
      <dgm:t>
        <a:bodyPr/>
        <a:lstStyle/>
        <a:p>
          <a:r>
            <a:rPr lang="es-ES" dirty="0"/>
            <a:t>IV. En su caso, incidencias que se hubieren presentado durante la consulta; </a:t>
          </a:r>
          <a:endParaRPr lang="es-MX" dirty="0"/>
        </a:p>
      </dgm:t>
    </dgm:pt>
    <dgm:pt modelId="{5A0A7A24-737F-4A57-9DE3-6D21B6E2375A}" type="parTrans" cxnId="{59BCBCDC-7EBF-4942-99BA-38E40F275219}">
      <dgm:prSet/>
      <dgm:spPr/>
      <dgm:t>
        <a:bodyPr/>
        <a:lstStyle/>
        <a:p>
          <a:endParaRPr lang="es-MX"/>
        </a:p>
      </dgm:t>
    </dgm:pt>
    <dgm:pt modelId="{A5C0B84B-0C27-4691-8D3B-EDD97D94747A}" type="sibTrans" cxnId="{59BCBCDC-7EBF-4942-99BA-38E40F275219}">
      <dgm:prSet/>
      <dgm:spPr/>
      <dgm:t>
        <a:bodyPr/>
        <a:lstStyle/>
        <a:p>
          <a:endParaRPr lang="es-MX"/>
        </a:p>
      </dgm:t>
    </dgm:pt>
    <dgm:pt modelId="{C6B6B680-104F-45CB-91CC-33AEE077CC76}">
      <dgm:prSet phldrT="[Texto]"/>
      <dgm:spPr/>
      <dgm:t>
        <a:bodyPr/>
        <a:lstStyle/>
        <a:p>
          <a:r>
            <a:rPr lang="es-ES" dirty="0"/>
            <a:t>V. Identificación, nombre y firma del solicitante y del autorizado para llevar a cabo la diligencia de la consulta; </a:t>
          </a:r>
        </a:p>
      </dgm:t>
    </dgm:pt>
    <dgm:pt modelId="{70117D4D-E73D-4A49-8A33-98BD5277E2D9}" type="parTrans" cxnId="{E1AB9692-91EC-4024-968D-7124D2EC695E}">
      <dgm:prSet/>
      <dgm:spPr/>
      <dgm:t>
        <a:bodyPr/>
        <a:lstStyle/>
        <a:p>
          <a:endParaRPr lang="es-MX"/>
        </a:p>
      </dgm:t>
    </dgm:pt>
    <dgm:pt modelId="{2E4E46B6-26D7-4BCA-AD9B-ADB88CBD0600}" type="sibTrans" cxnId="{E1AB9692-91EC-4024-968D-7124D2EC695E}">
      <dgm:prSet/>
      <dgm:spPr/>
      <dgm:t>
        <a:bodyPr/>
        <a:lstStyle/>
        <a:p>
          <a:endParaRPr lang="es-MX"/>
        </a:p>
      </dgm:t>
    </dgm:pt>
    <dgm:pt modelId="{BEFBAA18-E8D5-4BDC-A16D-BCBCEFFA9FC9}">
      <dgm:prSet phldrT="[Texto]"/>
      <dgm:spPr/>
      <dgm:t>
        <a:bodyPr/>
        <a:lstStyle/>
        <a:p>
          <a:r>
            <a:rPr lang="es-ES" dirty="0"/>
            <a:t>VI. Identificación nombre y firma del servidor público o del personal que para tal efecto se haya designado por parte del sujeto obligado para proporcionar la información pública en la modalidad de consulta directa; </a:t>
          </a:r>
          <a:endParaRPr lang="es-MX" dirty="0"/>
        </a:p>
      </dgm:t>
    </dgm:pt>
    <dgm:pt modelId="{4DF9B2C5-BE01-4DDC-8206-009F04579684}" type="parTrans" cxnId="{76D5D625-4517-4BA7-92F3-3C1344A5CEDA}">
      <dgm:prSet/>
      <dgm:spPr/>
      <dgm:t>
        <a:bodyPr/>
        <a:lstStyle/>
        <a:p>
          <a:endParaRPr lang="es-MX"/>
        </a:p>
      </dgm:t>
    </dgm:pt>
    <dgm:pt modelId="{B0043A65-92F0-4ADE-8ABD-3919B18BF9DE}" type="sibTrans" cxnId="{76D5D625-4517-4BA7-92F3-3C1344A5CEDA}">
      <dgm:prSet/>
      <dgm:spPr/>
      <dgm:t>
        <a:bodyPr/>
        <a:lstStyle/>
        <a:p>
          <a:endParaRPr lang="es-MX"/>
        </a:p>
      </dgm:t>
    </dgm:pt>
    <dgm:pt modelId="{9142B116-D4D2-4E97-B103-B47115641183}">
      <dgm:prSet/>
      <dgm:spPr/>
      <dgm:t>
        <a:bodyPr/>
        <a:lstStyle/>
        <a:p>
          <a:r>
            <a:rPr lang="es-ES" dirty="0"/>
            <a:t>III. La información objeto de la consulta; </a:t>
          </a:r>
        </a:p>
      </dgm:t>
    </dgm:pt>
    <dgm:pt modelId="{252EB79A-DEB2-4B3E-AE13-C544BC434780}" type="parTrans" cxnId="{C0D6F122-E6F6-48EF-A2E0-CFE1AB315BDA}">
      <dgm:prSet/>
      <dgm:spPr/>
      <dgm:t>
        <a:bodyPr/>
        <a:lstStyle/>
        <a:p>
          <a:endParaRPr lang="es-MX"/>
        </a:p>
      </dgm:t>
    </dgm:pt>
    <dgm:pt modelId="{F5E3D679-B652-419F-8626-67A366CC4A3F}" type="sibTrans" cxnId="{C0D6F122-E6F6-48EF-A2E0-CFE1AB315BDA}">
      <dgm:prSet/>
      <dgm:spPr/>
      <dgm:t>
        <a:bodyPr/>
        <a:lstStyle/>
        <a:p>
          <a:endParaRPr lang="es-MX"/>
        </a:p>
      </dgm:t>
    </dgm:pt>
    <dgm:pt modelId="{EB7255DB-D7B7-4F84-840C-A42952FECEEE}" type="pres">
      <dgm:prSet presAssocID="{604A3F81-EF50-40D4-B7AB-BCDB861D663A}" presName="diagram" presStyleCnt="0">
        <dgm:presLayoutVars>
          <dgm:dir/>
          <dgm:resizeHandles val="exact"/>
        </dgm:presLayoutVars>
      </dgm:prSet>
      <dgm:spPr/>
    </dgm:pt>
    <dgm:pt modelId="{C7FBBE62-D836-4984-B939-DEE7949FF7A0}" type="pres">
      <dgm:prSet presAssocID="{CEA88A1F-9AB0-4BEF-8382-B95AA19DA38C}" presName="node" presStyleLbl="node1" presStyleIdx="0" presStyleCnt="6">
        <dgm:presLayoutVars>
          <dgm:bulletEnabled val="1"/>
        </dgm:presLayoutVars>
      </dgm:prSet>
      <dgm:spPr/>
    </dgm:pt>
    <dgm:pt modelId="{1520F608-52F2-4BBB-958A-562858F5A398}" type="pres">
      <dgm:prSet presAssocID="{3C5CD32F-35F6-4BA7-B323-A361A5230A93}" presName="sibTrans" presStyleCnt="0"/>
      <dgm:spPr/>
    </dgm:pt>
    <dgm:pt modelId="{D8A0856D-287F-45BE-92D5-F4FF02A807F2}" type="pres">
      <dgm:prSet presAssocID="{DC528AC4-0096-4D28-8582-EDCAE0947958}" presName="node" presStyleLbl="node1" presStyleIdx="1" presStyleCnt="6">
        <dgm:presLayoutVars>
          <dgm:bulletEnabled val="1"/>
        </dgm:presLayoutVars>
      </dgm:prSet>
      <dgm:spPr/>
    </dgm:pt>
    <dgm:pt modelId="{2B929313-D448-46A9-A642-FE33EBAE5F08}" type="pres">
      <dgm:prSet presAssocID="{30EFAC72-5DA3-4CAA-9DE5-D174A6E8C2ED}" presName="sibTrans" presStyleCnt="0"/>
      <dgm:spPr/>
    </dgm:pt>
    <dgm:pt modelId="{639847F9-E731-48D2-8931-A4DACB431A67}" type="pres">
      <dgm:prSet presAssocID="{00C007F3-84A5-4003-B676-794208634B5A}" presName="node" presStyleLbl="node1" presStyleIdx="2" presStyleCnt="6" custLinFactX="-100000" custLinFactY="19103" custLinFactNeighborX="-118655" custLinFactNeighborY="100000">
        <dgm:presLayoutVars>
          <dgm:bulletEnabled val="1"/>
        </dgm:presLayoutVars>
      </dgm:prSet>
      <dgm:spPr/>
    </dgm:pt>
    <dgm:pt modelId="{0587F9DF-29BA-4EA0-BD28-0E8475501122}" type="pres">
      <dgm:prSet presAssocID="{A5C0B84B-0C27-4691-8D3B-EDD97D94747A}" presName="sibTrans" presStyleCnt="0"/>
      <dgm:spPr/>
    </dgm:pt>
    <dgm:pt modelId="{9BFA6EEA-32F3-4AB3-86D5-86E8C7467B81}" type="pres">
      <dgm:prSet presAssocID="{9142B116-D4D2-4E97-B103-B47115641183}" presName="node" presStyleLbl="node1" presStyleIdx="3" presStyleCnt="6" custLinFactX="100000" custLinFactY="-18453" custLinFactNeighborX="121042" custLinFactNeighborY="-100000">
        <dgm:presLayoutVars>
          <dgm:bulletEnabled val="1"/>
        </dgm:presLayoutVars>
      </dgm:prSet>
      <dgm:spPr/>
    </dgm:pt>
    <dgm:pt modelId="{B6EA7332-8603-4D85-A841-CC8F8511A33C}" type="pres">
      <dgm:prSet presAssocID="{F5E3D679-B652-419F-8626-67A366CC4A3F}" presName="sibTrans" presStyleCnt="0"/>
      <dgm:spPr/>
    </dgm:pt>
    <dgm:pt modelId="{5EE5AACB-EE5C-4498-99BD-AC489397963B}" type="pres">
      <dgm:prSet presAssocID="{C6B6B680-104F-45CB-91CC-33AEE077CC76}" presName="node" presStyleLbl="node1" presStyleIdx="4" presStyleCnt="6">
        <dgm:presLayoutVars>
          <dgm:bulletEnabled val="1"/>
        </dgm:presLayoutVars>
      </dgm:prSet>
      <dgm:spPr/>
    </dgm:pt>
    <dgm:pt modelId="{1D2C8AC1-18F4-4938-944F-CC0D27EFA16E}" type="pres">
      <dgm:prSet presAssocID="{2E4E46B6-26D7-4BCA-AD9B-ADB88CBD0600}" presName="sibTrans" presStyleCnt="0"/>
      <dgm:spPr/>
    </dgm:pt>
    <dgm:pt modelId="{DBBE09C4-1C58-415E-9334-B0B10420FD01}" type="pres">
      <dgm:prSet presAssocID="{BEFBAA18-E8D5-4BDC-A16D-BCBCEFFA9FC9}" presName="node" presStyleLbl="node1" presStyleIdx="5" presStyleCnt="6">
        <dgm:presLayoutVars>
          <dgm:bulletEnabled val="1"/>
        </dgm:presLayoutVars>
      </dgm:prSet>
      <dgm:spPr/>
    </dgm:pt>
  </dgm:ptLst>
  <dgm:cxnLst>
    <dgm:cxn modelId="{C0D6F122-E6F6-48EF-A2E0-CFE1AB315BDA}" srcId="{604A3F81-EF50-40D4-B7AB-BCDB861D663A}" destId="{9142B116-D4D2-4E97-B103-B47115641183}" srcOrd="3" destOrd="0" parTransId="{252EB79A-DEB2-4B3E-AE13-C544BC434780}" sibTransId="{F5E3D679-B652-419F-8626-67A366CC4A3F}"/>
    <dgm:cxn modelId="{76D5D625-4517-4BA7-92F3-3C1344A5CEDA}" srcId="{604A3F81-EF50-40D4-B7AB-BCDB861D663A}" destId="{BEFBAA18-E8D5-4BDC-A16D-BCBCEFFA9FC9}" srcOrd="5" destOrd="0" parTransId="{4DF9B2C5-BE01-4DDC-8206-009F04579684}" sibTransId="{B0043A65-92F0-4ADE-8ABD-3919B18BF9DE}"/>
    <dgm:cxn modelId="{64BC863E-B300-406F-9118-8B46DAAD8A9E}" type="presOf" srcId="{BEFBAA18-E8D5-4BDC-A16D-BCBCEFFA9FC9}" destId="{DBBE09C4-1C58-415E-9334-B0B10420FD01}" srcOrd="0" destOrd="0" presId="urn:microsoft.com/office/officeart/2005/8/layout/default"/>
    <dgm:cxn modelId="{2938D649-C669-4B02-A84F-A321545049C7}" srcId="{604A3F81-EF50-40D4-B7AB-BCDB861D663A}" destId="{DC528AC4-0096-4D28-8582-EDCAE0947958}" srcOrd="1" destOrd="0" parTransId="{A0039E92-78E1-45BE-B8CD-7C1A55CFE917}" sibTransId="{30EFAC72-5DA3-4CAA-9DE5-D174A6E8C2ED}"/>
    <dgm:cxn modelId="{CDE4D574-A11F-4400-A3F7-CB8A7F28BC4C}" type="presOf" srcId="{DC528AC4-0096-4D28-8582-EDCAE0947958}" destId="{D8A0856D-287F-45BE-92D5-F4FF02A807F2}" srcOrd="0" destOrd="0" presId="urn:microsoft.com/office/officeart/2005/8/layout/default"/>
    <dgm:cxn modelId="{E1AB9692-91EC-4024-968D-7124D2EC695E}" srcId="{604A3F81-EF50-40D4-B7AB-BCDB861D663A}" destId="{C6B6B680-104F-45CB-91CC-33AEE077CC76}" srcOrd="4" destOrd="0" parTransId="{70117D4D-E73D-4A49-8A33-98BD5277E2D9}" sibTransId="{2E4E46B6-26D7-4BCA-AD9B-ADB88CBD0600}"/>
    <dgm:cxn modelId="{CB9942A9-565A-4E6E-BF0E-B0C861D8C7F4}" srcId="{604A3F81-EF50-40D4-B7AB-BCDB861D663A}" destId="{CEA88A1F-9AB0-4BEF-8382-B95AA19DA38C}" srcOrd="0" destOrd="0" parTransId="{15221DF2-0B82-40BE-BE0D-A4ED0EDDFD2F}" sibTransId="{3C5CD32F-35F6-4BA7-B323-A361A5230A93}"/>
    <dgm:cxn modelId="{55B501AD-CB66-4EE9-9863-12F1ED24CACD}" type="presOf" srcId="{C6B6B680-104F-45CB-91CC-33AEE077CC76}" destId="{5EE5AACB-EE5C-4498-99BD-AC489397963B}" srcOrd="0" destOrd="0" presId="urn:microsoft.com/office/officeart/2005/8/layout/default"/>
    <dgm:cxn modelId="{744081AF-80FC-40B9-A008-75ED08E4764E}" type="presOf" srcId="{00C007F3-84A5-4003-B676-794208634B5A}" destId="{639847F9-E731-48D2-8931-A4DACB431A67}" srcOrd="0" destOrd="0" presId="urn:microsoft.com/office/officeart/2005/8/layout/default"/>
    <dgm:cxn modelId="{42AF21C6-9B80-48D0-97C5-D694969A786D}" type="presOf" srcId="{CEA88A1F-9AB0-4BEF-8382-B95AA19DA38C}" destId="{C7FBBE62-D836-4984-B939-DEE7949FF7A0}" srcOrd="0" destOrd="0" presId="urn:microsoft.com/office/officeart/2005/8/layout/default"/>
    <dgm:cxn modelId="{59BCBCDC-7EBF-4942-99BA-38E40F275219}" srcId="{604A3F81-EF50-40D4-B7AB-BCDB861D663A}" destId="{00C007F3-84A5-4003-B676-794208634B5A}" srcOrd="2" destOrd="0" parTransId="{5A0A7A24-737F-4A57-9DE3-6D21B6E2375A}" sibTransId="{A5C0B84B-0C27-4691-8D3B-EDD97D94747A}"/>
    <dgm:cxn modelId="{84AAA1E2-059C-4653-94E0-D103111DAA01}" type="presOf" srcId="{604A3F81-EF50-40D4-B7AB-BCDB861D663A}" destId="{EB7255DB-D7B7-4F84-840C-A42952FECEEE}" srcOrd="0" destOrd="0" presId="urn:microsoft.com/office/officeart/2005/8/layout/default"/>
    <dgm:cxn modelId="{072BDDF7-F681-4061-8554-00D1AE8002C9}" type="presOf" srcId="{9142B116-D4D2-4E97-B103-B47115641183}" destId="{9BFA6EEA-32F3-4AB3-86D5-86E8C7467B81}" srcOrd="0" destOrd="0" presId="urn:microsoft.com/office/officeart/2005/8/layout/default"/>
    <dgm:cxn modelId="{2EC50012-4A7F-40E0-B08D-16664743E5AC}" type="presParOf" srcId="{EB7255DB-D7B7-4F84-840C-A42952FECEEE}" destId="{C7FBBE62-D836-4984-B939-DEE7949FF7A0}" srcOrd="0" destOrd="0" presId="urn:microsoft.com/office/officeart/2005/8/layout/default"/>
    <dgm:cxn modelId="{1FD147C9-ED94-4902-8B84-158EA7942D14}" type="presParOf" srcId="{EB7255DB-D7B7-4F84-840C-A42952FECEEE}" destId="{1520F608-52F2-4BBB-958A-562858F5A398}" srcOrd="1" destOrd="0" presId="urn:microsoft.com/office/officeart/2005/8/layout/default"/>
    <dgm:cxn modelId="{BBDE129E-0A83-45BB-8CB9-11647D29FD2A}" type="presParOf" srcId="{EB7255DB-D7B7-4F84-840C-A42952FECEEE}" destId="{D8A0856D-287F-45BE-92D5-F4FF02A807F2}" srcOrd="2" destOrd="0" presId="urn:microsoft.com/office/officeart/2005/8/layout/default"/>
    <dgm:cxn modelId="{0B7A4BAC-DA0C-4883-88B7-B7FBA3716F8E}" type="presParOf" srcId="{EB7255DB-D7B7-4F84-840C-A42952FECEEE}" destId="{2B929313-D448-46A9-A642-FE33EBAE5F08}" srcOrd="3" destOrd="0" presId="urn:microsoft.com/office/officeart/2005/8/layout/default"/>
    <dgm:cxn modelId="{FB5B55CA-52AF-4B70-83C8-62ACB93FD0F6}" type="presParOf" srcId="{EB7255DB-D7B7-4F84-840C-A42952FECEEE}" destId="{639847F9-E731-48D2-8931-A4DACB431A67}" srcOrd="4" destOrd="0" presId="urn:microsoft.com/office/officeart/2005/8/layout/default"/>
    <dgm:cxn modelId="{7AAE7E06-1459-44BD-B757-11593D52573E}" type="presParOf" srcId="{EB7255DB-D7B7-4F84-840C-A42952FECEEE}" destId="{0587F9DF-29BA-4EA0-BD28-0E8475501122}" srcOrd="5" destOrd="0" presId="urn:microsoft.com/office/officeart/2005/8/layout/default"/>
    <dgm:cxn modelId="{6085B2F1-5741-4CC5-B477-0FACE3C5323F}" type="presParOf" srcId="{EB7255DB-D7B7-4F84-840C-A42952FECEEE}" destId="{9BFA6EEA-32F3-4AB3-86D5-86E8C7467B81}" srcOrd="6" destOrd="0" presId="urn:microsoft.com/office/officeart/2005/8/layout/default"/>
    <dgm:cxn modelId="{68F87019-5BBC-41D5-BE19-3B38C4FF0644}" type="presParOf" srcId="{EB7255DB-D7B7-4F84-840C-A42952FECEEE}" destId="{B6EA7332-8603-4D85-A841-CC8F8511A33C}" srcOrd="7" destOrd="0" presId="urn:microsoft.com/office/officeart/2005/8/layout/default"/>
    <dgm:cxn modelId="{90DCCC87-0E8F-4009-B5E5-4CAD5293E41D}" type="presParOf" srcId="{EB7255DB-D7B7-4F84-840C-A42952FECEEE}" destId="{5EE5AACB-EE5C-4498-99BD-AC489397963B}" srcOrd="8" destOrd="0" presId="urn:microsoft.com/office/officeart/2005/8/layout/default"/>
    <dgm:cxn modelId="{91140750-BEC0-445D-90E2-23FEFC67D04A}" type="presParOf" srcId="{EB7255DB-D7B7-4F84-840C-A42952FECEEE}" destId="{1D2C8AC1-18F4-4938-944F-CC0D27EFA16E}" srcOrd="9" destOrd="0" presId="urn:microsoft.com/office/officeart/2005/8/layout/default"/>
    <dgm:cxn modelId="{2676FF01-9F01-4C45-B792-8ED479F59B5E}" type="presParOf" srcId="{EB7255DB-D7B7-4F84-840C-A42952FECEEE}" destId="{DBBE09C4-1C58-415E-9334-B0B10420FD0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C5061FB-0799-4CB4-A0EF-E75DA0FB89AD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CAD30EA-D809-4692-AD13-A75C5F0ADDF7}">
      <dgm:prSet phldrT="[Texto]"/>
      <dgm:spPr>
        <a:noFill/>
        <a:ln w="38100">
          <a:solidFill>
            <a:srgbClr val="92D050"/>
          </a:solidFill>
        </a:ln>
        <a:effectLst/>
      </dgm:spPr>
      <dgm:t>
        <a:bodyPr/>
        <a:lstStyle/>
        <a:p>
          <a:r>
            <a:rPr lang="es-MX" dirty="0">
              <a:solidFill>
                <a:schemeClr val="tx1"/>
              </a:solidFill>
            </a:rPr>
            <a:t>Analizar el caso y tomar las medidas necesarias para localizar l información</a:t>
          </a:r>
        </a:p>
      </dgm:t>
    </dgm:pt>
    <dgm:pt modelId="{8C308258-31A0-4932-A208-E519E706A1E2}" type="parTrans" cxnId="{CC2CBCC6-EDAE-4028-8B9E-7828ACEE8BF6}">
      <dgm:prSet/>
      <dgm:spPr/>
      <dgm:t>
        <a:bodyPr/>
        <a:lstStyle/>
        <a:p>
          <a:endParaRPr lang="es-MX"/>
        </a:p>
      </dgm:t>
    </dgm:pt>
    <dgm:pt modelId="{E5071A38-236A-4FCD-BA6D-FAFD3B5029DB}" type="sibTrans" cxnId="{CC2CBCC6-EDAE-4028-8B9E-7828ACEE8BF6}">
      <dgm:prSet/>
      <dgm:spPr/>
      <dgm:t>
        <a:bodyPr/>
        <a:lstStyle/>
        <a:p>
          <a:endParaRPr lang="es-MX"/>
        </a:p>
      </dgm:t>
    </dgm:pt>
    <dgm:pt modelId="{3A06C084-C45A-40FD-BCA6-5E62FC83B344}">
      <dgm:prSet phldrT="[Texto]"/>
      <dgm:spPr>
        <a:noFill/>
        <a:ln w="38100">
          <a:solidFill>
            <a:srgbClr val="00B0F0"/>
          </a:solidFill>
        </a:ln>
        <a:effectLst/>
      </dgm:spPr>
      <dgm:t>
        <a:bodyPr/>
        <a:lstStyle/>
        <a:p>
          <a:endParaRPr lang="es-MX" dirty="0"/>
        </a:p>
        <a:p>
          <a:endParaRPr lang="es-MX" dirty="0"/>
        </a:p>
        <a:p>
          <a:r>
            <a:rPr lang="es-MX" dirty="0">
              <a:solidFill>
                <a:schemeClr val="tx1"/>
              </a:solidFill>
            </a:rPr>
            <a:t>Expedir una resolución que confirme la inexistencia del documento</a:t>
          </a:r>
        </a:p>
      </dgm:t>
    </dgm:pt>
    <dgm:pt modelId="{87F0A7AC-6AEA-4EDE-991C-35DCBE321CF5}" type="parTrans" cxnId="{E81256D5-B881-4BE5-94F8-7F45FCF18C77}">
      <dgm:prSet/>
      <dgm:spPr/>
      <dgm:t>
        <a:bodyPr/>
        <a:lstStyle/>
        <a:p>
          <a:endParaRPr lang="es-MX"/>
        </a:p>
      </dgm:t>
    </dgm:pt>
    <dgm:pt modelId="{5BC937DB-D654-45E8-8B92-45751DBB9C0B}" type="sibTrans" cxnId="{E81256D5-B881-4BE5-94F8-7F45FCF18C77}">
      <dgm:prSet/>
      <dgm:spPr/>
      <dgm:t>
        <a:bodyPr/>
        <a:lstStyle/>
        <a:p>
          <a:endParaRPr lang="es-MX"/>
        </a:p>
      </dgm:t>
    </dgm:pt>
    <dgm:pt modelId="{60A2B19C-0E79-4721-88D7-079AFEE8C9F0}">
      <dgm:prSet phldrT="[Texto]"/>
      <dgm:spPr>
        <a:noFill/>
        <a:ln w="38100">
          <a:solidFill>
            <a:srgbClr val="00B0F0"/>
          </a:solidFill>
        </a:ln>
        <a:effectLst/>
      </dgm:spPr>
      <dgm:t>
        <a:bodyPr/>
        <a:lstStyle/>
        <a:p>
          <a:endParaRPr lang="es-MX" dirty="0"/>
        </a:p>
      </dgm:t>
    </dgm:pt>
    <dgm:pt modelId="{ABD689EA-9CC1-43A5-9C23-B5E77C4B926B}" type="parTrans" cxnId="{753C2FD2-2CE2-46B0-9FAD-2EFC523EB179}">
      <dgm:prSet/>
      <dgm:spPr/>
      <dgm:t>
        <a:bodyPr/>
        <a:lstStyle/>
        <a:p>
          <a:endParaRPr lang="es-MX"/>
        </a:p>
      </dgm:t>
    </dgm:pt>
    <dgm:pt modelId="{7BE1D4DD-DF85-48F1-A144-330B270C026D}" type="sibTrans" cxnId="{753C2FD2-2CE2-46B0-9FAD-2EFC523EB179}">
      <dgm:prSet/>
      <dgm:spPr/>
      <dgm:t>
        <a:bodyPr/>
        <a:lstStyle/>
        <a:p>
          <a:endParaRPr lang="es-MX"/>
        </a:p>
      </dgm:t>
    </dgm:pt>
    <dgm:pt modelId="{86359CBE-8CA2-4BAF-974B-098F08204D97}">
      <dgm:prSet phldrT="[Texto]"/>
      <dgm:spPr>
        <a:noFill/>
        <a:ln w="38100">
          <a:solidFill>
            <a:srgbClr val="CC99FF"/>
          </a:solidFill>
        </a:ln>
        <a:effectLst/>
      </dgm:spPr>
      <dgm:t>
        <a:bodyPr/>
        <a:lstStyle/>
        <a:p>
          <a:r>
            <a:rPr lang="es-MX" dirty="0">
              <a:solidFill>
                <a:schemeClr val="tx1"/>
              </a:solidFill>
            </a:rPr>
            <a:t>Notificar al Órgano interno de control o equivalente del sujeto obligado quien, en su caso, deberá iniciar el procedimiento de responsabilidad administrativa que corresponda</a:t>
          </a:r>
        </a:p>
      </dgm:t>
    </dgm:pt>
    <dgm:pt modelId="{DDA08B98-DC53-42A3-85A1-31B84002B65B}" type="parTrans" cxnId="{40C1D16C-141D-408B-B2C0-2B9FB2E8CCDC}">
      <dgm:prSet/>
      <dgm:spPr/>
      <dgm:t>
        <a:bodyPr/>
        <a:lstStyle/>
        <a:p>
          <a:endParaRPr lang="es-MX"/>
        </a:p>
      </dgm:t>
    </dgm:pt>
    <dgm:pt modelId="{DDC582EC-0F8D-456E-B25C-FA0EE3335F7B}" type="sibTrans" cxnId="{40C1D16C-141D-408B-B2C0-2B9FB2E8CCDC}">
      <dgm:prSet/>
      <dgm:spPr/>
      <dgm:t>
        <a:bodyPr/>
        <a:lstStyle/>
        <a:p>
          <a:endParaRPr lang="es-MX"/>
        </a:p>
      </dgm:t>
    </dgm:pt>
    <dgm:pt modelId="{188D36AA-2485-4295-8E1F-7221F7BF1A47}">
      <dgm:prSet/>
      <dgm:spPr>
        <a:noFill/>
        <a:ln w="38100">
          <a:solidFill>
            <a:schemeClr val="accent2"/>
          </a:solidFill>
        </a:ln>
        <a:effectLst/>
      </dgm:spPr>
      <dgm:t>
        <a:bodyPr/>
        <a:lstStyle/>
        <a:p>
          <a:r>
            <a:rPr lang="es-MX" dirty="0">
              <a:solidFill>
                <a:schemeClr val="tx1"/>
              </a:solidFill>
            </a:rPr>
            <a:t>Se ordenará, siempre que sea materialmente posible, que se genere o se reponga la información</a:t>
          </a:r>
        </a:p>
      </dgm:t>
    </dgm:pt>
    <dgm:pt modelId="{B7DF7381-E966-41A0-9468-53EBBE5ACAA0}" type="parTrans" cxnId="{B92193EE-1D86-4BFF-9AC7-18DC244D05B7}">
      <dgm:prSet/>
      <dgm:spPr/>
      <dgm:t>
        <a:bodyPr/>
        <a:lstStyle/>
        <a:p>
          <a:endParaRPr lang="es-MX"/>
        </a:p>
      </dgm:t>
    </dgm:pt>
    <dgm:pt modelId="{DE5AAAE1-C446-4E9D-B95E-D6FEF1635C60}" type="sibTrans" cxnId="{B92193EE-1D86-4BFF-9AC7-18DC244D05B7}">
      <dgm:prSet/>
      <dgm:spPr/>
      <dgm:t>
        <a:bodyPr/>
        <a:lstStyle/>
        <a:p>
          <a:endParaRPr lang="es-MX"/>
        </a:p>
      </dgm:t>
    </dgm:pt>
    <dgm:pt modelId="{26AC0D89-DB57-4CBA-96EA-78CB22B76759}" type="pres">
      <dgm:prSet presAssocID="{0C5061FB-0799-4CB4-A0EF-E75DA0FB89AD}" presName="Name0" presStyleCnt="0">
        <dgm:presLayoutVars>
          <dgm:dir/>
          <dgm:resizeHandles val="exact"/>
        </dgm:presLayoutVars>
      </dgm:prSet>
      <dgm:spPr/>
    </dgm:pt>
    <dgm:pt modelId="{FEE9C440-3F2E-421C-94EB-8ECBBA5F28E0}" type="pres">
      <dgm:prSet presAssocID="{7CAD30EA-D809-4692-AD13-A75C5F0ADDF7}" presName="node" presStyleLbl="node1" presStyleIdx="0" presStyleCnt="4">
        <dgm:presLayoutVars>
          <dgm:bulletEnabled val="1"/>
        </dgm:presLayoutVars>
      </dgm:prSet>
      <dgm:spPr/>
    </dgm:pt>
    <dgm:pt modelId="{F39A3A3E-FC10-4DD0-8BAE-BFD4D007D231}" type="pres">
      <dgm:prSet presAssocID="{E5071A38-236A-4FCD-BA6D-FAFD3B5029DB}" presName="sibTrans" presStyleCnt="0"/>
      <dgm:spPr/>
    </dgm:pt>
    <dgm:pt modelId="{1D477185-B067-43C5-9F41-0F2EFF80C70E}" type="pres">
      <dgm:prSet presAssocID="{3A06C084-C45A-40FD-BCA6-5E62FC83B344}" presName="node" presStyleLbl="node1" presStyleIdx="1" presStyleCnt="4">
        <dgm:presLayoutVars>
          <dgm:bulletEnabled val="1"/>
        </dgm:presLayoutVars>
      </dgm:prSet>
      <dgm:spPr/>
    </dgm:pt>
    <dgm:pt modelId="{DC07127D-E5CB-42F0-A558-F0BCBD3B6579}" type="pres">
      <dgm:prSet presAssocID="{5BC937DB-D654-45E8-8B92-45751DBB9C0B}" presName="sibTrans" presStyleCnt="0"/>
      <dgm:spPr/>
    </dgm:pt>
    <dgm:pt modelId="{C74DF44E-E42D-40D6-965F-B15A80294D01}" type="pres">
      <dgm:prSet presAssocID="{188D36AA-2485-4295-8E1F-7221F7BF1A47}" presName="node" presStyleLbl="node1" presStyleIdx="2" presStyleCnt="4">
        <dgm:presLayoutVars>
          <dgm:bulletEnabled val="1"/>
        </dgm:presLayoutVars>
      </dgm:prSet>
      <dgm:spPr/>
    </dgm:pt>
    <dgm:pt modelId="{B9FFA610-CB16-4012-913C-FAF9A1E2FEF9}" type="pres">
      <dgm:prSet presAssocID="{DE5AAAE1-C446-4E9D-B95E-D6FEF1635C60}" presName="sibTrans" presStyleCnt="0"/>
      <dgm:spPr/>
    </dgm:pt>
    <dgm:pt modelId="{4B71988D-3DFF-4B47-80C4-D879E1CFFF20}" type="pres">
      <dgm:prSet presAssocID="{86359CBE-8CA2-4BAF-974B-098F08204D97}" presName="node" presStyleLbl="node1" presStyleIdx="3" presStyleCnt="4">
        <dgm:presLayoutVars>
          <dgm:bulletEnabled val="1"/>
        </dgm:presLayoutVars>
      </dgm:prSet>
      <dgm:spPr/>
    </dgm:pt>
  </dgm:ptLst>
  <dgm:cxnLst>
    <dgm:cxn modelId="{09DA6719-150D-4860-89DD-18C2BF2BAE0B}" type="presOf" srcId="{86359CBE-8CA2-4BAF-974B-098F08204D97}" destId="{4B71988D-3DFF-4B47-80C4-D879E1CFFF20}" srcOrd="0" destOrd="0" presId="urn:microsoft.com/office/officeart/2005/8/layout/hList6"/>
    <dgm:cxn modelId="{5455851B-2B9F-4E47-9127-365C2334D686}" type="presOf" srcId="{0C5061FB-0799-4CB4-A0EF-E75DA0FB89AD}" destId="{26AC0D89-DB57-4CBA-96EA-78CB22B76759}" srcOrd="0" destOrd="0" presId="urn:microsoft.com/office/officeart/2005/8/layout/hList6"/>
    <dgm:cxn modelId="{5AC2FF1C-FC4F-448F-8B8F-B80093475EB6}" type="presOf" srcId="{188D36AA-2485-4295-8E1F-7221F7BF1A47}" destId="{C74DF44E-E42D-40D6-965F-B15A80294D01}" srcOrd="0" destOrd="0" presId="urn:microsoft.com/office/officeart/2005/8/layout/hList6"/>
    <dgm:cxn modelId="{8BE4FE6B-F3FF-4398-B89A-6634B26D8572}" type="presOf" srcId="{7CAD30EA-D809-4692-AD13-A75C5F0ADDF7}" destId="{FEE9C440-3F2E-421C-94EB-8ECBBA5F28E0}" srcOrd="0" destOrd="0" presId="urn:microsoft.com/office/officeart/2005/8/layout/hList6"/>
    <dgm:cxn modelId="{40C1D16C-141D-408B-B2C0-2B9FB2E8CCDC}" srcId="{0C5061FB-0799-4CB4-A0EF-E75DA0FB89AD}" destId="{86359CBE-8CA2-4BAF-974B-098F08204D97}" srcOrd="3" destOrd="0" parTransId="{DDA08B98-DC53-42A3-85A1-31B84002B65B}" sibTransId="{DDC582EC-0F8D-456E-B25C-FA0EE3335F7B}"/>
    <dgm:cxn modelId="{CC2CBCC6-EDAE-4028-8B9E-7828ACEE8BF6}" srcId="{0C5061FB-0799-4CB4-A0EF-E75DA0FB89AD}" destId="{7CAD30EA-D809-4692-AD13-A75C5F0ADDF7}" srcOrd="0" destOrd="0" parTransId="{8C308258-31A0-4932-A208-E519E706A1E2}" sibTransId="{E5071A38-236A-4FCD-BA6D-FAFD3B5029DB}"/>
    <dgm:cxn modelId="{580BACCD-DE80-4D3F-94CB-6962C7A3BE0C}" type="presOf" srcId="{3A06C084-C45A-40FD-BCA6-5E62FC83B344}" destId="{1D477185-B067-43C5-9F41-0F2EFF80C70E}" srcOrd="0" destOrd="0" presId="urn:microsoft.com/office/officeart/2005/8/layout/hList6"/>
    <dgm:cxn modelId="{753C2FD2-2CE2-46B0-9FAD-2EFC523EB179}" srcId="{3A06C084-C45A-40FD-BCA6-5E62FC83B344}" destId="{60A2B19C-0E79-4721-88D7-079AFEE8C9F0}" srcOrd="0" destOrd="0" parTransId="{ABD689EA-9CC1-43A5-9C23-B5E77C4B926B}" sibTransId="{7BE1D4DD-DF85-48F1-A144-330B270C026D}"/>
    <dgm:cxn modelId="{E81256D5-B881-4BE5-94F8-7F45FCF18C77}" srcId="{0C5061FB-0799-4CB4-A0EF-E75DA0FB89AD}" destId="{3A06C084-C45A-40FD-BCA6-5E62FC83B344}" srcOrd="1" destOrd="0" parTransId="{87F0A7AC-6AEA-4EDE-991C-35DCBE321CF5}" sibTransId="{5BC937DB-D654-45E8-8B92-45751DBB9C0B}"/>
    <dgm:cxn modelId="{6E9BCAE4-6838-45D5-8581-68C2CC136F97}" type="presOf" srcId="{60A2B19C-0E79-4721-88D7-079AFEE8C9F0}" destId="{1D477185-B067-43C5-9F41-0F2EFF80C70E}" srcOrd="0" destOrd="1" presId="urn:microsoft.com/office/officeart/2005/8/layout/hList6"/>
    <dgm:cxn modelId="{B92193EE-1D86-4BFF-9AC7-18DC244D05B7}" srcId="{0C5061FB-0799-4CB4-A0EF-E75DA0FB89AD}" destId="{188D36AA-2485-4295-8E1F-7221F7BF1A47}" srcOrd="2" destOrd="0" parTransId="{B7DF7381-E966-41A0-9468-53EBBE5ACAA0}" sibTransId="{DE5AAAE1-C446-4E9D-B95E-D6FEF1635C60}"/>
    <dgm:cxn modelId="{3905F577-48EA-4D25-8837-B82AA861944B}" type="presParOf" srcId="{26AC0D89-DB57-4CBA-96EA-78CB22B76759}" destId="{FEE9C440-3F2E-421C-94EB-8ECBBA5F28E0}" srcOrd="0" destOrd="0" presId="urn:microsoft.com/office/officeart/2005/8/layout/hList6"/>
    <dgm:cxn modelId="{39F638D1-1B0E-4EF4-BDA4-EE48D02159BD}" type="presParOf" srcId="{26AC0D89-DB57-4CBA-96EA-78CB22B76759}" destId="{F39A3A3E-FC10-4DD0-8BAE-BFD4D007D231}" srcOrd="1" destOrd="0" presId="urn:microsoft.com/office/officeart/2005/8/layout/hList6"/>
    <dgm:cxn modelId="{89EA8CD1-61A6-4FE9-9DC9-5546E94649B3}" type="presParOf" srcId="{26AC0D89-DB57-4CBA-96EA-78CB22B76759}" destId="{1D477185-B067-43C5-9F41-0F2EFF80C70E}" srcOrd="2" destOrd="0" presId="urn:microsoft.com/office/officeart/2005/8/layout/hList6"/>
    <dgm:cxn modelId="{AACF18AA-AC44-4369-A1AF-583D37257D6C}" type="presParOf" srcId="{26AC0D89-DB57-4CBA-96EA-78CB22B76759}" destId="{DC07127D-E5CB-42F0-A558-F0BCBD3B6579}" srcOrd="3" destOrd="0" presId="urn:microsoft.com/office/officeart/2005/8/layout/hList6"/>
    <dgm:cxn modelId="{E2763AD2-D0B5-40DC-BBD2-A45632E591BE}" type="presParOf" srcId="{26AC0D89-DB57-4CBA-96EA-78CB22B76759}" destId="{C74DF44E-E42D-40D6-965F-B15A80294D01}" srcOrd="4" destOrd="0" presId="urn:microsoft.com/office/officeart/2005/8/layout/hList6"/>
    <dgm:cxn modelId="{7486F069-5634-49AB-88C4-3CFDD0DCD023}" type="presParOf" srcId="{26AC0D89-DB57-4CBA-96EA-78CB22B76759}" destId="{B9FFA610-CB16-4012-913C-FAF9A1E2FEF9}" srcOrd="5" destOrd="0" presId="urn:microsoft.com/office/officeart/2005/8/layout/hList6"/>
    <dgm:cxn modelId="{30DC98BE-93FA-434E-B60D-3FD0991C8B59}" type="presParOf" srcId="{26AC0D89-DB57-4CBA-96EA-78CB22B76759}" destId="{4B71988D-3DFF-4B47-80C4-D879E1CFFF2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04B9A8C-D4DC-4199-9823-D998969E0341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1F19AC-1666-4D6B-AA86-C0C9BEACB6E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500" dirty="0"/>
            <a:t>Cuando los detalles proporcionados para localizar los documentos resulten insuficientes, incompletos o sean erróneos, se podrá requerir al solicitante, una aclaración, por una sola vez y dentro de un plazo que no podrá exceder de cinco días, contados a partir de la presentación de la solicitud.</a:t>
          </a:r>
          <a:endParaRPr lang="en-US" sz="1500" dirty="0"/>
        </a:p>
      </dgm:t>
    </dgm:pt>
    <dgm:pt modelId="{6D731288-A4C9-495B-9094-50BC1C514FCD}" type="parTrans" cxnId="{A463A7E5-47E9-4108-8C0A-D7F00FFEFB19}">
      <dgm:prSet/>
      <dgm:spPr/>
      <dgm:t>
        <a:bodyPr/>
        <a:lstStyle/>
        <a:p>
          <a:endParaRPr lang="en-US"/>
        </a:p>
      </dgm:t>
    </dgm:pt>
    <dgm:pt modelId="{F2D0B22C-D34F-49C1-8CD2-25F1207096B8}" type="sibTrans" cxnId="{A463A7E5-47E9-4108-8C0A-D7F00FFEFB19}">
      <dgm:prSet/>
      <dgm:spPr/>
      <dgm:t>
        <a:bodyPr/>
        <a:lstStyle/>
        <a:p>
          <a:endParaRPr lang="en-US"/>
        </a:p>
      </dgm:t>
    </dgm:pt>
    <dgm:pt modelId="{E9EAE23D-B998-4C45-B0FD-6B8EC689CD9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500" dirty="0"/>
            <a:t>El solicitante, en un término de hasta diez días, podrá indicar otros elementos o corregir los datos proporcionados</a:t>
          </a:r>
          <a:r>
            <a:rPr lang="es-ES" sz="2000" dirty="0"/>
            <a:t>.</a:t>
          </a:r>
          <a:endParaRPr lang="en-US" sz="2000" dirty="0"/>
        </a:p>
      </dgm:t>
    </dgm:pt>
    <dgm:pt modelId="{4774E6CB-D55D-4A3D-BFDA-2622DBD28C76}" type="parTrans" cxnId="{896CEA3D-AB44-49E7-AA47-40023253D277}">
      <dgm:prSet/>
      <dgm:spPr/>
      <dgm:t>
        <a:bodyPr/>
        <a:lstStyle/>
        <a:p>
          <a:endParaRPr lang="en-US"/>
        </a:p>
      </dgm:t>
    </dgm:pt>
    <dgm:pt modelId="{35E7A09B-99C0-4E94-94FD-0B18479083BA}" type="sibTrans" cxnId="{896CEA3D-AB44-49E7-AA47-40023253D277}">
      <dgm:prSet/>
      <dgm:spPr/>
      <dgm:t>
        <a:bodyPr/>
        <a:lstStyle/>
        <a:p>
          <a:endParaRPr lang="en-US"/>
        </a:p>
      </dgm:t>
    </dgm:pt>
    <dgm:pt modelId="{79AA284E-5F36-4AEB-8EB9-0830B02D1FA2}" type="pres">
      <dgm:prSet presAssocID="{A04B9A8C-D4DC-4199-9823-D998969E0341}" presName="root" presStyleCnt="0">
        <dgm:presLayoutVars>
          <dgm:dir/>
          <dgm:resizeHandles val="exact"/>
        </dgm:presLayoutVars>
      </dgm:prSet>
      <dgm:spPr/>
    </dgm:pt>
    <dgm:pt modelId="{E879A7FC-C14A-4737-AF61-0BCFF4CF668D}" type="pres">
      <dgm:prSet presAssocID="{381F19AC-1666-4D6B-AA86-C0C9BEACB6E6}" presName="compNode" presStyleCnt="0"/>
      <dgm:spPr/>
    </dgm:pt>
    <dgm:pt modelId="{BA243DEB-7C37-44D6-9738-2F92754C372E}" type="pres">
      <dgm:prSet presAssocID="{381F19AC-1666-4D6B-AA86-C0C9BEACB6E6}" presName="iconRect" presStyleLbl="node1" presStyleIdx="0" presStyleCnt="2" custLinFactX="100000" custLinFactNeighborX="144363" custLinFactNeighborY="184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9534CF9F-BEE6-4F41-AC69-D218668AD42D}" type="pres">
      <dgm:prSet presAssocID="{381F19AC-1666-4D6B-AA86-C0C9BEACB6E6}" presName="spaceRect" presStyleCnt="0"/>
      <dgm:spPr/>
    </dgm:pt>
    <dgm:pt modelId="{7839E0F3-368F-4739-9BD6-9E539ADC2B94}" type="pres">
      <dgm:prSet presAssocID="{381F19AC-1666-4D6B-AA86-C0C9BEACB6E6}" presName="textRect" presStyleLbl="revTx" presStyleIdx="0" presStyleCnt="2" custScaleX="110578" custLinFactNeighborX="2255" custLinFactNeighborY="-20224">
        <dgm:presLayoutVars>
          <dgm:chMax val="1"/>
          <dgm:chPref val="1"/>
        </dgm:presLayoutVars>
      </dgm:prSet>
      <dgm:spPr/>
    </dgm:pt>
    <dgm:pt modelId="{7ABB9059-6C65-4591-BD03-8067F6480FFF}" type="pres">
      <dgm:prSet presAssocID="{F2D0B22C-D34F-49C1-8CD2-25F1207096B8}" presName="sibTrans" presStyleCnt="0"/>
      <dgm:spPr/>
    </dgm:pt>
    <dgm:pt modelId="{18006AB2-2154-4EDB-8C26-DAFE245577A1}" type="pres">
      <dgm:prSet presAssocID="{E9EAE23D-B998-4C45-B0FD-6B8EC689CD94}" presName="compNode" presStyleCnt="0"/>
      <dgm:spPr/>
    </dgm:pt>
    <dgm:pt modelId="{8BED5F6B-8A4C-46D9-88BA-C0646ED45923}" type="pres">
      <dgm:prSet presAssocID="{E9EAE23D-B998-4C45-B0FD-6B8EC689CD94}" presName="iconRect" presStyleLbl="node1" presStyleIdx="1" presStyleCnt="2" custLinFactX="-100000" custLinFactNeighborX="-181120" custLinFactNeighborY="184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rritante"/>
        </a:ext>
      </dgm:extLst>
    </dgm:pt>
    <dgm:pt modelId="{8C9EB5CD-CF23-4B98-B602-D94194F719D5}" type="pres">
      <dgm:prSet presAssocID="{E9EAE23D-B998-4C45-B0FD-6B8EC689CD94}" presName="spaceRect" presStyleCnt="0"/>
      <dgm:spPr/>
    </dgm:pt>
    <dgm:pt modelId="{73F6E162-FA82-4BF1-84A9-50BABBBFBA83}" type="pres">
      <dgm:prSet presAssocID="{E9EAE23D-B998-4C45-B0FD-6B8EC689CD94}" presName="textRect" presStyleLbl="revTx" presStyleIdx="1" presStyleCnt="2" custScaleX="80105" custLinFactNeighborX="-13594" custLinFactNeighborY="-19452">
        <dgm:presLayoutVars>
          <dgm:chMax val="1"/>
          <dgm:chPref val="1"/>
        </dgm:presLayoutVars>
      </dgm:prSet>
      <dgm:spPr/>
    </dgm:pt>
  </dgm:ptLst>
  <dgm:cxnLst>
    <dgm:cxn modelId="{55FD230F-B318-4B7D-A74C-0D56F1DC8B4F}" type="presOf" srcId="{A04B9A8C-D4DC-4199-9823-D998969E0341}" destId="{79AA284E-5F36-4AEB-8EB9-0830B02D1FA2}" srcOrd="0" destOrd="0" presId="urn:microsoft.com/office/officeart/2018/2/layout/IconLabelList"/>
    <dgm:cxn modelId="{896CEA3D-AB44-49E7-AA47-40023253D277}" srcId="{A04B9A8C-D4DC-4199-9823-D998969E0341}" destId="{E9EAE23D-B998-4C45-B0FD-6B8EC689CD94}" srcOrd="1" destOrd="0" parTransId="{4774E6CB-D55D-4A3D-BFDA-2622DBD28C76}" sibTransId="{35E7A09B-99C0-4E94-94FD-0B18479083BA}"/>
    <dgm:cxn modelId="{3443295A-D8E0-4042-8F52-D20F5AA32511}" type="presOf" srcId="{381F19AC-1666-4D6B-AA86-C0C9BEACB6E6}" destId="{7839E0F3-368F-4739-9BD6-9E539ADC2B94}" srcOrd="0" destOrd="0" presId="urn:microsoft.com/office/officeart/2018/2/layout/IconLabelList"/>
    <dgm:cxn modelId="{7B6BDBA9-870F-40AB-A231-38C46CF8E6CA}" type="presOf" srcId="{E9EAE23D-B998-4C45-B0FD-6B8EC689CD94}" destId="{73F6E162-FA82-4BF1-84A9-50BABBBFBA83}" srcOrd="0" destOrd="0" presId="urn:microsoft.com/office/officeart/2018/2/layout/IconLabelList"/>
    <dgm:cxn modelId="{A463A7E5-47E9-4108-8C0A-D7F00FFEFB19}" srcId="{A04B9A8C-D4DC-4199-9823-D998969E0341}" destId="{381F19AC-1666-4D6B-AA86-C0C9BEACB6E6}" srcOrd="0" destOrd="0" parTransId="{6D731288-A4C9-495B-9094-50BC1C514FCD}" sibTransId="{F2D0B22C-D34F-49C1-8CD2-25F1207096B8}"/>
    <dgm:cxn modelId="{89B5F8F9-1862-4B6C-AC2B-8138E81DC631}" type="presParOf" srcId="{79AA284E-5F36-4AEB-8EB9-0830B02D1FA2}" destId="{E879A7FC-C14A-4737-AF61-0BCFF4CF668D}" srcOrd="0" destOrd="0" presId="urn:microsoft.com/office/officeart/2018/2/layout/IconLabelList"/>
    <dgm:cxn modelId="{4C85EA45-125D-47CE-8523-9129E7268231}" type="presParOf" srcId="{E879A7FC-C14A-4737-AF61-0BCFF4CF668D}" destId="{BA243DEB-7C37-44D6-9738-2F92754C372E}" srcOrd="0" destOrd="0" presId="urn:microsoft.com/office/officeart/2018/2/layout/IconLabelList"/>
    <dgm:cxn modelId="{95DDC5C0-9E58-4540-8073-D3B8F0790399}" type="presParOf" srcId="{E879A7FC-C14A-4737-AF61-0BCFF4CF668D}" destId="{9534CF9F-BEE6-4F41-AC69-D218668AD42D}" srcOrd="1" destOrd="0" presId="urn:microsoft.com/office/officeart/2018/2/layout/IconLabelList"/>
    <dgm:cxn modelId="{3B878D27-921B-4BA7-BC8C-05D5E8285472}" type="presParOf" srcId="{E879A7FC-C14A-4737-AF61-0BCFF4CF668D}" destId="{7839E0F3-368F-4739-9BD6-9E539ADC2B94}" srcOrd="2" destOrd="0" presId="urn:microsoft.com/office/officeart/2018/2/layout/IconLabelList"/>
    <dgm:cxn modelId="{7A6E96AA-2843-46A4-8038-899DA7EDC0F2}" type="presParOf" srcId="{79AA284E-5F36-4AEB-8EB9-0830B02D1FA2}" destId="{7ABB9059-6C65-4591-BD03-8067F6480FFF}" srcOrd="1" destOrd="0" presId="urn:microsoft.com/office/officeart/2018/2/layout/IconLabelList"/>
    <dgm:cxn modelId="{AA4C516C-EBE4-460B-973B-12CD916DE937}" type="presParOf" srcId="{79AA284E-5F36-4AEB-8EB9-0830B02D1FA2}" destId="{18006AB2-2154-4EDB-8C26-DAFE245577A1}" srcOrd="2" destOrd="0" presId="urn:microsoft.com/office/officeart/2018/2/layout/IconLabelList"/>
    <dgm:cxn modelId="{79532B85-CCB1-4090-B067-E07FD66F1294}" type="presParOf" srcId="{18006AB2-2154-4EDB-8C26-DAFE245577A1}" destId="{8BED5F6B-8A4C-46D9-88BA-C0646ED45923}" srcOrd="0" destOrd="0" presId="urn:microsoft.com/office/officeart/2018/2/layout/IconLabelList"/>
    <dgm:cxn modelId="{0680C8C3-E2BD-48D8-9DE1-57F67360C354}" type="presParOf" srcId="{18006AB2-2154-4EDB-8C26-DAFE245577A1}" destId="{8C9EB5CD-CF23-4B98-B602-D94194F719D5}" srcOrd="1" destOrd="0" presId="urn:microsoft.com/office/officeart/2018/2/layout/IconLabelList"/>
    <dgm:cxn modelId="{1F1A3ACB-9A03-4325-9642-B4B17B49697A}" type="presParOf" srcId="{18006AB2-2154-4EDB-8C26-DAFE245577A1}" destId="{73F6E162-FA82-4BF1-84A9-50BABBBFBA8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1D63CF-AE57-4442-A74D-300BCA7A0135}">
      <dsp:nvSpPr>
        <dsp:cNvPr id="0" name=""/>
        <dsp:cNvSpPr/>
      </dsp:nvSpPr>
      <dsp:spPr>
        <a:xfrm>
          <a:off x="0" y="691246"/>
          <a:ext cx="962128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293F75-6050-42B9-9FB3-F43BBA5F5042}">
      <dsp:nvSpPr>
        <dsp:cNvPr id="0" name=""/>
        <dsp:cNvSpPr/>
      </dsp:nvSpPr>
      <dsp:spPr>
        <a:xfrm>
          <a:off x="481064" y="381286"/>
          <a:ext cx="6734898" cy="619920"/>
        </a:xfrm>
        <a:prstGeom prst="hexag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563" tIns="0" rIns="254563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Figuras Clave</a:t>
          </a:r>
        </a:p>
      </dsp:txBody>
      <dsp:txXfrm>
        <a:off x="1093966" y="437701"/>
        <a:ext cx="5509095" cy="507090"/>
      </dsp:txXfrm>
    </dsp:sp>
    <dsp:sp modelId="{B98D22B4-FB80-4AAC-9E12-9758D35EAFA5}">
      <dsp:nvSpPr>
        <dsp:cNvPr id="0" name=""/>
        <dsp:cNvSpPr/>
      </dsp:nvSpPr>
      <dsp:spPr>
        <a:xfrm>
          <a:off x="0" y="1643806"/>
          <a:ext cx="962128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7732C1-4267-452E-A28F-AC260FBF33AF}">
      <dsp:nvSpPr>
        <dsp:cNvPr id="0" name=""/>
        <dsp:cNvSpPr/>
      </dsp:nvSpPr>
      <dsp:spPr>
        <a:xfrm>
          <a:off x="481064" y="1333846"/>
          <a:ext cx="6734898" cy="619920"/>
        </a:xfrm>
        <a:prstGeom prst="hexagon">
          <a:avLst/>
        </a:prstGeom>
        <a:solidFill>
          <a:srgbClr val="FFCCFF"/>
        </a:solidFill>
        <a:ln w="12700" cap="flat" cmpd="sng" algn="ctr">
          <a:solidFill>
            <a:srgbClr val="FFCC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563" tIns="0" rIns="254563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Solicitudes de Acceso a la información</a:t>
          </a:r>
        </a:p>
      </dsp:txBody>
      <dsp:txXfrm>
        <a:off x="1093966" y="1390261"/>
        <a:ext cx="5509095" cy="507090"/>
      </dsp:txXfrm>
    </dsp:sp>
    <dsp:sp modelId="{10F37A93-2328-42B8-B30E-16AA7E585C08}">
      <dsp:nvSpPr>
        <dsp:cNvPr id="0" name=""/>
        <dsp:cNvSpPr/>
      </dsp:nvSpPr>
      <dsp:spPr>
        <a:xfrm>
          <a:off x="0" y="2596366"/>
          <a:ext cx="962128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4A39E9-2500-4672-A5C9-71BA31483BE8}">
      <dsp:nvSpPr>
        <dsp:cNvPr id="0" name=""/>
        <dsp:cNvSpPr/>
      </dsp:nvSpPr>
      <dsp:spPr>
        <a:xfrm>
          <a:off x="481064" y="2286406"/>
          <a:ext cx="6734898" cy="619920"/>
        </a:xfrm>
        <a:prstGeom prst="hexagon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563" tIns="0" rIns="254563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Medios para presentar una solicitud</a:t>
          </a:r>
        </a:p>
      </dsp:txBody>
      <dsp:txXfrm>
        <a:off x="1093966" y="2342821"/>
        <a:ext cx="5509095" cy="507090"/>
      </dsp:txXfrm>
    </dsp:sp>
    <dsp:sp modelId="{846423DE-FF88-4A60-8085-D319F7BC3F40}">
      <dsp:nvSpPr>
        <dsp:cNvPr id="0" name=""/>
        <dsp:cNvSpPr/>
      </dsp:nvSpPr>
      <dsp:spPr>
        <a:xfrm>
          <a:off x="0" y="3548926"/>
          <a:ext cx="962128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869AC1-793D-4658-9A23-332FCDBA9662}">
      <dsp:nvSpPr>
        <dsp:cNvPr id="0" name=""/>
        <dsp:cNvSpPr/>
      </dsp:nvSpPr>
      <dsp:spPr>
        <a:xfrm>
          <a:off x="481064" y="3238966"/>
          <a:ext cx="6734898" cy="619920"/>
        </a:xfrm>
        <a:prstGeom prst="hexagon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563" tIns="0" rIns="254563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Tipos de Respuesta</a:t>
          </a:r>
        </a:p>
      </dsp:txBody>
      <dsp:txXfrm>
        <a:off x="1093966" y="3295381"/>
        <a:ext cx="5509095" cy="507090"/>
      </dsp:txXfrm>
    </dsp:sp>
    <dsp:sp modelId="{67ED4260-EE99-44FD-8016-2837A89E3F89}">
      <dsp:nvSpPr>
        <dsp:cNvPr id="0" name=""/>
        <dsp:cNvSpPr/>
      </dsp:nvSpPr>
      <dsp:spPr>
        <a:xfrm>
          <a:off x="0" y="4501486"/>
          <a:ext cx="962128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AA91F3-DE08-41BF-A161-EB601A87818F}">
      <dsp:nvSpPr>
        <dsp:cNvPr id="0" name=""/>
        <dsp:cNvSpPr/>
      </dsp:nvSpPr>
      <dsp:spPr>
        <a:xfrm>
          <a:off x="481064" y="4191526"/>
          <a:ext cx="6734898" cy="619920"/>
        </a:xfrm>
        <a:prstGeom prst="hexagon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563" tIns="0" rIns="254563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Plazos de Respuesta</a:t>
          </a:r>
        </a:p>
      </dsp:txBody>
      <dsp:txXfrm>
        <a:off x="1093966" y="4247941"/>
        <a:ext cx="5509095" cy="5070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F722F-6653-466D-89C9-D03505B87F23}">
      <dsp:nvSpPr>
        <dsp:cNvPr id="0" name=""/>
        <dsp:cNvSpPr/>
      </dsp:nvSpPr>
      <dsp:spPr>
        <a:xfrm rot="10800000">
          <a:off x="2102095" y="581"/>
          <a:ext cx="7202637" cy="115159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7819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Señalar al solicitante en la respuesta el lugar, día y hora para llevar a cabo la consulta directa</a:t>
          </a:r>
        </a:p>
      </dsp:txBody>
      <dsp:txXfrm rot="10800000">
        <a:off x="2389992" y="581"/>
        <a:ext cx="6914740" cy="1151590"/>
      </dsp:txXfrm>
    </dsp:sp>
    <dsp:sp modelId="{5BE1037A-305F-4791-8988-8BB09033DFEA}">
      <dsp:nvSpPr>
        <dsp:cNvPr id="0" name=""/>
        <dsp:cNvSpPr/>
      </dsp:nvSpPr>
      <dsp:spPr>
        <a:xfrm>
          <a:off x="1526300" y="581"/>
          <a:ext cx="1151590" cy="115159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7A27BE-F466-454F-BDAD-E109D798ECC4}">
      <dsp:nvSpPr>
        <dsp:cNvPr id="0" name=""/>
        <dsp:cNvSpPr/>
      </dsp:nvSpPr>
      <dsp:spPr>
        <a:xfrm rot="10800000">
          <a:off x="2102095" y="1495930"/>
          <a:ext cx="7202637" cy="115159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7819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En su caso, la procedencia de los ajustes razonables</a:t>
          </a:r>
        </a:p>
      </dsp:txBody>
      <dsp:txXfrm rot="10800000">
        <a:off x="2389992" y="1495930"/>
        <a:ext cx="6914740" cy="1151590"/>
      </dsp:txXfrm>
    </dsp:sp>
    <dsp:sp modelId="{6721352D-CAAB-4C52-83D9-59E89047A6DF}">
      <dsp:nvSpPr>
        <dsp:cNvPr id="0" name=""/>
        <dsp:cNvSpPr/>
      </dsp:nvSpPr>
      <dsp:spPr>
        <a:xfrm>
          <a:off x="1526300" y="1495930"/>
          <a:ext cx="1151590" cy="115159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9B3B46-816F-4EE6-9904-9634B37DA4F5}">
      <dsp:nvSpPr>
        <dsp:cNvPr id="0" name=""/>
        <dsp:cNvSpPr/>
      </dsp:nvSpPr>
      <dsp:spPr>
        <a:xfrm rot="10800000">
          <a:off x="2102095" y="2991279"/>
          <a:ext cx="7202637" cy="115159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7819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Indicar claramente el domicilio y la ubicación del lugar, así como el nombre y cargo de la persona  que atenderá el acceso</a:t>
          </a:r>
        </a:p>
      </dsp:txBody>
      <dsp:txXfrm rot="10800000">
        <a:off x="2389992" y="2991279"/>
        <a:ext cx="6914740" cy="1151590"/>
      </dsp:txXfrm>
    </dsp:sp>
    <dsp:sp modelId="{61A37447-0BF2-4DB7-BF61-238B9191F508}">
      <dsp:nvSpPr>
        <dsp:cNvPr id="0" name=""/>
        <dsp:cNvSpPr/>
      </dsp:nvSpPr>
      <dsp:spPr>
        <a:xfrm>
          <a:off x="1526300" y="2991279"/>
          <a:ext cx="1151590" cy="115159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E0C248-B0EB-4CD4-A882-46A4F5CE8B28}">
      <dsp:nvSpPr>
        <dsp:cNvPr id="0" name=""/>
        <dsp:cNvSpPr/>
      </dsp:nvSpPr>
      <dsp:spPr>
        <a:xfrm rot="10800000">
          <a:off x="2102095" y="4486628"/>
          <a:ext cx="7202637" cy="115159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7819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Proporcionar al solicitante las facilidades y asistencia requerida para la consulta de los documentos</a:t>
          </a:r>
        </a:p>
      </dsp:txBody>
      <dsp:txXfrm rot="10800000">
        <a:off x="2389992" y="4486628"/>
        <a:ext cx="6914740" cy="1151590"/>
      </dsp:txXfrm>
    </dsp:sp>
    <dsp:sp modelId="{85437A46-2A53-4BC1-ACE6-FBC5B47F64E4}">
      <dsp:nvSpPr>
        <dsp:cNvPr id="0" name=""/>
        <dsp:cNvSpPr/>
      </dsp:nvSpPr>
      <dsp:spPr>
        <a:xfrm>
          <a:off x="1526300" y="4486628"/>
          <a:ext cx="1151590" cy="1151590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B9D5A-9956-460D-92DE-DC15136EF968}">
      <dsp:nvSpPr>
        <dsp:cNvPr id="0" name=""/>
        <dsp:cNvSpPr/>
      </dsp:nvSpPr>
      <dsp:spPr>
        <a:xfrm rot="10800000">
          <a:off x="2102095" y="581"/>
          <a:ext cx="7202637" cy="115159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7819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Abstenerse de requerir al solicitante que acredite interés alguno</a:t>
          </a:r>
        </a:p>
      </dsp:txBody>
      <dsp:txXfrm rot="10800000">
        <a:off x="2389992" y="581"/>
        <a:ext cx="6914740" cy="1151590"/>
      </dsp:txXfrm>
    </dsp:sp>
    <dsp:sp modelId="{D7CAB1E8-8452-465C-96D4-F4F2D07E6600}">
      <dsp:nvSpPr>
        <dsp:cNvPr id="0" name=""/>
        <dsp:cNvSpPr/>
      </dsp:nvSpPr>
      <dsp:spPr>
        <a:xfrm>
          <a:off x="1526300" y="581"/>
          <a:ext cx="1151590" cy="115159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1F722F-6653-466D-89C9-D03505B87F23}">
      <dsp:nvSpPr>
        <dsp:cNvPr id="0" name=""/>
        <dsp:cNvSpPr/>
      </dsp:nvSpPr>
      <dsp:spPr>
        <a:xfrm rot="10800000">
          <a:off x="2102095" y="1495930"/>
          <a:ext cx="7202637" cy="115159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7819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Adoptar las medidas técnicas, físicas, administrativas y demás para garantizar la integridad de la información a consultar</a:t>
          </a:r>
        </a:p>
      </dsp:txBody>
      <dsp:txXfrm rot="10800000">
        <a:off x="2389992" y="1495930"/>
        <a:ext cx="6914740" cy="1151590"/>
      </dsp:txXfrm>
    </dsp:sp>
    <dsp:sp modelId="{5BE1037A-305F-4791-8988-8BB09033DFEA}">
      <dsp:nvSpPr>
        <dsp:cNvPr id="0" name=""/>
        <dsp:cNvSpPr/>
      </dsp:nvSpPr>
      <dsp:spPr>
        <a:xfrm>
          <a:off x="1147093" y="1492993"/>
          <a:ext cx="1151590" cy="115159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7A27BE-F466-454F-BDAD-E109D798ECC4}">
      <dsp:nvSpPr>
        <dsp:cNvPr id="0" name=""/>
        <dsp:cNvSpPr/>
      </dsp:nvSpPr>
      <dsp:spPr>
        <a:xfrm rot="10800000">
          <a:off x="2102095" y="2991279"/>
          <a:ext cx="7202637" cy="115159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7819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En</a:t>
          </a:r>
          <a:r>
            <a:rPr lang="es-MX" sz="2100" kern="1200" baseline="0" dirty="0"/>
            <a:t> caso de ser documentos clasificados, el S.O. deberá hacer del conocimiento del solicitante, la resolución del Comité de Transparencia</a:t>
          </a:r>
          <a:endParaRPr lang="es-MX" sz="2100" kern="1200" dirty="0"/>
        </a:p>
      </dsp:txBody>
      <dsp:txXfrm rot="10800000">
        <a:off x="2389992" y="2991279"/>
        <a:ext cx="6914740" cy="1151590"/>
      </dsp:txXfrm>
    </dsp:sp>
    <dsp:sp modelId="{6721352D-CAAB-4C52-83D9-59E89047A6DF}">
      <dsp:nvSpPr>
        <dsp:cNvPr id="0" name=""/>
        <dsp:cNvSpPr/>
      </dsp:nvSpPr>
      <dsp:spPr>
        <a:xfrm>
          <a:off x="1526300" y="2991279"/>
          <a:ext cx="1151590" cy="115159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9B3B46-816F-4EE6-9904-9634B37DA4F5}">
      <dsp:nvSpPr>
        <dsp:cNvPr id="0" name=""/>
        <dsp:cNvSpPr/>
      </dsp:nvSpPr>
      <dsp:spPr>
        <a:xfrm rot="10800000">
          <a:off x="2102095" y="4486628"/>
          <a:ext cx="7202637" cy="115159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7819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Hacer del conocimiento del solicitante, previo al acceso a la información, las reglas a que se sujetará la consulta para garantizar la integridad de los documentos</a:t>
          </a:r>
        </a:p>
      </dsp:txBody>
      <dsp:txXfrm rot="10800000">
        <a:off x="2389992" y="4486628"/>
        <a:ext cx="6914740" cy="1151590"/>
      </dsp:txXfrm>
    </dsp:sp>
    <dsp:sp modelId="{61A37447-0BF2-4DB7-BF61-238B9191F508}">
      <dsp:nvSpPr>
        <dsp:cNvPr id="0" name=""/>
        <dsp:cNvSpPr/>
      </dsp:nvSpPr>
      <dsp:spPr>
        <a:xfrm>
          <a:off x="1526300" y="4486628"/>
          <a:ext cx="1151590" cy="1151590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EAE829-FC6E-4265-96F7-648E27861C61}">
      <dsp:nvSpPr>
        <dsp:cNvPr id="0" name=""/>
        <dsp:cNvSpPr/>
      </dsp:nvSpPr>
      <dsp:spPr>
        <a:xfrm>
          <a:off x="1182" y="416424"/>
          <a:ext cx="2522520" cy="15135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El solicitante deberá realizar la consulta de los documentos, el área, horario y persona designada por la UT.</a:t>
          </a:r>
        </a:p>
      </dsp:txBody>
      <dsp:txXfrm>
        <a:off x="45511" y="460753"/>
        <a:ext cx="2433862" cy="1424854"/>
      </dsp:txXfrm>
    </dsp:sp>
    <dsp:sp modelId="{BE05CEC2-C4AA-4F30-B5B5-BA40C40FE66F}">
      <dsp:nvSpPr>
        <dsp:cNvPr id="0" name=""/>
        <dsp:cNvSpPr/>
      </dsp:nvSpPr>
      <dsp:spPr>
        <a:xfrm>
          <a:off x="2745685" y="860388"/>
          <a:ext cx="534774" cy="6255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100" kern="1200"/>
        </a:p>
      </dsp:txBody>
      <dsp:txXfrm>
        <a:off x="2745685" y="985505"/>
        <a:ext cx="374342" cy="375351"/>
      </dsp:txXfrm>
    </dsp:sp>
    <dsp:sp modelId="{287106D8-2039-46C9-B459-680EEC547826}">
      <dsp:nvSpPr>
        <dsp:cNvPr id="0" name=""/>
        <dsp:cNvSpPr/>
      </dsp:nvSpPr>
      <dsp:spPr>
        <a:xfrm>
          <a:off x="3532712" y="416424"/>
          <a:ext cx="2522520" cy="15135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El solicitante podrá solicitar a la unidad de transparencia la programación de una nueva cita, si considera que el tiempo de consulta fue insuficiente</a:t>
          </a:r>
        </a:p>
      </dsp:txBody>
      <dsp:txXfrm>
        <a:off x="3577041" y="460753"/>
        <a:ext cx="2433862" cy="1424854"/>
      </dsp:txXfrm>
    </dsp:sp>
    <dsp:sp modelId="{960C23BE-243D-4138-B555-F6CDED798278}">
      <dsp:nvSpPr>
        <dsp:cNvPr id="0" name=""/>
        <dsp:cNvSpPr/>
      </dsp:nvSpPr>
      <dsp:spPr>
        <a:xfrm rot="5400000">
          <a:off x="4526585" y="2106513"/>
          <a:ext cx="534774" cy="6255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100" kern="1200"/>
        </a:p>
      </dsp:txBody>
      <dsp:txXfrm rot="-5400000">
        <a:off x="4606297" y="2151918"/>
        <a:ext cx="375351" cy="374342"/>
      </dsp:txXfrm>
    </dsp:sp>
    <dsp:sp modelId="{1CA79599-DD32-4F68-81A0-17AD55A3A4EC}">
      <dsp:nvSpPr>
        <dsp:cNvPr id="0" name=""/>
        <dsp:cNvSpPr/>
      </dsp:nvSpPr>
      <dsp:spPr>
        <a:xfrm>
          <a:off x="3532712" y="2938945"/>
          <a:ext cx="2522520" cy="15135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Si el solicitante requiere la reproducción de la información , se podrá otorgar previo el pago correspondiente</a:t>
          </a:r>
        </a:p>
      </dsp:txBody>
      <dsp:txXfrm>
        <a:off x="3577041" y="2983274"/>
        <a:ext cx="2433862" cy="1424854"/>
      </dsp:txXfrm>
    </dsp:sp>
    <dsp:sp modelId="{87EC2F81-2E37-4D7D-A498-71C04D5F8C8A}">
      <dsp:nvSpPr>
        <dsp:cNvPr id="0" name=""/>
        <dsp:cNvSpPr/>
      </dsp:nvSpPr>
      <dsp:spPr>
        <a:xfrm rot="10800000">
          <a:off x="2775955" y="3382909"/>
          <a:ext cx="534774" cy="6255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100" kern="1200"/>
        </a:p>
      </dsp:txBody>
      <dsp:txXfrm rot="10800000">
        <a:off x="2936387" y="3508026"/>
        <a:ext cx="374342" cy="375351"/>
      </dsp:txXfrm>
    </dsp:sp>
    <dsp:sp modelId="{A0086BD9-4697-4614-9B40-7C03CED56CDA}">
      <dsp:nvSpPr>
        <dsp:cNvPr id="0" name=""/>
        <dsp:cNvSpPr/>
      </dsp:nvSpPr>
      <dsp:spPr>
        <a:xfrm>
          <a:off x="1182" y="2938945"/>
          <a:ext cx="2522520" cy="15135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Concluida la consulta, el solicitante deberá entregar la documentación a la persona que fue designada para tales efectos, quien verificara que los documentos se encuentren en las mismas condiciones</a:t>
          </a:r>
        </a:p>
      </dsp:txBody>
      <dsp:txXfrm>
        <a:off x="45511" y="2983274"/>
        <a:ext cx="2433862" cy="14248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FBBE62-D836-4984-B939-DEE7949FF7A0}">
      <dsp:nvSpPr>
        <dsp:cNvPr id="0" name=""/>
        <dsp:cNvSpPr/>
      </dsp:nvSpPr>
      <dsp:spPr>
        <a:xfrm>
          <a:off x="0" y="568708"/>
          <a:ext cx="3293268" cy="19759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I.-Lugar donde se realiza la consulta; </a:t>
          </a:r>
          <a:endParaRPr lang="es-MX" sz="1800" kern="1200" dirty="0"/>
        </a:p>
      </dsp:txBody>
      <dsp:txXfrm>
        <a:off x="0" y="568708"/>
        <a:ext cx="3293268" cy="1975961"/>
      </dsp:txXfrm>
    </dsp:sp>
    <dsp:sp modelId="{D8A0856D-287F-45BE-92D5-F4FF02A807F2}">
      <dsp:nvSpPr>
        <dsp:cNvPr id="0" name=""/>
        <dsp:cNvSpPr/>
      </dsp:nvSpPr>
      <dsp:spPr>
        <a:xfrm>
          <a:off x="3622595" y="568708"/>
          <a:ext cx="3293268" cy="19759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II.- Hora de inicio y hora de término de la consulta; </a:t>
          </a:r>
          <a:endParaRPr lang="es-MX" sz="1800" kern="1200" dirty="0"/>
        </a:p>
      </dsp:txBody>
      <dsp:txXfrm>
        <a:off x="3622595" y="568708"/>
        <a:ext cx="3293268" cy="1975961"/>
      </dsp:txXfrm>
    </dsp:sp>
    <dsp:sp modelId="{639847F9-E731-48D2-8931-A4DACB431A67}">
      <dsp:nvSpPr>
        <dsp:cNvPr id="0" name=""/>
        <dsp:cNvSpPr/>
      </dsp:nvSpPr>
      <dsp:spPr>
        <a:xfrm>
          <a:off x="44294" y="2922137"/>
          <a:ext cx="3293268" cy="19759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IV. En su caso, incidencias que se hubieren presentado durante la consulta; </a:t>
          </a:r>
          <a:endParaRPr lang="es-MX" sz="1800" kern="1200" dirty="0"/>
        </a:p>
      </dsp:txBody>
      <dsp:txXfrm>
        <a:off x="44294" y="2922137"/>
        <a:ext cx="3293268" cy="1975961"/>
      </dsp:txXfrm>
    </dsp:sp>
    <dsp:sp modelId="{9BFA6EEA-32F3-4AB3-86D5-86E8C7467B81}">
      <dsp:nvSpPr>
        <dsp:cNvPr id="0" name=""/>
        <dsp:cNvSpPr/>
      </dsp:nvSpPr>
      <dsp:spPr>
        <a:xfrm>
          <a:off x="7245191" y="533411"/>
          <a:ext cx="3293268" cy="19759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III. La información objeto de la consulta; </a:t>
          </a:r>
        </a:p>
      </dsp:txBody>
      <dsp:txXfrm>
        <a:off x="7245191" y="533411"/>
        <a:ext cx="3293268" cy="1975961"/>
      </dsp:txXfrm>
    </dsp:sp>
    <dsp:sp modelId="{5EE5AACB-EE5C-4498-99BD-AC489397963B}">
      <dsp:nvSpPr>
        <dsp:cNvPr id="0" name=""/>
        <dsp:cNvSpPr/>
      </dsp:nvSpPr>
      <dsp:spPr>
        <a:xfrm>
          <a:off x="3622595" y="2873996"/>
          <a:ext cx="3293268" cy="19759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V. Identificación, nombre y firma del solicitante y del autorizado para llevar a cabo la diligencia de la consulta; </a:t>
          </a:r>
        </a:p>
      </dsp:txBody>
      <dsp:txXfrm>
        <a:off x="3622595" y="2873996"/>
        <a:ext cx="3293268" cy="1975961"/>
      </dsp:txXfrm>
    </dsp:sp>
    <dsp:sp modelId="{DBBE09C4-1C58-415E-9334-B0B10420FD01}">
      <dsp:nvSpPr>
        <dsp:cNvPr id="0" name=""/>
        <dsp:cNvSpPr/>
      </dsp:nvSpPr>
      <dsp:spPr>
        <a:xfrm>
          <a:off x="7245191" y="2873996"/>
          <a:ext cx="3293268" cy="19759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VI. Identificación nombre y firma del servidor público o del personal que para tal efecto se haya designado por parte del sujeto obligado para proporcionar la información pública en la modalidad de consulta directa; </a:t>
          </a:r>
          <a:endParaRPr lang="es-MX" sz="1800" kern="1200" dirty="0"/>
        </a:p>
      </dsp:txBody>
      <dsp:txXfrm>
        <a:off x="7245191" y="2873996"/>
        <a:ext cx="3293268" cy="19759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E9C440-3F2E-421C-94EB-8ECBBA5F28E0}">
      <dsp:nvSpPr>
        <dsp:cNvPr id="0" name=""/>
        <dsp:cNvSpPr/>
      </dsp:nvSpPr>
      <dsp:spPr>
        <a:xfrm rot="16200000">
          <a:off x="-520293" y="522828"/>
          <a:ext cx="3533356" cy="2487699"/>
        </a:xfrm>
        <a:prstGeom prst="flowChartManualOperation">
          <a:avLst/>
        </a:prstGeom>
        <a:noFill/>
        <a:ln w="381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0796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chemeClr val="tx1"/>
              </a:solidFill>
            </a:rPr>
            <a:t>Analizar el caso y tomar las medidas necesarias para localizar l información</a:t>
          </a:r>
        </a:p>
      </dsp:txBody>
      <dsp:txXfrm rot="5400000">
        <a:off x="2536" y="706670"/>
        <a:ext cx="2487699" cy="2120014"/>
      </dsp:txXfrm>
    </dsp:sp>
    <dsp:sp modelId="{1D477185-B067-43C5-9F41-0F2EFF80C70E}">
      <dsp:nvSpPr>
        <dsp:cNvPr id="0" name=""/>
        <dsp:cNvSpPr/>
      </dsp:nvSpPr>
      <dsp:spPr>
        <a:xfrm rot="16200000">
          <a:off x="2153983" y="522828"/>
          <a:ext cx="3533356" cy="2487699"/>
        </a:xfrm>
        <a:prstGeom prst="flowChartManualOperation">
          <a:avLst/>
        </a:prstGeom>
        <a:noFill/>
        <a:ln w="381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0796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chemeClr val="tx1"/>
              </a:solidFill>
            </a:rPr>
            <a:t>Expedir una resolución que confirme la inexistencia del documento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1200" kern="1200" dirty="0"/>
        </a:p>
      </dsp:txBody>
      <dsp:txXfrm rot="5400000">
        <a:off x="2676812" y="706670"/>
        <a:ext cx="2487699" cy="2120014"/>
      </dsp:txXfrm>
    </dsp:sp>
    <dsp:sp modelId="{C74DF44E-E42D-40D6-965F-B15A80294D01}">
      <dsp:nvSpPr>
        <dsp:cNvPr id="0" name=""/>
        <dsp:cNvSpPr/>
      </dsp:nvSpPr>
      <dsp:spPr>
        <a:xfrm rot="16200000">
          <a:off x="4828260" y="522828"/>
          <a:ext cx="3533356" cy="2487699"/>
        </a:xfrm>
        <a:prstGeom prst="flowChartManualOperation">
          <a:avLst/>
        </a:prstGeom>
        <a:noFill/>
        <a:ln w="381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0796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chemeClr val="tx1"/>
              </a:solidFill>
            </a:rPr>
            <a:t>Se ordenará, siempre que sea materialmente posible, que se genere o se reponga la información</a:t>
          </a:r>
        </a:p>
      </dsp:txBody>
      <dsp:txXfrm rot="5400000">
        <a:off x="5351089" y="706670"/>
        <a:ext cx="2487699" cy="2120014"/>
      </dsp:txXfrm>
    </dsp:sp>
    <dsp:sp modelId="{4B71988D-3DFF-4B47-80C4-D879E1CFFF20}">
      <dsp:nvSpPr>
        <dsp:cNvPr id="0" name=""/>
        <dsp:cNvSpPr/>
      </dsp:nvSpPr>
      <dsp:spPr>
        <a:xfrm rot="16200000">
          <a:off x="7502537" y="522828"/>
          <a:ext cx="3533356" cy="2487699"/>
        </a:xfrm>
        <a:prstGeom prst="flowChartManualOperation">
          <a:avLst/>
        </a:prstGeom>
        <a:noFill/>
        <a:ln w="38100" cap="flat" cmpd="sng" algn="ctr">
          <a:solidFill>
            <a:srgbClr val="CC99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0796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chemeClr val="tx1"/>
              </a:solidFill>
            </a:rPr>
            <a:t>Notificar al Órgano interno de control o equivalente del sujeto obligado quien, en su caso, deberá iniciar el procedimiento de responsabilidad administrativa que corresponda</a:t>
          </a:r>
        </a:p>
      </dsp:txBody>
      <dsp:txXfrm rot="5400000">
        <a:off x="8025366" y="706670"/>
        <a:ext cx="2487699" cy="21200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43DEB-7C37-44D6-9738-2F92754C372E}">
      <dsp:nvSpPr>
        <dsp:cNvPr id="0" name=""/>
        <dsp:cNvSpPr/>
      </dsp:nvSpPr>
      <dsp:spPr>
        <a:xfrm>
          <a:off x="4615742" y="658417"/>
          <a:ext cx="1447875" cy="1447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39E0F3-368F-4739-9BD6-9E539ADC2B94}">
      <dsp:nvSpPr>
        <dsp:cNvPr id="0" name=""/>
        <dsp:cNvSpPr/>
      </dsp:nvSpPr>
      <dsp:spPr>
        <a:xfrm>
          <a:off x="95239" y="2293071"/>
          <a:ext cx="3557847" cy="1638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Cuando los detalles proporcionados para localizar los documentos resulten insuficientes, incompletos o sean erróneos, se podrá requerir al solicitante, una aclaración, por una sola vez y dentro de un plazo que no podrá exceder de cinco días, contados a partir de la presentación de la solicitud.</a:t>
          </a:r>
          <a:endParaRPr lang="en-US" sz="1500" kern="1200" dirty="0"/>
        </a:p>
      </dsp:txBody>
      <dsp:txXfrm>
        <a:off x="95239" y="2293071"/>
        <a:ext cx="3557847" cy="1638984"/>
      </dsp:txXfrm>
    </dsp:sp>
    <dsp:sp modelId="{8BED5F6B-8A4C-46D9-88BA-C0646ED45923}">
      <dsp:nvSpPr>
        <dsp:cNvPr id="0" name=""/>
        <dsp:cNvSpPr/>
      </dsp:nvSpPr>
      <dsp:spPr>
        <a:xfrm>
          <a:off x="958141" y="658417"/>
          <a:ext cx="1447875" cy="14478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F6E162-FA82-4BF1-84A9-50BABBBFBA83}">
      <dsp:nvSpPr>
        <dsp:cNvPr id="0" name=""/>
        <dsp:cNvSpPr/>
      </dsp:nvSpPr>
      <dsp:spPr>
        <a:xfrm>
          <a:off x="4026268" y="2305724"/>
          <a:ext cx="2577378" cy="1638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El solicitante, en un término de hasta diez días, podrá indicar otros elementos o corregir los datos proporcionados</a:t>
          </a:r>
          <a:r>
            <a:rPr lang="es-ES" sz="2000" kern="1200" dirty="0"/>
            <a:t>.</a:t>
          </a:r>
          <a:endParaRPr lang="en-US" sz="2000" kern="1200" dirty="0"/>
        </a:p>
      </dsp:txBody>
      <dsp:txXfrm>
        <a:off x="4026268" y="2305724"/>
        <a:ext cx="2577378" cy="1638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D9BEA2-8035-C3BE-C876-9D39E23EAC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CA24F2-1103-5FDC-835F-C6C604E154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7C0567-360D-F979-C824-1E4F565EA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F6A3-3466-4747-A1B0-A7520C7403D7}" type="datetimeFigureOut">
              <a:rPr lang="es-MX" smtClean="0"/>
              <a:t>08/05/2024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BC142C-61C0-C795-7765-B12C50B8F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74BF85-B5BB-55DD-CD40-AFB6AE84C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CAA8-D2C5-4BB0-882F-FE8155DDFC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1856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A81700-A1CD-1B0D-4762-2D68E80CF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83802E7-FC1C-0736-57AD-BCBF7DA3CF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3511E6-817F-4315-8773-B3EED849A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F6A3-3466-4747-A1B0-A7520C7403D7}" type="datetimeFigureOut">
              <a:rPr lang="es-MX" smtClean="0"/>
              <a:t>08/05/2024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CFAA74-F584-4B9B-9A52-C590C0A46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D53AEE-22B4-801C-BF1B-DD442D88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CAA8-D2C5-4BB0-882F-FE8155DDFC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1237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78C21C-B955-D2F2-47B4-BB42594AAA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52AAD41-AFF9-F520-AF34-EB36A4C75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3FD467-AAFA-F2F7-5C02-7E9FDB77A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F6A3-3466-4747-A1B0-A7520C7403D7}" type="datetimeFigureOut">
              <a:rPr lang="es-MX" smtClean="0"/>
              <a:t>08/05/2024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740D17-3CF7-E658-BE56-697BC2CF5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353E96-BCAD-55CC-4F8A-8DB9C4B33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CAA8-D2C5-4BB0-882F-FE8155DDFC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8881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789305-6131-BBEE-F1B6-BDECA7674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6C4E53-D7C9-B2FA-6390-3AE61DC0B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2E7989-7DDB-FC5C-E940-2D7AE744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F6A3-3466-4747-A1B0-A7520C7403D7}" type="datetimeFigureOut">
              <a:rPr lang="es-MX" smtClean="0"/>
              <a:t>08/05/2024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EBE57A-032F-A81E-07FE-0D39DB31D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497849-2B9F-5B27-CA05-175A7CAFA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CAA8-D2C5-4BB0-882F-FE8155DDFC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131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92B632-0CAB-EF59-FB0B-A59814605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2CE2ED7-AFD2-2F0F-E456-CBDA4BC5D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DA62C9-E04C-A759-F58C-E3B644AFB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F6A3-3466-4747-A1B0-A7520C7403D7}" type="datetimeFigureOut">
              <a:rPr lang="es-MX" smtClean="0"/>
              <a:t>08/05/2024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1FED8E-8708-6BCC-8F63-73725845B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C6FE89-D650-90C1-9979-4B6C101EE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CAA8-D2C5-4BB0-882F-FE8155DDFC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0960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326AE5-EFD6-85EF-29C6-4C05C1AC9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34F7B6-C69B-7E38-7FFE-C169D2A5CD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7718877-1E83-3DD7-2D48-2E8299BC0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03C379D-9756-B693-D72A-262806E7A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F6A3-3466-4747-A1B0-A7520C7403D7}" type="datetimeFigureOut">
              <a:rPr lang="es-MX" smtClean="0"/>
              <a:t>08/05/2024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F889F4E-D7C6-9C62-EBFE-7607C0DAD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CDCE70-740E-D578-5B1D-F50583EB3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CAA8-D2C5-4BB0-882F-FE8155DDFC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5938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A40F60-6DA6-1ADA-B113-CD5605418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DD4F84-64F5-4FD7-C7FC-B2567884C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1FAF16-3E1F-4AE5-2A95-9997D67798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B31A54E-5F25-F163-7B1D-79473425C4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0EF54DF-C431-CD0F-0D2D-7636C61815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0C4BDC7-B8D6-9666-44CC-C6C54C37C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F6A3-3466-4747-A1B0-A7520C7403D7}" type="datetimeFigureOut">
              <a:rPr lang="es-MX" smtClean="0"/>
              <a:t>08/05/2024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7B2E98E-22B0-AC3A-C48B-2C4D55D9A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D0CDCC2-7173-932B-573A-D3CBF9FBD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CAA8-D2C5-4BB0-882F-FE8155DDFC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4898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F38662-2889-F753-8FAC-8648508CA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6754970-6DB5-384F-5F84-40FE1894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F6A3-3466-4747-A1B0-A7520C7403D7}" type="datetimeFigureOut">
              <a:rPr lang="es-MX" smtClean="0"/>
              <a:t>08/05/2024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ABF4661-6A68-BC4D-455E-77940594C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54E6C33-4E1C-C774-B475-3FE458F79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CAA8-D2C5-4BB0-882F-FE8155DDFC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7177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D1FB80C-2D7D-2F8D-B4C2-8119A34A1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F6A3-3466-4747-A1B0-A7520C7403D7}" type="datetimeFigureOut">
              <a:rPr lang="es-MX" smtClean="0"/>
              <a:t>08/05/2024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649695A-B6E7-7A24-1FA7-FED9998AA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C95A7D8-453E-1174-BAFA-015A1EED1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CAA8-D2C5-4BB0-882F-FE8155DDFC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0533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490FC7-93BF-3637-3F90-C6FB832A7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C16DBC-C2C0-9AB9-BC78-63469B327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E3066A2-C9AA-CEE8-10E5-286CC365FB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C30C692-E0E6-61CF-0FB3-22C4B9E90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F6A3-3466-4747-A1B0-A7520C7403D7}" type="datetimeFigureOut">
              <a:rPr lang="es-MX" smtClean="0"/>
              <a:t>08/05/2024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8CE002-1C13-D010-1EF4-EC1CF07D0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4DFCEA-C783-2093-BA2D-71D9236C1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CAA8-D2C5-4BB0-882F-FE8155DDFC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2534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F0AC69-27EC-C9BF-A5DE-6E9D109B0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0689C7B-17AB-764B-20FB-39FC34A34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6F947AD-6DEE-2CD2-6706-54F2A6188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F6965B6-F0BD-E10C-1EBD-A7BD08828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F6A3-3466-4747-A1B0-A7520C7403D7}" type="datetimeFigureOut">
              <a:rPr lang="es-MX" smtClean="0"/>
              <a:t>08/05/2024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BB50B3-DB7A-E4D0-F8F3-B58016DAE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A51CBF2-EDFF-EE36-F5D3-83F3407CF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CAA8-D2C5-4BB0-882F-FE8155DDFC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3768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4B12B61-52B9-C0F0-8992-A4D3AF8C2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75597A-FCA8-C201-6081-596195D57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0F6681-A136-EFCD-E24C-DA743B79F8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CF6A3-3466-4747-A1B0-A7520C7403D7}" type="datetimeFigureOut">
              <a:rPr lang="es-MX" smtClean="0"/>
              <a:t>08/05/2024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2BF7A5-654C-5D68-BB6A-1D87BFF2F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617098-8EA2-C435-52BF-44C83A720B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0CAA8-D2C5-4BB0-882F-FE8155DDFC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822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5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ut@infonl.mx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fonl.mx/proteccion-de-datos-personales/avisos-de-privacidad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9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infonl.mx/unidad-de-transparencia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55658A37-279C-2798-6131-1C9BE5D297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4060" y="4539298"/>
            <a:ext cx="9144000" cy="1655762"/>
          </a:xfrm>
        </p:spPr>
        <p:txBody>
          <a:bodyPr>
            <a:normAutofit/>
          </a:bodyPr>
          <a:lstStyle/>
          <a:p>
            <a:r>
              <a:rPr lang="es-MX" sz="5400" dirty="0">
                <a:solidFill>
                  <a:schemeClr val="bg1"/>
                </a:solidFill>
              </a:rPr>
              <a:t>TEMA: SOLICITUD DE ACCESO A LA INFORMACIÓN PÚBLICA</a:t>
            </a:r>
          </a:p>
        </p:txBody>
      </p:sp>
    </p:spTree>
    <p:extLst>
      <p:ext uri="{BB962C8B-B14F-4D97-AF65-F5344CB8AC3E}">
        <p14:creationId xmlns:p14="http://schemas.microsoft.com/office/powerpoint/2010/main" val="2804554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54112C80-07F6-DA3E-154D-D3F76D7939B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r="4826"/>
          <a:stretch/>
        </p:blipFill>
        <p:spPr>
          <a:xfrm>
            <a:off x="1361305" y="0"/>
            <a:ext cx="9884627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E6248A0-0BDC-DC62-EDE5-E79C69057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8082" y="377000"/>
            <a:ext cx="3651770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¿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</a:rPr>
              <a:t>Qué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 es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</a:rPr>
              <a:t>una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</a:rPr>
              <a:t>solicitud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</a:rPr>
              <a:t>información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9DA4002-B49E-EEC3-114A-FA32A7DF1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61001" y="2481702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MX" sz="2000" dirty="0"/>
              <a:t>Es la</a:t>
            </a:r>
            <a:r>
              <a:rPr lang="es-MX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MX" sz="2000" b="1" dirty="0">
                <a:solidFill>
                  <a:schemeClr val="tx2">
                    <a:lumMod val="75000"/>
                  </a:schemeClr>
                </a:solidFill>
              </a:rPr>
              <a:t>petición formulada por una persona solicitante para tener acceso a la información pública </a:t>
            </a:r>
            <a:r>
              <a:rPr lang="es-MX" sz="2000" dirty="0"/>
              <a:t>en posesión de los Sujetos Obligados.</a:t>
            </a:r>
          </a:p>
          <a:p>
            <a:endParaRPr lang="es-MX" sz="2000" dirty="0"/>
          </a:p>
          <a:p>
            <a:r>
              <a:rPr lang="es-MX" sz="2000" dirty="0"/>
              <a:t>Sin necesidad de que los solicitantes acrediten su personalidad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28281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E6248A0-0BDC-DC62-EDE5-E79C69057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8678" y="1852047"/>
            <a:ext cx="4513157" cy="2272040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b="1" dirty="0"/>
              <a:t>¿</a:t>
            </a:r>
            <a:r>
              <a:rPr lang="en-US" sz="5200" b="1" dirty="0" err="1"/>
              <a:t>Quién</a:t>
            </a:r>
            <a:r>
              <a:rPr lang="en-US" sz="5200" b="1" dirty="0"/>
              <a:t> </a:t>
            </a:r>
            <a:r>
              <a:rPr lang="en-US" sz="5200" b="1" dirty="0" err="1"/>
              <a:t>puede</a:t>
            </a:r>
            <a:r>
              <a:rPr lang="en-US" sz="5200" b="1" dirty="0"/>
              <a:t> </a:t>
            </a:r>
            <a:r>
              <a:rPr lang="en-US" sz="5200" b="1" dirty="0" err="1"/>
              <a:t>presentar</a:t>
            </a:r>
            <a:r>
              <a:rPr lang="en-US" sz="5200" b="1" dirty="0"/>
              <a:t> </a:t>
            </a:r>
            <a:r>
              <a:rPr lang="en-US" sz="5200" b="1" dirty="0" err="1"/>
              <a:t>una</a:t>
            </a:r>
            <a:r>
              <a:rPr lang="en-US" sz="5200" b="1" dirty="0"/>
              <a:t> </a:t>
            </a:r>
            <a:r>
              <a:rPr lang="en-US" sz="5200" b="1" dirty="0" err="1"/>
              <a:t>solicitud</a:t>
            </a:r>
            <a:r>
              <a:rPr lang="en-US" sz="5200" b="1" dirty="0"/>
              <a:t>?</a:t>
            </a:r>
          </a:p>
        </p:txBody>
      </p:sp>
      <p:pic>
        <p:nvPicPr>
          <p:cNvPr id="1026" name="Picture 2" descr="Pensador, Pensando, Persona, Ocurrencia">
            <a:extLst>
              <a:ext uri="{FF2B5EF4-FFF2-40B4-BE49-F238E27FC236}">
                <a16:creationId xmlns:a16="http://schemas.microsoft.com/office/drawing/2014/main" id="{F3024B2F-A378-1BE6-8A39-B0C06BC312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5"/>
          <a:stretch/>
        </p:blipFill>
        <p:spPr bwMode="auto">
          <a:xfrm>
            <a:off x="2488577" y="381964"/>
            <a:ext cx="4992985" cy="609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C0DFF4D2-1B30-C303-10FA-816F17E9398C}"/>
              </a:ext>
            </a:extLst>
          </p:cNvPr>
          <p:cNvSpPr/>
          <p:nvPr/>
        </p:nvSpPr>
        <p:spPr>
          <a:xfrm>
            <a:off x="7578678" y="4124087"/>
            <a:ext cx="3827721" cy="20959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/>
              <a:t>Cualquier persona por sí misma o a través de su representante, podrá presentar solicitud de acceso a información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0718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e 11">
            <a:extLst>
              <a:ext uri="{FF2B5EF4-FFF2-40B4-BE49-F238E27FC236}">
                <a16:creationId xmlns:a16="http://schemas.microsoft.com/office/drawing/2014/main" id="{A60E16C8-48C2-0B4F-402B-E9A89C42E2E3}"/>
              </a:ext>
            </a:extLst>
          </p:cNvPr>
          <p:cNvSpPr/>
          <p:nvPr/>
        </p:nvSpPr>
        <p:spPr>
          <a:xfrm>
            <a:off x="5668038" y="70884"/>
            <a:ext cx="2179675" cy="2073349"/>
          </a:xfrm>
          <a:prstGeom prst="ellipse">
            <a:avLst/>
          </a:prstGeom>
          <a:ln>
            <a:solidFill>
              <a:srgbClr val="D6009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F3BB94A8-8F5D-82C1-D87C-E3F47D664A69}"/>
              </a:ext>
            </a:extLst>
          </p:cNvPr>
          <p:cNvSpPr/>
          <p:nvPr/>
        </p:nvSpPr>
        <p:spPr>
          <a:xfrm>
            <a:off x="5387154" y="2392325"/>
            <a:ext cx="2179675" cy="207334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Medios para presentar una solicitud de acceso a la información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08D612CE-40D3-0DEF-91A6-86BBA58D0546}"/>
              </a:ext>
            </a:extLst>
          </p:cNvPr>
          <p:cNvSpPr/>
          <p:nvPr/>
        </p:nvSpPr>
        <p:spPr>
          <a:xfrm>
            <a:off x="1649815" y="2222204"/>
            <a:ext cx="2179675" cy="2073349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61833BE1-90EB-7D52-6466-E4BFEEDE2675}"/>
              </a:ext>
            </a:extLst>
          </p:cNvPr>
          <p:cNvSpPr/>
          <p:nvPr/>
        </p:nvSpPr>
        <p:spPr>
          <a:xfrm>
            <a:off x="2973566" y="395177"/>
            <a:ext cx="2179675" cy="207334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F33AF5C1-FE7C-F7BC-F31D-D0A5BB0B03AA}"/>
              </a:ext>
            </a:extLst>
          </p:cNvPr>
          <p:cNvSpPr/>
          <p:nvPr/>
        </p:nvSpPr>
        <p:spPr>
          <a:xfrm>
            <a:off x="2335616" y="4389474"/>
            <a:ext cx="2179675" cy="2073349"/>
          </a:xfrm>
          <a:prstGeom prst="ellipse">
            <a:avLst/>
          </a:prstGeom>
          <a:ln>
            <a:solidFill>
              <a:srgbClr val="FF6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D74DEDE6-BBEE-DECF-FDFD-C32B2985C91D}"/>
              </a:ext>
            </a:extLst>
          </p:cNvPr>
          <p:cNvSpPr/>
          <p:nvPr/>
        </p:nvSpPr>
        <p:spPr>
          <a:xfrm>
            <a:off x="5153241" y="4713767"/>
            <a:ext cx="2179675" cy="2073349"/>
          </a:xfrm>
          <a:prstGeom prst="ellipse">
            <a:avLst/>
          </a:prstGeom>
          <a:ln>
            <a:solidFill>
              <a:srgbClr val="E39D1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34EE1C4B-5B2B-1181-51F4-FDD94387587A}"/>
              </a:ext>
            </a:extLst>
          </p:cNvPr>
          <p:cNvSpPr/>
          <p:nvPr/>
        </p:nvSpPr>
        <p:spPr>
          <a:xfrm>
            <a:off x="9266273" y="2550042"/>
            <a:ext cx="2179675" cy="2073349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E98B76A8-AE44-6D74-5B16-A856B8CCBCDF}"/>
              </a:ext>
            </a:extLst>
          </p:cNvPr>
          <p:cNvSpPr/>
          <p:nvPr/>
        </p:nvSpPr>
        <p:spPr>
          <a:xfrm>
            <a:off x="8362510" y="366825"/>
            <a:ext cx="2179675" cy="2073349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AAF6BEC5-BFB6-1F7F-B9D2-A76C00D7329E}"/>
              </a:ext>
            </a:extLst>
          </p:cNvPr>
          <p:cNvSpPr/>
          <p:nvPr/>
        </p:nvSpPr>
        <p:spPr>
          <a:xfrm>
            <a:off x="7676711" y="4465674"/>
            <a:ext cx="2179675" cy="2073349"/>
          </a:xfrm>
          <a:prstGeom prst="ellipse">
            <a:avLst/>
          </a:prstGeom>
          <a:ln>
            <a:solidFill>
              <a:srgbClr val="6600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2050" name="Picture 2" descr="Sujetos Obligados – Instituto de Acceso a la Información y Protección de  Datos Personales de Quintana Roo">
            <a:extLst>
              <a:ext uri="{FF2B5EF4-FFF2-40B4-BE49-F238E27FC236}">
                <a16:creationId xmlns:a16="http://schemas.microsoft.com/office/drawing/2014/main" id="{0FB9B49F-311A-E5BA-BDB1-709A6ED46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134" y="395177"/>
            <a:ext cx="1483980" cy="136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esultado de imagen para unidad de transparencia">
            <a:extLst>
              <a:ext uri="{FF2B5EF4-FFF2-40B4-BE49-F238E27FC236}">
                <a16:creationId xmlns:a16="http://schemas.microsoft.com/office/drawing/2014/main" id="{FF0F45BE-A925-5043-E14F-9A7A985FA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08195" y="616452"/>
            <a:ext cx="1688303" cy="1574094"/>
          </a:xfrm>
          <a:prstGeom prst="rect">
            <a:avLst/>
          </a:prstGeom>
          <a:noFill/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6B32E8C-6F2E-9EA0-E8F7-A03A379B73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5507" y="2648804"/>
            <a:ext cx="1775638" cy="1822186"/>
          </a:xfrm>
          <a:prstGeom prst="rect">
            <a:avLst/>
          </a:prstGeom>
        </p:spPr>
      </p:pic>
      <p:pic>
        <p:nvPicPr>
          <p:cNvPr id="17" name="Picture 6" descr="Resultado de imagen para correo postal mexico">
            <a:extLst>
              <a:ext uri="{FF2B5EF4-FFF2-40B4-BE49-F238E27FC236}">
                <a16:creationId xmlns:a16="http://schemas.microsoft.com/office/drawing/2014/main" id="{AC85C24D-3A67-8A46-5B05-AC001C771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38988" y="4972879"/>
            <a:ext cx="1541490" cy="1058937"/>
          </a:xfrm>
          <a:prstGeom prst="rect">
            <a:avLst/>
          </a:prstGeom>
          <a:noFill/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165CB075-2A0B-B046-150C-D97A881CD7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7139" y="2694187"/>
            <a:ext cx="1997875" cy="126428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A7AEE9C6-F608-62B2-0CE4-0AD18F0C28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0836" y="4856877"/>
            <a:ext cx="1384671" cy="1384671"/>
          </a:xfrm>
          <a:prstGeom prst="rect">
            <a:avLst/>
          </a:prstGeom>
        </p:spPr>
      </p:pic>
      <p:pic>
        <p:nvPicPr>
          <p:cNvPr id="20" name="Picture 14" descr="Resultado de imagen para comunicaciÃ³n verbal">
            <a:extLst>
              <a:ext uri="{FF2B5EF4-FFF2-40B4-BE49-F238E27FC236}">
                <a16:creationId xmlns:a16="http://schemas.microsoft.com/office/drawing/2014/main" id="{378B90B5-5A41-6371-4720-83356B05D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76342" y="5187051"/>
            <a:ext cx="1533471" cy="1054261"/>
          </a:xfrm>
          <a:prstGeom prst="rect">
            <a:avLst/>
          </a:prstGeom>
          <a:noFill/>
        </p:spPr>
      </p:pic>
      <p:pic>
        <p:nvPicPr>
          <p:cNvPr id="21" name="Picture 16" descr="Resultado de imagen para sistema nacional de transparencia">
            <a:extLst>
              <a:ext uri="{FF2B5EF4-FFF2-40B4-BE49-F238E27FC236}">
                <a16:creationId xmlns:a16="http://schemas.microsoft.com/office/drawing/2014/main" id="{546DE440-7740-7688-AD54-E2065C869E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/>
          <a:srcRect r="27614"/>
          <a:stretch/>
        </p:blipFill>
        <p:spPr bwMode="auto">
          <a:xfrm>
            <a:off x="3281910" y="826183"/>
            <a:ext cx="1562986" cy="13020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4154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6248A0-0BDC-DC62-EDE5-E79C69057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394" y="365125"/>
            <a:ext cx="9918405" cy="1325563"/>
          </a:xfrm>
        </p:spPr>
        <p:txBody>
          <a:bodyPr>
            <a:normAutofit/>
          </a:bodyPr>
          <a:lstStyle/>
          <a:p>
            <a:r>
              <a:rPr lang="es-MX" b="1" dirty="0">
                <a:solidFill>
                  <a:schemeClr val="accent5">
                    <a:lumMod val="50000"/>
                  </a:schemeClr>
                </a:solidFill>
              </a:rPr>
              <a:t>Para presentar una solicitud no se podrán exigir mayores requisitos que los siguientes:</a:t>
            </a:r>
          </a:p>
        </p:txBody>
      </p:sp>
      <p:sp>
        <p:nvSpPr>
          <p:cNvPr id="4" name="Pentágono 3">
            <a:extLst>
              <a:ext uri="{FF2B5EF4-FFF2-40B4-BE49-F238E27FC236}">
                <a16:creationId xmlns:a16="http://schemas.microsoft.com/office/drawing/2014/main" id="{5CDA1AE7-A971-29E2-365B-FBD834ABBD64}"/>
              </a:ext>
            </a:extLst>
          </p:cNvPr>
          <p:cNvSpPr/>
          <p:nvPr/>
        </p:nvSpPr>
        <p:spPr>
          <a:xfrm>
            <a:off x="3099392" y="1813348"/>
            <a:ext cx="2661684" cy="1788485"/>
          </a:xfrm>
          <a:prstGeom prst="pentag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I. Nombre *</a:t>
            </a:r>
          </a:p>
        </p:txBody>
      </p:sp>
      <p:sp>
        <p:nvSpPr>
          <p:cNvPr id="5" name="Pentágono 4">
            <a:extLst>
              <a:ext uri="{FF2B5EF4-FFF2-40B4-BE49-F238E27FC236}">
                <a16:creationId xmlns:a16="http://schemas.microsoft.com/office/drawing/2014/main" id="{D5A57EF6-0899-5C04-9D34-152455642604}"/>
              </a:ext>
            </a:extLst>
          </p:cNvPr>
          <p:cNvSpPr/>
          <p:nvPr/>
        </p:nvSpPr>
        <p:spPr>
          <a:xfrm>
            <a:off x="7169888" y="1790586"/>
            <a:ext cx="2661683" cy="1788484"/>
          </a:xfrm>
          <a:prstGeom prst="pentagon">
            <a:avLst/>
          </a:prstGeom>
          <a:solidFill>
            <a:srgbClr val="CC66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II. Domicilio o medio para recibir notificaciones</a:t>
            </a:r>
          </a:p>
        </p:txBody>
      </p:sp>
      <p:sp>
        <p:nvSpPr>
          <p:cNvPr id="6" name="Pentágono 5">
            <a:extLst>
              <a:ext uri="{FF2B5EF4-FFF2-40B4-BE49-F238E27FC236}">
                <a16:creationId xmlns:a16="http://schemas.microsoft.com/office/drawing/2014/main" id="{ABA9C378-724E-8B45-A78E-51A9C6100FB8}"/>
              </a:ext>
            </a:extLst>
          </p:cNvPr>
          <p:cNvSpPr/>
          <p:nvPr/>
        </p:nvSpPr>
        <p:spPr>
          <a:xfrm>
            <a:off x="1313121" y="3914884"/>
            <a:ext cx="2661684" cy="1986185"/>
          </a:xfrm>
          <a:prstGeom prst="pentagon">
            <a:avLst/>
          </a:prstGeom>
          <a:solidFill>
            <a:srgbClr val="FF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III. La descripción de la información</a:t>
            </a:r>
          </a:p>
        </p:txBody>
      </p:sp>
      <p:sp>
        <p:nvSpPr>
          <p:cNvPr id="7" name="Pentágono 6">
            <a:extLst>
              <a:ext uri="{FF2B5EF4-FFF2-40B4-BE49-F238E27FC236}">
                <a16:creationId xmlns:a16="http://schemas.microsoft.com/office/drawing/2014/main" id="{ADBD0200-13D0-51E3-DABA-D67911D24AF6}"/>
              </a:ext>
            </a:extLst>
          </p:cNvPr>
          <p:cNvSpPr/>
          <p:nvPr/>
        </p:nvSpPr>
        <p:spPr>
          <a:xfrm>
            <a:off x="9174128" y="3914883"/>
            <a:ext cx="2661683" cy="1986184"/>
          </a:xfrm>
          <a:prstGeom prst="pentagon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V. Modalidad en la que prefiere se otorgue el acceso a la información</a:t>
            </a:r>
          </a:p>
        </p:txBody>
      </p:sp>
      <p:sp>
        <p:nvSpPr>
          <p:cNvPr id="8" name="Pentágono 7">
            <a:extLst>
              <a:ext uri="{FF2B5EF4-FFF2-40B4-BE49-F238E27FC236}">
                <a16:creationId xmlns:a16="http://schemas.microsoft.com/office/drawing/2014/main" id="{C4255869-E406-E8CF-9646-6715FFE9BD4C}"/>
              </a:ext>
            </a:extLst>
          </p:cNvPr>
          <p:cNvSpPr/>
          <p:nvPr/>
        </p:nvSpPr>
        <p:spPr>
          <a:xfrm>
            <a:off x="5243625" y="3816032"/>
            <a:ext cx="2661683" cy="1986185"/>
          </a:xfrm>
          <a:prstGeom prst="pent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IV. Cualquier otro dato que facilite su búsqueda *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D0501DD-7781-0BFB-4D87-A50A95D2BEA6}"/>
              </a:ext>
            </a:extLst>
          </p:cNvPr>
          <p:cNvSpPr/>
          <p:nvPr/>
        </p:nvSpPr>
        <p:spPr>
          <a:xfrm>
            <a:off x="5667153" y="6209414"/>
            <a:ext cx="6524847" cy="64858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781D850-BC3E-241D-A96B-9DA5317E25C2}"/>
              </a:ext>
            </a:extLst>
          </p:cNvPr>
          <p:cNvSpPr txBox="1"/>
          <p:nvPr/>
        </p:nvSpPr>
        <p:spPr>
          <a:xfrm>
            <a:off x="5622851" y="6200279"/>
            <a:ext cx="61030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u="sng" dirty="0">
                <a:solidFill>
                  <a:schemeClr val="accent5">
                    <a:lumMod val="50000"/>
                  </a:schemeClr>
                </a:solidFill>
              </a:rPr>
              <a:t>La información de las fracciones I y IV será proporcionada por el solicitante de manera opcional</a:t>
            </a:r>
            <a:endParaRPr lang="es-MX" u="sng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807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ED64C50-1130-FBF3-BC73-AE1C56E13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5176" y="694386"/>
            <a:ext cx="1871555" cy="14497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75FB513-48A6-2D74-98E5-4D01B38FAC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8803" y="4250765"/>
            <a:ext cx="2607235" cy="2607235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0232326D-B54C-C916-E836-ED9B45664DB5}"/>
              </a:ext>
            </a:extLst>
          </p:cNvPr>
          <p:cNvSpPr txBox="1">
            <a:spLocks/>
          </p:cNvSpPr>
          <p:nvPr/>
        </p:nvSpPr>
        <p:spPr>
          <a:xfrm>
            <a:off x="1001054" y="1566187"/>
            <a:ext cx="4302672" cy="3155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b="1" dirty="0">
                <a:solidFill>
                  <a:schemeClr val="tx2"/>
                </a:solidFill>
              </a:rPr>
              <a:t>Solicitudes </a:t>
            </a:r>
            <a:r>
              <a:rPr lang="es-MX" sz="5000" b="1" dirty="0">
                <a:solidFill>
                  <a:schemeClr val="tx2"/>
                </a:solidFill>
              </a:rPr>
              <a:t>formuladas</a:t>
            </a:r>
            <a:r>
              <a:rPr lang="en-US" sz="5000" b="1" dirty="0">
                <a:solidFill>
                  <a:schemeClr val="tx2"/>
                </a:solidFill>
              </a:rPr>
              <a:t> </a:t>
            </a:r>
            <a:r>
              <a:rPr lang="en-US" sz="5000" b="1" dirty="0" err="1">
                <a:solidFill>
                  <a:schemeClr val="tx2"/>
                </a:solidFill>
              </a:rPr>
              <a:t>mediante</a:t>
            </a:r>
            <a:r>
              <a:rPr lang="en-US" sz="5000" b="1" dirty="0">
                <a:solidFill>
                  <a:schemeClr val="tx2"/>
                </a:solidFill>
              </a:rPr>
              <a:t> la PNT</a:t>
            </a:r>
          </a:p>
        </p:txBody>
      </p:sp>
      <p:pic>
        <p:nvPicPr>
          <p:cNvPr id="10" name="Gráfico 9" descr="Flecha derecha con relleno sólido">
            <a:extLst>
              <a:ext uri="{FF2B5EF4-FFF2-40B4-BE49-F238E27FC236}">
                <a16:creationId xmlns:a16="http://schemas.microsoft.com/office/drawing/2014/main" id="{7DA017DC-2390-BE0D-89F2-A5DA773835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8258764" y="4972048"/>
            <a:ext cx="1038496" cy="1152647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7B460CC3-F9F7-B6AA-1C1C-493A48B02DF1}"/>
              </a:ext>
            </a:extLst>
          </p:cNvPr>
          <p:cNvSpPr txBox="1">
            <a:spLocks/>
          </p:cNvSpPr>
          <p:nvPr/>
        </p:nvSpPr>
        <p:spPr>
          <a:xfrm>
            <a:off x="8750927" y="733301"/>
            <a:ext cx="2607235" cy="1704687"/>
          </a:xfrm>
          <a:custGeom>
            <a:avLst/>
            <a:gdLst>
              <a:gd name="connsiteX0" fmla="*/ 0 w 2607235"/>
              <a:gd name="connsiteY0" fmla="*/ 0 h 1704687"/>
              <a:gd name="connsiteX1" fmla="*/ 443230 w 2607235"/>
              <a:gd name="connsiteY1" fmla="*/ 0 h 1704687"/>
              <a:gd name="connsiteX2" fmla="*/ 964677 w 2607235"/>
              <a:gd name="connsiteY2" fmla="*/ 0 h 1704687"/>
              <a:gd name="connsiteX3" fmla="*/ 1407907 w 2607235"/>
              <a:gd name="connsiteY3" fmla="*/ 0 h 1704687"/>
              <a:gd name="connsiteX4" fmla="*/ 1981499 w 2607235"/>
              <a:gd name="connsiteY4" fmla="*/ 0 h 1704687"/>
              <a:gd name="connsiteX5" fmla="*/ 2607235 w 2607235"/>
              <a:gd name="connsiteY5" fmla="*/ 0 h 1704687"/>
              <a:gd name="connsiteX6" fmla="*/ 2607235 w 2607235"/>
              <a:gd name="connsiteY6" fmla="*/ 517088 h 1704687"/>
              <a:gd name="connsiteX7" fmla="*/ 2607235 w 2607235"/>
              <a:gd name="connsiteY7" fmla="*/ 1051224 h 1704687"/>
              <a:gd name="connsiteX8" fmla="*/ 2607235 w 2607235"/>
              <a:gd name="connsiteY8" fmla="*/ 1704687 h 1704687"/>
              <a:gd name="connsiteX9" fmla="*/ 2085788 w 2607235"/>
              <a:gd name="connsiteY9" fmla="*/ 1704687 h 1704687"/>
              <a:gd name="connsiteX10" fmla="*/ 1538269 w 2607235"/>
              <a:gd name="connsiteY10" fmla="*/ 1704687 h 1704687"/>
              <a:gd name="connsiteX11" fmla="*/ 964677 w 2607235"/>
              <a:gd name="connsiteY11" fmla="*/ 1704687 h 1704687"/>
              <a:gd name="connsiteX12" fmla="*/ 0 w 2607235"/>
              <a:gd name="connsiteY12" fmla="*/ 1704687 h 1704687"/>
              <a:gd name="connsiteX13" fmla="*/ 0 w 2607235"/>
              <a:gd name="connsiteY13" fmla="*/ 1170552 h 1704687"/>
              <a:gd name="connsiteX14" fmla="*/ 0 w 2607235"/>
              <a:gd name="connsiteY14" fmla="*/ 568229 h 1704687"/>
              <a:gd name="connsiteX15" fmla="*/ 0 w 2607235"/>
              <a:gd name="connsiteY15" fmla="*/ 0 h 170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07235" h="1704687" fill="none" extrusionOk="0">
                <a:moveTo>
                  <a:pt x="0" y="0"/>
                </a:moveTo>
                <a:cubicBezTo>
                  <a:pt x="129263" y="-9020"/>
                  <a:pt x="222939" y="22316"/>
                  <a:pt x="443230" y="0"/>
                </a:cubicBezTo>
                <a:cubicBezTo>
                  <a:pt x="663521" y="-22316"/>
                  <a:pt x="842058" y="22821"/>
                  <a:pt x="964677" y="0"/>
                </a:cubicBezTo>
                <a:cubicBezTo>
                  <a:pt x="1087296" y="-22821"/>
                  <a:pt x="1303547" y="35102"/>
                  <a:pt x="1407907" y="0"/>
                </a:cubicBezTo>
                <a:cubicBezTo>
                  <a:pt x="1512267" y="-35102"/>
                  <a:pt x="1752199" y="10660"/>
                  <a:pt x="1981499" y="0"/>
                </a:cubicBezTo>
                <a:cubicBezTo>
                  <a:pt x="2210799" y="-10660"/>
                  <a:pt x="2419931" y="7759"/>
                  <a:pt x="2607235" y="0"/>
                </a:cubicBezTo>
                <a:cubicBezTo>
                  <a:pt x="2616097" y="156836"/>
                  <a:pt x="2557418" y="376721"/>
                  <a:pt x="2607235" y="517088"/>
                </a:cubicBezTo>
                <a:cubicBezTo>
                  <a:pt x="2657052" y="657455"/>
                  <a:pt x="2556362" y="869561"/>
                  <a:pt x="2607235" y="1051224"/>
                </a:cubicBezTo>
                <a:cubicBezTo>
                  <a:pt x="2658108" y="1232887"/>
                  <a:pt x="2548131" y="1488074"/>
                  <a:pt x="2607235" y="1704687"/>
                </a:cubicBezTo>
                <a:cubicBezTo>
                  <a:pt x="2484160" y="1708340"/>
                  <a:pt x="2275624" y="1643515"/>
                  <a:pt x="2085788" y="1704687"/>
                </a:cubicBezTo>
                <a:cubicBezTo>
                  <a:pt x="1895952" y="1765859"/>
                  <a:pt x="1808922" y="1687281"/>
                  <a:pt x="1538269" y="1704687"/>
                </a:cubicBezTo>
                <a:cubicBezTo>
                  <a:pt x="1267616" y="1722093"/>
                  <a:pt x="1175552" y="1641707"/>
                  <a:pt x="964677" y="1704687"/>
                </a:cubicBezTo>
                <a:cubicBezTo>
                  <a:pt x="753802" y="1767667"/>
                  <a:pt x="228499" y="1683573"/>
                  <a:pt x="0" y="1704687"/>
                </a:cubicBezTo>
                <a:cubicBezTo>
                  <a:pt x="-32565" y="1529986"/>
                  <a:pt x="33873" y="1368881"/>
                  <a:pt x="0" y="1170552"/>
                </a:cubicBezTo>
                <a:cubicBezTo>
                  <a:pt x="-33873" y="972224"/>
                  <a:pt x="17361" y="854259"/>
                  <a:pt x="0" y="568229"/>
                </a:cubicBezTo>
                <a:cubicBezTo>
                  <a:pt x="-17361" y="282199"/>
                  <a:pt x="27232" y="156785"/>
                  <a:pt x="0" y="0"/>
                </a:cubicBezTo>
                <a:close/>
              </a:path>
              <a:path w="2607235" h="1704687" stroke="0" extrusionOk="0">
                <a:moveTo>
                  <a:pt x="0" y="0"/>
                </a:moveTo>
                <a:cubicBezTo>
                  <a:pt x="150292" y="-13736"/>
                  <a:pt x="333254" y="2368"/>
                  <a:pt x="521447" y="0"/>
                </a:cubicBezTo>
                <a:cubicBezTo>
                  <a:pt x="709640" y="-2368"/>
                  <a:pt x="816672" y="48524"/>
                  <a:pt x="1095039" y="0"/>
                </a:cubicBezTo>
                <a:cubicBezTo>
                  <a:pt x="1373406" y="-48524"/>
                  <a:pt x="1390258" y="43851"/>
                  <a:pt x="1642558" y="0"/>
                </a:cubicBezTo>
                <a:cubicBezTo>
                  <a:pt x="1894858" y="-43851"/>
                  <a:pt x="2354199" y="86861"/>
                  <a:pt x="2607235" y="0"/>
                </a:cubicBezTo>
                <a:cubicBezTo>
                  <a:pt x="2635454" y="273601"/>
                  <a:pt x="2581534" y="429098"/>
                  <a:pt x="2607235" y="551182"/>
                </a:cubicBezTo>
                <a:cubicBezTo>
                  <a:pt x="2632936" y="673266"/>
                  <a:pt x="2577491" y="950299"/>
                  <a:pt x="2607235" y="1102364"/>
                </a:cubicBezTo>
                <a:cubicBezTo>
                  <a:pt x="2636979" y="1254429"/>
                  <a:pt x="2583653" y="1443224"/>
                  <a:pt x="2607235" y="1704687"/>
                </a:cubicBezTo>
                <a:cubicBezTo>
                  <a:pt x="2381169" y="1745169"/>
                  <a:pt x="2311094" y="1679784"/>
                  <a:pt x="2137933" y="1704687"/>
                </a:cubicBezTo>
                <a:cubicBezTo>
                  <a:pt x="1964772" y="1729590"/>
                  <a:pt x="1857560" y="1684262"/>
                  <a:pt x="1616486" y="1704687"/>
                </a:cubicBezTo>
                <a:cubicBezTo>
                  <a:pt x="1375412" y="1725112"/>
                  <a:pt x="1209945" y="1678616"/>
                  <a:pt x="1042894" y="1704687"/>
                </a:cubicBezTo>
                <a:cubicBezTo>
                  <a:pt x="875843" y="1730758"/>
                  <a:pt x="763984" y="1649852"/>
                  <a:pt x="573592" y="1704687"/>
                </a:cubicBezTo>
                <a:cubicBezTo>
                  <a:pt x="383200" y="1759522"/>
                  <a:pt x="247626" y="1665705"/>
                  <a:pt x="0" y="1704687"/>
                </a:cubicBezTo>
                <a:cubicBezTo>
                  <a:pt x="-54989" y="1584813"/>
                  <a:pt x="43734" y="1351316"/>
                  <a:pt x="0" y="1136458"/>
                </a:cubicBezTo>
                <a:cubicBezTo>
                  <a:pt x="-43734" y="921600"/>
                  <a:pt x="37717" y="803804"/>
                  <a:pt x="0" y="602323"/>
                </a:cubicBezTo>
                <a:cubicBezTo>
                  <a:pt x="-37717" y="400842"/>
                  <a:pt x="2787" y="171922"/>
                  <a:pt x="0" y="0"/>
                </a:cubicBezTo>
                <a:close/>
              </a:path>
            </a:pathLst>
          </a:custGeom>
          <a:ln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299746262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500" dirty="0">
                <a:solidFill>
                  <a:schemeClr val="tx2"/>
                </a:solidFill>
              </a:rPr>
              <a:t>Se </a:t>
            </a:r>
            <a:r>
              <a:rPr lang="es-MX" sz="2500" dirty="0">
                <a:solidFill>
                  <a:schemeClr val="tx2"/>
                </a:solidFill>
              </a:rPr>
              <a:t>asignará</a:t>
            </a:r>
            <a:r>
              <a:rPr lang="en-US" sz="2500" dirty="0">
                <a:solidFill>
                  <a:schemeClr val="tx2"/>
                </a:solidFill>
              </a:rPr>
              <a:t> un </a:t>
            </a:r>
            <a:r>
              <a:rPr lang="en-US" sz="2500" dirty="0" err="1">
                <a:solidFill>
                  <a:schemeClr val="tx2"/>
                </a:solidFill>
              </a:rPr>
              <a:t>número</a:t>
            </a:r>
            <a:r>
              <a:rPr lang="en-US" sz="2500" dirty="0">
                <a:solidFill>
                  <a:schemeClr val="tx2"/>
                </a:solidFill>
              </a:rPr>
              <a:t> de folio de </a:t>
            </a:r>
            <a:r>
              <a:rPr lang="en-US" sz="2500" dirty="0" err="1">
                <a:solidFill>
                  <a:schemeClr val="tx2"/>
                </a:solidFill>
              </a:rPr>
              <a:t>manera</a:t>
            </a:r>
            <a:r>
              <a:rPr lang="en-US" sz="2500" dirty="0">
                <a:solidFill>
                  <a:schemeClr val="tx2"/>
                </a:solidFill>
              </a:rPr>
              <a:t> </a:t>
            </a:r>
            <a:r>
              <a:rPr lang="es-MX" sz="2500" dirty="0">
                <a:solidFill>
                  <a:schemeClr val="tx2"/>
                </a:solidFill>
              </a:rPr>
              <a:t>automática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083C4D02-FDF4-8606-3FF7-9BCEC40A9D4F}"/>
              </a:ext>
            </a:extLst>
          </p:cNvPr>
          <p:cNvSpPr txBox="1">
            <a:spLocks/>
          </p:cNvSpPr>
          <p:nvPr/>
        </p:nvSpPr>
        <p:spPr>
          <a:xfrm>
            <a:off x="4057651" y="4885243"/>
            <a:ext cx="3755344" cy="1704687"/>
          </a:xfrm>
          <a:custGeom>
            <a:avLst/>
            <a:gdLst>
              <a:gd name="connsiteX0" fmla="*/ 0 w 3755344"/>
              <a:gd name="connsiteY0" fmla="*/ 0 h 1704687"/>
              <a:gd name="connsiteX1" fmla="*/ 498924 w 3755344"/>
              <a:gd name="connsiteY1" fmla="*/ 0 h 1704687"/>
              <a:gd name="connsiteX2" fmla="*/ 1035402 w 3755344"/>
              <a:gd name="connsiteY2" fmla="*/ 0 h 1704687"/>
              <a:gd name="connsiteX3" fmla="*/ 1534326 w 3755344"/>
              <a:gd name="connsiteY3" fmla="*/ 0 h 1704687"/>
              <a:gd name="connsiteX4" fmla="*/ 2145911 w 3755344"/>
              <a:gd name="connsiteY4" fmla="*/ 0 h 1704687"/>
              <a:gd name="connsiteX5" fmla="*/ 2719942 w 3755344"/>
              <a:gd name="connsiteY5" fmla="*/ 0 h 1704687"/>
              <a:gd name="connsiteX6" fmla="*/ 3218866 w 3755344"/>
              <a:gd name="connsiteY6" fmla="*/ 0 h 1704687"/>
              <a:gd name="connsiteX7" fmla="*/ 3755344 w 3755344"/>
              <a:gd name="connsiteY7" fmla="*/ 0 h 1704687"/>
              <a:gd name="connsiteX8" fmla="*/ 3755344 w 3755344"/>
              <a:gd name="connsiteY8" fmla="*/ 585276 h 1704687"/>
              <a:gd name="connsiteX9" fmla="*/ 3755344 w 3755344"/>
              <a:gd name="connsiteY9" fmla="*/ 1187599 h 1704687"/>
              <a:gd name="connsiteX10" fmla="*/ 3755344 w 3755344"/>
              <a:gd name="connsiteY10" fmla="*/ 1704687 h 1704687"/>
              <a:gd name="connsiteX11" fmla="*/ 3256420 w 3755344"/>
              <a:gd name="connsiteY11" fmla="*/ 1704687 h 1704687"/>
              <a:gd name="connsiteX12" fmla="*/ 2832602 w 3755344"/>
              <a:gd name="connsiteY12" fmla="*/ 1704687 h 1704687"/>
              <a:gd name="connsiteX13" fmla="*/ 2296125 w 3755344"/>
              <a:gd name="connsiteY13" fmla="*/ 1704687 h 1704687"/>
              <a:gd name="connsiteX14" fmla="*/ 1872307 w 3755344"/>
              <a:gd name="connsiteY14" fmla="*/ 1704687 h 1704687"/>
              <a:gd name="connsiteX15" fmla="*/ 1448490 w 3755344"/>
              <a:gd name="connsiteY15" fmla="*/ 1704687 h 1704687"/>
              <a:gd name="connsiteX16" fmla="*/ 949566 w 3755344"/>
              <a:gd name="connsiteY16" fmla="*/ 1704687 h 1704687"/>
              <a:gd name="connsiteX17" fmla="*/ 0 w 3755344"/>
              <a:gd name="connsiteY17" fmla="*/ 1704687 h 1704687"/>
              <a:gd name="connsiteX18" fmla="*/ 0 w 3755344"/>
              <a:gd name="connsiteY18" fmla="*/ 1170552 h 1704687"/>
              <a:gd name="connsiteX19" fmla="*/ 0 w 3755344"/>
              <a:gd name="connsiteY19" fmla="*/ 636416 h 1704687"/>
              <a:gd name="connsiteX20" fmla="*/ 0 w 3755344"/>
              <a:gd name="connsiteY20" fmla="*/ 0 h 170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55344" h="1704687" fill="none" extrusionOk="0">
                <a:moveTo>
                  <a:pt x="0" y="0"/>
                </a:moveTo>
                <a:cubicBezTo>
                  <a:pt x="156688" y="-27793"/>
                  <a:pt x="318718" y="26001"/>
                  <a:pt x="498924" y="0"/>
                </a:cubicBezTo>
                <a:cubicBezTo>
                  <a:pt x="679130" y="-26001"/>
                  <a:pt x="875457" y="36972"/>
                  <a:pt x="1035402" y="0"/>
                </a:cubicBezTo>
                <a:cubicBezTo>
                  <a:pt x="1195347" y="-36972"/>
                  <a:pt x="1292231" y="15143"/>
                  <a:pt x="1534326" y="0"/>
                </a:cubicBezTo>
                <a:cubicBezTo>
                  <a:pt x="1776421" y="-15143"/>
                  <a:pt x="1980077" y="72246"/>
                  <a:pt x="2145911" y="0"/>
                </a:cubicBezTo>
                <a:cubicBezTo>
                  <a:pt x="2311746" y="-72246"/>
                  <a:pt x="2495134" y="10076"/>
                  <a:pt x="2719942" y="0"/>
                </a:cubicBezTo>
                <a:cubicBezTo>
                  <a:pt x="2944750" y="-10076"/>
                  <a:pt x="3116073" y="30184"/>
                  <a:pt x="3218866" y="0"/>
                </a:cubicBezTo>
                <a:cubicBezTo>
                  <a:pt x="3321659" y="-30184"/>
                  <a:pt x="3572519" y="54005"/>
                  <a:pt x="3755344" y="0"/>
                </a:cubicBezTo>
                <a:cubicBezTo>
                  <a:pt x="3817587" y="195842"/>
                  <a:pt x="3697806" y="322962"/>
                  <a:pt x="3755344" y="585276"/>
                </a:cubicBezTo>
                <a:cubicBezTo>
                  <a:pt x="3812882" y="847590"/>
                  <a:pt x="3709237" y="917747"/>
                  <a:pt x="3755344" y="1187599"/>
                </a:cubicBezTo>
                <a:cubicBezTo>
                  <a:pt x="3801451" y="1457451"/>
                  <a:pt x="3708107" y="1501674"/>
                  <a:pt x="3755344" y="1704687"/>
                </a:cubicBezTo>
                <a:cubicBezTo>
                  <a:pt x="3571913" y="1705172"/>
                  <a:pt x="3500535" y="1680026"/>
                  <a:pt x="3256420" y="1704687"/>
                </a:cubicBezTo>
                <a:cubicBezTo>
                  <a:pt x="3012305" y="1729348"/>
                  <a:pt x="2995632" y="1675639"/>
                  <a:pt x="2832602" y="1704687"/>
                </a:cubicBezTo>
                <a:cubicBezTo>
                  <a:pt x="2669572" y="1733735"/>
                  <a:pt x="2420320" y="1651044"/>
                  <a:pt x="2296125" y="1704687"/>
                </a:cubicBezTo>
                <a:cubicBezTo>
                  <a:pt x="2171930" y="1758330"/>
                  <a:pt x="1984594" y="1657891"/>
                  <a:pt x="1872307" y="1704687"/>
                </a:cubicBezTo>
                <a:cubicBezTo>
                  <a:pt x="1760020" y="1751483"/>
                  <a:pt x="1540949" y="1698487"/>
                  <a:pt x="1448490" y="1704687"/>
                </a:cubicBezTo>
                <a:cubicBezTo>
                  <a:pt x="1356031" y="1710887"/>
                  <a:pt x="1065409" y="1696711"/>
                  <a:pt x="949566" y="1704687"/>
                </a:cubicBezTo>
                <a:cubicBezTo>
                  <a:pt x="833723" y="1712663"/>
                  <a:pt x="428790" y="1681486"/>
                  <a:pt x="0" y="1704687"/>
                </a:cubicBezTo>
                <a:cubicBezTo>
                  <a:pt x="-52219" y="1579831"/>
                  <a:pt x="50504" y="1279726"/>
                  <a:pt x="0" y="1170552"/>
                </a:cubicBezTo>
                <a:cubicBezTo>
                  <a:pt x="-50504" y="1061379"/>
                  <a:pt x="47040" y="854561"/>
                  <a:pt x="0" y="636416"/>
                </a:cubicBezTo>
                <a:cubicBezTo>
                  <a:pt x="-47040" y="418271"/>
                  <a:pt x="9591" y="259118"/>
                  <a:pt x="0" y="0"/>
                </a:cubicBezTo>
                <a:close/>
              </a:path>
              <a:path w="3755344" h="1704687" stroke="0" extrusionOk="0">
                <a:moveTo>
                  <a:pt x="0" y="0"/>
                </a:moveTo>
                <a:cubicBezTo>
                  <a:pt x="226175" y="-41571"/>
                  <a:pt x="343482" y="26341"/>
                  <a:pt x="536478" y="0"/>
                </a:cubicBezTo>
                <a:cubicBezTo>
                  <a:pt x="729474" y="-26341"/>
                  <a:pt x="832845" y="10772"/>
                  <a:pt x="960295" y="0"/>
                </a:cubicBezTo>
                <a:cubicBezTo>
                  <a:pt x="1087745" y="-10772"/>
                  <a:pt x="1229715" y="55525"/>
                  <a:pt x="1459219" y="0"/>
                </a:cubicBezTo>
                <a:cubicBezTo>
                  <a:pt x="1688723" y="-55525"/>
                  <a:pt x="1771125" y="66204"/>
                  <a:pt x="2070804" y="0"/>
                </a:cubicBezTo>
                <a:cubicBezTo>
                  <a:pt x="2370484" y="-66204"/>
                  <a:pt x="2530141" y="68160"/>
                  <a:pt x="2682389" y="0"/>
                </a:cubicBezTo>
                <a:cubicBezTo>
                  <a:pt x="2834638" y="-68160"/>
                  <a:pt x="3018715" y="11883"/>
                  <a:pt x="3106206" y="0"/>
                </a:cubicBezTo>
                <a:cubicBezTo>
                  <a:pt x="3193697" y="-11883"/>
                  <a:pt x="3616225" y="55760"/>
                  <a:pt x="3755344" y="0"/>
                </a:cubicBezTo>
                <a:cubicBezTo>
                  <a:pt x="3758800" y="230407"/>
                  <a:pt x="3698970" y="358623"/>
                  <a:pt x="3755344" y="551182"/>
                </a:cubicBezTo>
                <a:cubicBezTo>
                  <a:pt x="3811718" y="743741"/>
                  <a:pt x="3710873" y="819924"/>
                  <a:pt x="3755344" y="1068271"/>
                </a:cubicBezTo>
                <a:cubicBezTo>
                  <a:pt x="3799815" y="1316618"/>
                  <a:pt x="3731500" y="1407097"/>
                  <a:pt x="3755344" y="1704687"/>
                </a:cubicBezTo>
                <a:cubicBezTo>
                  <a:pt x="3586575" y="1704990"/>
                  <a:pt x="3436784" y="1691183"/>
                  <a:pt x="3331527" y="1704687"/>
                </a:cubicBezTo>
                <a:cubicBezTo>
                  <a:pt x="3226270" y="1718191"/>
                  <a:pt x="2969097" y="1698199"/>
                  <a:pt x="2832602" y="1704687"/>
                </a:cubicBezTo>
                <a:cubicBezTo>
                  <a:pt x="2696107" y="1711175"/>
                  <a:pt x="2522521" y="1665263"/>
                  <a:pt x="2221018" y="1704687"/>
                </a:cubicBezTo>
                <a:cubicBezTo>
                  <a:pt x="1919515" y="1744111"/>
                  <a:pt x="1959074" y="1674505"/>
                  <a:pt x="1722093" y="1704687"/>
                </a:cubicBezTo>
                <a:cubicBezTo>
                  <a:pt x="1485112" y="1734869"/>
                  <a:pt x="1403805" y="1700672"/>
                  <a:pt x="1110509" y="1704687"/>
                </a:cubicBezTo>
                <a:cubicBezTo>
                  <a:pt x="817213" y="1708702"/>
                  <a:pt x="761581" y="1643672"/>
                  <a:pt x="536478" y="1704687"/>
                </a:cubicBezTo>
                <a:cubicBezTo>
                  <a:pt x="311375" y="1765702"/>
                  <a:pt x="120096" y="1693406"/>
                  <a:pt x="0" y="1704687"/>
                </a:cubicBezTo>
                <a:cubicBezTo>
                  <a:pt x="-36595" y="1528642"/>
                  <a:pt x="7106" y="1372455"/>
                  <a:pt x="0" y="1153505"/>
                </a:cubicBezTo>
                <a:cubicBezTo>
                  <a:pt x="-7106" y="934555"/>
                  <a:pt x="69159" y="718330"/>
                  <a:pt x="0" y="568229"/>
                </a:cubicBezTo>
                <a:cubicBezTo>
                  <a:pt x="-69159" y="418128"/>
                  <a:pt x="56149" y="224864"/>
                  <a:pt x="0" y="0"/>
                </a:cubicBezTo>
                <a:close/>
              </a:path>
            </a:pathLst>
          </a:custGeom>
          <a:ln>
            <a:solidFill>
              <a:srgbClr val="E39D11"/>
            </a:solidFill>
            <a:extLst>
              <a:ext uri="{C807C97D-BFC1-408E-A445-0C87EB9F89A2}">
                <ask:lineSketchStyleProps xmlns:ask="http://schemas.microsoft.com/office/drawing/2018/sketchyshapes" sd="360847240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500" b="1" dirty="0">
                <a:solidFill>
                  <a:schemeClr val="tx2"/>
                </a:solidFill>
              </a:rPr>
              <a:t>Se </a:t>
            </a:r>
            <a:r>
              <a:rPr lang="es-MX" sz="2500" b="1" dirty="0">
                <a:solidFill>
                  <a:schemeClr val="tx2"/>
                </a:solidFill>
              </a:rPr>
              <a:t>entenderá</a:t>
            </a:r>
            <a:r>
              <a:rPr lang="en-US" sz="2500" b="1" dirty="0">
                <a:solidFill>
                  <a:schemeClr val="tx2"/>
                </a:solidFill>
              </a:rPr>
              <a:t> que se </a:t>
            </a:r>
            <a:r>
              <a:rPr lang="en-US" sz="2500" b="1" dirty="0" err="1">
                <a:solidFill>
                  <a:schemeClr val="tx2"/>
                </a:solidFill>
              </a:rPr>
              <a:t>acepta</a:t>
            </a:r>
            <a:r>
              <a:rPr lang="en-US" sz="2500" b="1" dirty="0">
                <a:solidFill>
                  <a:schemeClr val="tx2"/>
                </a:solidFill>
              </a:rPr>
              <a:t> las </a:t>
            </a:r>
            <a:r>
              <a:rPr lang="en-US" sz="2500" b="1" dirty="0" err="1">
                <a:solidFill>
                  <a:schemeClr val="tx2"/>
                </a:solidFill>
              </a:rPr>
              <a:t>notificaciones</a:t>
            </a:r>
            <a:r>
              <a:rPr lang="en-US" sz="2500" b="1" dirty="0">
                <a:solidFill>
                  <a:schemeClr val="tx2"/>
                </a:solidFill>
              </a:rPr>
              <a:t> </a:t>
            </a:r>
            <a:r>
              <a:rPr lang="en-US" sz="2500" b="1" dirty="0" err="1">
                <a:solidFill>
                  <a:schemeClr val="tx2"/>
                </a:solidFill>
              </a:rPr>
              <a:t>por</a:t>
            </a:r>
            <a:r>
              <a:rPr lang="en-US" sz="2500" b="1" dirty="0">
                <a:solidFill>
                  <a:schemeClr val="tx2"/>
                </a:solidFill>
              </a:rPr>
              <a:t> </a:t>
            </a:r>
            <a:r>
              <a:rPr lang="en-US" sz="2500" b="1" dirty="0" err="1">
                <a:solidFill>
                  <a:schemeClr val="tx2"/>
                </a:solidFill>
              </a:rPr>
              <a:t>este</a:t>
            </a:r>
            <a:r>
              <a:rPr lang="en-US" sz="2500" b="1" dirty="0">
                <a:solidFill>
                  <a:schemeClr val="tx2"/>
                </a:solidFill>
              </a:rPr>
              <a:t> </a:t>
            </a:r>
            <a:r>
              <a:rPr lang="en-US" sz="2500" b="1" dirty="0" err="1">
                <a:solidFill>
                  <a:schemeClr val="tx2"/>
                </a:solidFill>
              </a:rPr>
              <a:t>sistema</a:t>
            </a:r>
            <a:r>
              <a:rPr lang="en-US" sz="2500" b="1" dirty="0">
                <a:solidFill>
                  <a:schemeClr val="tx2"/>
                </a:solidFill>
              </a:rPr>
              <a:t>, salvo que </a:t>
            </a:r>
            <a:r>
              <a:rPr lang="en-US" sz="2500" b="1" dirty="0" err="1">
                <a:solidFill>
                  <a:schemeClr val="tx2"/>
                </a:solidFill>
              </a:rPr>
              <a:t>señale</a:t>
            </a:r>
            <a:r>
              <a:rPr lang="en-US" sz="2500" b="1" dirty="0">
                <a:solidFill>
                  <a:schemeClr val="tx2"/>
                </a:solidFill>
              </a:rPr>
              <a:t> un medio </a:t>
            </a:r>
            <a:r>
              <a:rPr lang="en-US" sz="2500" b="1" dirty="0" err="1">
                <a:solidFill>
                  <a:schemeClr val="tx2"/>
                </a:solidFill>
              </a:rPr>
              <a:t>distinto</a:t>
            </a:r>
            <a:r>
              <a:rPr lang="en-US" sz="2500" b="1" dirty="0">
                <a:solidFill>
                  <a:schemeClr val="tx2"/>
                </a:solidFill>
              </a:rPr>
              <a:t> para </a:t>
            </a:r>
            <a:r>
              <a:rPr lang="en-US" sz="2500" b="1" dirty="0" err="1">
                <a:solidFill>
                  <a:schemeClr val="tx2"/>
                </a:solidFill>
              </a:rPr>
              <a:t>efectos</a:t>
            </a:r>
            <a:r>
              <a:rPr lang="en-US" sz="2500" b="1" dirty="0">
                <a:solidFill>
                  <a:schemeClr val="tx2"/>
                </a:solidFill>
              </a:rPr>
              <a:t> de </a:t>
            </a:r>
            <a:r>
              <a:rPr lang="en-US" sz="2500" b="1" dirty="0" err="1">
                <a:solidFill>
                  <a:schemeClr val="tx2"/>
                </a:solidFill>
              </a:rPr>
              <a:t>notificaciones</a:t>
            </a:r>
            <a:endParaRPr lang="en-US" sz="2500" b="1" dirty="0">
              <a:solidFill>
                <a:schemeClr val="tx2"/>
              </a:solidFill>
            </a:endParaRPr>
          </a:p>
        </p:txBody>
      </p:sp>
      <p:pic>
        <p:nvPicPr>
          <p:cNvPr id="15" name="Gráfico 14" descr="Flecha derecha con relleno sólido">
            <a:extLst>
              <a:ext uri="{FF2B5EF4-FFF2-40B4-BE49-F238E27FC236}">
                <a16:creationId xmlns:a16="http://schemas.microsoft.com/office/drawing/2014/main" id="{E4FE32FA-EA37-C5DE-366B-7D61696EF7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29581" y="1135378"/>
            <a:ext cx="1038496" cy="115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75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30249794-8136-8B24-39C6-546ED21C442A}"/>
              </a:ext>
            </a:extLst>
          </p:cNvPr>
          <p:cNvSpPr txBox="1">
            <a:spLocks/>
          </p:cNvSpPr>
          <p:nvPr/>
        </p:nvSpPr>
        <p:spPr>
          <a:xfrm>
            <a:off x="1310399" y="2222205"/>
            <a:ext cx="3282866" cy="2413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b="1" dirty="0">
                <a:solidFill>
                  <a:srgbClr val="002060"/>
                </a:solidFill>
              </a:rPr>
              <a:t>Solicitudes </a:t>
            </a:r>
            <a:r>
              <a:rPr lang="es-MX" sz="5000" b="1" dirty="0">
                <a:solidFill>
                  <a:srgbClr val="002060"/>
                </a:solidFill>
              </a:rPr>
              <a:t>que ingresan por otro medio distinto a la PNT</a:t>
            </a:r>
            <a:endParaRPr lang="en-US" sz="5000" b="1" dirty="0">
              <a:solidFill>
                <a:srgbClr val="00206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40FC6C7-8A92-289F-9D8A-7629842F3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9887" y="425303"/>
            <a:ext cx="2228850" cy="179690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FD80549-62F0-E15D-6AD6-70EC94B431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125" t="16401" r="24801" b="6601"/>
          <a:stretch/>
        </p:blipFill>
        <p:spPr>
          <a:xfrm>
            <a:off x="8983070" y="2482703"/>
            <a:ext cx="2651512" cy="191917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F624E06-722F-C09A-48A4-2BC04B7290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3482" y="4779984"/>
            <a:ext cx="2914650" cy="1938338"/>
          </a:xfrm>
          <a:prstGeom prst="rect">
            <a:avLst/>
          </a:prstGeom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81743D63-5E6C-770C-2853-494A37BD7A2F}"/>
              </a:ext>
            </a:extLst>
          </p:cNvPr>
          <p:cNvSpPr/>
          <p:nvPr/>
        </p:nvSpPr>
        <p:spPr>
          <a:xfrm>
            <a:off x="8206448" y="425304"/>
            <a:ext cx="3428134" cy="1796902"/>
          </a:xfrm>
          <a:prstGeom prst="ellipse">
            <a:avLst/>
          </a:prstGeom>
          <a:noFill/>
          <a:ln w="38100">
            <a:solidFill>
              <a:srgbClr val="6600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rgbClr val="002060"/>
                </a:solidFill>
              </a:rPr>
              <a:t>La UT, deberá registrar la solicitud el mismo día de su recepción en la PNT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0F53EF07-60AB-2016-84D3-04FBFCFF2661}"/>
              </a:ext>
            </a:extLst>
          </p:cNvPr>
          <p:cNvSpPr/>
          <p:nvPr/>
        </p:nvSpPr>
        <p:spPr>
          <a:xfrm>
            <a:off x="4743450" y="2527007"/>
            <a:ext cx="4239620" cy="1796902"/>
          </a:xfrm>
          <a:prstGeom prst="ellips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Enviar el acuse de recibido al solicitante a través del medio señalado para oír y recibir notificaciones en un plazo que no exceda los 5 días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EE04F998-CC68-F97B-B16A-150610BC14C2}"/>
              </a:ext>
            </a:extLst>
          </p:cNvPr>
          <p:cNvSpPr/>
          <p:nvPr/>
        </p:nvSpPr>
        <p:spPr>
          <a:xfrm>
            <a:off x="7315200" y="4706680"/>
            <a:ext cx="4567032" cy="1870206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Cuando no se proporcione domicilio o medio para recibir la información, o no haya sido posible la notificación se notificará por estrados en la oficina de la UT</a:t>
            </a:r>
          </a:p>
        </p:txBody>
      </p:sp>
    </p:spTree>
    <p:extLst>
      <p:ext uri="{BB962C8B-B14F-4D97-AF65-F5344CB8AC3E}">
        <p14:creationId xmlns:p14="http://schemas.microsoft.com/office/powerpoint/2010/main" val="1343109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6A952A-C921-50DB-6918-CF1291CD2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070" y="365125"/>
            <a:ext cx="10024730" cy="1325563"/>
          </a:xfrm>
        </p:spPr>
        <p:txBody>
          <a:bodyPr/>
          <a:lstStyle/>
          <a:p>
            <a:r>
              <a:rPr lang="es-MX" b="1" dirty="0">
                <a:solidFill>
                  <a:schemeClr val="accent1">
                    <a:lumMod val="75000"/>
                  </a:schemeClr>
                </a:solidFill>
              </a:rPr>
              <a:t>Flujo del trámite de una solicitud 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E3A3857D-5D55-D423-7C15-DE3E6F4495AC}"/>
              </a:ext>
            </a:extLst>
          </p:cNvPr>
          <p:cNvGrpSpPr/>
          <p:nvPr/>
        </p:nvGrpSpPr>
        <p:grpSpPr>
          <a:xfrm>
            <a:off x="1587372" y="1269353"/>
            <a:ext cx="9084573" cy="5499841"/>
            <a:chOff x="61879" y="1292220"/>
            <a:chExt cx="9084573" cy="5499841"/>
          </a:xfrm>
        </p:grpSpPr>
        <p:sp>
          <p:nvSpPr>
            <p:cNvPr id="5" name="Subtítulo 2">
              <a:extLst>
                <a:ext uri="{FF2B5EF4-FFF2-40B4-BE49-F238E27FC236}">
                  <a16:creationId xmlns:a16="http://schemas.microsoft.com/office/drawing/2014/main" id="{3808EE41-DD08-A357-59A0-CB4BDE56A463}"/>
                </a:ext>
              </a:extLst>
            </p:cNvPr>
            <p:cNvSpPr txBox="1">
              <a:spLocks/>
            </p:cNvSpPr>
            <p:nvPr/>
          </p:nvSpPr>
          <p:spPr>
            <a:xfrm>
              <a:off x="283215" y="3189175"/>
              <a:ext cx="1426638" cy="5998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431800" algn="ctr" rtl="0">
                <a:lnSpc>
                  <a:spcPct val="100000"/>
                </a:lnSpc>
                <a:spcBef>
                  <a:spcPts val="640"/>
                </a:spcBef>
                <a:spcAft>
                  <a:spcPts val="0"/>
                </a:spcAft>
                <a:buClr>
                  <a:srgbClr val="888888"/>
                </a:buClr>
                <a:buSzPts val="3200"/>
                <a:buFont typeface="Arial"/>
                <a:buNone/>
                <a:defRPr sz="32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L="914400" marR="0" lvl="1" indent="-406400" algn="ctr" rtl="0">
                <a:lnSpc>
                  <a:spcPct val="10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888888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  <a:sym typeface="Calibri"/>
                </a:defRPr>
              </a:lvl2pPr>
              <a:lvl3pPr marL="1371600" marR="0" lvl="2" indent="-381000" algn="ctr" rtl="0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rgbClr val="888888"/>
                </a:buClr>
                <a:buSzPts val="2400"/>
                <a:buFont typeface="Arial"/>
                <a:buNone/>
                <a:defRPr sz="24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  <a:sym typeface="Calibri"/>
                </a:defRPr>
              </a:lvl3pPr>
              <a:lvl4pPr marL="1828800" marR="0" lvl="3" indent="-355600" algn="ctr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  <a:sym typeface="Calibri"/>
                </a:defRPr>
              </a:lvl4pPr>
              <a:lvl5pPr marL="2286000" marR="0" lvl="4" indent="-355600" algn="ctr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  <a:sym typeface="Calibri"/>
                </a:defRPr>
              </a:lvl5pPr>
              <a:lvl6pPr marL="2743200" marR="0" lvl="5" indent="-355600" algn="ctr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  <a:sym typeface="Calibri"/>
                </a:defRPr>
              </a:lvl6pPr>
              <a:lvl7pPr marL="3200400" marR="0" lvl="6" indent="-355600" algn="ctr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  <a:sym typeface="Calibri"/>
                </a:defRPr>
              </a:lvl7pPr>
              <a:lvl8pPr marL="3657600" marR="0" lvl="7" indent="-355600" algn="ctr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  <a:sym typeface="Calibri"/>
                </a:defRPr>
              </a:lvl8pPr>
              <a:lvl9pPr marL="4114800" marR="0" lvl="8" indent="-355600" algn="ctr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 marL="0" indent="25400"/>
              <a:r>
                <a:rPr lang="es-MX" sz="1200" b="1" dirty="0">
                  <a:solidFill>
                    <a:schemeClr val="tx1"/>
                  </a:solidFill>
                  <a:latin typeface="+mn-lt"/>
                </a:rPr>
                <a:t>Persona Solicitante</a:t>
              </a:r>
            </a:p>
          </p:txBody>
        </p:sp>
        <p:sp>
          <p:nvSpPr>
            <p:cNvPr id="6" name="Subtítulo 2">
              <a:extLst>
                <a:ext uri="{FF2B5EF4-FFF2-40B4-BE49-F238E27FC236}">
                  <a16:creationId xmlns:a16="http://schemas.microsoft.com/office/drawing/2014/main" id="{DD5C9285-2B26-9ED7-55B6-FA603453E7F6}"/>
                </a:ext>
              </a:extLst>
            </p:cNvPr>
            <p:cNvSpPr txBox="1">
              <a:spLocks/>
            </p:cNvSpPr>
            <p:nvPr/>
          </p:nvSpPr>
          <p:spPr>
            <a:xfrm>
              <a:off x="4161302" y="3224871"/>
              <a:ext cx="1874630" cy="3705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lang="es-MX"/>
              </a:defPPr>
              <a:lvl1pPr marR="0" lvl="0" indent="25400" algn="ctr">
                <a:lnSpc>
                  <a:spcPct val="100000"/>
                </a:lnSpc>
                <a:spcBef>
                  <a:spcPts val="640"/>
                </a:spcBef>
                <a:spcAft>
                  <a:spcPts val="0"/>
                </a:spcAft>
                <a:buClr>
                  <a:srgbClr val="888888"/>
                </a:buClr>
                <a:buSzPts val="3200"/>
                <a:buFont typeface="Arial"/>
                <a:buNone/>
                <a:defRPr sz="1200" b="1" i="0" u="none" strike="noStrike" cap="none">
                  <a:ea typeface="Calibri"/>
                  <a:cs typeface="Calibri"/>
                </a:defRPr>
              </a:lvl1pPr>
              <a:lvl2pPr marL="914400" marR="0" lvl="1" indent="-406400" algn="ctr">
                <a:lnSpc>
                  <a:spcPct val="10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888888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2pPr>
              <a:lvl3pPr marL="1371600" marR="0" lvl="2" indent="-381000" algn="ctr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rgbClr val="888888"/>
                </a:buClr>
                <a:buSzPts val="2400"/>
                <a:buFont typeface="Arial"/>
                <a:buNone/>
                <a:defRPr sz="24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3pPr>
              <a:lvl4pPr marL="1828800" marR="0" lvl="3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4pPr>
              <a:lvl5pPr marL="2286000" marR="0" lvl="4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5pPr>
              <a:lvl6pPr marL="2743200" marR="0" lvl="5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6pPr>
              <a:lvl7pPr marL="3200400" marR="0" lvl="6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7pPr>
              <a:lvl8pPr marL="3657600" marR="0" lvl="7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8pPr>
              <a:lvl9pPr marL="4114800" marR="0" lvl="8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9pPr>
            </a:lstStyle>
            <a:p>
              <a:r>
                <a:rPr lang="es-MX" dirty="0"/>
                <a:t>Sujeto Obligado</a:t>
              </a:r>
            </a:p>
          </p:txBody>
        </p:sp>
        <p:sp>
          <p:nvSpPr>
            <p:cNvPr id="7" name="Subtítulo 2">
              <a:extLst>
                <a:ext uri="{FF2B5EF4-FFF2-40B4-BE49-F238E27FC236}">
                  <a16:creationId xmlns:a16="http://schemas.microsoft.com/office/drawing/2014/main" id="{05582865-E186-3F4B-BF39-525337DAC3B0}"/>
                </a:ext>
              </a:extLst>
            </p:cNvPr>
            <p:cNvSpPr txBox="1">
              <a:spLocks/>
            </p:cNvSpPr>
            <p:nvPr/>
          </p:nvSpPr>
          <p:spPr>
            <a:xfrm>
              <a:off x="6644122" y="3296311"/>
              <a:ext cx="2265454" cy="3705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lang="es-MX"/>
              </a:defPPr>
              <a:lvl1pPr marR="0" lvl="0" indent="25400" algn="ctr">
                <a:lnSpc>
                  <a:spcPct val="100000"/>
                </a:lnSpc>
                <a:spcBef>
                  <a:spcPts val="640"/>
                </a:spcBef>
                <a:spcAft>
                  <a:spcPts val="0"/>
                </a:spcAft>
                <a:buClr>
                  <a:srgbClr val="888888"/>
                </a:buClr>
                <a:buSzPts val="3200"/>
                <a:buFont typeface="Arial"/>
                <a:buNone/>
                <a:defRPr sz="1200" b="1" i="0" u="none" strike="noStrike" cap="none">
                  <a:ea typeface="Calibri"/>
                  <a:cs typeface="Calibri"/>
                </a:defRPr>
              </a:lvl1pPr>
              <a:lvl2pPr marL="914400" marR="0" lvl="1" indent="-406400" algn="ctr">
                <a:lnSpc>
                  <a:spcPct val="10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888888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2pPr>
              <a:lvl3pPr marL="1371600" marR="0" lvl="2" indent="-381000" algn="ctr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rgbClr val="888888"/>
                </a:buClr>
                <a:buSzPts val="2400"/>
                <a:buFont typeface="Arial"/>
                <a:buNone/>
                <a:defRPr sz="24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3pPr>
              <a:lvl4pPr marL="1828800" marR="0" lvl="3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4pPr>
              <a:lvl5pPr marL="2286000" marR="0" lvl="4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5pPr>
              <a:lvl6pPr marL="2743200" marR="0" lvl="5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6pPr>
              <a:lvl7pPr marL="3200400" marR="0" lvl="6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7pPr>
              <a:lvl8pPr marL="3657600" marR="0" lvl="7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8pPr>
              <a:lvl9pPr marL="4114800" marR="0" lvl="8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9pPr>
            </a:lstStyle>
            <a:p>
              <a:r>
                <a:rPr lang="es-MX" sz="1100" dirty="0"/>
                <a:t>Unidad de Transparencia</a:t>
              </a:r>
            </a:p>
          </p:txBody>
        </p:sp>
        <p:sp>
          <p:nvSpPr>
            <p:cNvPr id="8" name="Subtítulo 2">
              <a:extLst>
                <a:ext uri="{FF2B5EF4-FFF2-40B4-BE49-F238E27FC236}">
                  <a16:creationId xmlns:a16="http://schemas.microsoft.com/office/drawing/2014/main" id="{745D8D3E-E48E-A826-A886-77B42602EBB6}"/>
                </a:ext>
              </a:extLst>
            </p:cNvPr>
            <p:cNvSpPr txBox="1">
              <a:spLocks/>
            </p:cNvSpPr>
            <p:nvPr/>
          </p:nvSpPr>
          <p:spPr>
            <a:xfrm>
              <a:off x="6501629" y="6002534"/>
              <a:ext cx="2642371" cy="4653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lang="es-MX"/>
              </a:defPPr>
              <a:lvl1pPr marR="0" lvl="0" indent="25400" algn="ctr">
                <a:lnSpc>
                  <a:spcPct val="100000"/>
                </a:lnSpc>
                <a:spcBef>
                  <a:spcPts val="640"/>
                </a:spcBef>
                <a:spcAft>
                  <a:spcPts val="0"/>
                </a:spcAft>
                <a:buClr>
                  <a:srgbClr val="888888"/>
                </a:buClr>
                <a:buSzPts val="3200"/>
                <a:buFont typeface="Arial"/>
                <a:buNone/>
                <a:defRPr sz="1200" b="1" i="0" u="none" strike="noStrike" cap="none">
                  <a:ea typeface="Calibri"/>
                  <a:cs typeface="Calibri"/>
                </a:defRPr>
              </a:lvl1pPr>
              <a:lvl2pPr marL="914400" marR="0" lvl="1" indent="-406400" algn="ctr">
                <a:lnSpc>
                  <a:spcPct val="10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888888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2pPr>
              <a:lvl3pPr marL="1371600" marR="0" lvl="2" indent="-381000" algn="ctr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rgbClr val="888888"/>
                </a:buClr>
                <a:buSzPts val="2400"/>
                <a:buFont typeface="Arial"/>
                <a:buNone/>
                <a:defRPr sz="24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3pPr>
              <a:lvl4pPr marL="1828800" marR="0" lvl="3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4pPr>
              <a:lvl5pPr marL="2286000" marR="0" lvl="4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5pPr>
              <a:lvl6pPr marL="2743200" marR="0" lvl="5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6pPr>
              <a:lvl7pPr marL="3200400" marR="0" lvl="6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7pPr>
              <a:lvl8pPr marL="3657600" marR="0" lvl="7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8pPr>
              <a:lvl9pPr marL="4114800" marR="0" lvl="8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s-MX" dirty="0"/>
                <a:t>          Área administrativa </a:t>
              </a:r>
            </a:p>
            <a:p>
              <a:pPr>
                <a:spcBef>
                  <a:spcPts val="0"/>
                </a:spcBef>
              </a:pPr>
              <a:r>
                <a:rPr lang="es-MX" dirty="0"/>
                <a:t>competente del Sujeto Obligado</a:t>
              </a:r>
            </a:p>
          </p:txBody>
        </p:sp>
        <p:pic>
          <p:nvPicPr>
            <p:cNvPr id="9" name="20 Imagen" descr="icon_documents.png">
              <a:extLst>
                <a:ext uri="{FF2B5EF4-FFF2-40B4-BE49-F238E27FC236}">
                  <a16:creationId xmlns:a16="http://schemas.microsoft.com/office/drawing/2014/main" id="{D71E6B8A-3C6E-0B85-20DE-AFED67CC2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48064" y="4719297"/>
              <a:ext cx="1502119" cy="1048017"/>
            </a:xfrm>
            <a:prstGeom prst="rect">
              <a:avLst/>
            </a:prstGeom>
          </p:spPr>
        </p:pic>
        <p:cxnSp>
          <p:nvCxnSpPr>
            <p:cNvPr id="10" name="23 Conector recto de flecha">
              <a:extLst>
                <a:ext uri="{FF2B5EF4-FFF2-40B4-BE49-F238E27FC236}">
                  <a16:creationId xmlns:a16="http://schemas.microsoft.com/office/drawing/2014/main" id="{BBD4EBF1-75D7-317B-6B36-A361B8C9E60F}"/>
                </a:ext>
              </a:extLst>
            </p:cNvPr>
            <p:cNvCxnSpPr/>
            <p:nvPr/>
          </p:nvCxnSpPr>
          <p:spPr>
            <a:xfrm>
              <a:off x="1619672" y="2739547"/>
              <a:ext cx="47794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24 Conector recto de flecha">
              <a:extLst>
                <a:ext uri="{FF2B5EF4-FFF2-40B4-BE49-F238E27FC236}">
                  <a16:creationId xmlns:a16="http://schemas.microsoft.com/office/drawing/2014/main" id="{F1B5A4CA-9BDA-8A6F-CD45-15BFCA6C46EC}"/>
                </a:ext>
              </a:extLst>
            </p:cNvPr>
            <p:cNvCxnSpPr/>
            <p:nvPr/>
          </p:nvCxnSpPr>
          <p:spPr>
            <a:xfrm>
              <a:off x="3729201" y="2739547"/>
              <a:ext cx="47794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32 Conector recto de flecha">
              <a:extLst>
                <a:ext uri="{FF2B5EF4-FFF2-40B4-BE49-F238E27FC236}">
                  <a16:creationId xmlns:a16="http://schemas.microsoft.com/office/drawing/2014/main" id="{8E38123B-7D56-955C-F7E5-B794A04291BC}"/>
                </a:ext>
              </a:extLst>
            </p:cNvPr>
            <p:cNvCxnSpPr/>
            <p:nvPr/>
          </p:nvCxnSpPr>
          <p:spPr>
            <a:xfrm flipH="1">
              <a:off x="6902451" y="5374073"/>
              <a:ext cx="409669" cy="899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35 Conector recto de flecha">
              <a:extLst>
                <a:ext uri="{FF2B5EF4-FFF2-40B4-BE49-F238E27FC236}">
                  <a16:creationId xmlns:a16="http://schemas.microsoft.com/office/drawing/2014/main" id="{39D54146-B362-4B17-E276-C3EA8FEEA3E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09722" y="5371052"/>
              <a:ext cx="558552" cy="302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36 Conector recto de flecha">
              <a:extLst>
                <a:ext uri="{FF2B5EF4-FFF2-40B4-BE49-F238E27FC236}">
                  <a16:creationId xmlns:a16="http://schemas.microsoft.com/office/drawing/2014/main" id="{A42457DC-E2B5-2DC5-98F6-660E084078B2}"/>
                </a:ext>
              </a:extLst>
            </p:cNvPr>
            <p:cNvCxnSpPr/>
            <p:nvPr/>
          </p:nvCxnSpPr>
          <p:spPr>
            <a:xfrm flipH="1">
              <a:off x="2441607" y="5374597"/>
              <a:ext cx="614503" cy="899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24 Conector recto de flecha">
              <a:extLst>
                <a:ext uri="{FF2B5EF4-FFF2-40B4-BE49-F238E27FC236}">
                  <a16:creationId xmlns:a16="http://schemas.microsoft.com/office/drawing/2014/main" id="{3AB6F8C5-5B69-A0F2-1041-B5FE3EE81DE9}"/>
                </a:ext>
              </a:extLst>
            </p:cNvPr>
            <p:cNvCxnSpPr/>
            <p:nvPr/>
          </p:nvCxnSpPr>
          <p:spPr>
            <a:xfrm>
              <a:off x="6126027" y="2758676"/>
              <a:ext cx="47794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24 Conector recto de flecha">
              <a:extLst>
                <a:ext uri="{FF2B5EF4-FFF2-40B4-BE49-F238E27FC236}">
                  <a16:creationId xmlns:a16="http://schemas.microsoft.com/office/drawing/2014/main" id="{AEB265F5-D286-66FC-BB04-EF4521B0FEEA}"/>
                </a:ext>
              </a:extLst>
            </p:cNvPr>
            <p:cNvCxnSpPr/>
            <p:nvPr/>
          </p:nvCxnSpPr>
          <p:spPr>
            <a:xfrm>
              <a:off x="8001368" y="3710757"/>
              <a:ext cx="803" cy="46514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0" descr="Resultado de imagen para información png">
              <a:extLst>
                <a:ext uri="{FF2B5EF4-FFF2-40B4-BE49-F238E27FC236}">
                  <a16:creationId xmlns:a16="http://schemas.microsoft.com/office/drawing/2014/main" id="{AAEB71EE-74FB-F49E-2C3E-F7E9BF23AE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5406" y="5282498"/>
              <a:ext cx="741083" cy="923093"/>
            </a:xfrm>
            <a:prstGeom prst="rect">
              <a:avLst/>
            </a:prstGeom>
            <a:noFill/>
          </p:spPr>
        </p:pic>
        <p:sp>
          <p:nvSpPr>
            <p:cNvPr id="18" name="Subtítulo 2">
              <a:extLst>
                <a:ext uri="{FF2B5EF4-FFF2-40B4-BE49-F238E27FC236}">
                  <a16:creationId xmlns:a16="http://schemas.microsoft.com/office/drawing/2014/main" id="{96B4B50F-0570-823C-BDE8-D83BB0AEA7E5}"/>
                </a:ext>
              </a:extLst>
            </p:cNvPr>
            <p:cNvSpPr txBox="1">
              <a:spLocks/>
            </p:cNvSpPr>
            <p:nvPr/>
          </p:nvSpPr>
          <p:spPr>
            <a:xfrm>
              <a:off x="2662108" y="5514512"/>
              <a:ext cx="2265454" cy="3705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lang="es-MX"/>
              </a:defPPr>
              <a:lvl1pPr marR="0" lvl="0" indent="25400" algn="ctr">
                <a:lnSpc>
                  <a:spcPct val="100000"/>
                </a:lnSpc>
                <a:spcBef>
                  <a:spcPts val="640"/>
                </a:spcBef>
                <a:spcAft>
                  <a:spcPts val="0"/>
                </a:spcAft>
                <a:buClr>
                  <a:srgbClr val="888888"/>
                </a:buClr>
                <a:buSzPts val="3200"/>
                <a:buFont typeface="Arial"/>
                <a:buNone/>
                <a:defRPr sz="1200" b="1" i="0" u="none" strike="noStrike" cap="none">
                  <a:ea typeface="Calibri"/>
                  <a:cs typeface="Calibri"/>
                </a:defRPr>
              </a:lvl1pPr>
              <a:lvl2pPr marL="914400" marR="0" lvl="1" indent="-406400" algn="ctr">
                <a:lnSpc>
                  <a:spcPct val="10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888888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2pPr>
              <a:lvl3pPr marL="1371600" marR="0" lvl="2" indent="-381000" algn="ctr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rgbClr val="888888"/>
                </a:buClr>
                <a:buSzPts val="2400"/>
                <a:buFont typeface="Arial"/>
                <a:buNone/>
                <a:defRPr sz="24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3pPr>
              <a:lvl4pPr marL="1828800" marR="0" lvl="3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4pPr>
              <a:lvl5pPr marL="2286000" marR="0" lvl="4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5pPr>
              <a:lvl6pPr marL="2743200" marR="0" lvl="5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6pPr>
              <a:lvl7pPr marL="3200400" marR="0" lvl="6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7pPr>
              <a:lvl8pPr marL="3657600" marR="0" lvl="7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8pPr>
              <a:lvl9pPr marL="4114800" marR="0" lvl="8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9pPr>
            </a:lstStyle>
            <a:p>
              <a:r>
                <a:rPr lang="es-MX" sz="1100" dirty="0"/>
                <a:t>Unidad de Transparencia</a:t>
              </a:r>
            </a:p>
          </p:txBody>
        </p:sp>
        <p:sp>
          <p:nvSpPr>
            <p:cNvPr id="19" name="Subtítulo 2">
              <a:extLst>
                <a:ext uri="{FF2B5EF4-FFF2-40B4-BE49-F238E27FC236}">
                  <a16:creationId xmlns:a16="http://schemas.microsoft.com/office/drawing/2014/main" id="{2E57F1E2-2696-ADCC-3E97-969D0EFDE337}"/>
                </a:ext>
              </a:extLst>
            </p:cNvPr>
            <p:cNvSpPr txBox="1">
              <a:spLocks/>
            </p:cNvSpPr>
            <p:nvPr/>
          </p:nvSpPr>
          <p:spPr>
            <a:xfrm>
              <a:off x="4670962" y="3970649"/>
              <a:ext cx="2349310" cy="8265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lang="es-MX"/>
              </a:defPPr>
              <a:lvl1pPr marR="0" lvl="0" indent="25400" algn="ctr">
                <a:lnSpc>
                  <a:spcPct val="100000"/>
                </a:lnSpc>
                <a:spcBef>
                  <a:spcPts val="640"/>
                </a:spcBef>
                <a:spcAft>
                  <a:spcPts val="0"/>
                </a:spcAft>
                <a:buClr>
                  <a:srgbClr val="888888"/>
                </a:buClr>
                <a:buSzPts val="3200"/>
                <a:buFont typeface="Arial"/>
                <a:buNone/>
                <a:defRPr sz="1200" b="1" i="0" u="none" strike="noStrike" cap="none">
                  <a:ea typeface="Calibri"/>
                  <a:cs typeface="Calibri"/>
                </a:defRPr>
              </a:lvl1pPr>
              <a:lvl2pPr marL="914400" marR="0" lvl="1" indent="-406400" algn="ctr">
                <a:lnSpc>
                  <a:spcPct val="10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888888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2pPr>
              <a:lvl3pPr marL="1371600" marR="0" lvl="2" indent="-381000" algn="ctr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rgbClr val="888888"/>
                </a:buClr>
                <a:buSzPts val="2400"/>
                <a:buFont typeface="Arial"/>
                <a:buNone/>
                <a:defRPr sz="24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3pPr>
              <a:lvl4pPr marL="1828800" marR="0" lvl="3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4pPr>
              <a:lvl5pPr marL="2286000" marR="0" lvl="4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5pPr>
              <a:lvl6pPr marL="2743200" marR="0" lvl="5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6pPr>
              <a:lvl7pPr marL="3200400" marR="0" lvl="6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7pPr>
              <a:lvl8pPr marL="3657600" marR="0" lvl="7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8pPr>
              <a:lvl9pPr marL="4114800" marR="0" lvl="8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9pPr>
            </a:lstStyle>
            <a:p>
              <a:r>
                <a:rPr lang="es-MX" dirty="0"/>
                <a:t>Genera la información y envía a la Unidad de Transparencia </a:t>
              </a:r>
            </a:p>
          </p:txBody>
        </p:sp>
        <p:sp>
          <p:nvSpPr>
            <p:cNvPr id="20" name="Subtítulo 2">
              <a:extLst>
                <a:ext uri="{FF2B5EF4-FFF2-40B4-BE49-F238E27FC236}">
                  <a16:creationId xmlns:a16="http://schemas.microsoft.com/office/drawing/2014/main" id="{CBF5D31D-8CFF-AFBA-9226-DDB242C71D7A}"/>
                </a:ext>
              </a:extLst>
            </p:cNvPr>
            <p:cNvSpPr txBox="1">
              <a:spLocks/>
            </p:cNvSpPr>
            <p:nvPr/>
          </p:nvSpPr>
          <p:spPr>
            <a:xfrm>
              <a:off x="5750688" y="1292220"/>
              <a:ext cx="3395764" cy="8363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lang="es-MX"/>
              </a:defPPr>
              <a:lvl1pPr marR="0" lvl="0" indent="25400" algn="ctr">
                <a:lnSpc>
                  <a:spcPct val="100000"/>
                </a:lnSpc>
                <a:spcBef>
                  <a:spcPts val="640"/>
                </a:spcBef>
                <a:spcAft>
                  <a:spcPts val="0"/>
                </a:spcAft>
                <a:buClr>
                  <a:srgbClr val="888888"/>
                </a:buClr>
                <a:buSzPts val="3200"/>
                <a:buFont typeface="Arial"/>
                <a:buNone/>
                <a:defRPr sz="1200" b="1" i="0" u="none" strike="noStrike" cap="none">
                  <a:ea typeface="Calibri"/>
                  <a:cs typeface="Calibri"/>
                </a:defRPr>
              </a:lvl1pPr>
              <a:lvl2pPr marL="914400" marR="0" lvl="1" indent="-406400" algn="ctr">
                <a:lnSpc>
                  <a:spcPct val="10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888888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2pPr>
              <a:lvl3pPr marL="1371600" marR="0" lvl="2" indent="-381000" algn="ctr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rgbClr val="888888"/>
                </a:buClr>
                <a:buSzPts val="2400"/>
                <a:buFont typeface="Arial"/>
                <a:buNone/>
                <a:defRPr sz="24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3pPr>
              <a:lvl4pPr marL="1828800" marR="0" lvl="3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4pPr>
              <a:lvl5pPr marL="2286000" marR="0" lvl="4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5pPr>
              <a:lvl6pPr marL="2743200" marR="0" lvl="5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6pPr>
              <a:lvl7pPr marL="3200400" marR="0" lvl="6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7pPr>
              <a:lvl8pPr marL="3657600" marR="0" lvl="7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8pPr>
              <a:lvl9pPr marL="4114800" marR="0" lvl="8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9pPr>
            </a:lstStyle>
            <a:p>
              <a:r>
                <a:rPr lang="es-MX" sz="1100" dirty="0"/>
                <a:t>Recibe y realiza el trámite interno a la solicitud. Turna a todas las áreas competentes que cuenten con la información o deban tenerla de acuerdo a sus facultades o funciones.</a:t>
              </a:r>
            </a:p>
          </p:txBody>
        </p:sp>
        <p:sp>
          <p:nvSpPr>
            <p:cNvPr id="21" name="Subtítulo 2">
              <a:extLst>
                <a:ext uri="{FF2B5EF4-FFF2-40B4-BE49-F238E27FC236}">
                  <a16:creationId xmlns:a16="http://schemas.microsoft.com/office/drawing/2014/main" id="{2000232D-2D1C-4260-5F96-19872C5045B7}"/>
                </a:ext>
              </a:extLst>
            </p:cNvPr>
            <p:cNvSpPr txBox="1">
              <a:spLocks/>
            </p:cNvSpPr>
            <p:nvPr/>
          </p:nvSpPr>
          <p:spPr>
            <a:xfrm>
              <a:off x="2878369" y="5744044"/>
              <a:ext cx="2060384" cy="1048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lang="es-MX"/>
              </a:defPPr>
              <a:lvl1pPr marR="0" lvl="0" indent="25400" algn="ctr">
                <a:lnSpc>
                  <a:spcPct val="100000"/>
                </a:lnSpc>
                <a:spcBef>
                  <a:spcPts val="640"/>
                </a:spcBef>
                <a:spcAft>
                  <a:spcPts val="0"/>
                </a:spcAft>
                <a:buClr>
                  <a:srgbClr val="888888"/>
                </a:buClr>
                <a:buSzPts val="3200"/>
                <a:buFont typeface="Arial"/>
                <a:buNone/>
                <a:defRPr sz="1200" b="1" i="0" u="none" strike="noStrike" cap="none">
                  <a:ea typeface="Calibri"/>
                  <a:cs typeface="Calibri"/>
                </a:defRPr>
              </a:lvl1pPr>
              <a:lvl2pPr marL="914400" marR="0" lvl="1" indent="-406400" algn="ctr">
                <a:lnSpc>
                  <a:spcPct val="10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888888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2pPr>
              <a:lvl3pPr marL="1371600" marR="0" lvl="2" indent="-381000" algn="ctr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rgbClr val="888888"/>
                </a:buClr>
                <a:buSzPts val="2400"/>
                <a:buFont typeface="Arial"/>
                <a:buNone/>
                <a:defRPr sz="24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3pPr>
              <a:lvl4pPr marL="1828800" marR="0" lvl="3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4pPr>
              <a:lvl5pPr marL="2286000" marR="0" lvl="4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5pPr>
              <a:lvl6pPr marL="2743200" marR="0" lvl="5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6pPr>
              <a:lvl7pPr marL="3200400" marR="0" lvl="6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7pPr>
              <a:lvl8pPr marL="3657600" marR="0" lvl="7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8pPr>
              <a:lvl9pPr marL="4114800" marR="0" lvl="8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9pPr>
            </a:lstStyle>
            <a:p>
              <a:r>
                <a:rPr lang="es-MX" sz="1050" dirty="0"/>
                <a:t>Notifica la respuesta de la solicitud a la persona solicitante en el menor tiempo posible, que </a:t>
              </a:r>
              <a:r>
                <a:rPr lang="es-MX" sz="105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no podrá exceder de diez días</a:t>
              </a:r>
            </a:p>
          </p:txBody>
        </p:sp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7949F4B2-0B5C-1942-3C00-DF50FD5532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0494" t="15021" r="22375" b="12437"/>
            <a:stretch/>
          </p:blipFill>
          <p:spPr>
            <a:xfrm>
              <a:off x="7424708" y="4467583"/>
              <a:ext cx="1251748" cy="1589392"/>
            </a:xfrm>
            <a:prstGeom prst="rect">
              <a:avLst/>
            </a:prstGeom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C2F5C5DE-B0F3-24AC-CA2A-1E1E7A390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610651" y="2138587"/>
              <a:ext cx="1086285" cy="1086285"/>
            </a:xfrm>
            <a:prstGeom prst="rect">
              <a:avLst/>
            </a:prstGeom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924BC01E-4DE9-8130-F29F-8822F1D233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2547" t="7409" r="33153" b="14385"/>
            <a:stretch/>
          </p:blipFill>
          <p:spPr>
            <a:xfrm>
              <a:off x="681056" y="1783832"/>
              <a:ext cx="630957" cy="1538070"/>
            </a:xfrm>
            <a:prstGeom prst="rect">
              <a:avLst/>
            </a:prstGeom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E76E3405-1689-9DEE-D31D-607AACD7EF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2547" t="7409" r="33153" b="14385"/>
            <a:stretch/>
          </p:blipFill>
          <p:spPr>
            <a:xfrm>
              <a:off x="1445636" y="4310606"/>
              <a:ext cx="597580" cy="1456708"/>
            </a:xfrm>
            <a:prstGeom prst="rect">
              <a:avLst/>
            </a:prstGeom>
          </p:spPr>
        </p:pic>
        <p:pic>
          <p:nvPicPr>
            <p:cNvPr id="26" name="Picture 14" descr="Icono Archivo, documento, texto, papel en Files &amp; Server">
              <a:extLst>
                <a:ext uri="{FF2B5EF4-FFF2-40B4-BE49-F238E27FC236}">
                  <a16:creationId xmlns:a16="http://schemas.microsoft.com/office/drawing/2014/main" id="{119A31D7-0D48-BAFA-4963-4CDFD6545F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6" t="16800" r="24307" b="17343"/>
            <a:stretch/>
          </p:blipFill>
          <p:spPr bwMode="auto">
            <a:xfrm>
              <a:off x="2502244" y="2254330"/>
              <a:ext cx="816189" cy="1060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0912A113-0840-74A4-C5FF-575D549B4A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b="8274"/>
            <a:stretch/>
          </p:blipFill>
          <p:spPr>
            <a:xfrm>
              <a:off x="7052421" y="2053657"/>
              <a:ext cx="1448856" cy="1328970"/>
            </a:xfrm>
            <a:prstGeom prst="rect">
              <a:avLst/>
            </a:prstGeom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6BAA91B2-3DB5-0876-26D4-776F9B074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058748" y="4210373"/>
              <a:ext cx="1450974" cy="1329043"/>
            </a:xfrm>
            <a:prstGeom prst="rect">
              <a:avLst/>
            </a:prstGeom>
          </p:spPr>
        </p:pic>
        <p:sp>
          <p:nvSpPr>
            <p:cNvPr id="29" name="Subtítulo 2">
              <a:extLst>
                <a:ext uri="{FF2B5EF4-FFF2-40B4-BE49-F238E27FC236}">
                  <a16:creationId xmlns:a16="http://schemas.microsoft.com/office/drawing/2014/main" id="{D0467182-C4A8-4744-480A-917F70C41CD4}"/>
                </a:ext>
              </a:extLst>
            </p:cNvPr>
            <p:cNvSpPr txBox="1">
              <a:spLocks/>
            </p:cNvSpPr>
            <p:nvPr/>
          </p:nvSpPr>
          <p:spPr>
            <a:xfrm>
              <a:off x="61879" y="6056976"/>
              <a:ext cx="1502469" cy="6843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lang="es-MX"/>
              </a:defPPr>
              <a:lvl1pPr marR="0" lvl="0" indent="25400" algn="ctr">
                <a:lnSpc>
                  <a:spcPct val="100000"/>
                </a:lnSpc>
                <a:spcBef>
                  <a:spcPts val="640"/>
                </a:spcBef>
                <a:spcAft>
                  <a:spcPts val="0"/>
                </a:spcAft>
                <a:buClr>
                  <a:srgbClr val="888888"/>
                </a:buClr>
                <a:buSzPts val="3200"/>
                <a:buFont typeface="Arial"/>
                <a:buNone/>
                <a:defRPr sz="1200" b="1" i="0" u="none" strike="noStrike" cap="none">
                  <a:ea typeface="Calibri"/>
                  <a:cs typeface="Calibri"/>
                </a:defRPr>
              </a:lvl1pPr>
              <a:lvl2pPr marL="914400" marR="0" lvl="1" indent="-406400" algn="ctr">
                <a:lnSpc>
                  <a:spcPct val="10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888888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2pPr>
              <a:lvl3pPr marL="1371600" marR="0" lvl="2" indent="-381000" algn="ctr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rgbClr val="888888"/>
                </a:buClr>
                <a:buSzPts val="2400"/>
                <a:buFont typeface="Arial"/>
                <a:buNone/>
                <a:defRPr sz="24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3pPr>
              <a:lvl4pPr marL="1828800" marR="0" lvl="3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4pPr>
              <a:lvl5pPr marL="2286000" marR="0" lvl="4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5pPr>
              <a:lvl6pPr marL="2743200" marR="0" lvl="5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6pPr>
              <a:lvl7pPr marL="3200400" marR="0" lvl="6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7pPr>
              <a:lvl8pPr marL="3657600" marR="0" lvl="7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8pPr>
              <a:lvl9pPr marL="4114800" marR="0" lvl="8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9pPr>
            </a:lstStyle>
            <a:p>
              <a:r>
                <a:rPr lang="es-MX" sz="1050" dirty="0"/>
                <a:t>Recibe la respuesta a su solicitud en el medio solicitado</a:t>
              </a:r>
              <a:endParaRPr lang="es-MX" sz="105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0" name="Subtítulo 2">
              <a:extLst>
                <a:ext uri="{FF2B5EF4-FFF2-40B4-BE49-F238E27FC236}">
                  <a16:creationId xmlns:a16="http://schemas.microsoft.com/office/drawing/2014/main" id="{3018979C-2271-A907-8C1A-4977C2BC8DFA}"/>
                </a:ext>
              </a:extLst>
            </p:cNvPr>
            <p:cNvSpPr txBox="1">
              <a:spLocks/>
            </p:cNvSpPr>
            <p:nvPr/>
          </p:nvSpPr>
          <p:spPr>
            <a:xfrm>
              <a:off x="1014969" y="5612213"/>
              <a:ext cx="1426638" cy="5998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431800" algn="ctr" rtl="0">
                <a:lnSpc>
                  <a:spcPct val="100000"/>
                </a:lnSpc>
                <a:spcBef>
                  <a:spcPts val="640"/>
                </a:spcBef>
                <a:spcAft>
                  <a:spcPts val="0"/>
                </a:spcAft>
                <a:buClr>
                  <a:srgbClr val="888888"/>
                </a:buClr>
                <a:buSzPts val="3200"/>
                <a:buFont typeface="Arial"/>
                <a:buNone/>
                <a:defRPr sz="32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L="914400" marR="0" lvl="1" indent="-406400" algn="ctr" rtl="0">
                <a:lnSpc>
                  <a:spcPct val="10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888888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  <a:sym typeface="Calibri"/>
                </a:defRPr>
              </a:lvl2pPr>
              <a:lvl3pPr marL="1371600" marR="0" lvl="2" indent="-381000" algn="ctr" rtl="0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rgbClr val="888888"/>
                </a:buClr>
                <a:buSzPts val="2400"/>
                <a:buFont typeface="Arial"/>
                <a:buNone/>
                <a:defRPr sz="24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  <a:sym typeface="Calibri"/>
                </a:defRPr>
              </a:lvl3pPr>
              <a:lvl4pPr marL="1828800" marR="0" lvl="3" indent="-355600" algn="ctr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  <a:sym typeface="Calibri"/>
                </a:defRPr>
              </a:lvl4pPr>
              <a:lvl5pPr marL="2286000" marR="0" lvl="4" indent="-355600" algn="ctr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  <a:sym typeface="Calibri"/>
                </a:defRPr>
              </a:lvl5pPr>
              <a:lvl6pPr marL="2743200" marR="0" lvl="5" indent="-355600" algn="ctr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  <a:sym typeface="Calibri"/>
                </a:defRPr>
              </a:lvl6pPr>
              <a:lvl7pPr marL="3200400" marR="0" lvl="6" indent="-355600" algn="ctr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  <a:sym typeface="Calibri"/>
                </a:defRPr>
              </a:lvl7pPr>
              <a:lvl8pPr marL="3657600" marR="0" lvl="7" indent="-355600" algn="ctr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  <a:sym typeface="Calibri"/>
                </a:defRPr>
              </a:lvl8pPr>
              <a:lvl9pPr marL="4114800" marR="0" lvl="8" indent="-355600" algn="ctr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 marL="0" indent="25400"/>
              <a:r>
                <a:rPr lang="es-MX" sz="1200" b="1" dirty="0">
                  <a:solidFill>
                    <a:schemeClr val="tx1"/>
                  </a:solidFill>
                  <a:latin typeface="+mn-lt"/>
                </a:rPr>
                <a:t>Persona Solicitante</a:t>
              </a:r>
            </a:p>
          </p:txBody>
        </p:sp>
      </p:grpSp>
      <p:sp>
        <p:nvSpPr>
          <p:cNvPr id="3" name="Subtítulo 2">
            <a:extLst>
              <a:ext uri="{FF2B5EF4-FFF2-40B4-BE49-F238E27FC236}">
                <a16:creationId xmlns:a16="http://schemas.microsoft.com/office/drawing/2014/main" id="{4B074560-C1CF-4F62-6FCD-CC1535E36603}"/>
              </a:ext>
            </a:extLst>
          </p:cNvPr>
          <p:cNvSpPr txBox="1">
            <a:spLocks/>
          </p:cNvSpPr>
          <p:nvPr/>
        </p:nvSpPr>
        <p:spPr>
          <a:xfrm>
            <a:off x="3472989" y="3257779"/>
            <a:ext cx="1874630" cy="370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s-MX"/>
            </a:defPPr>
            <a:lvl1pPr marR="0" lvl="0" indent="2540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1200" b="1" i="0" u="none" strike="noStrike" cap="none">
                <a:ea typeface="Calibri"/>
                <a:cs typeface="Calibri"/>
              </a:defRPr>
            </a:lvl1pPr>
            <a:lvl2pPr marL="914400" marR="0" lvl="1" indent="-40640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810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55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55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55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55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55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55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r>
              <a:rPr lang="es-MX" dirty="0"/>
              <a:t>Solicitud de acceso a la información</a:t>
            </a:r>
          </a:p>
        </p:txBody>
      </p:sp>
    </p:spTree>
    <p:extLst>
      <p:ext uri="{BB962C8B-B14F-4D97-AF65-F5344CB8AC3E}">
        <p14:creationId xmlns:p14="http://schemas.microsoft.com/office/powerpoint/2010/main" val="2561121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669B8F7D-6534-3726-52CB-4F883A49D70E}"/>
              </a:ext>
            </a:extLst>
          </p:cNvPr>
          <p:cNvSpPr/>
          <p:nvPr/>
        </p:nvSpPr>
        <p:spPr>
          <a:xfrm>
            <a:off x="4678326" y="2903862"/>
            <a:ext cx="3381153" cy="1743740"/>
          </a:xfrm>
          <a:custGeom>
            <a:avLst/>
            <a:gdLst>
              <a:gd name="connsiteX0" fmla="*/ 0 w 3381153"/>
              <a:gd name="connsiteY0" fmla="*/ 290629 h 1743740"/>
              <a:gd name="connsiteX1" fmla="*/ 290629 w 3381153"/>
              <a:gd name="connsiteY1" fmla="*/ 0 h 1743740"/>
              <a:gd name="connsiteX2" fmla="*/ 822609 w 3381153"/>
              <a:gd name="connsiteY2" fmla="*/ 0 h 1743740"/>
              <a:gd name="connsiteX3" fmla="*/ 1326590 w 3381153"/>
              <a:gd name="connsiteY3" fmla="*/ 0 h 1743740"/>
              <a:gd name="connsiteX4" fmla="*/ 1830571 w 3381153"/>
              <a:gd name="connsiteY4" fmla="*/ 0 h 1743740"/>
              <a:gd name="connsiteX5" fmla="*/ 2390550 w 3381153"/>
              <a:gd name="connsiteY5" fmla="*/ 0 h 1743740"/>
              <a:gd name="connsiteX6" fmla="*/ 3090524 w 3381153"/>
              <a:gd name="connsiteY6" fmla="*/ 0 h 1743740"/>
              <a:gd name="connsiteX7" fmla="*/ 3381153 w 3381153"/>
              <a:gd name="connsiteY7" fmla="*/ 290629 h 1743740"/>
              <a:gd name="connsiteX8" fmla="*/ 3381153 w 3381153"/>
              <a:gd name="connsiteY8" fmla="*/ 836996 h 1743740"/>
              <a:gd name="connsiteX9" fmla="*/ 3381153 w 3381153"/>
              <a:gd name="connsiteY9" fmla="*/ 1453111 h 1743740"/>
              <a:gd name="connsiteX10" fmla="*/ 3090524 w 3381153"/>
              <a:gd name="connsiteY10" fmla="*/ 1743740 h 1743740"/>
              <a:gd name="connsiteX11" fmla="*/ 2502546 w 3381153"/>
              <a:gd name="connsiteY11" fmla="*/ 1743740 h 1743740"/>
              <a:gd name="connsiteX12" fmla="*/ 1998565 w 3381153"/>
              <a:gd name="connsiteY12" fmla="*/ 1743740 h 1743740"/>
              <a:gd name="connsiteX13" fmla="*/ 1410587 w 3381153"/>
              <a:gd name="connsiteY13" fmla="*/ 1743740 h 1743740"/>
              <a:gd name="connsiteX14" fmla="*/ 906606 w 3381153"/>
              <a:gd name="connsiteY14" fmla="*/ 1743740 h 1743740"/>
              <a:gd name="connsiteX15" fmla="*/ 290629 w 3381153"/>
              <a:gd name="connsiteY15" fmla="*/ 1743740 h 1743740"/>
              <a:gd name="connsiteX16" fmla="*/ 0 w 3381153"/>
              <a:gd name="connsiteY16" fmla="*/ 1453111 h 1743740"/>
              <a:gd name="connsiteX17" fmla="*/ 0 w 3381153"/>
              <a:gd name="connsiteY17" fmla="*/ 860245 h 1743740"/>
              <a:gd name="connsiteX18" fmla="*/ 0 w 3381153"/>
              <a:gd name="connsiteY18" fmla="*/ 290629 h 1743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81153" h="1743740" extrusionOk="0">
                <a:moveTo>
                  <a:pt x="0" y="290629"/>
                </a:moveTo>
                <a:cubicBezTo>
                  <a:pt x="-8927" y="144684"/>
                  <a:pt x="132225" y="-40198"/>
                  <a:pt x="290629" y="0"/>
                </a:cubicBezTo>
                <a:cubicBezTo>
                  <a:pt x="515345" y="-62329"/>
                  <a:pt x="625762" y="33089"/>
                  <a:pt x="822609" y="0"/>
                </a:cubicBezTo>
                <a:cubicBezTo>
                  <a:pt x="1019456" y="-33089"/>
                  <a:pt x="1205989" y="57335"/>
                  <a:pt x="1326590" y="0"/>
                </a:cubicBezTo>
                <a:cubicBezTo>
                  <a:pt x="1447191" y="-57335"/>
                  <a:pt x="1602079" y="57732"/>
                  <a:pt x="1830571" y="0"/>
                </a:cubicBezTo>
                <a:cubicBezTo>
                  <a:pt x="2059063" y="-57732"/>
                  <a:pt x="2127407" y="50048"/>
                  <a:pt x="2390550" y="0"/>
                </a:cubicBezTo>
                <a:cubicBezTo>
                  <a:pt x="2653693" y="-50048"/>
                  <a:pt x="2796710" y="73563"/>
                  <a:pt x="3090524" y="0"/>
                </a:cubicBezTo>
                <a:cubicBezTo>
                  <a:pt x="3236237" y="44344"/>
                  <a:pt x="3392061" y="133619"/>
                  <a:pt x="3381153" y="290629"/>
                </a:cubicBezTo>
                <a:cubicBezTo>
                  <a:pt x="3415716" y="441673"/>
                  <a:pt x="3352266" y="701950"/>
                  <a:pt x="3381153" y="836996"/>
                </a:cubicBezTo>
                <a:cubicBezTo>
                  <a:pt x="3410040" y="972042"/>
                  <a:pt x="3366436" y="1325066"/>
                  <a:pt x="3381153" y="1453111"/>
                </a:cubicBezTo>
                <a:cubicBezTo>
                  <a:pt x="3414874" y="1598413"/>
                  <a:pt x="3257980" y="1763842"/>
                  <a:pt x="3090524" y="1743740"/>
                </a:cubicBezTo>
                <a:cubicBezTo>
                  <a:pt x="2828888" y="1814151"/>
                  <a:pt x="2708145" y="1732876"/>
                  <a:pt x="2502546" y="1743740"/>
                </a:cubicBezTo>
                <a:cubicBezTo>
                  <a:pt x="2296947" y="1754604"/>
                  <a:pt x="2156193" y="1710784"/>
                  <a:pt x="1998565" y="1743740"/>
                </a:cubicBezTo>
                <a:cubicBezTo>
                  <a:pt x="1840937" y="1776696"/>
                  <a:pt x="1613519" y="1716389"/>
                  <a:pt x="1410587" y="1743740"/>
                </a:cubicBezTo>
                <a:cubicBezTo>
                  <a:pt x="1207655" y="1771091"/>
                  <a:pt x="1099090" y="1687592"/>
                  <a:pt x="906606" y="1743740"/>
                </a:cubicBezTo>
                <a:cubicBezTo>
                  <a:pt x="714122" y="1799888"/>
                  <a:pt x="594661" y="1736545"/>
                  <a:pt x="290629" y="1743740"/>
                </a:cubicBezTo>
                <a:cubicBezTo>
                  <a:pt x="135520" y="1758806"/>
                  <a:pt x="20222" y="1608734"/>
                  <a:pt x="0" y="1453111"/>
                </a:cubicBezTo>
                <a:cubicBezTo>
                  <a:pt x="-31553" y="1263603"/>
                  <a:pt x="10302" y="1089045"/>
                  <a:pt x="0" y="860245"/>
                </a:cubicBezTo>
                <a:cubicBezTo>
                  <a:pt x="-10302" y="631445"/>
                  <a:pt x="31300" y="532686"/>
                  <a:pt x="0" y="290629"/>
                </a:cubicBezTo>
                <a:close/>
              </a:path>
            </a:pathLst>
          </a:custGeom>
          <a:noFill/>
          <a:ln w="38100">
            <a:solidFill>
              <a:srgbClr val="000000"/>
            </a:solidFill>
            <a:extLst>
              <a:ext uri="{C807C97D-BFC1-408E-A445-0C87EB9F89A2}">
                <ask:lineSketchStyleProps xmlns:ask="http://schemas.microsoft.com/office/drawing/2018/sketchyshapes" sd="97475445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Tipos de Respuestas a una solicitud de acceso a la información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7DE9AFB8-DCF4-3FBF-AE3C-A36733603266}"/>
              </a:ext>
            </a:extLst>
          </p:cNvPr>
          <p:cNvSpPr/>
          <p:nvPr/>
        </p:nvSpPr>
        <p:spPr>
          <a:xfrm>
            <a:off x="1775749" y="1008314"/>
            <a:ext cx="1875098" cy="1325563"/>
          </a:xfrm>
          <a:prstGeom prst="round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Entrega de información</a:t>
            </a:r>
          </a:p>
          <a:p>
            <a:pPr algn="ctr"/>
            <a:r>
              <a:rPr lang="es-MX" dirty="0">
                <a:solidFill>
                  <a:schemeClr val="tx1"/>
                </a:solidFill>
              </a:rPr>
              <a:t>(General)</a:t>
            </a: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6595A108-7490-C92B-BAEF-C02631190369}"/>
              </a:ext>
            </a:extLst>
          </p:cNvPr>
          <p:cNvSpPr/>
          <p:nvPr/>
        </p:nvSpPr>
        <p:spPr>
          <a:xfrm>
            <a:off x="4220902" y="1029691"/>
            <a:ext cx="1875098" cy="1325563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Consulta directa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B80F68BA-C05E-A358-408C-B8BCDAB95871}"/>
              </a:ext>
            </a:extLst>
          </p:cNvPr>
          <p:cNvSpPr/>
          <p:nvPr/>
        </p:nvSpPr>
        <p:spPr>
          <a:xfrm>
            <a:off x="6740223" y="1058591"/>
            <a:ext cx="1875098" cy="1325563"/>
          </a:xfrm>
          <a:prstGeom prst="roundRect">
            <a:avLst/>
          </a:prstGeom>
          <a:solidFill>
            <a:srgbClr val="99FFCC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Disponibilidad de información</a:t>
            </a:r>
          </a:p>
          <a:p>
            <a:pPr algn="ctr"/>
            <a:r>
              <a:rPr lang="es-MX" dirty="0">
                <a:solidFill>
                  <a:schemeClr val="tx1"/>
                </a:solidFill>
              </a:rPr>
              <a:t>(Pago por reproducción)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D0BD378A-CCED-1B2D-D2F7-CD9C998ED60C}"/>
              </a:ext>
            </a:extLst>
          </p:cNvPr>
          <p:cNvSpPr/>
          <p:nvPr/>
        </p:nvSpPr>
        <p:spPr>
          <a:xfrm>
            <a:off x="9473855" y="1058591"/>
            <a:ext cx="1875098" cy="1325563"/>
          </a:xfrm>
          <a:prstGeom prst="roundRect">
            <a:avLst/>
          </a:prstGeom>
          <a:solidFill>
            <a:srgbClr val="33CCFF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Información Clasificada</a:t>
            </a: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C574D520-9AF0-B356-3C8E-4AC0D3F3A2D8}"/>
              </a:ext>
            </a:extLst>
          </p:cNvPr>
          <p:cNvSpPr/>
          <p:nvPr/>
        </p:nvSpPr>
        <p:spPr>
          <a:xfrm>
            <a:off x="1775749" y="3112949"/>
            <a:ext cx="1875098" cy="13255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Inexistencia</a:t>
            </a: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895CBF3E-AF64-3BD5-C9DC-36882359EB13}"/>
              </a:ext>
            </a:extLst>
          </p:cNvPr>
          <p:cNvSpPr/>
          <p:nvPr/>
        </p:nvSpPr>
        <p:spPr>
          <a:xfrm>
            <a:off x="9473855" y="3112950"/>
            <a:ext cx="1875098" cy="1325563"/>
          </a:xfrm>
          <a:prstGeom prst="roundRect">
            <a:avLst/>
          </a:prstGeom>
          <a:solidFill>
            <a:srgbClr val="CC99FF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Información disponible</a:t>
            </a:r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27AF96CF-27E2-3324-12B0-21EB2F994728}"/>
              </a:ext>
            </a:extLst>
          </p:cNvPr>
          <p:cNvSpPr/>
          <p:nvPr/>
        </p:nvSpPr>
        <p:spPr>
          <a:xfrm>
            <a:off x="2594456" y="5053124"/>
            <a:ext cx="1875098" cy="132556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Notificación de prorroga (Ampliación de plazo)</a:t>
            </a:r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17DE9813-D1F4-3C51-7125-8BE3E66FE891}"/>
              </a:ext>
            </a:extLst>
          </p:cNvPr>
          <p:cNvSpPr/>
          <p:nvPr/>
        </p:nvSpPr>
        <p:spPr>
          <a:xfrm>
            <a:off x="5528707" y="5114035"/>
            <a:ext cx="1875098" cy="1325563"/>
          </a:xfrm>
          <a:prstGeom prst="roundRect">
            <a:avLst/>
          </a:prstGeom>
          <a:solidFill>
            <a:srgbClr val="FFFFCC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Notoria incompetencia</a:t>
            </a:r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B8B406D2-6033-E165-263E-6FBF778B3264}"/>
              </a:ext>
            </a:extLst>
          </p:cNvPr>
          <p:cNvSpPr/>
          <p:nvPr/>
        </p:nvSpPr>
        <p:spPr>
          <a:xfrm>
            <a:off x="8358222" y="5021339"/>
            <a:ext cx="1875098" cy="1325563"/>
          </a:xfrm>
          <a:prstGeom prst="roundRect">
            <a:avLst/>
          </a:prstGeom>
          <a:solidFill>
            <a:srgbClr val="FF66FF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Prevención </a:t>
            </a:r>
          </a:p>
          <a:p>
            <a:pPr algn="ctr"/>
            <a:r>
              <a:rPr lang="es-MX" dirty="0">
                <a:solidFill>
                  <a:schemeClr val="tx1"/>
                </a:solidFill>
              </a:rPr>
              <a:t>(Solicitar aclaración)</a:t>
            </a:r>
          </a:p>
        </p:txBody>
      </p:sp>
    </p:spTree>
    <p:extLst>
      <p:ext uri="{BB962C8B-B14F-4D97-AF65-F5344CB8AC3E}">
        <p14:creationId xmlns:p14="http://schemas.microsoft.com/office/powerpoint/2010/main" val="1935723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81CBEEAB-6C9B-A838-D30D-9BA7D4BA950B}"/>
              </a:ext>
            </a:extLst>
          </p:cNvPr>
          <p:cNvSpPr/>
          <p:nvPr/>
        </p:nvSpPr>
        <p:spPr>
          <a:xfrm>
            <a:off x="1648157" y="274668"/>
            <a:ext cx="7611589" cy="1692356"/>
          </a:xfrm>
          <a:prstGeom prst="round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tx1"/>
                </a:solidFill>
              </a:rPr>
              <a:t>Entrega de información</a:t>
            </a:r>
          </a:p>
          <a:p>
            <a:pPr algn="ctr"/>
            <a:r>
              <a:rPr lang="es-MX" sz="3000" b="1" dirty="0">
                <a:solidFill>
                  <a:schemeClr val="tx1"/>
                </a:solidFill>
              </a:rPr>
              <a:t>(General)</a:t>
            </a:r>
          </a:p>
        </p:txBody>
      </p:sp>
      <p:pic>
        <p:nvPicPr>
          <p:cNvPr id="6" name="Picture 10" descr="Resultado de imagen para información png">
            <a:extLst>
              <a:ext uri="{FF2B5EF4-FFF2-40B4-BE49-F238E27FC236}">
                <a16:creationId xmlns:a16="http://schemas.microsoft.com/office/drawing/2014/main" id="{5725EB2D-CAF7-DD60-DFDD-EDFB5C6CC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0272" y="2255165"/>
            <a:ext cx="2955192" cy="3680987"/>
          </a:xfrm>
          <a:prstGeom prst="rect">
            <a:avLst/>
          </a:prstGeom>
          <a:noFill/>
        </p:spPr>
      </p:pic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AD86DA23-6D95-D8F1-6E48-3B8FAD10D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62986" y="2573079"/>
            <a:ext cx="7878725" cy="4033424"/>
          </a:xfrm>
        </p:spPr>
        <p:txBody>
          <a:bodyPr>
            <a:normAutofit/>
          </a:bodyPr>
          <a:lstStyle/>
          <a:p>
            <a:r>
              <a:rPr lang="es-ES" dirty="0"/>
              <a:t>Los S.O. deberán otorgar acceso a los Documentos que se encuentren en sus archivos o que estén obligados a documentar de acuerdo con sus facultades, competencias o funciones.</a:t>
            </a:r>
          </a:p>
          <a:p>
            <a:endParaRPr lang="es-ES" dirty="0"/>
          </a:p>
          <a:p>
            <a:r>
              <a:rPr lang="es-ES" dirty="0"/>
              <a:t>La respuesta se deberá  notificar al interesado en el menor tiempo posible, que no podrá exceder de 10 días, contados a partir del día siguiente s su presentación.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81935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B6AF7901-B9BC-671E-F52E-40605B3D227A}"/>
              </a:ext>
            </a:extLst>
          </p:cNvPr>
          <p:cNvSpPr/>
          <p:nvPr/>
        </p:nvSpPr>
        <p:spPr>
          <a:xfrm>
            <a:off x="1573395" y="381105"/>
            <a:ext cx="9780405" cy="1325563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tx1"/>
                </a:solidFill>
              </a:rPr>
              <a:t>Consulta directa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3F9D9225-1512-405C-8D70-FCBAB711AC9E}"/>
              </a:ext>
            </a:extLst>
          </p:cNvPr>
          <p:cNvSpPr/>
          <p:nvPr/>
        </p:nvSpPr>
        <p:spPr>
          <a:xfrm>
            <a:off x="1713258" y="2396578"/>
            <a:ext cx="2998381" cy="291452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Es la prerrogativa que tiene toda persona de allegarse información pública, salvo la información clasificada.</a:t>
            </a:r>
          </a:p>
          <a:p>
            <a:pPr algn="ctr"/>
            <a:endParaRPr lang="es-MX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6476AD31-8339-7B83-FEB0-308B0E6A7444}"/>
              </a:ext>
            </a:extLst>
          </p:cNvPr>
          <p:cNvSpPr/>
          <p:nvPr/>
        </p:nvSpPr>
        <p:spPr>
          <a:xfrm>
            <a:off x="8215554" y="2551814"/>
            <a:ext cx="2998381" cy="291452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En aquellos casos en que la información sobrepase las capacidades técnicas del sujeto obligado para cumplir con la solicitud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8C361D7-5F67-0750-3148-A76BACF34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826" y="2551814"/>
            <a:ext cx="3183541" cy="2914525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C1EC480A-87B6-082E-C924-F3D7FAC94509}"/>
              </a:ext>
            </a:extLst>
          </p:cNvPr>
          <p:cNvSpPr/>
          <p:nvPr/>
        </p:nvSpPr>
        <p:spPr>
          <a:xfrm>
            <a:off x="2158409" y="5986130"/>
            <a:ext cx="8389088" cy="78681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Para la consulta directa, es importante que mencionar que el ciudadano realiza esta acción directamente con la Unidad de Transparencia </a:t>
            </a:r>
          </a:p>
        </p:txBody>
      </p:sp>
    </p:spTree>
    <p:extLst>
      <p:ext uri="{BB962C8B-B14F-4D97-AF65-F5344CB8AC3E}">
        <p14:creationId xmlns:p14="http://schemas.microsoft.com/office/powerpoint/2010/main" val="222621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9;p1">
            <a:extLst>
              <a:ext uri="{FF2B5EF4-FFF2-40B4-BE49-F238E27FC236}">
                <a16:creationId xmlns:a16="http://schemas.microsoft.com/office/drawing/2014/main" id="{2FA1C476-6DC6-FB13-B603-6F5C20AAAE0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428750" y="605790"/>
            <a:ext cx="9925050" cy="5571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MX" sz="3600" b="1" baseline="30000" dirty="0">
                <a:solidFill>
                  <a:srgbClr val="15223C"/>
                </a:solidFill>
                <a:latin typeface="+mn-lt"/>
              </a:rPr>
              <a:t>Aviso de privacidad simplificado</a:t>
            </a:r>
            <a:endParaRPr sz="3600" baseline="30000" dirty="0">
              <a:solidFill>
                <a:srgbClr val="15223C"/>
              </a:solidFill>
              <a:latin typeface="+mn-lt"/>
            </a:endParaRPr>
          </a:p>
          <a:p>
            <a:pPr marL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MX" sz="2000" b="1" dirty="0">
                <a:solidFill>
                  <a:srgbClr val="1522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Instituto Estatal de Transparencia, Acceso a la Información y Protección de Datos Personales, es el responsable</a:t>
            </a:r>
            <a:r>
              <a:rPr lang="es-MX" sz="2000" dirty="0">
                <a:solidFill>
                  <a:srgbClr val="1522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tratamiento de los datos personales que nos proporcione.</a:t>
            </a:r>
            <a:endParaRPr sz="2000" dirty="0">
              <a:solidFill>
                <a:srgbClr val="1522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 b="1" dirty="0">
              <a:solidFill>
                <a:srgbClr val="1522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MX" sz="2000" b="1" dirty="0">
                <a:solidFill>
                  <a:srgbClr val="1522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datos personales que recabemos los utilizaremos para las siguientes finalidades: </a:t>
            </a:r>
            <a:r>
              <a:rPr lang="es-MX" sz="2000" dirty="0">
                <a:solidFill>
                  <a:srgbClr val="1522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 de participantes, datos de control, generar constancias respectivas, comunicación para seguimiento para conclusión de los cursos, aclaración de dudas, por algún error o imprecisión, notificación de cancelación o cambio de horario, fecha y/o sede. </a:t>
            </a:r>
            <a:endParaRPr sz="2000" dirty="0">
              <a:solidFill>
                <a:srgbClr val="1522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 dirty="0">
              <a:solidFill>
                <a:srgbClr val="1522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MX" sz="2000" dirty="0">
                <a:solidFill>
                  <a:srgbClr val="1522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Asimismo, podrá manifestar su negativa al tratamiento de sus datos personales, en las instalaciones del “INFO NL” ubicada en Av. Constitución # 1465-1 Pte., zona centro del municipio de Monterrey con Código Postal 64000, o por medio electrónico en el correo </a:t>
            </a:r>
            <a:r>
              <a:rPr lang="es-MX" sz="2000" u="sng" dirty="0">
                <a:solidFill>
                  <a:srgbClr val="15223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ut@infonl.mx</a:t>
            </a:r>
            <a:r>
              <a:rPr lang="es-MX" sz="2000" dirty="0">
                <a:solidFill>
                  <a:srgbClr val="1522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000" dirty="0">
              <a:solidFill>
                <a:srgbClr val="1522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 dirty="0">
              <a:solidFill>
                <a:srgbClr val="1522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spcBef>
                <a:spcPts val="400"/>
              </a:spcBef>
              <a:buClr>
                <a:schemeClr val="dk1"/>
              </a:buClr>
              <a:buSzPct val="100000"/>
            </a:pPr>
            <a:r>
              <a:rPr lang="es-ES" sz="2000" dirty="0">
                <a:solidFill>
                  <a:srgbClr val="1522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caso de que exista un cambio en el aviso de privacidad, lo haremos de su conocimiento a través de la página </a:t>
            </a:r>
            <a:r>
              <a:rPr lang="es-ES" sz="2000" dirty="0">
                <a:solidFill>
                  <a:srgbClr val="15223C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https://infonl.mx/proteccion-de-datos-personales/avisos-de-privacidad</a:t>
            </a:r>
            <a:r>
              <a:rPr lang="es-ES" sz="2000" dirty="0">
                <a:solidFill>
                  <a:srgbClr val="1522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bien, de manera presencial en nuestras instalaciones.</a:t>
            </a:r>
          </a:p>
        </p:txBody>
      </p:sp>
    </p:spTree>
    <p:extLst>
      <p:ext uri="{BB962C8B-B14F-4D97-AF65-F5344CB8AC3E}">
        <p14:creationId xmlns:p14="http://schemas.microsoft.com/office/powerpoint/2010/main" val="74579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6A952A-C921-50DB-6918-CF1291CD2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6660" y="365125"/>
            <a:ext cx="10506740" cy="854075"/>
          </a:xfrm>
        </p:spPr>
        <p:txBody>
          <a:bodyPr>
            <a:normAutofit fontScale="90000"/>
          </a:bodyPr>
          <a:lstStyle/>
          <a:p>
            <a:r>
              <a:rPr lang="es-MX" dirty="0"/>
              <a:t>Sujetos obligados deberán observar lo siguiente:</a:t>
            </a:r>
          </a:p>
        </p:txBody>
      </p:sp>
      <p:graphicFrame>
        <p:nvGraphicFramePr>
          <p:cNvPr id="10" name="Marcador de contenido 9">
            <a:extLst>
              <a:ext uri="{FF2B5EF4-FFF2-40B4-BE49-F238E27FC236}">
                <a16:creationId xmlns:a16="http://schemas.microsoft.com/office/drawing/2014/main" id="{407D0A46-A970-B6B7-6F6B-CAB87A685C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4928864"/>
              </p:ext>
            </p:extLst>
          </p:nvPr>
        </p:nvGraphicFramePr>
        <p:xfrm>
          <a:off x="1360966" y="1293628"/>
          <a:ext cx="10831034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18345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6A952A-C921-50DB-6918-CF1291CD2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6660" y="365125"/>
            <a:ext cx="10506740" cy="854075"/>
          </a:xfrm>
        </p:spPr>
        <p:txBody>
          <a:bodyPr>
            <a:normAutofit fontScale="90000"/>
          </a:bodyPr>
          <a:lstStyle/>
          <a:p>
            <a:r>
              <a:rPr lang="es-MX" dirty="0"/>
              <a:t>Sujetos obligados deberán observar lo siguiente:</a:t>
            </a:r>
          </a:p>
        </p:txBody>
      </p:sp>
      <p:graphicFrame>
        <p:nvGraphicFramePr>
          <p:cNvPr id="10" name="Marcador de contenido 9">
            <a:extLst>
              <a:ext uri="{FF2B5EF4-FFF2-40B4-BE49-F238E27FC236}">
                <a16:creationId xmlns:a16="http://schemas.microsoft.com/office/drawing/2014/main" id="{407D0A46-A970-B6B7-6F6B-CAB87A685C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7801882"/>
              </p:ext>
            </p:extLst>
          </p:nvPr>
        </p:nvGraphicFramePr>
        <p:xfrm>
          <a:off x="1360966" y="1219200"/>
          <a:ext cx="10831034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9063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76A952A-C921-50DB-6918-CF1291CD2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4039" y="365125"/>
            <a:ext cx="6056415" cy="1807305"/>
          </a:xfrm>
        </p:spPr>
        <p:txBody>
          <a:bodyPr>
            <a:normAutofit/>
          </a:bodyPr>
          <a:lstStyle/>
          <a:p>
            <a:r>
              <a:rPr lang="es-MX" dirty="0"/>
              <a:t>Los solicitantes deberán atender lo siguiente: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556B609-03D1-B263-ECD0-3ADA2CD612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27" r="8525" b="-2"/>
          <a:stretch/>
        </p:blipFill>
        <p:spPr>
          <a:xfrm>
            <a:off x="1478448" y="665018"/>
            <a:ext cx="4840010" cy="6068291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16D9AD49-36CF-CB6D-B958-9148498FC4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3146629"/>
              </p:ext>
            </p:extLst>
          </p:nvPr>
        </p:nvGraphicFramePr>
        <p:xfrm>
          <a:off x="5973288" y="1864426"/>
          <a:ext cx="6056416" cy="4868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3DB4D621-1FBC-0918-83AD-FDD1B454E1D6}"/>
              </a:ext>
            </a:extLst>
          </p:cNvPr>
          <p:cNvSpPr/>
          <p:nvPr/>
        </p:nvSpPr>
        <p:spPr>
          <a:xfrm>
            <a:off x="1255990" y="6000750"/>
            <a:ext cx="4558049" cy="732559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ysClr val="windowText" lastClr="000000"/>
                </a:solidFill>
              </a:rPr>
              <a:t>Podrán utilizar materiales de escritura propios, pero no cámaras fotográficas o similares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78930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6A952A-C921-50DB-6918-CF1291CD2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7330" y="365125"/>
            <a:ext cx="9856470" cy="1325563"/>
          </a:xfrm>
        </p:spPr>
        <p:txBody>
          <a:bodyPr/>
          <a:lstStyle/>
          <a:p>
            <a:r>
              <a:rPr lang="es-MX" b="1" dirty="0">
                <a:solidFill>
                  <a:schemeClr val="accent1">
                    <a:lumMod val="75000"/>
                  </a:schemeClr>
                </a:solidFill>
              </a:rPr>
              <a:t>Acta de consulta directa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60ED7D7-A341-A3DD-3ABE-41AF6A5F34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9488868"/>
              </p:ext>
            </p:extLst>
          </p:nvPr>
        </p:nvGraphicFramePr>
        <p:xfrm>
          <a:off x="971550" y="1439333"/>
          <a:ext cx="1053846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91724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177B459-CF8D-B200-9F89-608EE152C1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03743" y="2878078"/>
            <a:ext cx="2496239" cy="176348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9C09625-1126-FB0F-095B-7F62F0CF3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521" y="301330"/>
            <a:ext cx="6838950" cy="1325563"/>
          </a:xfrm>
          <a:prstGeom prst="roundRect">
            <a:avLst/>
          </a:prstGeom>
          <a:solidFill>
            <a:srgbClr val="99FFCC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Disponibilidad de información</a:t>
            </a:r>
          </a:p>
          <a:p>
            <a:pPr algn="ctr"/>
            <a:r>
              <a:rPr lang="es-MX" dirty="0">
                <a:solidFill>
                  <a:schemeClr val="tx1"/>
                </a:solidFill>
              </a:rPr>
              <a:t>(Pago por reproducción)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7F60E59-ECB5-04C0-393C-B83E133082F9}"/>
              </a:ext>
            </a:extLst>
          </p:cNvPr>
          <p:cNvSpPr/>
          <p:nvPr/>
        </p:nvSpPr>
        <p:spPr>
          <a:xfrm>
            <a:off x="4703743" y="4771876"/>
            <a:ext cx="2496239" cy="78789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dirty="0">
                <a:solidFill>
                  <a:schemeClr val="tx1"/>
                </a:solidFill>
              </a:rPr>
              <a:t>Cuando se acredite el pago, se realizará la reproducción de la información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F5C721D-7E9A-44D7-6BE3-5710A4C44E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671" y="1855494"/>
            <a:ext cx="2738133" cy="22848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99CBBBE4-625E-4BC4-08FC-1E7D3B9EB8BA}"/>
              </a:ext>
            </a:extLst>
          </p:cNvPr>
          <p:cNvSpPr/>
          <p:nvPr/>
        </p:nvSpPr>
        <p:spPr>
          <a:xfrm>
            <a:off x="1327853" y="4103079"/>
            <a:ext cx="2407774" cy="66879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dirty="0">
                <a:solidFill>
                  <a:schemeClr val="tx1"/>
                </a:solidFill>
              </a:rPr>
              <a:t>Se tendrá que efectuar el pago en un plazo no mayor a 30 días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4CF1509-D82F-3C34-73FD-431D122975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0728" y="2997894"/>
            <a:ext cx="3129960" cy="208664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6BFA6F71-323F-58DF-C7C1-D08A65FBE3D6}"/>
              </a:ext>
            </a:extLst>
          </p:cNvPr>
          <p:cNvSpPr/>
          <p:nvPr/>
        </p:nvSpPr>
        <p:spPr>
          <a:xfrm>
            <a:off x="8168097" y="5360211"/>
            <a:ext cx="3772265" cy="912998"/>
          </a:xfrm>
          <a:prstGeom prst="rect">
            <a:avLst/>
          </a:prstGeom>
          <a:noFill/>
          <a:ln w="28575">
            <a:solidFill>
              <a:srgbClr val="FFCC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Unidad de Transparencia tendrá disponible la información solicitada, durante un plazo mínimo de sesenta días</a:t>
            </a:r>
            <a:endParaRPr lang="es-MX" sz="1500" dirty="0">
              <a:solidFill>
                <a:schemeClr val="tx1"/>
              </a:solidFill>
            </a:endParaRPr>
          </a:p>
          <a:p>
            <a:pPr algn="ctr"/>
            <a:endParaRPr lang="es-MX" sz="1500" dirty="0">
              <a:solidFill>
                <a:schemeClr val="tx1"/>
              </a:solidFill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A5A4D44-65B7-5F37-49F1-AFCF0DFB7842}"/>
              </a:ext>
            </a:extLst>
          </p:cNvPr>
          <p:cNvSpPr/>
          <p:nvPr/>
        </p:nvSpPr>
        <p:spPr>
          <a:xfrm>
            <a:off x="8570728" y="925285"/>
            <a:ext cx="3369634" cy="140321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*Los montos de los derechos aplicables deberán establecerse en la Ley de Hacienda que corresponda y no deberán ser mayores a los dispuestos en la Ley Federal de Derechos.*</a:t>
            </a:r>
            <a:endParaRPr lang="es-MX" sz="1500" dirty="0"/>
          </a:p>
        </p:txBody>
      </p:sp>
    </p:spTree>
    <p:extLst>
      <p:ext uri="{BB962C8B-B14F-4D97-AF65-F5344CB8AC3E}">
        <p14:creationId xmlns:p14="http://schemas.microsoft.com/office/powerpoint/2010/main" val="35757866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52D01E-0B0F-1DE4-CE86-1F4137FCD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La clasificación es el proceso mediante el cual el sujeto obligado determina que la información en su poder actualiza alguno de los supuestos:</a:t>
            </a: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26064F09-5A98-C760-D032-69470B1BB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991" y="361156"/>
            <a:ext cx="5945372" cy="1325563"/>
          </a:xfrm>
          <a:prstGeom prst="roundRect">
            <a:avLst/>
          </a:prstGeom>
          <a:solidFill>
            <a:srgbClr val="33CCFF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Información Clasificada</a:t>
            </a:r>
          </a:p>
        </p:txBody>
      </p:sp>
      <p:sp>
        <p:nvSpPr>
          <p:cNvPr id="5" name="Pentágono 4">
            <a:extLst>
              <a:ext uri="{FF2B5EF4-FFF2-40B4-BE49-F238E27FC236}">
                <a16:creationId xmlns:a16="http://schemas.microsoft.com/office/drawing/2014/main" id="{70F33754-5F02-D413-4929-1480B2C41605}"/>
              </a:ext>
            </a:extLst>
          </p:cNvPr>
          <p:cNvSpPr/>
          <p:nvPr/>
        </p:nvSpPr>
        <p:spPr>
          <a:xfrm>
            <a:off x="2604977" y="3429000"/>
            <a:ext cx="3083442" cy="2663456"/>
          </a:xfrm>
          <a:prstGeom prst="pentagon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RESERVADA</a:t>
            </a:r>
          </a:p>
          <a:p>
            <a:pPr algn="ctr"/>
            <a:endParaRPr lang="es-MX" b="1" dirty="0">
              <a:solidFill>
                <a:schemeClr val="tx1"/>
              </a:solidFill>
            </a:endParaRPr>
          </a:p>
          <a:p>
            <a:pPr algn="ctr"/>
            <a:r>
              <a:rPr lang="es-MX" b="1" dirty="0">
                <a:solidFill>
                  <a:schemeClr val="tx1"/>
                </a:solidFill>
              </a:rPr>
              <a:t>Art 138</a:t>
            </a:r>
          </a:p>
        </p:txBody>
      </p:sp>
      <p:sp>
        <p:nvSpPr>
          <p:cNvPr id="6" name="Pentágono 5">
            <a:extLst>
              <a:ext uri="{FF2B5EF4-FFF2-40B4-BE49-F238E27FC236}">
                <a16:creationId xmlns:a16="http://schemas.microsoft.com/office/drawing/2014/main" id="{2687E82A-3D5E-B8CA-276A-7406E2929808}"/>
              </a:ext>
            </a:extLst>
          </p:cNvPr>
          <p:cNvSpPr/>
          <p:nvPr/>
        </p:nvSpPr>
        <p:spPr>
          <a:xfrm>
            <a:off x="6783572" y="3429000"/>
            <a:ext cx="3083442" cy="2654596"/>
          </a:xfrm>
          <a:prstGeom prst="pentagon">
            <a:avLst/>
          </a:prstGeom>
          <a:noFill/>
          <a:ln w="38100">
            <a:solidFill>
              <a:srgbClr val="FF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  <a:p>
            <a:pPr algn="ctr"/>
            <a:endParaRPr lang="es-MX" dirty="0"/>
          </a:p>
          <a:p>
            <a:pPr algn="ctr"/>
            <a:r>
              <a:rPr lang="es-MX" b="1" dirty="0">
                <a:solidFill>
                  <a:schemeClr val="tx1"/>
                </a:solidFill>
              </a:rPr>
              <a:t>CONFIDENCIAL</a:t>
            </a:r>
          </a:p>
          <a:p>
            <a:pPr algn="ctr"/>
            <a:endParaRPr lang="es-MX" b="1" dirty="0">
              <a:solidFill>
                <a:schemeClr val="tx1"/>
              </a:solidFill>
            </a:endParaRPr>
          </a:p>
          <a:p>
            <a:pPr algn="ctr"/>
            <a:r>
              <a:rPr lang="es-MX" b="1" dirty="0">
                <a:solidFill>
                  <a:schemeClr val="tx1"/>
                </a:solidFill>
              </a:rPr>
              <a:t>Art 141</a:t>
            </a:r>
          </a:p>
          <a:p>
            <a:pPr algn="ctr"/>
            <a:endParaRPr lang="es-MX" dirty="0"/>
          </a:p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698904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10CEF9C5-9A09-7AF4-E5A3-175FB2ED9A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35912" y="681037"/>
            <a:ext cx="4905400" cy="537831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s-MX" sz="2600" b="1" dirty="0">
                <a:solidFill>
                  <a:schemeClr val="accent6">
                    <a:lumMod val="75000"/>
                  </a:schemeClr>
                </a:solidFill>
              </a:rPr>
              <a:t>INFORMACION CLASIFICADA </a:t>
            </a:r>
            <a:r>
              <a:rPr lang="es-MX" sz="2600" b="1">
                <a:solidFill>
                  <a:schemeClr val="accent6">
                    <a:lumMod val="75000"/>
                  </a:schemeClr>
                </a:solidFill>
              </a:rPr>
              <a:t>COMO RESERVADA</a:t>
            </a:r>
            <a:endParaRPr lang="es-MX" sz="26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MX" sz="26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es-ES" sz="2000" dirty="0"/>
              <a:t>Se trata de aquella información que </a:t>
            </a:r>
            <a:r>
              <a:rPr lang="es-ES" sz="2000" b="1" dirty="0">
                <a:solidFill>
                  <a:schemeClr val="tx2">
                    <a:lumMod val="75000"/>
                  </a:schemeClr>
                </a:solidFill>
              </a:rPr>
              <a:t>aun cuando es de naturaleza pública no puede difundirse</a:t>
            </a:r>
            <a:r>
              <a:rPr lang="es-ES" sz="2000" dirty="0"/>
              <a:t>, ya que esto generaría un daño, por lo que es necesario acreditar, de manera fundada y motivada, la afectación que se causaría de ser revelada.</a:t>
            </a:r>
          </a:p>
          <a:p>
            <a:endParaRPr lang="es-MX" sz="23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1240B4D6-F127-81E4-D85F-1896A7C4A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81486" y="681037"/>
            <a:ext cx="5181600" cy="5378310"/>
          </a:xfrm>
          <a:ln>
            <a:solidFill>
              <a:srgbClr val="FF66FF"/>
            </a:solidFill>
          </a:ln>
        </p:spPr>
        <p:txBody>
          <a:bodyPr/>
          <a:lstStyle/>
          <a:p>
            <a:r>
              <a:rPr lang="es-MX" b="1" dirty="0">
                <a:solidFill>
                  <a:srgbClr val="FF66FF"/>
                </a:solidFill>
              </a:rPr>
              <a:t>INFORMACION CLASIFICADA COMO CONFIDENCIAL.</a:t>
            </a:r>
          </a:p>
          <a:p>
            <a:r>
              <a:rPr lang="es-ES" sz="2000" dirty="0"/>
              <a:t>Es aquella información que contiene datos personales concernientes a una persona identificada o identificable, por lo que este tipo de información es siempre, en principio, confidencial.</a:t>
            </a:r>
          </a:p>
          <a:p>
            <a:r>
              <a:rPr lang="es-ES" sz="2000" dirty="0"/>
              <a:t>También se considera como confidencial lo secreto: Bancario, fiduciario, industrial, comercial, fiscal, bursátil y Postal, siempre y cuando no involucren el ejercicio de recurso público.</a:t>
            </a:r>
          </a:p>
          <a:p>
            <a:endParaRPr lang="es-MX" dirty="0"/>
          </a:p>
        </p:txBody>
      </p:sp>
      <p:pic>
        <p:nvPicPr>
          <p:cNvPr id="11" name="Picture 2" descr="Formatos de Solicitudes de Información Pública y Protección de Datos  Personales - Instituto para el Desarrollo y Financiamiento del Estado">
            <a:extLst>
              <a:ext uri="{FF2B5EF4-FFF2-40B4-BE49-F238E27FC236}">
                <a16:creationId xmlns:a16="http://schemas.microsoft.com/office/drawing/2014/main" id="{E040584D-6404-7F01-DE05-E6EB5458B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912" y="4019108"/>
            <a:ext cx="4905400" cy="275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Marcador de contenido 3">
            <a:extLst>
              <a:ext uri="{FF2B5EF4-FFF2-40B4-BE49-F238E27FC236}">
                <a16:creationId xmlns:a16="http://schemas.microsoft.com/office/drawing/2014/main" id="{0EAF7E53-22E6-E123-52E1-8ABD4CA11D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16" t="11454" r="14563" b="21728"/>
          <a:stretch/>
        </p:blipFill>
        <p:spPr>
          <a:xfrm>
            <a:off x="6681486" y="4513927"/>
            <a:ext cx="5181600" cy="230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37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52D01E-0B0F-1DE4-CE86-1F4137FCD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Cuando la información no se encuentre en los archivos del sujeto obligado, el Comité de Transparencia: </a:t>
            </a:r>
          </a:p>
          <a:p>
            <a:endParaRPr lang="es-MX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23F97BF7-576E-E330-508D-D27A0CDE6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990" y="386390"/>
            <a:ext cx="3946451" cy="13255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Inexistencia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32627748-B278-21FA-B9EC-CE326FDB7D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0138279"/>
              </p:ext>
            </p:extLst>
          </p:nvPr>
        </p:nvGraphicFramePr>
        <p:xfrm>
          <a:off x="1084521" y="2604977"/>
          <a:ext cx="10515600" cy="3533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159603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52D01E-0B0F-1DE4-CE86-1F4137FCD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0966" y="2222205"/>
            <a:ext cx="9992833" cy="2594344"/>
          </a:xfrm>
          <a:custGeom>
            <a:avLst/>
            <a:gdLst>
              <a:gd name="connsiteX0" fmla="*/ 0 w 9992833"/>
              <a:gd name="connsiteY0" fmla="*/ 0 h 2594344"/>
              <a:gd name="connsiteX1" fmla="*/ 687742 w 9992833"/>
              <a:gd name="connsiteY1" fmla="*/ 0 h 2594344"/>
              <a:gd name="connsiteX2" fmla="*/ 1075699 w 9992833"/>
              <a:gd name="connsiteY2" fmla="*/ 0 h 2594344"/>
              <a:gd name="connsiteX3" fmla="*/ 1563584 w 9992833"/>
              <a:gd name="connsiteY3" fmla="*/ 0 h 2594344"/>
              <a:gd name="connsiteX4" fmla="*/ 2051470 w 9992833"/>
              <a:gd name="connsiteY4" fmla="*/ 0 h 2594344"/>
              <a:gd name="connsiteX5" fmla="*/ 2639284 w 9992833"/>
              <a:gd name="connsiteY5" fmla="*/ 0 h 2594344"/>
              <a:gd name="connsiteX6" fmla="*/ 3027241 w 9992833"/>
              <a:gd name="connsiteY6" fmla="*/ 0 h 2594344"/>
              <a:gd name="connsiteX7" fmla="*/ 3814911 w 9992833"/>
              <a:gd name="connsiteY7" fmla="*/ 0 h 2594344"/>
              <a:gd name="connsiteX8" fmla="*/ 4102940 w 9992833"/>
              <a:gd name="connsiteY8" fmla="*/ 0 h 2594344"/>
              <a:gd name="connsiteX9" fmla="*/ 4490897 w 9992833"/>
              <a:gd name="connsiteY9" fmla="*/ 0 h 2594344"/>
              <a:gd name="connsiteX10" fmla="*/ 5278567 w 9992833"/>
              <a:gd name="connsiteY10" fmla="*/ 0 h 2594344"/>
              <a:gd name="connsiteX11" fmla="*/ 5966309 w 9992833"/>
              <a:gd name="connsiteY11" fmla="*/ 0 h 2594344"/>
              <a:gd name="connsiteX12" fmla="*/ 6753979 w 9992833"/>
              <a:gd name="connsiteY12" fmla="*/ 0 h 2594344"/>
              <a:gd name="connsiteX13" fmla="*/ 7541650 w 9992833"/>
              <a:gd name="connsiteY13" fmla="*/ 0 h 2594344"/>
              <a:gd name="connsiteX14" fmla="*/ 8329320 w 9992833"/>
              <a:gd name="connsiteY14" fmla="*/ 0 h 2594344"/>
              <a:gd name="connsiteX15" fmla="*/ 8617349 w 9992833"/>
              <a:gd name="connsiteY15" fmla="*/ 0 h 2594344"/>
              <a:gd name="connsiteX16" fmla="*/ 9305091 w 9992833"/>
              <a:gd name="connsiteY16" fmla="*/ 0 h 2594344"/>
              <a:gd name="connsiteX17" fmla="*/ 9992833 w 9992833"/>
              <a:gd name="connsiteY17" fmla="*/ 0 h 2594344"/>
              <a:gd name="connsiteX18" fmla="*/ 9992833 w 9992833"/>
              <a:gd name="connsiteY18" fmla="*/ 492925 h 2594344"/>
              <a:gd name="connsiteX19" fmla="*/ 9992833 w 9992833"/>
              <a:gd name="connsiteY19" fmla="*/ 1063681 h 2594344"/>
              <a:gd name="connsiteX20" fmla="*/ 9992833 w 9992833"/>
              <a:gd name="connsiteY20" fmla="*/ 1556606 h 2594344"/>
              <a:gd name="connsiteX21" fmla="*/ 9992833 w 9992833"/>
              <a:gd name="connsiteY21" fmla="*/ 1997645 h 2594344"/>
              <a:gd name="connsiteX22" fmla="*/ 9992833 w 9992833"/>
              <a:gd name="connsiteY22" fmla="*/ 2594344 h 2594344"/>
              <a:gd name="connsiteX23" fmla="*/ 9604876 w 9992833"/>
              <a:gd name="connsiteY23" fmla="*/ 2594344 h 2594344"/>
              <a:gd name="connsiteX24" fmla="*/ 8817206 w 9992833"/>
              <a:gd name="connsiteY24" fmla="*/ 2594344 h 2594344"/>
              <a:gd name="connsiteX25" fmla="*/ 8029535 w 9992833"/>
              <a:gd name="connsiteY25" fmla="*/ 2594344 h 2594344"/>
              <a:gd name="connsiteX26" fmla="*/ 7641578 w 9992833"/>
              <a:gd name="connsiteY26" fmla="*/ 2594344 h 2594344"/>
              <a:gd name="connsiteX27" fmla="*/ 7253621 w 9992833"/>
              <a:gd name="connsiteY27" fmla="*/ 2594344 h 2594344"/>
              <a:gd name="connsiteX28" fmla="*/ 6465951 w 9992833"/>
              <a:gd name="connsiteY28" fmla="*/ 2594344 h 2594344"/>
              <a:gd name="connsiteX29" fmla="*/ 5778209 w 9992833"/>
              <a:gd name="connsiteY29" fmla="*/ 2594344 h 2594344"/>
              <a:gd name="connsiteX30" fmla="*/ 5290323 w 9992833"/>
              <a:gd name="connsiteY30" fmla="*/ 2594344 h 2594344"/>
              <a:gd name="connsiteX31" fmla="*/ 4602581 w 9992833"/>
              <a:gd name="connsiteY31" fmla="*/ 2594344 h 2594344"/>
              <a:gd name="connsiteX32" fmla="*/ 4014768 w 9992833"/>
              <a:gd name="connsiteY32" fmla="*/ 2594344 h 2594344"/>
              <a:gd name="connsiteX33" fmla="*/ 3526882 w 9992833"/>
              <a:gd name="connsiteY33" fmla="*/ 2594344 h 2594344"/>
              <a:gd name="connsiteX34" fmla="*/ 3038997 w 9992833"/>
              <a:gd name="connsiteY34" fmla="*/ 2594344 h 2594344"/>
              <a:gd name="connsiteX35" fmla="*/ 2651040 w 9992833"/>
              <a:gd name="connsiteY35" fmla="*/ 2594344 h 2594344"/>
              <a:gd name="connsiteX36" fmla="*/ 2163154 w 9992833"/>
              <a:gd name="connsiteY36" fmla="*/ 2594344 h 2594344"/>
              <a:gd name="connsiteX37" fmla="*/ 1575341 w 9992833"/>
              <a:gd name="connsiteY37" fmla="*/ 2594344 h 2594344"/>
              <a:gd name="connsiteX38" fmla="*/ 1287312 w 9992833"/>
              <a:gd name="connsiteY38" fmla="*/ 2594344 h 2594344"/>
              <a:gd name="connsiteX39" fmla="*/ 0 w 9992833"/>
              <a:gd name="connsiteY39" fmla="*/ 2594344 h 2594344"/>
              <a:gd name="connsiteX40" fmla="*/ 0 w 9992833"/>
              <a:gd name="connsiteY40" fmla="*/ 2153306 h 2594344"/>
              <a:gd name="connsiteX41" fmla="*/ 0 w 9992833"/>
              <a:gd name="connsiteY41" fmla="*/ 1686324 h 2594344"/>
              <a:gd name="connsiteX42" fmla="*/ 0 w 9992833"/>
              <a:gd name="connsiteY42" fmla="*/ 1167455 h 2594344"/>
              <a:gd name="connsiteX43" fmla="*/ 0 w 9992833"/>
              <a:gd name="connsiteY43" fmla="*/ 596699 h 2594344"/>
              <a:gd name="connsiteX44" fmla="*/ 0 w 9992833"/>
              <a:gd name="connsiteY44" fmla="*/ 0 h 259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992833" h="2594344" fill="none" extrusionOk="0">
                <a:moveTo>
                  <a:pt x="0" y="0"/>
                </a:moveTo>
                <a:cubicBezTo>
                  <a:pt x="287522" y="-55933"/>
                  <a:pt x="472293" y="30533"/>
                  <a:pt x="687742" y="0"/>
                </a:cubicBezTo>
                <a:cubicBezTo>
                  <a:pt x="903191" y="-30533"/>
                  <a:pt x="987302" y="28106"/>
                  <a:pt x="1075699" y="0"/>
                </a:cubicBezTo>
                <a:cubicBezTo>
                  <a:pt x="1164096" y="-28106"/>
                  <a:pt x="1415652" y="4845"/>
                  <a:pt x="1563584" y="0"/>
                </a:cubicBezTo>
                <a:cubicBezTo>
                  <a:pt x="1711516" y="-4845"/>
                  <a:pt x="1867609" y="8632"/>
                  <a:pt x="2051470" y="0"/>
                </a:cubicBezTo>
                <a:cubicBezTo>
                  <a:pt x="2235331" y="-8632"/>
                  <a:pt x="2431494" y="39275"/>
                  <a:pt x="2639284" y="0"/>
                </a:cubicBezTo>
                <a:cubicBezTo>
                  <a:pt x="2847074" y="-39275"/>
                  <a:pt x="2892682" y="16732"/>
                  <a:pt x="3027241" y="0"/>
                </a:cubicBezTo>
                <a:cubicBezTo>
                  <a:pt x="3161800" y="-16732"/>
                  <a:pt x="3446016" y="30939"/>
                  <a:pt x="3814911" y="0"/>
                </a:cubicBezTo>
                <a:cubicBezTo>
                  <a:pt x="4183806" y="-30939"/>
                  <a:pt x="3967220" y="28587"/>
                  <a:pt x="4102940" y="0"/>
                </a:cubicBezTo>
                <a:cubicBezTo>
                  <a:pt x="4238660" y="-28587"/>
                  <a:pt x="4365094" y="15524"/>
                  <a:pt x="4490897" y="0"/>
                </a:cubicBezTo>
                <a:cubicBezTo>
                  <a:pt x="4616700" y="-15524"/>
                  <a:pt x="5066513" y="29908"/>
                  <a:pt x="5278567" y="0"/>
                </a:cubicBezTo>
                <a:cubicBezTo>
                  <a:pt x="5490621" y="-29908"/>
                  <a:pt x="5764889" y="61603"/>
                  <a:pt x="5966309" y="0"/>
                </a:cubicBezTo>
                <a:cubicBezTo>
                  <a:pt x="6167729" y="-61603"/>
                  <a:pt x="6419735" y="37276"/>
                  <a:pt x="6753979" y="0"/>
                </a:cubicBezTo>
                <a:cubicBezTo>
                  <a:pt x="7088223" y="-37276"/>
                  <a:pt x="7181282" y="73639"/>
                  <a:pt x="7541650" y="0"/>
                </a:cubicBezTo>
                <a:cubicBezTo>
                  <a:pt x="7902018" y="-73639"/>
                  <a:pt x="8044096" y="87653"/>
                  <a:pt x="8329320" y="0"/>
                </a:cubicBezTo>
                <a:cubicBezTo>
                  <a:pt x="8614544" y="-87653"/>
                  <a:pt x="8484996" y="4312"/>
                  <a:pt x="8617349" y="0"/>
                </a:cubicBezTo>
                <a:cubicBezTo>
                  <a:pt x="8749702" y="-4312"/>
                  <a:pt x="9045240" y="47179"/>
                  <a:pt x="9305091" y="0"/>
                </a:cubicBezTo>
                <a:cubicBezTo>
                  <a:pt x="9564942" y="-47179"/>
                  <a:pt x="9783674" y="27698"/>
                  <a:pt x="9992833" y="0"/>
                </a:cubicBezTo>
                <a:cubicBezTo>
                  <a:pt x="10044556" y="106700"/>
                  <a:pt x="9966958" y="268550"/>
                  <a:pt x="9992833" y="492925"/>
                </a:cubicBezTo>
                <a:cubicBezTo>
                  <a:pt x="10018708" y="717301"/>
                  <a:pt x="9928092" y="865873"/>
                  <a:pt x="9992833" y="1063681"/>
                </a:cubicBezTo>
                <a:cubicBezTo>
                  <a:pt x="10057574" y="1261489"/>
                  <a:pt x="9958490" y="1422669"/>
                  <a:pt x="9992833" y="1556606"/>
                </a:cubicBezTo>
                <a:cubicBezTo>
                  <a:pt x="10027176" y="1690543"/>
                  <a:pt x="9976460" y="1793205"/>
                  <a:pt x="9992833" y="1997645"/>
                </a:cubicBezTo>
                <a:cubicBezTo>
                  <a:pt x="10009206" y="2202085"/>
                  <a:pt x="9930447" y="2329651"/>
                  <a:pt x="9992833" y="2594344"/>
                </a:cubicBezTo>
                <a:cubicBezTo>
                  <a:pt x="9841118" y="2599279"/>
                  <a:pt x="9793897" y="2568112"/>
                  <a:pt x="9604876" y="2594344"/>
                </a:cubicBezTo>
                <a:cubicBezTo>
                  <a:pt x="9415855" y="2620576"/>
                  <a:pt x="9017300" y="2552235"/>
                  <a:pt x="8817206" y="2594344"/>
                </a:cubicBezTo>
                <a:cubicBezTo>
                  <a:pt x="8617112" y="2636453"/>
                  <a:pt x="8419456" y="2512675"/>
                  <a:pt x="8029535" y="2594344"/>
                </a:cubicBezTo>
                <a:cubicBezTo>
                  <a:pt x="7639614" y="2676013"/>
                  <a:pt x="7819040" y="2574426"/>
                  <a:pt x="7641578" y="2594344"/>
                </a:cubicBezTo>
                <a:cubicBezTo>
                  <a:pt x="7464116" y="2614262"/>
                  <a:pt x="7369566" y="2557505"/>
                  <a:pt x="7253621" y="2594344"/>
                </a:cubicBezTo>
                <a:cubicBezTo>
                  <a:pt x="7137676" y="2631183"/>
                  <a:pt x="6664979" y="2519645"/>
                  <a:pt x="6465951" y="2594344"/>
                </a:cubicBezTo>
                <a:cubicBezTo>
                  <a:pt x="6266923" y="2669043"/>
                  <a:pt x="6090898" y="2592602"/>
                  <a:pt x="5778209" y="2594344"/>
                </a:cubicBezTo>
                <a:cubicBezTo>
                  <a:pt x="5465520" y="2596086"/>
                  <a:pt x="5498989" y="2582708"/>
                  <a:pt x="5290323" y="2594344"/>
                </a:cubicBezTo>
                <a:cubicBezTo>
                  <a:pt x="5081657" y="2605980"/>
                  <a:pt x="4907731" y="2553958"/>
                  <a:pt x="4602581" y="2594344"/>
                </a:cubicBezTo>
                <a:cubicBezTo>
                  <a:pt x="4297431" y="2634730"/>
                  <a:pt x="4163318" y="2573421"/>
                  <a:pt x="4014768" y="2594344"/>
                </a:cubicBezTo>
                <a:cubicBezTo>
                  <a:pt x="3866218" y="2615267"/>
                  <a:pt x="3698616" y="2561828"/>
                  <a:pt x="3526882" y="2594344"/>
                </a:cubicBezTo>
                <a:cubicBezTo>
                  <a:pt x="3355148" y="2626860"/>
                  <a:pt x="3188956" y="2538380"/>
                  <a:pt x="3038997" y="2594344"/>
                </a:cubicBezTo>
                <a:cubicBezTo>
                  <a:pt x="2889039" y="2650308"/>
                  <a:pt x="2779433" y="2592755"/>
                  <a:pt x="2651040" y="2594344"/>
                </a:cubicBezTo>
                <a:cubicBezTo>
                  <a:pt x="2522647" y="2595933"/>
                  <a:pt x="2304310" y="2558674"/>
                  <a:pt x="2163154" y="2594344"/>
                </a:cubicBezTo>
                <a:cubicBezTo>
                  <a:pt x="2021998" y="2630014"/>
                  <a:pt x="1833328" y="2590571"/>
                  <a:pt x="1575341" y="2594344"/>
                </a:cubicBezTo>
                <a:cubicBezTo>
                  <a:pt x="1317354" y="2598117"/>
                  <a:pt x="1364452" y="2575742"/>
                  <a:pt x="1287312" y="2594344"/>
                </a:cubicBezTo>
                <a:cubicBezTo>
                  <a:pt x="1210172" y="2612946"/>
                  <a:pt x="604623" y="2515481"/>
                  <a:pt x="0" y="2594344"/>
                </a:cubicBezTo>
                <a:cubicBezTo>
                  <a:pt x="-45967" y="2400157"/>
                  <a:pt x="9143" y="2254832"/>
                  <a:pt x="0" y="2153306"/>
                </a:cubicBezTo>
                <a:cubicBezTo>
                  <a:pt x="-9143" y="2051780"/>
                  <a:pt x="12621" y="1918649"/>
                  <a:pt x="0" y="1686324"/>
                </a:cubicBezTo>
                <a:cubicBezTo>
                  <a:pt x="-12621" y="1453999"/>
                  <a:pt x="12578" y="1372943"/>
                  <a:pt x="0" y="1167455"/>
                </a:cubicBezTo>
                <a:cubicBezTo>
                  <a:pt x="-12578" y="961967"/>
                  <a:pt x="20694" y="869937"/>
                  <a:pt x="0" y="596699"/>
                </a:cubicBezTo>
                <a:cubicBezTo>
                  <a:pt x="-20694" y="323461"/>
                  <a:pt x="34920" y="282704"/>
                  <a:pt x="0" y="0"/>
                </a:cubicBezTo>
                <a:close/>
              </a:path>
              <a:path w="9992833" h="2594344" stroke="0" extrusionOk="0">
                <a:moveTo>
                  <a:pt x="0" y="0"/>
                </a:moveTo>
                <a:cubicBezTo>
                  <a:pt x="167680" y="-17322"/>
                  <a:pt x="315140" y="19859"/>
                  <a:pt x="587814" y="0"/>
                </a:cubicBezTo>
                <a:cubicBezTo>
                  <a:pt x="860488" y="-19859"/>
                  <a:pt x="882707" y="31666"/>
                  <a:pt x="1075699" y="0"/>
                </a:cubicBezTo>
                <a:cubicBezTo>
                  <a:pt x="1268692" y="-31666"/>
                  <a:pt x="1318263" y="40921"/>
                  <a:pt x="1463656" y="0"/>
                </a:cubicBezTo>
                <a:cubicBezTo>
                  <a:pt x="1609049" y="-40921"/>
                  <a:pt x="1977333" y="4651"/>
                  <a:pt x="2251326" y="0"/>
                </a:cubicBezTo>
                <a:cubicBezTo>
                  <a:pt x="2525319" y="-4651"/>
                  <a:pt x="2508811" y="20562"/>
                  <a:pt x="2739212" y="0"/>
                </a:cubicBezTo>
                <a:cubicBezTo>
                  <a:pt x="2969613" y="-20562"/>
                  <a:pt x="3263159" y="49351"/>
                  <a:pt x="3426954" y="0"/>
                </a:cubicBezTo>
                <a:cubicBezTo>
                  <a:pt x="3590749" y="-49351"/>
                  <a:pt x="3991605" y="54503"/>
                  <a:pt x="4214624" y="0"/>
                </a:cubicBezTo>
                <a:cubicBezTo>
                  <a:pt x="4437643" y="-54503"/>
                  <a:pt x="4623997" y="19025"/>
                  <a:pt x="4802438" y="0"/>
                </a:cubicBezTo>
                <a:cubicBezTo>
                  <a:pt x="4980879" y="-19025"/>
                  <a:pt x="5221663" y="6517"/>
                  <a:pt x="5390252" y="0"/>
                </a:cubicBezTo>
                <a:cubicBezTo>
                  <a:pt x="5558841" y="-6517"/>
                  <a:pt x="5871007" y="16704"/>
                  <a:pt x="6177922" y="0"/>
                </a:cubicBezTo>
                <a:cubicBezTo>
                  <a:pt x="6484837" y="-16704"/>
                  <a:pt x="6616592" y="18226"/>
                  <a:pt x="6765736" y="0"/>
                </a:cubicBezTo>
                <a:cubicBezTo>
                  <a:pt x="6914880" y="-18226"/>
                  <a:pt x="7004083" y="28366"/>
                  <a:pt x="7153693" y="0"/>
                </a:cubicBezTo>
                <a:cubicBezTo>
                  <a:pt x="7303303" y="-28366"/>
                  <a:pt x="7506817" y="5352"/>
                  <a:pt x="7741507" y="0"/>
                </a:cubicBezTo>
                <a:cubicBezTo>
                  <a:pt x="7976197" y="-5352"/>
                  <a:pt x="8183919" y="52025"/>
                  <a:pt x="8329320" y="0"/>
                </a:cubicBezTo>
                <a:cubicBezTo>
                  <a:pt x="8474721" y="-52025"/>
                  <a:pt x="8663048" y="22723"/>
                  <a:pt x="8817206" y="0"/>
                </a:cubicBezTo>
                <a:cubicBezTo>
                  <a:pt x="8971364" y="-22723"/>
                  <a:pt x="9639225" y="98967"/>
                  <a:pt x="9992833" y="0"/>
                </a:cubicBezTo>
                <a:cubicBezTo>
                  <a:pt x="10039116" y="132879"/>
                  <a:pt x="9991385" y="238602"/>
                  <a:pt x="9992833" y="441038"/>
                </a:cubicBezTo>
                <a:cubicBezTo>
                  <a:pt x="9994281" y="643474"/>
                  <a:pt x="9964163" y="724173"/>
                  <a:pt x="9992833" y="882077"/>
                </a:cubicBezTo>
                <a:cubicBezTo>
                  <a:pt x="10021503" y="1039981"/>
                  <a:pt x="9941026" y="1202478"/>
                  <a:pt x="9992833" y="1323115"/>
                </a:cubicBezTo>
                <a:cubicBezTo>
                  <a:pt x="10044640" y="1443752"/>
                  <a:pt x="9985021" y="1728687"/>
                  <a:pt x="9992833" y="1893871"/>
                </a:cubicBezTo>
                <a:cubicBezTo>
                  <a:pt x="10000645" y="2059055"/>
                  <a:pt x="9916993" y="2283485"/>
                  <a:pt x="9992833" y="2594344"/>
                </a:cubicBezTo>
                <a:cubicBezTo>
                  <a:pt x="9901324" y="2624210"/>
                  <a:pt x="9728099" y="2554311"/>
                  <a:pt x="9604876" y="2594344"/>
                </a:cubicBezTo>
                <a:cubicBezTo>
                  <a:pt x="9481653" y="2634377"/>
                  <a:pt x="9390782" y="2580805"/>
                  <a:pt x="9316847" y="2594344"/>
                </a:cubicBezTo>
                <a:cubicBezTo>
                  <a:pt x="9242912" y="2607883"/>
                  <a:pt x="8888349" y="2561566"/>
                  <a:pt x="8629105" y="2594344"/>
                </a:cubicBezTo>
                <a:cubicBezTo>
                  <a:pt x="8369861" y="2627122"/>
                  <a:pt x="8160998" y="2529560"/>
                  <a:pt x="7841435" y="2594344"/>
                </a:cubicBezTo>
                <a:cubicBezTo>
                  <a:pt x="7521872" y="2659128"/>
                  <a:pt x="7523149" y="2550904"/>
                  <a:pt x="7353549" y="2594344"/>
                </a:cubicBezTo>
                <a:cubicBezTo>
                  <a:pt x="7183949" y="2637784"/>
                  <a:pt x="6906171" y="2528068"/>
                  <a:pt x="6765736" y="2594344"/>
                </a:cubicBezTo>
                <a:cubicBezTo>
                  <a:pt x="6625301" y="2660620"/>
                  <a:pt x="6427453" y="2567447"/>
                  <a:pt x="6177922" y="2594344"/>
                </a:cubicBezTo>
                <a:cubicBezTo>
                  <a:pt x="5928391" y="2621241"/>
                  <a:pt x="5665534" y="2566453"/>
                  <a:pt x="5390252" y="2594344"/>
                </a:cubicBezTo>
                <a:cubicBezTo>
                  <a:pt x="5114970" y="2622235"/>
                  <a:pt x="5017849" y="2569522"/>
                  <a:pt x="4802438" y="2594344"/>
                </a:cubicBezTo>
                <a:cubicBezTo>
                  <a:pt x="4587027" y="2619166"/>
                  <a:pt x="4586002" y="2584628"/>
                  <a:pt x="4414481" y="2594344"/>
                </a:cubicBezTo>
                <a:cubicBezTo>
                  <a:pt x="4242960" y="2604060"/>
                  <a:pt x="4108609" y="2555559"/>
                  <a:pt x="4026524" y="2594344"/>
                </a:cubicBezTo>
                <a:cubicBezTo>
                  <a:pt x="3944439" y="2633129"/>
                  <a:pt x="3600590" y="2540098"/>
                  <a:pt x="3238854" y="2594344"/>
                </a:cubicBezTo>
                <a:cubicBezTo>
                  <a:pt x="2877118" y="2648590"/>
                  <a:pt x="3030600" y="2566016"/>
                  <a:pt x="2950825" y="2594344"/>
                </a:cubicBezTo>
                <a:cubicBezTo>
                  <a:pt x="2871050" y="2622672"/>
                  <a:pt x="2486361" y="2524741"/>
                  <a:pt x="2363011" y="2594344"/>
                </a:cubicBezTo>
                <a:cubicBezTo>
                  <a:pt x="2239661" y="2663947"/>
                  <a:pt x="2189359" y="2569877"/>
                  <a:pt x="2074982" y="2594344"/>
                </a:cubicBezTo>
                <a:cubicBezTo>
                  <a:pt x="1960605" y="2618811"/>
                  <a:pt x="1803768" y="2541559"/>
                  <a:pt x="1587097" y="2594344"/>
                </a:cubicBezTo>
                <a:cubicBezTo>
                  <a:pt x="1370427" y="2647129"/>
                  <a:pt x="1201446" y="2542987"/>
                  <a:pt x="999283" y="2594344"/>
                </a:cubicBezTo>
                <a:cubicBezTo>
                  <a:pt x="797120" y="2645701"/>
                  <a:pt x="470183" y="2497532"/>
                  <a:pt x="0" y="2594344"/>
                </a:cubicBezTo>
                <a:cubicBezTo>
                  <a:pt x="-15433" y="2362230"/>
                  <a:pt x="3037" y="2293277"/>
                  <a:pt x="0" y="2127362"/>
                </a:cubicBezTo>
                <a:cubicBezTo>
                  <a:pt x="-3037" y="1961447"/>
                  <a:pt x="44165" y="1854950"/>
                  <a:pt x="0" y="1634437"/>
                </a:cubicBezTo>
                <a:cubicBezTo>
                  <a:pt x="-44165" y="1413924"/>
                  <a:pt x="55024" y="1356314"/>
                  <a:pt x="0" y="1167455"/>
                </a:cubicBezTo>
                <a:cubicBezTo>
                  <a:pt x="-55024" y="978596"/>
                  <a:pt x="4151" y="758449"/>
                  <a:pt x="0" y="622643"/>
                </a:cubicBezTo>
                <a:cubicBezTo>
                  <a:pt x="-4151" y="486837"/>
                  <a:pt x="26932" y="235117"/>
                  <a:pt x="0" y="0"/>
                </a:cubicBezTo>
                <a:close/>
              </a:path>
            </a:pathLst>
          </a:custGeom>
          <a:ln w="57150">
            <a:solidFill>
              <a:schemeClr val="accent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755621135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s-ES" dirty="0"/>
              <a:t>La </a:t>
            </a:r>
            <a:r>
              <a:rPr lang="es-ES" u="sng" dirty="0"/>
              <a:t>resolución </a:t>
            </a:r>
            <a:r>
              <a:rPr lang="es-ES" dirty="0"/>
              <a:t>del Comité de Transparencia que confirme la inexistencia contendrá los elementos mínimos que permitan al solicitante tener la certeza de que se utilizó un </a:t>
            </a:r>
            <a:r>
              <a:rPr lang="es-ES" u="sng" dirty="0"/>
              <a:t>criterio de búsqueda exhaustivo</a:t>
            </a:r>
            <a:r>
              <a:rPr lang="es-ES" dirty="0"/>
              <a:t>, además de señalar las circunstancias de </a:t>
            </a:r>
            <a:r>
              <a:rPr lang="es-ES" u="sng" dirty="0"/>
              <a:t>tiempo, modo y lugar </a:t>
            </a:r>
            <a:r>
              <a:rPr lang="es-ES" dirty="0"/>
              <a:t>que generaron la inexistencia en cuestión y señalará al servidor público responsable de contar con la misma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018728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F87EF3A6-CBF7-1FF8-BC7A-3B4BE404574C}"/>
              </a:ext>
            </a:extLst>
          </p:cNvPr>
          <p:cNvSpPr/>
          <p:nvPr/>
        </p:nvSpPr>
        <p:spPr>
          <a:xfrm>
            <a:off x="1339702" y="2545945"/>
            <a:ext cx="5135526" cy="1772646"/>
          </a:xfrm>
          <a:prstGeom prst="roundRect">
            <a:avLst/>
          </a:prstGeom>
          <a:noFill/>
          <a:ln w="38100">
            <a:solidFill>
              <a:srgbClr val="FFCC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Modo: </a:t>
            </a:r>
            <a:r>
              <a:rPr lang="es-ES" dirty="0">
                <a:solidFill>
                  <a:schemeClr val="tx1"/>
                </a:solidFill>
              </a:rPr>
              <a:t>Explicación sobre la forma, método o condición de búsqueda, atendiendo a las características de la información (electrónica, física, mixta, sonora, etc.)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D022B986-C9B1-C60E-BBA8-E2AACDC040F2}"/>
              </a:ext>
            </a:extLst>
          </p:cNvPr>
          <p:cNvSpPr/>
          <p:nvPr/>
        </p:nvSpPr>
        <p:spPr>
          <a:xfrm>
            <a:off x="1339702" y="492087"/>
            <a:ext cx="5135526" cy="1772646"/>
          </a:xfrm>
          <a:prstGeom prst="round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Tiempo: Indicadores sobre los periodos abarcados en la búsqueda de la información, es decir, el tiempo ejercido respecto a las búsquedas y pesquisas, identificando con claridad las horas y/u horarios. 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4455B466-B101-581C-C00D-681F36A9341A}"/>
              </a:ext>
            </a:extLst>
          </p:cNvPr>
          <p:cNvSpPr/>
          <p:nvPr/>
        </p:nvSpPr>
        <p:spPr>
          <a:xfrm>
            <a:off x="1339702" y="4599803"/>
            <a:ext cx="5135525" cy="1899684"/>
          </a:xfrm>
          <a:prstGeom prst="roundRect">
            <a:avLst/>
          </a:prstGeom>
          <a:noFill/>
          <a:ln w="38100">
            <a:solidFill>
              <a:srgbClr val="FF99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Lugar: Descripción de los sitios o instancias donde se realizó la búsqueda de la información, señalando con precisión cada parte.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E4BA90B-508A-DD8F-2428-EE5A52C5D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6826" y="4726840"/>
            <a:ext cx="3376723" cy="177264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B0A45FC-FCD5-593A-6A55-975C0E38A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6825" y="2542676"/>
            <a:ext cx="3376723" cy="177264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AE3EC24-120E-5292-71C1-41A79491BC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6825" y="492087"/>
            <a:ext cx="3376724" cy="177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79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9;p1">
            <a:extLst>
              <a:ext uri="{FF2B5EF4-FFF2-40B4-BE49-F238E27FC236}">
                <a16:creationId xmlns:a16="http://schemas.microsoft.com/office/drawing/2014/main" id="{2FA1C476-6DC6-FB13-B603-6F5C20AAAE0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428750" y="605790"/>
            <a:ext cx="9925050" cy="5571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indent="0" algn="just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s-ES" sz="2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 concluir la capacitación, las personas servidoras públicas de los sujetos obligados reconocerán las acciones para dar trámite, responder una solicitud de acceso a la información pública, así como identificar los tipos de respuestas y los plazos legales, conforme a la Ley de Transparencia y Acceso a la información Pública del Estado de Nuevo León, a fin de que los aplique en el trámite de solicitudes de información de su sujeto obligado. </a:t>
            </a:r>
            <a:endParaRPr lang="es-MX" sz="2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es-ES" sz="2500" dirty="0">
              <a:solidFill>
                <a:srgbClr val="1522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5BB426B-1B2E-22E6-B3C4-903C450FA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025" y="681037"/>
            <a:ext cx="8743950" cy="1325563"/>
          </a:xfrm>
        </p:spPr>
        <p:txBody>
          <a:bodyPr/>
          <a:lstStyle/>
          <a:p>
            <a:r>
              <a:rPr lang="es-MX" b="1" dirty="0">
                <a:solidFill>
                  <a:schemeClr val="accent1">
                    <a:lumMod val="75000"/>
                  </a:schemeClr>
                </a:solidFill>
              </a:rPr>
              <a:t>Objetivo general</a:t>
            </a:r>
          </a:p>
        </p:txBody>
      </p:sp>
    </p:spTree>
    <p:extLst>
      <p:ext uri="{BB962C8B-B14F-4D97-AF65-F5344CB8AC3E}">
        <p14:creationId xmlns:p14="http://schemas.microsoft.com/office/powerpoint/2010/main" val="10421420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F2AA71DB-B729-C60B-6D8B-D5D78A99D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416" y="345810"/>
            <a:ext cx="4474346" cy="13255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r>
              <a:rPr lang="es-MX" sz="3700"/>
              <a:t>Información disponible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52D01E-0B0F-1DE4-CE86-1F4137FCD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85" y="1825625"/>
            <a:ext cx="4624109" cy="4351338"/>
          </a:xfrm>
        </p:spPr>
        <p:txBody>
          <a:bodyPr>
            <a:normAutofit/>
          </a:bodyPr>
          <a:lstStyle/>
          <a:p>
            <a:r>
              <a:rPr lang="es-ES" dirty="0"/>
              <a:t>Cuando la información requerida por el solicitante ya esté disponible al público</a:t>
            </a:r>
            <a:endParaRPr lang="es-MX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0D76F77-A97F-B3B1-F743-F1239D8063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95" r="13920" b="-2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5" name="Arc 14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ACC95F0-3BA2-DD30-E529-433EF0C6FE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00" r="4" b="4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CD02CC2-50C9-9E39-F608-A73AAAB9A4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8368" y="4001293"/>
            <a:ext cx="5521677" cy="285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256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4164CD93-DB22-D738-BF85-CA964334F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3619" y="267172"/>
            <a:ext cx="5387502" cy="13255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r>
              <a:rPr lang="es-MX" sz="3700" dirty="0"/>
              <a:t>Notificación de prorroga (Ampliación de plazo)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A106E96-F178-B723-479D-0B4A57210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664" y="1825625"/>
            <a:ext cx="4765037" cy="4351338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Podrá ampliarse hasta por </a:t>
            </a:r>
            <a:r>
              <a:rPr lang="es-ES" u="sng" dirty="0"/>
              <a:t>diez días más</a:t>
            </a:r>
            <a:r>
              <a:rPr lang="es-ES" dirty="0"/>
              <a:t>, siempre y cuando existan razones fundadas y motivadas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Ser </a:t>
            </a:r>
            <a:r>
              <a:rPr lang="es-ES" u="sng" dirty="0"/>
              <a:t>aprobada</a:t>
            </a:r>
            <a:r>
              <a:rPr lang="es-ES" dirty="0"/>
              <a:t> por el Comité de Transparencia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Por </a:t>
            </a:r>
            <a:r>
              <a:rPr lang="es-ES" u="sng" dirty="0"/>
              <a:t>ningún motivo se podrá negar </a:t>
            </a:r>
            <a:r>
              <a:rPr lang="es-ES" dirty="0"/>
              <a:t>el acceso a la información solicitada, una vez acordada la ampliación del plazo</a:t>
            </a:r>
            <a:endParaRPr lang="en-US" dirty="0"/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2CCD6B46-A6F8-372E-FF35-9FA50BA22B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77" r="12192" b="2"/>
          <a:stretch/>
        </p:blipFill>
        <p:spPr>
          <a:xfrm>
            <a:off x="6621294" y="1053296"/>
            <a:ext cx="5570706" cy="580470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7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0737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C6C6C90-9228-B5DE-8C1D-C638F35F4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080" y="365125"/>
            <a:ext cx="5781502" cy="1325563"/>
          </a:xfrm>
          <a:prstGeom prst="roundRect">
            <a:avLst/>
          </a:prstGeom>
          <a:solidFill>
            <a:srgbClr val="FFFFCC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Notoria incompetencia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A5B6C97-2052-72B3-7F71-DAC502BC05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55428" y="2188029"/>
            <a:ext cx="4627418" cy="4669971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EF5B863D-DDE8-7C16-20A0-61DA740143A3}"/>
              </a:ext>
            </a:extLst>
          </p:cNvPr>
          <p:cNvSpPr/>
          <p:nvPr/>
        </p:nvSpPr>
        <p:spPr>
          <a:xfrm>
            <a:off x="1971304" y="2303813"/>
            <a:ext cx="5492486" cy="4085112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</a:rPr>
              <a:t>Cuando las Unidades de Transparencia determinen la notoria incompetencia por parte de los sujetos obligados, dentro del ámbito de su aplicación, para atender la solicitud de acceso a la información, deberán comunicarlo al solicitante, dentro de los tres días posteriores a la recepción de la solicitud </a:t>
            </a:r>
          </a:p>
          <a:p>
            <a:pPr algn="just"/>
            <a:endParaRPr lang="es-ES" sz="2000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</a:rPr>
              <a:t>En caso de poderlo determinar, señalar al solicitante el o los sujetos obligados competentes.</a:t>
            </a:r>
            <a:endParaRPr lang="es-MX" sz="2000" dirty="0">
              <a:solidFill>
                <a:schemeClr val="tx1"/>
              </a:solidFill>
            </a:endParaRPr>
          </a:p>
          <a:p>
            <a:pPr algn="ctr"/>
            <a:endParaRPr lang="es-E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1793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contenido 2">
            <a:extLst>
              <a:ext uri="{FF2B5EF4-FFF2-40B4-BE49-F238E27FC236}">
                <a16:creationId xmlns:a16="http://schemas.microsoft.com/office/drawing/2014/main" id="{BEBBFFC4-8A70-9E2D-52D4-FDA22D319D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8402888"/>
              </p:ext>
            </p:extLst>
          </p:nvPr>
        </p:nvGraphicFramePr>
        <p:xfrm>
          <a:off x="1165860" y="1825625"/>
          <a:ext cx="7383780" cy="4895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ítulo 3">
            <a:extLst>
              <a:ext uri="{FF2B5EF4-FFF2-40B4-BE49-F238E27FC236}">
                <a16:creationId xmlns:a16="http://schemas.microsoft.com/office/drawing/2014/main" id="{E769D569-20FB-878E-84AC-1A1BE3024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30835"/>
            <a:ext cx="4956810" cy="1325563"/>
          </a:xfrm>
          <a:prstGeom prst="roundRect">
            <a:avLst/>
          </a:prstGeom>
          <a:solidFill>
            <a:srgbClr val="FF66FF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Prevención </a:t>
            </a:r>
          </a:p>
          <a:p>
            <a:pPr algn="ctr"/>
            <a:r>
              <a:rPr lang="es-MX" dirty="0">
                <a:solidFill>
                  <a:schemeClr val="tx1"/>
                </a:solidFill>
              </a:rPr>
              <a:t>(Solicitar aclaración)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D426FDA-2734-58B2-9C58-12D26323A3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137160"/>
            <a:ext cx="6096000" cy="672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30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76A952A-C921-50DB-6918-CF1291CD2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1000" y="1415363"/>
            <a:ext cx="4620584" cy="27855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800" b="1" dirty="0">
                <a:solidFill>
                  <a:srgbClr val="FF0000"/>
                </a:solidFill>
              </a:rPr>
              <a:t>PLAZOS DE RESPUESTA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D56BD31-2070-B2A8-326E-C68D4D2063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80" r="6174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2449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12411670-BA23-1DC8-AFE1-AB485FE1C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861116"/>
              </p:ext>
            </p:extLst>
          </p:nvPr>
        </p:nvGraphicFramePr>
        <p:xfrm>
          <a:off x="1" y="1"/>
          <a:ext cx="12191999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9450">
                  <a:extLst>
                    <a:ext uri="{9D8B030D-6E8A-4147-A177-3AD203B41FA5}">
                      <a16:colId xmlns:a16="http://schemas.microsoft.com/office/drawing/2014/main" val="3099585789"/>
                    </a:ext>
                  </a:extLst>
                </a:gridCol>
                <a:gridCol w="1523999">
                  <a:extLst>
                    <a:ext uri="{9D8B030D-6E8A-4147-A177-3AD203B41FA5}">
                      <a16:colId xmlns:a16="http://schemas.microsoft.com/office/drawing/2014/main" val="813557881"/>
                    </a:ext>
                  </a:extLst>
                </a:gridCol>
                <a:gridCol w="1560550">
                  <a:extLst>
                    <a:ext uri="{9D8B030D-6E8A-4147-A177-3AD203B41FA5}">
                      <a16:colId xmlns:a16="http://schemas.microsoft.com/office/drawing/2014/main" val="4229402249"/>
                    </a:ext>
                  </a:extLst>
                </a:gridCol>
                <a:gridCol w="5888000">
                  <a:extLst>
                    <a:ext uri="{9D8B030D-6E8A-4147-A177-3AD203B41FA5}">
                      <a16:colId xmlns:a16="http://schemas.microsoft.com/office/drawing/2014/main" val="4153268252"/>
                    </a:ext>
                  </a:extLst>
                </a:gridCol>
              </a:tblGrid>
              <a:tr h="65288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Tipo de Respuesta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Plazo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Fundamento legal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Nota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4392021"/>
                  </a:ext>
                </a:extLst>
              </a:tr>
              <a:tr h="373074">
                <a:tc>
                  <a:txBody>
                    <a:bodyPr/>
                    <a:lstStyle/>
                    <a:p>
                      <a:r>
                        <a:rPr lang="es-MX" dirty="0"/>
                        <a:t>Entrega de información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10 días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Art. 157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Se da respuesta a la solicitud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5646684"/>
                  </a:ext>
                </a:extLst>
              </a:tr>
              <a:tr h="422468">
                <a:tc>
                  <a:txBody>
                    <a:bodyPr/>
                    <a:lstStyle/>
                    <a:p>
                      <a:r>
                        <a:rPr lang="es-MX" dirty="0"/>
                        <a:t>Consulta directa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10 días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Art. 152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Modalidad de entrega de información en consulta directa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3116535"/>
                  </a:ext>
                </a:extLst>
              </a:tr>
              <a:tr h="932686">
                <a:tc>
                  <a:txBody>
                    <a:bodyPr/>
                    <a:lstStyle/>
                    <a:p>
                      <a:r>
                        <a:rPr lang="es-MX" dirty="0"/>
                        <a:t>Disponibilidad de información (Pago por reproducción)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10 días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Art. 166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Los montos de los derechos aplicables deberán establecerse en la Ley de Hacienda que corresponda y no deberán ser mayores a los dispuestos en la Ley Federal de Derechos.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872544"/>
                  </a:ext>
                </a:extLst>
              </a:tr>
              <a:tr h="373074">
                <a:tc>
                  <a:txBody>
                    <a:bodyPr/>
                    <a:lstStyle/>
                    <a:p>
                      <a:r>
                        <a:rPr lang="es-MX" dirty="0"/>
                        <a:t>Información clasificada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10 días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Art. 162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800" dirty="0"/>
                        <a:t>Se  requiere </a:t>
                      </a:r>
                      <a:r>
                        <a:rPr lang="es-MX" sz="1800" u="sng" dirty="0"/>
                        <a:t>aprobación de Comité</a:t>
                      </a:r>
                      <a:r>
                        <a:rPr lang="es-MX" sz="1800" dirty="0"/>
                        <a:t>.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7068697"/>
                  </a:ext>
                </a:extLst>
              </a:tr>
              <a:tr h="652880">
                <a:tc>
                  <a:txBody>
                    <a:bodyPr/>
                    <a:lstStyle/>
                    <a:p>
                      <a:r>
                        <a:rPr lang="es-MX" dirty="0"/>
                        <a:t>Inexistencia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10 días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Art. 163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/>
                        <a:t>Se  requiere </a:t>
                      </a:r>
                      <a:r>
                        <a:rPr lang="es-MX" sz="1800" u="sng" dirty="0"/>
                        <a:t>aprobación de Comité</a:t>
                      </a:r>
                      <a:r>
                        <a:rPr lang="es-MX" sz="1800" dirty="0"/>
                        <a:t>.</a:t>
                      </a:r>
                      <a:endParaRPr lang="es-MX" dirty="0"/>
                    </a:p>
                    <a:p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9174841"/>
                  </a:ext>
                </a:extLst>
              </a:tr>
              <a:tr h="932686">
                <a:tc>
                  <a:txBody>
                    <a:bodyPr/>
                    <a:lstStyle/>
                    <a:p>
                      <a:r>
                        <a:rPr lang="es-MX" dirty="0"/>
                        <a:t>Información ya disponible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05 días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Art. 155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/>
                        <a:t>La información ya se encuentra en medios impresos o electrónicos disponibles en internet o cualquier otro medio</a:t>
                      </a:r>
                    </a:p>
                    <a:p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8520035"/>
                  </a:ext>
                </a:extLst>
              </a:tr>
              <a:tr h="652880">
                <a:tc>
                  <a:txBody>
                    <a:bodyPr/>
                    <a:lstStyle/>
                    <a:p>
                      <a:r>
                        <a:rPr lang="es-MX" dirty="0"/>
                        <a:t>Notificación de prorroga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10 días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Art. 157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/>
                        <a:t>Ampliación del plazo, por 10 días más (20 totales).</a:t>
                      </a:r>
                      <a:br>
                        <a:rPr lang="es-MX" sz="1800" dirty="0"/>
                      </a:br>
                      <a:r>
                        <a:rPr lang="es-MX" sz="1800" u="sng" dirty="0"/>
                        <a:t>Requiere aprobación del Comité de Transparencia</a:t>
                      </a:r>
                      <a:r>
                        <a:rPr lang="es-MX" sz="1800" dirty="0"/>
                        <a:t>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4850615"/>
                  </a:ext>
                </a:extLst>
              </a:tr>
              <a:tr h="932686">
                <a:tc>
                  <a:txBody>
                    <a:bodyPr/>
                    <a:lstStyle/>
                    <a:p>
                      <a:r>
                        <a:rPr lang="es-MX" dirty="0"/>
                        <a:t>Notoria incompetencia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03 días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Art. 161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/>
                        <a:t>Que lo solicitado lo concentra otro sujeto obligado (se debe orientar)</a:t>
                      </a:r>
                    </a:p>
                    <a:p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4152835"/>
                  </a:ext>
                </a:extLst>
              </a:tr>
              <a:tr h="932686">
                <a:tc>
                  <a:txBody>
                    <a:bodyPr/>
                    <a:lstStyle/>
                    <a:p>
                      <a:r>
                        <a:rPr lang="es-MX" dirty="0"/>
                        <a:t>Prevención (Aclaración)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05 días 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Art. 153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800" dirty="0"/>
                        <a:t>La información solicitada no es clara, o existen dudas</a:t>
                      </a:r>
                    </a:p>
                    <a:p>
                      <a:r>
                        <a:rPr lang="es-MX" sz="1800" dirty="0"/>
                        <a:t>( A partir del día que llegó la solicitud)</a:t>
                      </a:r>
                    </a:p>
                    <a:p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1794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37432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76A952A-C921-50DB-6918-CF1291CD2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692" y="2402958"/>
            <a:ext cx="8801558" cy="17756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0000" b="1" dirty="0">
                <a:solidFill>
                  <a:srgbClr val="FF0000"/>
                </a:solidFill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90644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5D907A-25C0-E451-F902-11E0553F0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552" y="365125"/>
            <a:ext cx="9344247" cy="1325563"/>
          </a:xfrm>
        </p:spPr>
        <p:txBody>
          <a:bodyPr/>
          <a:lstStyle/>
          <a:p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5" name="Google Shape;110;p4">
            <a:extLst>
              <a:ext uri="{FF2B5EF4-FFF2-40B4-BE49-F238E27FC236}">
                <a16:creationId xmlns:a16="http://schemas.microsoft.com/office/drawing/2014/main" id="{31280A6E-5910-7B82-E00F-59181EA032D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350333" y="95693"/>
            <a:ext cx="10079667" cy="5772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30162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s-MX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30162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lang="es-MX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30162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30162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s-MX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marL="571500" lvl="0" indent="-3016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lang="es-MX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30162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s-ES" sz="2500" dirty="0"/>
              <a:t>    </a:t>
            </a:r>
            <a:r>
              <a:rPr lang="es-ES" sz="2500" dirty="0">
                <a:latin typeface="Arial" panose="020B0604020202020204" pitchFamily="34" charset="0"/>
                <a:cs typeface="Arial" panose="020B0604020202020204" pitchFamily="34" charset="0"/>
              </a:rPr>
              <a:t>El derecho humano de acceso a la información pública comprende solicitar, investigar, difundir, buscar y recibir información. </a:t>
            </a:r>
          </a:p>
          <a:p>
            <a:pPr marL="571500" lvl="0" indent="-30162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lang="es-E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30162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s-ES" sz="2500" dirty="0">
                <a:latin typeface="Arial" panose="020B0604020202020204" pitchFamily="34" charset="0"/>
                <a:cs typeface="Arial" panose="020B0604020202020204" pitchFamily="34" charset="0"/>
              </a:rPr>
              <a:t>    Toda la información generada, obtenida, adquirida, transformada o en posesión de los sujetos obligados es pública y accesible a cualquier persona en los términos y condiciones que se establezcan en la Ley de transparencia y Acceso a la Información Pública del Estado de Nuevo León.</a:t>
            </a:r>
          </a:p>
          <a:p>
            <a:pPr marL="571500" lvl="0" indent="-30162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453423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06B63C-6A9E-0AAE-7344-E978EECC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3060" y="365125"/>
            <a:ext cx="9730740" cy="1325563"/>
          </a:xfrm>
        </p:spPr>
        <p:txBody>
          <a:bodyPr/>
          <a:lstStyle/>
          <a:p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Temario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BC85EC56-7DBA-D96D-C03E-47FAF94917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0646673"/>
              </p:ext>
            </p:extLst>
          </p:nvPr>
        </p:nvGraphicFramePr>
        <p:xfrm>
          <a:off x="1330251" y="1446027"/>
          <a:ext cx="9621284" cy="5411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86542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C082F137-BAB7-71E1-35C0-7A882627B2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770" t="11989" r="5045" b="68682"/>
          <a:stretch/>
        </p:blipFill>
        <p:spPr>
          <a:xfrm>
            <a:off x="9016409" y="3162529"/>
            <a:ext cx="2480467" cy="242689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7D5E452-1278-8EDC-B71A-A7B2D4863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2795" y="42853"/>
            <a:ext cx="9099698" cy="881626"/>
          </a:xfrm>
        </p:spPr>
        <p:txBody>
          <a:bodyPr/>
          <a:lstStyle/>
          <a:p>
            <a:pPr algn="ctr"/>
            <a:r>
              <a:rPr lang="es-MX" b="1" dirty="0">
                <a:solidFill>
                  <a:schemeClr val="accent1">
                    <a:lumMod val="75000"/>
                  </a:schemeClr>
                </a:solidFill>
              </a:rPr>
              <a:t>FIGURAS CLAVES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0ADEB6C-9C73-7434-2E30-206D833F7F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2016" y="1033930"/>
            <a:ext cx="2338086" cy="1198907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DC205E1B-7204-BC93-3781-E0C401BF4C15}"/>
              </a:ext>
            </a:extLst>
          </p:cNvPr>
          <p:cNvSpPr/>
          <p:nvPr/>
        </p:nvSpPr>
        <p:spPr>
          <a:xfrm>
            <a:off x="5082016" y="2342288"/>
            <a:ext cx="2338086" cy="3369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Sujeto Obligado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30BB30A-D47C-165B-DE67-7E7BF0F976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36" t="73102" r="78417" b="6757"/>
          <a:stretch/>
        </p:blipFill>
        <p:spPr>
          <a:xfrm>
            <a:off x="1275894" y="3313317"/>
            <a:ext cx="1878231" cy="2636934"/>
          </a:xfrm>
          <a:prstGeom prst="rect">
            <a:avLst/>
          </a:prstGeom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A85194E9-D078-51C2-FC14-26046C8B9C3D}"/>
              </a:ext>
            </a:extLst>
          </p:cNvPr>
          <p:cNvSpPr/>
          <p:nvPr/>
        </p:nvSpPr>
        <p:spPr>
          <a:xfrm>
            <a:off x="1275894" y="5335806"/>
            <a:ext cx="2338086" cy="517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Transparencia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2CC3B4F7-A0B7-55B3-B1B4-9C732AC7D8D9}"/>
              </a:ext>
            </a:extLst>
          </p:cNvPr>
          <p:cNvSpPr/>
          <p:nvPr/>
        </p:nvSpPr>
        <p:spPr>
          <a:xfrm>
            <a:off x="9066171" y="5335806"/>
            <a:ext cx="2338086" cy="517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Comité de Transparencia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57D6716-31FD-517A-F337-573A86EFC5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494" t="15021" r="22375" b="12437"/>
          <a:stretch/>
        </p:blipFill>
        <p:spPr>
          <a:xfrm>
            <a:off x="5625185" y="3581278"/>
            <a:ext cx="1251748" cy="158939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1E296300-F70E-73F8-82D7-0AA56393FB36}"/>
              </a:ext>
            </a:extLst>
          </p:cNvPr>
          <p:cNvSpPr/>
          <p:nvPr/>
        </p:nvSpPr>
        <p:spPr>
          <a:xfrm>
            <a:off x="5293601" y="5280121"/>
            <a:ext cx="2338086" cy="6701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 Administrativa</a:t>
            </a: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99C7BCAD-813D-1FC5-EB08-8F005BC034E7}"/>
              </a:ext>
            </a:extLst>
          </p:cNvPr>
          <p:cNvCxnSpPr/>
          <p:nvPr/>
        </p:nvCxnSpPr>
        <p:spPr>
          <a:xfrm flipH="1">
            <a:off x="3154125" y="2838893"/>
            <a:ext cx="1641159" cy="59010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E80441D9-0733-1EAD-ADDA-23DE2BAB0D5D}"/>
              </a:ext>
            </a:extLst>
          </p:cNvPr>
          <p:cNvCxnSpPr>
            <a:cxnSpLocks/>
          </p:cNvCxnSpPr>
          <p:nvPr/>
        </p:nvCxnSpPr>
        <p:spPr>
          <a:xfrm>
            <a:off x="6372447" y="2839015"/>
            <a:ext cx="0" cy="58998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3FDFADC2-7CFC-60ED-A54A-A311F506C181}"/>
              </a:ext>
            </a:extLst>
          </p:cNvPr>
          <p:cNvCxnSpPr>
            <a:cxnSpLocks/>
          </p:cNvCxnSpPr>
          <p:nvPr/>
        </p:nvCxnSpPr>
        <p:spPr>
          <a:xfrm>
            <a:off x="7757170" y="2838893"/>
            <a:ext cx="1916978" cy="47442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498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4AF7D31-A83B-BDC3-9BCB-883C06AF5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436" y="365125"/>
            <a:ext cx="9109363" cy="1325563"/>
          </a:xfrm>
        </p:spPr>
        <p:txBody>
          <a:bodyPr/>
          <a:lstStyle/>
          <a:p>
            <a:r>
              <a:rPr lang="es-MX" b="1" dirty="0">
                <a:solidFill>
                  <a:schemeClr val="accent1">
                    <a:lumMod val="75000"/>
                  </a:schemeClr>
                </a:solidFill>
              </a:rPr>
              <a:t>Unidad de Transparencia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367C4A5D-16BB-2859-7922-B78FE2EEB36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7236" t="73102" r="78417" b="6757"/>
          <a:stretch/>
        </p:blipFill>
        <p:spPr>
          <a:xfrm>
            <a:off x="2159373" y="1328739"/>
            <a:ext cx="3136606" cy="3219510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A329D653-6508-A4C9-CF10-08FB972A4AF7}"/>
              </a:ext>
            </a:extLst>
          </p:cNvPr>
          <p:cNvSpPr/>
          <p:nvPr/>
        </p:nvSpPr>
        <p:spPr>
          <a:xfrm>
            <a:off x="9444288" y="690342"/>
            <a:ext cx="2115879" cy="1828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Recibe y da tramite a las solicitudes 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89B42120-EB84-BCCB-8C45-A5CE7A853DD9}"/>
              </a:ext>
            </a:extLst>
          </p:cNvPr>
          <p:cNvSpPr/>
          <p:nvPr/>
        </p:nvSpPr>
        <p:spPr>
          <a:xfrm>
            <a:off x="6345862" y="4812167"/>
            <a:ext cx="2236383" cy="1828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Efectuar las notificaciones a los solicitantes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F10CD3C5-BE99-0299-B2DB-FD3DFD6432EC}"/>
              </a:ext>
            </a:extLst>
          </p:cNvPr>
          <p:cNvSpPr/>
          <p:nvPr/>
        </p:nvSpPr>
        <p:spPr>
          <a:xfrm>
            <a:off x="6312194" y="1975078"/>
            <a:ext cx="2236383" cy="190580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Auxilia a los particulares en la elaboración de las solicitudes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D57811B3-5822-C0F7-35CD-8A041130E44D}"/>
              </a:ext>
            </a:extLst>
          </p:cNvPr>
          <p:cNvSpPr/>
          <p:nvPr/>
        </p:nvSpPr>
        <p:spPr>
          <a:xfrm>
            <a:off x="9555124" y="3514953"/>
            <a:ext cx="2236383" cy="190580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Realiza los tramites internos para la atención de las solicitudes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4080F7D-1CEC-6BC4-7D85-B9DB12E0DB95}"/>
              </a:ext>
            </a:extLst>
          </p:cNvPr>
          <p:cNvSpPr txBox="1"/>
          <p:nvPr/>
        </p:nvSpPr>
        <p:spPr>
          <a:xfrm>
            <a:off x="1528796" y="4311534"/>
            <a:ext cx="4567204" cy="1200329"/>
          </a:xfrm>
          <a:prstGeom prst="rect">
            <a:avLst/>
          </a:prstGeom>
          <a:noFill/>
          <a:ln w="38100">
            <a:solidFill>
              <a:srgbClr val="FF99FF"/>
            </a:solidFill>
          </a:ln>
        </p:spPr>
        <p:txBody>
          <a:bodyPr wrap="square">
            <a:spAutoFit/>
          </a:bodyPr>
          <a:lstStyle/>
          <a:p>
            <a:r>
              <a:rPr lang="es-MX" sz="1800" dirty="0">
                <a:solidFill>
                  <a:srgbClr val="3535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 </a:t>
            </a:r>
            <a:r>
              <a:rPr lang="es-MX" sz="1800" b="1" u="sng" dirty="0">
                <a:solidFill>
                  <a:srgbClr val="1D273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Unidad de Transparencia</a:t>
            </a:r>
            <a:r>
              <a:rPr lang="es-MX" sz="1800" dirty="0">
                <a:solidFill>
                  <a:srgbClr val="3535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es una figura fundamental para el ejercicio de los derechos de acceso a la información y protección de datos personales. 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7B50492-3A5C-F2EA-8AC6-85C2D22C5B21}"/>
              </a:ext>
            </a:extLst>
          </p:cNvPr>
          <p:cNvSpPr txBox="1"/>
          <p:nvPr/>
        </p:nvSpPr>
        <p:spPr>
          <a:xfrm>
            <a:off x="4474159" y="1550917"/>
            <a:ext cx="2347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Principales Funciones:</a:t>
            </a:r>
            <a:endParaRPr lang="es-MX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801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4AF7D31-A83B-BDC3-9BCB-883C06AF5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118" y="386390"/>
            <a:ext cx="9109363" cy="1325563"/>
          </a:xfrm>
        </p:spPr>
        <p:txBody>
          <a:bodyPr/>
          <a:lstStyle/>
          <a:p>
            <a:r>
              <a:rPr lang="es-MX" b="1" dirty="0">
                <a:solidFill>
                  <a:schemeClr val="accent1">
                    <a:lumMod val="75000"/>
                  </a:schemeClr>
                </a:solidFill>
              </a:rPr>
              <a:t>Área Administrativa</a:t>
            </a:r>
          </a:p>
        </p:txBody>
      </p:sp>
      <p:pic>
        <p:nvPicPr>
          <p:cNvPr id="9" name="Marcador de contenido 4">
            <a:extLst>
              <a:ext uri="{FF2B5EF4-FFF2-40B4-BE49-F238E27FC236}">
                <a16:creationId xmlns:a16="http://schemas.microsoft.com/office/drawing/2014/main" id="{86CE91F3-1D4B-6366-477A-F080A848BA1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20494" t="15021" r="22375" b="12437"/>
          <a:stretch/>
        </p:blipFill>
        <p:spPr>
          <a:xfrm>
            <a:off x="1715536" y="1825625"/>
            <a:ext cx="3426928" cy="4351338"/>
          </a:xfrm>
          <a:prstGeom prst="rect">
            <a:avLst/>
          </a:prstGeom>
        </p:spPr>
      </p:pic>
      <p:sp>
        <p:nvSpPr>
          <p:cNvPr id="11" name="Marcador de contenido 3">
            <a:extLst>
              <a:ext uri="{FF2B5EF4-FFF2-40B4-BE49-F238E27FC236}">
                <a16:creationId xmlns:a16="http://schemas.microsoft.com/office/drawing/2014/main" id="{35169CDB-672B-6E0B-48C8-35079A246A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19030"/>
            <a:ext cx="5181600" cy="2927128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es-ES" dirty="0"/>
              <a:t>Instancias que cuentan o puedan contar con la información. Tratándose del sector público, serán aquellas que estén previstas en el reglamento interior, estatuto orgánico respectivo o equivalentes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66612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6248A0-0BDC-DC62-EDE5-E79C69057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7536" y="75876"/>
            <a:ext cx="9546264" cy="1325563"/>
          </a:xfrm>
        </p:spPr>
        <p:txBody>
          <a:bodyPr/>
          <a:lstStyle/>
          <a:p>
            <a:pPr algn="ctr"/>
            <a:r>
              <a:rPr lang="es-MX" b="1" dirty="0">
                <a:solidFill>
                  <a:schemeClr val="accent1">
                    <a:lumMod val="75000"/>
                  </a:schemeClr>
                </a:solidFill>
              </a:rPr>
              <a:t>Comité de Transparencia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3A0179C-2BEA-5051-D6C6-327BA1FA4C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770" t="11989" r="5045" b="68682"/>
          <a:stretch/>
        </p:blipFill>
        <p:spPr>
          <a:xfrm>
            <a:off x="8253540" y="2110600"/>
            <a:ext cx="3932908" cy="47474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498F471-279E-1BA5-62FA-48B45EEFAC96}"/>
              </a:ext>
            </a:extLst>
          </p:cNvPr>
          <p:cNvSpPr/>
          <p:nvPr/>
        </p:nvSpPr>
        <p:spPr>
          <a:xfrm>
            <a:off x="1371454" y="1058088"/>
            <a:ext cx="10186137" cy="105251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  <a:p>
            <a:pPr algn="ctr"/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cada sujeto obligado,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integrará un Comité de Transparencia colegiado y conformado por un número impar. </a:t>
            </a:r>
          </a:p>
          <a:p>
            <a:pPr algn="ctr"/>
            <a:endParaRPr lang="es-MX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62021B1-9544-CC59-FCD3-AAEC5F7622CF}"/>
              </a:ext>
            </a:extLst>
          </p:cNvPr>
          <p:cNvSpPr/>
          <p:nvPr/>
        </p:nvSpPr>
        <p:spPr>
          <a:xfrm>
            <a:off x="9144000" y="3429000"/>
            <a:ext cx="1998900" cy="809613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>
                <a:solidFill>
                  <a:schemeClr val="tx1"/>
                </a:solidFill>
              </a:rPr>
              <a:t>Adoptará sus resoluciones por mayoría de votos. En caso de empate, el Presidente tendrá voto de calidad.</a:t>
            </a:r>
            <a:endParaRPr lang="es-MX" sz="1000" dirty="0">
              <a:solidFill>
                <a:schemeClr val="tx1"/>
              </a:solidFill>
            </a:endParaRPr>
          </a:p>
        </p:txBody>
      </p:sp>
      <p:sp>
        <p:nvSpPr>
          <p:cNvPr id="8" name="Google Shape;350;p29">
            <a:extLst>
              <a:ext uri="{FF2B5EF4-FFF2-40B4-BE49-F238E27FC236}">
                <a16:creationId xmlns:a16="http://schemas.microsoft.com/office/drawing/2014/main" id="{83595A83-0D6D-CFA8-8648-8F0FDBBCB2B3}"/>
              </a:ext>
            </a:extLst>
          </p:cNvPr>
          <p:cNvSpPr/>
          <p:nvPr/>
        </p:nvSpPr>
        <p:spPr>
          <a:xfrm>
            <a:off x="4502638" y="3891585"/>
            <a:ext cx="2403121" cy="34702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81776"/>
                </a:lnTo>
                <a:lnTo>
                  <a:pt x="120000" y="81776"/>
                </a:lnTo>
                <a:lnTo>
                  <a:pt x="120000" y="120000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s-MX" dirty="0"/>
          </a:p>
        </p:txBody>
      </p:sp>
      <p:sp>
        <p:nvSpPr>
          <p:cNvPr id="10" name="Google Shape;351;p29">
            <a:extLst>
              <a:ext uri="{FF2B5EF4-FFF2-40B4-BE49-F238E27FC236}">
                <a16:creationId xmlns:a16="http://schemas.microsoft.com/office/drawing/2014/main" id="{0A549C97-837D-D147-350A-F3BAFAA6751E}"/>
              </a:ext>
            </a:extLst>
          </p:cNvPr>
          <p:cNvSpPr/>
          <p:nvPr/>
        </p:nvSpPr>
        <p:spPr>
          <a:xfrm>
            <a:off x="4482013" y="4949809"/>
            <a:ext cx="1222186" cy="39352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86293"/>
                </a:lnTo>
                <a:lnTo>
                  <a:pt x="120000" y="86293"/>
                </a:lnTo>
                <a:lnTo>
                  <a:pt x="120000" y="120000"/>
                </a:ln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s-MX"/>
          </a:p>
        </p:txBody>
      </p:sp>
      <p:sp>
        <p:nvSpPr>
          <p:cNvPr id="14" name="Google Shape;352;p29">
            <a:extLst>
              <a:ext uri="{FF2B5EF4-FFF2-40B4-BE49-F238E27FC236}">
                <a16:creationId xmlns:a16="http://schemas.microsoft.com/office/drawing/2014/main" id="{159F8CEB-FAE0-10DD-3C0D-C37841C13ACB}"/>
              </a:ext>
            </a:extLst>
          </p:cNvPr>
          <p:cNvSpPr/>
          <p:nvPr/>
        </p:nvSpPr>
        <p:spPr>
          <a:xfrm>
            <a:off x="3301077" y="4949809"/>
            <a:ext cx="1180936" cy="39352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86293"/>
                </a:lnTo>
                <a:lnTo>
                  <a:pt x="0" y="86293"/>
                </a:lnTo>
                <a:lnTo>
                  <a:pt x="0" y="120000"/>
                </a:ln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s-MX"/>
          </a:p>
        </p:txBody>
      </p:sp>
      <p:sp>
        <p:nvSpPr>
          <p:cNvPr id="16" name="Google Shape;354;p29">
            <a:extLst>
              <a:ext uri="{FF2B5EF4-FFF2-40B4-BE49-F238E27FC236}">
                <a16:creationId xmlns:a16="http://schemas.microsoft.com/office/drawing/2014/main" id="{21A639C0-8E87-16B0-E6E7-8591D0A0F9D8}"/>
              </a:ext>
            </a:extLst>
          </p:cNvPr>
          <p:cNvSpPr/>
          <p:nvPr/>
        </p:nvSpPr>
        <p:spPr>
          <a:xfrm>
            <a:off x="2099516" y="3891585"/>
            <a:ext cx="2366554" cy="34702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81776"/>
                </a:lnTo>
                <a:lnTo>
                  <a:pt x="0" y="81776"/>
                </a:lnTo>
                <a:lnTo>
                  <a:pt x="0" y="120000"/>
                </a:ln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s-MX"/>
          </a:p>
        </p:txBody>
      </p:sp>
      <p:sp>
        <p:nvSpPr>
          <p:cNvPr id="18" name="Google Shape;356;p29">
            <a:extLst>
              <a:ext uri="{FF2B5EF4-FFF2-40B4-BE49-F238E27FC236}">
                <a16:creationId xmlns:a16="http://schemas.microsoft.com/office/drawing/2014/main" id="{A1E0CD57-C06B-9343-C5A3-16413FE5AEAF}"/>
              </a:ext>
            </a:extLst>
          </p:cNvPr>
          <p:cNvSpPr/>
          <p:nvPr/>
        </p:nvSpPr>
        <p:spPr>
          <a:xfrm>
            <a:off x="2366413" y="2383652"/>
            <a:ext cx="4706191" cy="1633884"/>
          </a:xfrm>
          <a:prstGeom prst="roundRect">
            <a:avLst>
              <a:gd name="adj" fmla="val 10000"/>
            </a:avLst>
          </a:prstGeom>
          <a:solidFill>
            <a:schemeClr val="lt1">
              <a:alpha val="89803"/>
            </a:schemeClr>
          </a:solidFill>
          <a:ln w="254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357;p29">
            <a:extLst>
              <a:ext uri="{FF2B5EF4-FFF2-40B4-BE49-F238E27FC236}">
                <a16:creationId xmlns:a16="http://schemas.microsoft.com/office/drawing/2014/main" id="{5A332A77-5E6B-DC73-1B0E-9B585C759127}"/>
              </a:ext>
            </a:extLst>
          </p:cNvPr>
          <p:cNvSpPr txBox="1"/>
          <p:nvPr/>
        </p:nvSpPr>
        <p:spPr>
          <a:xfrm>
            <a:off x="2402976" y="2508893"/>
            <a:ext cx="4537141" cy="140068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s-MX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El Comité de Transparencia tendrá las siguientes funciones:</a:t>
            </a:r>
            <a:endParaRPr lang="es-MX" sz="12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Confirmar</a:t>
            </a:r>
          </a:p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Modificar</a:t>
            </a:r>
          </a:p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Revocar</a:t>
            </a:r>
          </a:p>
          <a:p>
            <a: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es-MX" sz="600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s-ES" sz="1600" dirty="0">
                <a:solidFill>
                  <a:srgbClr val="353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Respecto a las determinaciones en materia de</a:t>
            </a:r>
            <a:r>
              <a:rPr lang="es-ES" sz="1600" b="0" i="0" dirty="0">
                <a:solidFill>
                  <a:srgbClr val="35353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MX" sz="1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endParaRPr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Google Shape;359;p29">
            <a:extLst>
              <a:ext uri="{FF2B5EF4-FFF2-40B4-BE49-F238E27FC236}">
                <a16:creationId xmlns:a16="http://schemas.microsoft.com/office/drawing/2014/main" id="{EADC8BD6-CCA4-BF69-5835-D18DF9910DC3}"/>
              </a:ext>
            </a:extLst>
          </p:cNvPr>
          <p:cNvSpPr/>
          <p:nvPr/>
        </p:nvSpPr>
        <p:spPr>
          <a:xfrm>
            <a:off x="1324573" y="4313300"/>
            <a:ext cx="1966191" cy="757695"/>
          </a:xfrm>
          <a:prstGeom prst="roundRect">
            <a:avLst>
              <a:gd name="adj" fmla="val 10000"/>
            </a:avLst>
          </a:prstGeom>
          <a:solidFill>
            <a:schemeClr val="lt1">
              <a:alpha val="89803"/>
            </a:schemeClr>
          </a:solidFill>
          <a:ln w="254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360;p29">
            <a:extLst>
              <a:ext uri="{FF2B5EF4-FFF2-40B4-BE49-F238E27FC236}">
                <a16:creationId xmlns:a16="http://schemas.microsoft.com/office/drawing/2014/main" id="{B36DEA2E-EF48-D092-09B9-6F4086D1DB4A}"/>
              </a:ext>
            </a:extLst>
          </p:cNvPr>
          <p:cNvSpPr txBox="1"/>
          <p:nvPr/>
        </p:nvSpPr>
        <p:spPr>
          <a:xfrm>
            <a:off x="1371454" y="4327645"/>
            <a:ext cx="1893054" cy="71331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s-MX" sz="22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Prórroga</a:t>
            </a:r>
            <a:endParaRPr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Google Shape;362;p29">
            <a:extLst>
              <a:ext uri="{FF2B5EF4-FFF2-40B4-BE49-F238E27FC236}">
                <a16:creationId xmlns:a16="http://schemas.microsoft.com/office/drawing/2014/main" id="{09116975-A28F-4B08-E35A-080F17E2014E}"/>
              </a:ext>
            </a:extLst>
          </p:cNvPr>
          <p:cNvSpPr/>
          <p:nvPr/>
        </p:nvSpPr>
        <p:spPr>
          <a:xfrm>
            <a:off x="3709412" y="4327691"/>
            <a:ext cx="1966191" cy="757695"/>
          </a:xfrm>
          <a:prstGeom prst="roundRect">
            <a:avLst>
              <a:gd name="adj" fmla="val 10000"/>
            </a:avLst>
          </a:prstGeom>
          <a:solidFill>
            <a:schemeClr val="lt1">
              <a:alpha val="89803"/>
            </a:schemeClr>
          </a:solidFill>
          <a:ln w="254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363;p29">
            <a:extLst>
              <a:ext uri="{FF2B5EF4-FFF2-40B4-BE49-F238E27FC236}">
                <a16:creationId xmlns:a16="http://schemas.microsoft.com/office/drawing/2014/main" id="{FA8B733E-6554-67AE-49FA-47CDE70680C3}"/>
              </a:ext>
            </a:extLst>
          </p:cNvPr>
          <p:cNvSpPr txBox="1"/>
          <p:nvPr/>
        </p:nvSpPr>
        <p:spPr>
          <a:xfrm>
            <a:off x="3753951" y="4340256"/>
            <a:ext cx="1893054" cy="71331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s-MX" sz="22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Clasificación</a:t>
            </a:r>
            <a:endParaRPr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Google Shape;365;p29">
            <a:extLst>
              <a:ext uri="{FF2B5EF4-FFF2-40B4-BE49-F238E27FC236}">
                <a16:creationId xmlns:a16="http://schemas.microsoft.com/office/drawing/2014/main" id="{C709B515-AFD5-BB8B-07EA-559B279C343D}"/>
              </a:ext>
            </a:extLst>
          </p:cNvPr>
          <p:cNvSpPr/>
          <p:nvPr/>
        </p:nvSpPr>
        <p:spPr>
          <a:xfrm>
            <a:off x="2536447" y="5469288"/>
            <a:ext cx="1966191" cy="757695"/>
          </a:xfrm>
          <a:prstGeom prst="roundRect">
            <a:avLst>
              <a:gd name="adj" fmla="val 10000"/>
            </a:avLst>
          </a:prstGeom>
          <a:solidFill>
            <a:schemeClr val="lt1">
              <a:alpha val="89803"/>
            </a:schemeClr>
          </a:solidFill>
          <a:ln w="254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366;p29">
            <a:extLst>
              <a:ext uri="{FF2B5EF4-FFF2-40B4-BE49-F238E27FC236}">
                <a16:creationId xmlns:a16="http://schemas.microsoft.com/office/drawing/2014/main" id="{403C9084-6A00-111B-2649-E8946C36C41E}"/>
              </a:ext>
            </a:extLst>
          </p:cNvPr>
          <p:cNvSpPr txBox="1"/>
          <p:nvPr/>
        </p:nvSpPr>
        <p:spPr>
          <a:xfrm>
            <a:off x="2573015" y="5491480"/>
            <a:ext cx="1893054" cy="71331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s-MX" sz="24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Reservada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Google Shape;368;p29">
            <a:extLst>
              <a:ext uri="{FF2B5EF4-FFF2-40B4-BE49-F238E27FC236}">
                <a16:creationId xmlns:a16="http://schemas.microsoft.com/office/drawing/2014/main" id="{3E7BE714-D07F-23F1-880E-D92A4297F4D6}"/>
              </a:ext>
            </a:extLst>
          </p:cNvPr>
          <p:cNvSpPr/>
          <p:nvPr/>
        </p:nvSpPr>
        <p:spPr>
          <a:xfrm>
            <a:off x="4939569" y="5469288"/>
            <a:ext cx="1966191" cy="757695"/>
          </a:xfrm>
          <a:prstGeom prst="roundRect">
            <a:avLst>
              <a:gd name="adj" fmla="val 10000"/>
            </a:avLst>
          </a:prstGeom>
          <a:solidFill>
            <a:schemeClr val="lt1">
              <a:alpha val="89803"/>
            </a:schemeClr>
          </a:solidFill>
          <a:ln w="254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69;p29">
            <a:extLst>
              <a:ext uri="{FF2B5EF4-FFF2-40B4-BE49-F238E27FC236}">
                <a16:creationId xmlns:a16="http://schemas.microsoft.com/office/drawing/2014/main" id="{6A009B8F-A394-BE22-746F-BC18A0472796}"/>
              </a:ext>
            </a:extLst>
          </p:cNvPr>
          <p:cNvSpPr txBox="1"/>
          <p:nvPr/>
        </p:nvSpPr>
        <p:spPr>
          <a:xfrm>
            <a:off x="4976137" y="5491480"/>
            <a:ext cx="1963981" cy="71331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s-MX" sz="24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Confidencial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Google Shape;371;p29">
            <a:extLst>
              <a:ext uri="{FF2B5EF4-FFF2-40B4-BE49-F238E27FC236}">
                <a16:creationId xmlns:a16="http://schemas.microsoft.com/office/drawing/2014/main" id="{F5CBE312-2D5B-2B09-ABB4-94D7FC75EBE7}"/>
              </a:ext>
            </a:extLst>
          </p:cNvPr>
          <p:cNvSpPr/>
          <p:nvPr/>
        </p:nvSpPr>
        <p:spPr>
          <a:xfrm>
            <a:off x="6161755" y="4313300"/>
            <a:ext cx="1966191" cy="757695"/>
          </a:xfrm>
          <a:prstGeom prst="roundRect">
            <a:avLst>
              <a:gd name="adj" fmla="val 10000"/>
            </a:avLst>
          </a:prstGeom>
          <a:solidFill>
            <a:schemeClr val="lt1">
              <a:alpha val="89803"/>
            </a:schemeClr>
          </a:solidFill>
          <a:ln w="254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72;p29">
            <a:extLst>
              <a:ext uri="{FF2B5EF4-FFF2-40B4-BE49-F238E27FC236}">
                <a16:creationId xmlns:a16="http://schemas.microsoft.com/office/drawing/2014/main" id="{D4F9F88F-7E7B-0324-7A6C-811907D99271}"/>
              </a:ext>
            </a:extLst>
          </p:cNvPr>
          <p:cNvSpPr txBox="1"/>
          <p:nvPr/>
        </p:nvSpPr>
        <p:spPr>
          <a:xfrm>
            <a:off x="6161755" y="4313300"/>
            <a:ext cx="2028404" cy="71331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s-MX" sz="22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Inexistencia / Incompetencia</a:t>
            </a:r>
            <a:endParaRPr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1077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983</TotalTime>
  <Words>2363</Words>
  <Application>Microsoft Office PowerPoint</Application>
  <PresentationFormat>Panorámica</PresentationFormat>
  <Paragraphs>228</Paragraphs>
  <Slides>36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Objetivo general</vt:lpstr>
      <vt:lpstr>Introducción</vt:lpstr>
      <vt:lpstr>Temario</vt:lpstr>
      <vt:lpstr>FIGURAS CLAVES</vt:lpstr>
      <vt:lpstr>Unidad de Transparencia</vt:lpstr>
      <vt:lpstr>Área Administrativa</vt:lpstr>
      <vt:lpstr>Comité de Transparencia</vt:lpstr>
      <vt:lpstr>¿Qué es una solicitud de información?</vt:lpstr>
      <vt:lpstr>¿Quién puede presentar una solicitud?</vt:lpstr>
      <vt:lpstr>Presentación de PowerPoint</vt:lpstr>
      <vt:lpstr>Para presentar una solicitud no se podrán exigir mayores requisitos que los siguientes:</vt:lpstr>
      <vt:lpstr>Presentación de PowerPoint</vt:lpstr>
      <vt:lpstr>Presentación de PowerPoint</vt:lpstr>
      <vt:lpstr>Flujo del trámite de una solicitud </vt:lpstr>
      <vt:lpstr>Presentación de PowerPoint</vt:lpstr>
      <vt:lpstr>Presentación de PowerPoint</vt:lpstr>
      <vt:lpstr>Presentación de PowerPoint</vt:lpstr>
      <vt:lpstr>Sujetos obligados deberán observar lo siguiente:</vt:lpstr>
      <vt:lpstr>Sujetos obligados deberán observar lo siguiente:</vt:lpstr>
      <vt:lpstr>Los solicitantes deberán atender lo siguiente:</vt:lpstr>
      <vt:lpstr>Acta de consulta directa</vt:lpstr>
      <vt:lpstr>Disponibilidad de información (Pago por reproducción)</vt:lpstr>
      <vt:lpstr>Información Clasificada</vt:lpstr>
      <vt:lpstr>Presentación de PowerPoint</vt:lpstr>
      <vt:lpstr>Inexistencia</vt:lpstr>
      <vt:lpstr>Presentación de PowerPoint</vt:lpstr>
      <vt:lpstr>Presentación de PowerPoint</vt:lpstr>
      <vt:lpstr>Información disponible</vt:lpstr>
      <vt:lpstr>Notificación de prorroga (Ampliación de plazo)</vt:lpstr>
      <vt:lpstr>Notoria incompetencia</vt:lpstr>
      <vt:lpstr>Prevención  (Solicitar aclaración)</vt:lpstr>
      <vt:lpstr>PLAZOS DE RESPUESTA</vt:lpstr>
      <vt:lpstr>Presentación de PowerPoint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Técnico de capacitación 1</dc:creator>
  <cp:lastModifiedBy>Victor</cp:lastModifiedBy>
  <cp:revision>36</cp:revision>
  <dcterms:created xsi:type="dcterms:W3CDTF">2023-11-10T16:54:24Z</dcterms:created>
  <dcterms:modified xsi:type="dcterms:W3CDTF">2024-05-08T18:33:43Z</dcterms:modified>
</cp:coreProperties>
</file>