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5143500" cx="9144000"/>
  <p:notesSz cx="6858000" cy="9144000"/>
  <p:embeddedFontLst>
    <p:embeddedFont>
      <p:font typeface="Proxima Nova"/>
      <p:regular r:id="rId50"/>
      <p:bold r:id="rId51"/>
      <p:italic r:id="rId52"/>
      <p:boldItalic r:id="rId53"/>
    </p:embeddedFont>
    <p:embeddedFont>
      <p:font typeface="Roboto"/>
      <p:regular r:id="rId54"/>
      <p:bold r:id="rId55"/>
      <p:italic r:id="rId56"/>
      <p:boldItalic r:id="rId57"/>
    </p:embeddedFont>
    <p:embeddedFont>
      <p:font typeface="Arimo"/>
      <p:regular r:id="rId58"/>
      <p:bold r:id="rId59"/>
      <p:italic r:id="rId60"/>
      <p:boldItalic r:id="rId61"/>
    </p:embeddedFont>
    <p:embeddedFont>
      <p:font typeface="Montserrat"/>
      <p:regular r:id="rId62"/>
      <p:bold r:id="rId63"/>
      <p:italic r:id="rId64"/>
      <p:boldItalic r:id="rId65"/>
    </p:embeddedFont>
    <p:embeddedFont>
      <p:font typeface="Bebas Neue"/>
      <p:regular r:id="rId66"/>
    </p:embeddedFont>
    <p:embeddedFont>
      <p:font typeface="Montserrat ExtraBold"/>
      <p:bold r:id="rId67"/>
      <p:boldItalic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49F9273-C3EC-40E4-935E-7DB59E311BB2}">
  <a:tblStyle styleId="{149F9273-C3EC-40E4-935E-7DB59E311B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Montserrat-regular.fntdata"/><Relationship Id="rId61" Type="http://schemas.openxmlformats.org/officeDocument/2006/relationships/font" Target="fonts/Arimo-boldItalic.fntdata"/><Relationship Id="rId20" Type="http://schemas.openxmlformats.org/officeDocument/2006/relationships/slide" Target="slides/slide15.xml"/><Relationship Id="rId64" Type="http://schemas.openxmlformats.org/officeDocument/2006/relationships/font" Target="fonts/Montserrat-italic.fntdata"/><Relationship Id="rId63" Type="http://schemas.openxmlformats.org/officeDocument/2006/relationships/font" Target="fonts/Montserrat-bold.fntdata"/><Relationship Id="rId22" Type="http://schemas.openxmlformats.org/officeDocument/2006/relationships/slide" Target="slides/slide17.xml"/><Relationship Id="rId66" Type="http://schemas.openxmlformats.org/officeDocument/2006/relationships/font" Target="fonts/BebasNeue-regular.fntdata"/><Relationship Id="rId21" Type="http://schemas.openxmlformats.org/officeDocument/2006/relationships/slide" Target="slides/slide16.xml"/><Relationship Id="rId65" Type="http://schemas.openxmlformats.org/officeDocument/2006/relationships/font" Target="fonts/Montserrat-boldItalic.fntdata"/><Relationship Id="rId24" Type="http://schemas.openxmlformats.org/officeDocument/2006/relationships/slide" Target="slides/slide19.xml"/><Relationship Id="rId68" Type="http://schemas.openxmlformats.org/officeDocument/2006/relationships/font" Target="fonts/MontserratExtraBold-boldItalic.fntdata"/><Relationship Id="rId23" Type="http://schemas.openxmlformats.org/officeDocument/2006/relationships/slide" Target="slides/slide18.xml"/><Relationship Id="rId67" Type="http://schemas.openxmlformats.org/officeDocument/2006/relationships/font" Target="fonts/MontserratExtraBold-bold.fntdata"/><Relationship Id="rId60" Type="http://schemas.openxmlformats.org/officeDocument/2006/relationships/font" Target="fonts/Arimo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roximaNova-bold.fntdata"/><Relationship Id="rId50" Type="http://schemas.openxmlformats.org/officeDocument/2006/relationships/font" Target="fonts/ProximaNova-regular.fntdata"/><Relationship Id="rId53" Type="http://schemas.openxmlformats.org/officeDocument/2006/relationships/font" Target="fonts/ProximaNova-boldItalic.fntdata"/><Relationship Id="rId52" Type="http://schemas.openxmlformats.org/officeDocument/2006/relationships/font" Target="fonts/ProximaNova-italic.fntdata"/><Relationship Id="rId11" Type="http://schemas.openxmlformats.org/officeDocument/2006/relationships/slide" Target="slides/slide6.xml"/><Relationship Id="rId55" Type="http://schemas.openxmlformats.org/officeDocument/2006/relationships/font" Target="fonts/Roboto-bold.fntdata"/><Relationship Id="rId10" Type="http://schemas.openxmlformats.org/officeDocument/2006/relationships/slide" Target="slides/slide5.xml"/><Relationship Id="rId54" Type="http://schemas.openxmlformats.org/officeDocument/2006/relationships/font" Target="fonts/Roboto-regular.fntdata"/><Relationship Id="rId13" Type="http://schemas.openxmlformats.org/officeDocument/2006/relationships/slide" Target="slides/slide8.xml"/><Relationship Id="rId57" Type="http://schemas.openxmlformats.org/officeDocument/2006/relationships/font" Target="fonts/Roboto-boldItalic.fntdata"/><Relationship Id="rId12" Type="http://schemas.openxmlformats.org/officeDocument/2006/relationships/slide" Target="slides/slide7.xml"/><Relationship Id="rId56" Type="http://schemas.openxmlformats.org/officeDocument/2006/relationships/font" Target="fonts/Roboto-italic.fntdata"/><Relationship Id="rId15" Type="http://schemas.openxmlformats.org/officeDocument/2006/relationships/slide" Target="slides/slide10.xml"/><Relationship Id="rId59" Type="http://schemas.openxmlformats.org/officeDocument/2006/relationships/font" Target="fonts/Arimo-bold.fntdata"/><Relationship Id="rId14" Type="http://schemas.openxmlformats.org/officeDocument/2006/relationships/slide" Target="slides/slide9.xml"/><Relationship Id="rId58" Type="http://schemas.openxmlformats.org/officeDocument/2006/relationships/font" Target="fonts/Arimo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70b6e317ba_0_5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70b6e317ba_0_5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f610c39dd6_1_5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f610c39dd6_1_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f5e77e6543_0_1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f5e77e6543_0_1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2d01b717dd3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2d01b717dd3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2d01b717dd3_1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2d01b717dd3_1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f5e77e6543_0_8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f5e77e6543_0_8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2d01b717dd3_1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2d01b717dd3_1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f5e77e6543_0_7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f5e77e6543_0_7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2d1bccdc06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2d1bccdc06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2e8b394e19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2e8b394e19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2d1bccdc06a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2d1bccdc06a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f5e6061853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f5e6061853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gf61a32cbe2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gf61a32cbe2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g2d1bccdc06a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2" name="Google Shape;1432;g2d1bccdc06a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270b6e317ba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270b6e317ba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270b6e317b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270b6e317b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7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g2d1bccdc06a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9" name="Google Shape;1689;g2d1bccdc06a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2d1bccdc06a_0_5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2d1bccdc06a_0_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8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g2d1bccdc06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0" name="Google Shape;1830;g2d1bccdc06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2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g2d1bccdc06a_0_7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4" name="Google Shape;1864;g2d1bccdc06a_0_7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9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g2d1bccdc06a_0_8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1" name="Google Shape;1971;g2d1bccdc06a_0_8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7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g2e8b394e19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9" name="Google Shape;2079;g2e8b394e19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f5e6061853_0_5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f5e6061853_0_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7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Google Shape;2098;g27064a30d7a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9" name="Google Shape;2099;g27064a30d7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6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g2d1bccdc06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" name="Google Shape;2178;g2d1bccdc06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0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27064a30d7a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2" name="Google Shape;2212;g27064a30d7a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0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Google Shape;2291;g27064a30d7a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2" name="Google Shape;2292;g27064a30d7a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g27064a30d7a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3" name="Google Shape;2363;g27064a30d7a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70b6e317ba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2" name="Google Shape;2432;g270b6e317ba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2" name="Google Shape;2512;g2daa744589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3" name="Google Shape;2513;g2daa744589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9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g2daa7445891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1" name="Google Shape;2551;g2daa7445891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9" name="Shape 2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0" name="Google Shape;2620;g2daa7445891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1" name="Google Shape;2621;g2daa7445891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2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g2daa7445891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4" name="Google Shape;2704;g2daa7445891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de918786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2de918786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8" name="Shape 2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" name="Google Shape;2799;g2daa7445891_0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0" name="Google Shape;2800;g2daa7445891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daa7445891_0_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9" name="Google Shape;2869;g2daa7445891_0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4" name="Shape 2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5" name="Google Shape;2935;g270b6e317ba_0_6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6" name="Google Shape;2936;g270b6e317ba_0_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8" name="Shape 2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" name="Google Shape;2969;gf610c39dd6_1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0" name="Google Shape;2970;gf610c39dd6_1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2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gf5e77e6543_0_17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4" name="Google Shape;3074;gf5e77e6543_0_17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177e6a6c42_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177e6a6c42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1df8973c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1df8973c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f5e77e6543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f5e77e6543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f5e77e6543_0_1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f5e77e6543_0_1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2d01b717dd3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2d01b717dd3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4300" y="1079004"/>
            <a:ext cx="5007300" cy="219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8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852563" y="3464767"/>
            <a:ext cx="3815400" cy="214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cxnSp>
        <p:nvCxnSpPr>
          <p:cNvPr id="11" name="Google Shape;11;p2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706050" y="4604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hasCustomPrompt="1" type="title"/>
          </p:nvPr>
        </p:nvSpPr>
        <p:spPr>
          <a:xfrm>
            <a:off x="3293750" y="1495425"/>
            <a:ext cx="3764400" cy="10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74" name="Google Shape;74;p11"/>
          <p:cNvSpPr txBox="1"/>
          <p:nvPr>
            <p:ph idx="1" type="subTitle"/>
          </p:nvPr>
        </p:nvSpPr>
        <p:spPr>
          <a:xfrm>
            <a:off x="1933650" y="3189775"/>
            <a:ext cx="5153100" cy="28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cxnSp>
        <p:nvCxnSpPr>
          <p:cNvPr id="75" name="Google Shape;75;p11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Google Shape;76;p11"/>
          <p:cNvCxnSpPr/>
          <p:nvPr/>
        </p:nvCxnSpPr>
        <p:spPr>
          <a:xfrm>
            <a:off x="706050" y="4604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7" name="Google Shape;7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1641574" y="1361075"/>
            <a:ext cx="27744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4" name="Google Shape;84;p13"/>
          <p:cNvSpPr txBox="1"/>
          <p:nvPr>
            <p:ph idx="1" type="subTitle"/>
          </p:nvPr>
        </p:nvSpPr>
        <p:spPr>
          <a:xfrm>
            <a:off x="1641561" y="2007860"/>
            <a:ext cx="2230500" cy="5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hasCustomPrompt="1" idx="2" type="title"/>
          </p:nvPr>
        </p:nvSpPr>
        <p:spPr>
          <a:xfrm>
            <a:off x="806111" y="1859125"/>
            <a:ext cx="711900" cy="34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/>
          <p:nvPr>
            <p:ph idx="3" type="title"/>
          </p:nvPr>
        </p:nvSpPr>
        <p:spPr>
          <a:xfrm>
            <a:off x="5499274" y="1361075"/>
            <a:ext cx="28317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7" name="Google Shape;87;p13"/>
          <p:cNvSpPr txBox="1"/>
          <p:nvPr>
            <p:ph idx="4" type="subTitle"/>
          </p:nvPr>
        </p:nvSpPr>
        <p:spPr>
          <a:xfrm>
            <a:off x="5499261" y="2007860"/>
            <a:ext cx="2230500" cy="5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hasCustomPrompt="1" idx="5" type="title"/>
          </p:nvPr>
        </p:nvSpPr>
        <p:spPr>
          <a:xfrm>
            <a:off x="4663811" y="1859125"/>
            <a:ext cx="711900" cy="34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/>
          <p:nvPr>
            <p:ph idx="6" type="title"/>
          </p:nvPr>
        </p:nvSpPr>
        <p:spPr>
          <a:xfrm>
            <a:off x="1641574" y="3103675"/>
            <a:ext cx="27744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0" name="Google Shape;90;p13"/>
          <p:cNvSpPr txBox="1"/>
          <p:nvPr>
            <p:ph idx="7" type="subTitle"/>
          </p:nvPr>
        </p:nvSpPr>
        <p:spPr>
          <a:xfrm>
            <a:off x="1641561" y="3750460"/>
            <a:ext cx="2230500" cy="5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hasCustomPrompt="1" idx="8" type="title"/>
          </p:nvPr>
        </p:nvSpPr>
        <p:spPr>
          <a:xfrm>
            <a:off x="806111" y="3601725"/>
            <a:ext cx="711900" cy="34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/>
          <p:nvPr>
            <p:ph idx="9" type="title"/>
          </p:nvPr>
        </p:nvSpPr>
        <p:spPr>
          <a:xfrm>
            <a:off x="5499274" y="3103675"/>
            <a:ext cx="28317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3" name="Google Shape;93;p13"/>
          <p:cNvSpPr txBox="1"/>
          <p:nvPr>
            <p:ph idx="13" type="subTitle"/>
          </p:nvPr>
        </p:nvSpPr>
        <p:spPr>
          <a:xfrm>
            <a:off x="5499261" y="3750460"/>
            <a:ext cx="2230500" cy="5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hasCustomPrompt="1" idx="14" type="title"/>
          </p:nvPr>
        </p:nvSpPr>
        <p:spPr>
          <a:xfrm>
            <a:off x="4663811" y="3601725"/>
            <a:ext cx="711900" cy="34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/>
          <p:nvPr>
            <p:ph idx="15"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cxnSp>
        <p:nvCxnSpPr>
          <p:cNvPr id="96" name="Google Shape;96;p13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p13"/>
          <p:cNvCxnSpPr/>
          <p:nvPr/>
        </p:nvCxnSpPr>
        <p:spPr>
          <a:xfrm>
            <a:off x="706050" y="4604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8" name="Google Shape;9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4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1914075" y="2484688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2" name="Google Shape;102;p14"/>
          <p:cNvSpPr txBox="1"/>
          <p:nvPr>
            <p:ph idx="1" type="subTitle"/>
          </p:nvPr>
        </p:nvSpPr>
        <p:spPr>
          <a:xfrm>
            <a:off x="1914075" y="3131503"/>
            <a:ext cx="2230500" cy="7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2" type="title"/>
          </p:nvPr>
        </p:nvSpPr>
        <p:spPr>
          <a:xfrm>
            <a:off x="4999425" y="2484688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4" name="Google Shape;104;p14"/>
          <p:cNvSpPr txBox="1"/>
          <p:nvPr>
            <p:ph idx="3" type="subTitle"/>
          </p:nvPr>
        </p:nvSpPr>
        <p:spPr>
          <a:xfrm>
            <a:off x="4999425" y="3131503"/>
            <a:ext cx="2230500" cy="7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4"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cxnSp>
        <p:nvCxnSpPr>
          <p:cNvPr id="106" name="Google Shape;106;p14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4"/>
          <p:cNvCxnSpPr/>
          <p:nvPr/>
        </p:nvCxnSpPr>
        <p:spPr>
          <a:xfrm>
            <a:off x="706050" y="4604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8" name="Google Shape;10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4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1773725" y="1448288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2" name="Google Shape;112;p15"/>
          <p:cNvSpPr txBox="1"/>
          <p:nvPr>
            <p:ph idx="1" type="subTitle"/>
          </p:nvPr>
        </p:nvSpPr>
        <p:spPr>
          <a:xfrm>
            <a:off x="1773725" y="2095103"/>
            <a:ext cx="2230500" cy="7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2" type="title"/>
          </p:nvPr>
        </p:nvSpPr>
        <p:spPr>
          <a:xfrm>
            <a:off x="5144188" y="2484688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4" name="Google Shape;114;p15"/>
          <p:cNvSpPr txBox="1"/>
          <p:nvPr>
            <p:ph idx="3" type="subTitle"/>
          </p:nvPr>
        </p:nvSpPr>
        <p:spPr>
          <a:xfrm>
            <a:off x="5144188" y="3131503"/>
            <a:ext cx="2230500" cy="7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5"/>
          <p:cNvSpPr txBox="1"/>
          <p:nvPr>
            <p:ph idx="4"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cxnSp>
        <p:nvCxnSpPr>
          <p:cNvPr id="116" name="Google Shape;116;p15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15"/>
          <p:cNvCxnSpPr/>
          <p:nvPr/>
        </p:nvCxnSpPr>
        <p:spPr>
          <a:xfrm>
            <a:off x="706050" y="4604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8" name="Google Shape;11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714300" y="2484688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2" name="Google Shape;122;p16"/>
          <p:cNvSpPr txBox="1"/>
          <p:nvPr>
            <p:ph idx="1" type="subTitle"/>
          </p:nvPr>
        </p:nvSpPr>
        <p:spPr>
          <a:xfrm>
            <a:off x="714300" y="3131503"/>
            <a:ext cx="2230500" cy="7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6"/>
          <p:cNvSpPr txBox="1"/>
          <p:nvPr>
            <p:ph idx="2" type="title"/>
          </p:nvPr>
        </p:nvSpPr>
        <p:spPr>
          <a:xfrm>
            <a:off x="3456750" y="2484688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4" name="Google Shape;124;p16"/>
          <p:cNvSpPr txBox="1"/>
          <p:nvPr>
            <p:ph idx="3" type="subTitle"/>
          </p:nvPr>
        </p:nvSpPr>
        <p:spPr>
          <a:xfrm>
            <a:off x="3456750" y="3131503"/>
            <a:ext cx="2230500" cy="7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6"/>
          <p:cNvSpPr txBox="1"/>
          <p:nvPr>
            <p:ph idx="4" type="title"/>
          </p:nvPr>
        </p:nvSpPr>
        <p:spPr>
          <a:xfrm>
            <a:off x="6199188" y="2484688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6" name="Google Shape;126;p16"/>
          <p:cNvSpPr txBox="1"/>
          <p:nvPr>
            <p:ph idx="5" type="subTitle"/>
          </p:nvPr>
        </p:nvSpPr>
        <p:spPr>
          <a:xfrm>
            <a:off x="6199188" y="3131503"/>
            <a:ext cx="2230500" cy="7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6"/>
          <p:cNvSpPr txBox="1"/>
          <p:nvPr>
            <p:ph idx="6"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pic>
        <p:nvPicPr>
          <p:cNvPr id="128" name="Google Shape;12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type="title"/>
          </p:nvPr>
        </p:nvSpPr>
        <p:spPr>
          <a:xfrm>
            <a:off x="736350" y="3039975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2" name="Google Shape;132;p17"/>
          <p:cNvSpPr txBox="1"/>
          <p:nvPr>
            <p:ph idx="1" type="subTitle"/>
          </p:nvPr>
        </p:nvSpPr>
        <p:spPr>
          <a:xfrm>
            <a:off x="736350" y="3686788"/>
            <a:ext cx="22305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2" type="title"/>
          </p:nvPr>
        </p:nvSpPr>
        <p:spPr>
          <a:xfrm>
            <a:off x="736350" y="1475500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4" name="Google Shape;134;p17"/>
          <p:cNvSpPr txBox="1"/>
          <p:nvPr>
            <p:ph idx="3" type="subTitle"/>
          </p:nvPr>
        </p:nvSpPr>
        <p:spPr>
          <a:xfrm>
            <a:off x="736350" y="2122313"/>
            <a:ext cx="22305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4" type="title"/>
          </p:nvPr>
        </p:nvSpPr>
        <p:spPr>
          <a:xfrm>
            <a:off x="6199188" y="1475500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6" name="Google Shape;136;p17"/>
          <p:cNvSpPr txBox="1"/>
          <p:nvPr>
            <p:ph idx="5" type="subTitle"/>
          </p:nvPr>
        </p:nvSpPr>
        <p:spPr>
          <a:xfrm>
            <a:off x="6199200" y="2122312"/>
            <a:ext cx="22305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6"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7" type="title"/>
          </p:nvPr>
        </p:nvSpPr>
        <p:spPr>
          <a:xfrm>
            <a:off x="6199200" y="3039975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9" name="Google Shape;139;p17"/>
          <p:cNvSpPr txBox="1"/>
          <p:nvPr>
            <p:ph idx="8" type="subTitle"/>
          </p:nvPr>
        </p:nvSpPr>
        <p:spPr>
          <a:xfrm>
            <a:off x="6199200" y="3686788"/>
            <a:ext cx="22305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9" type="title"/>
          </p:nvPr>
        </p:nvSpPr>
        <p:spPr>
          <a:xfrm>
            <a:off x="3459563" y="3039975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1" name="Google Shape;141;p17"/>
          <p:cNvSpPr txBox="1"/>
          <p:nvPr>
            <p:ph idx="13" type="subTitle"/>
          </p:nvPr>
        </p:nvSpPr>
        <p:spPr>
          <a:xfrm>
            <a:off x="3459563" y="3686788"/>
            <a:ext cx="22305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idx="14" type="title"/>
          </p:nvPr>
        </p:nvSpPr>
        <p:spPr>
          <a:xfrm>
            <a:off x="3459563" y="1475500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3" name="Google Shape;143;p17"/>
          <p:cNvSpPr txBox="1"/>
          <p:nvPr>
            <p:ph idx="15" type="subTitle"/>
          </p:nvPr>
        </p:nvSpPr>
        <p:spPr>
          <a:xfrm>
            <a:off x="3459563" y="2122313"/>
            <a:ext cx="22305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4" name="Google Shape;144;p17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17"/>
          <p:cNvCxnSpPr/>
          <p:nvPr/>
        </p:nvCxnSpPr>
        <p:spPr>
          <a:xfrm>
            <a:off x="706050" y="4604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6" name="Google Shape;14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_1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/>
          <p:nvPr>
            <p:ph type="title"/>
          </p:nvPr>
        </p:nvSpPr>
        <p:spPr>
          <a:xfrm>
            <a:off x="721200" y="3064325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0" name="Google Shape;150;p18"/>
          <p:cNvSpPr txBox="1"/>
          <p:nvPr>
            <p:ph idx="1" type="subTitle"/>
          </p:nvPr>
        </p:nvSpPr>
        <p:spPr>
          <a:xfrm>
            <a:off x="721200" y="3711138"/>
            <a:ext cx="22305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8"/>
          <p:cNvSpPr txBox="1"/>
          <p:nvPr>
            <p:ph idx="2" type="title"/>
          </p:nvPr>
        </p:nvSpPr>
        <p:spPr>
          <a:xfrm>
            <a:off x="725325" y="1520488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2" name="Google Shape;152;p18"/>
          <p:cNvSpPr txBox="1"/>
          <p:nvPr>
            <p:ph idx="3" type="subTitle"/>
          </p:nvPr>
        </p:nvSpPr>
        <p:spPr>
          <a:xfrm>
            <a:off x="725325" y="2167301"/>
            <a:ext cx="22305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8"/>
          <p:cNvSpPr txBox="1"/>
          <p:nvPr>
            <p:ph idx="4" type="title"/>
          </p:nvPr>
        </p:nvSpPr>
        <p:spPr>
          <a:xfrm>
            <a:off x="6188163" y="1520488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4" name="Google Shape;154;p18"/>
          <p:cNvSpPr txBox="1"/>
          <p:nvPr>
            <p:ph idx="5" type="subTitle"/>
          </p:nvPr>
        </p:nvSpPr>
        <p:spPr>
          <a:xfrm>
            <a:off x="6188175" y="2167300"/>
            <a:ext cx="22305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8"/>
          <p:cNvSpPr txBox="1"/>
          <p:nvPr>
            <p:ph idx="6"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156" name="Google Shape;156;p18"/>
          <p:cNvSpPr txBox="1"/>
          <p:nvPr>
            <p:ph idx="7" type="title"/>
          </p:nvPr>
        </p:nvSpPr>
        <p:spPr>
          <a:xfrm>
            <a:off x="6184050" y="3064325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7" name="Google Shape;157;p18"/>
          <p:cNvSpPr txBox="1"/>
          <p:nvPr>
            <p:ph idx="8" type="subTitle"/>
          </p:nvPr>
        </p:nvSpPr>
        <p:spPr>
          <a:xfrm>
            <a:off x="6184050" y="3711138"/>
            <a:ext cx="22305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8" name="Google Shape;158;p18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18"/>
          <p:cNvCxnSpPr/>
          <p:nvPr/>
        </p:nvCxnSpPr>
        <p:spPr>
          <a:xfrm>
            <a:off x="706050" y="4604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_1_1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/>
          <p:nvPr>
            <p:ph type="title"/>
          </p:nvPr>
        </p:nvSpPr>
        <p:spPr>
          <a:xfrm>
            <a:off x="5194325" y="3443524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4" name="Google Shape;164;p19"/>
          <p:cNvSpPr txBox="1"/>
          <p:nvPr>
            <p:ph idx="1" type="subTitle"/>
          </p:nvPr>
        </p:nvSpPr>
        <p:spPr>
          <a:xfrm>
            <a:off x="5194325" y="4090330"/>
            <a:ext cx="22305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9"/>
          <p:cNvSpPr txBox="1"/>
          <p:nvPr>
            <p:ph idx="2" type="title"/>
          </p:nvPr>
        </p:nvSpPr>
        <p:spPr>
          <a:xfrm>
            <a:off x="5194313" y="1158124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6" name="Google Shape;166;p19"/>
          <p:cNvSpPr txBox="1"/>
          <p:nvPr>
            <p:ph idx="3" type="subTitle"/>
          </p:nvPr>
        </p:nvSpPr>
        <p:spPr>
          <a:xfrm>
            <a:off x="5194325" y="1804929"/>
            <a:ext cx="22305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9"/>
          <p:cNvSpPr txBox="1"/>
          <p:nvPr>
            <p:ph idx="4"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168" name="Google Shape;168;p19"/>
          <p:cNvSpPr txBox="1"/>
          <p:nvPr>
            <p:ph idx="5" type="title"/>
          </p:nvPr>
        </p:nvSpPr>
        <p:spPr>
          <a:xfrm>
            <a:off x="5194325" y="2300824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9" name="Google Shape;169;p19"/>
          <p:cNvSpPr txBox="1"/>
          <p:nvPr>
            <p:ph idx="6" type="subTitle"/>
          </p:nvPr>
        </p:nvSpPr>
        <p:spPr>
          <a:xfrm>
            <a:off x="5194325" y="2947643"/>
            <a:ext cx="22305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0" name="Google Shape;170;p19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19"/>
          <p:cNvCxnSpPr/>
          <p:nvPr/>
        </p:nvCxnSpPr>
        <p:spPr>
          <a:xfrm>
            <a:off x="706050" y="4604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2" name="Google Shape;17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>
            <p:ph type="title"/>
          </p:nvPr>
        </p:nvSpPr>
        <p:spPr>
          <a:xfrm>
            <a:off x="5562600" y="2988175"/>
            <a:ext cx="2867100" cy="36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6" name="Google Shape;176;p20"/>
          <p:cNvSpPr txBox="1"/>
          <p:nvPr>
            <p:ph idx="1" type="subTitle"/>
          </p:nvPr>
        </p:nvSpPr>
        <p:spPr>
          <a:xfrm>
            <a:off x="4474125" y="1495425"/>
            <a:ext cx="3955500" cy="10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77" name="Google Shape;17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2380400" y="1273525"/>
            <a:ext cx="4445400" cy="174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2431100" y="3530450"/>
            <a:ext cx="4580400" cy="30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hasCustomPrompt="1" idx="2" type="title"/>
          </p:nvPr>
        </p:nvSpPr>
        <p:spPr>
          <a:xfrm>
            <a:off x="714300" y="1764027"/>
            <a:ext cx="1367400" cy="7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7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cxnSp>
        <p:nvCxnSpPr>
          <p:cNvPr id="19" name="Google Shape;19;p3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" name="Google Shape;20;p3"/>
          <p:cNvCxnSpPr/>
          <p:nvPr/>
        </p:nvCxnSpPr>
        <p:spPr>
          <a:xfrm>
            <a:off x="706050" y="4604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3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>
            <p:ph hasCustomPrompt="1" type="title"/>
          </p:nvPr>
        </p:nvSpPr>
        <p:spPr>
          <a:xfrm>
            <a:off x="3857450" y="730575"/>
            <a:ext cx="1938300" cy="5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81" name="Google Shape;181;p21"/>
          <p:cNvSpPr txBox="1"/>
          <p:nvPr>
            <p:ph idx="1" type="subTitle"/>
          </p:nvPr>
        </p:nvSpPr>
        <p:spPr>
          <a:xfrm>
            <a:off x="2704575" y="1488775"/>
            <a:ext cx="3734700" cy="1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1"/>
          <p:cNvSpPr txBox="1"/>
          <p:nvPr>
            <p:ph hasCustomPrompt="1" idx="2" type="title"/>
          </p:nvPr>
        </p:nvSpPr>
        <p:spPr>
          <a:xfrm>
            <a:off x="3857450" y="2029025"/>
            <a:ext cx="1938300" cy="5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83" name="Google Shape;183;p21"/>
          <p:cNvSpPr txBox="1"/>
          <p:nvPr>
            <p:ph idx="3" type="subTitle"/>
          </p:nvPr>
        </p:nvSpPr>
        <p:spPr>
          <a:xfrm>
            <a:off x="2704575" y="2787225"/>
            <a:ext cx="3734700" cy="1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1"/>
          <p:cNvSpPr txBox="1"/>
          <p:nvPr>
            <p:ph hasCustomPrompt="1" idx="4" type="title"/>
          </p:nvPr>
        </p:nvSpPr>
        <p:spPr>
          <a:xfrm>
            <a:off x="3780800" y="3330900"/>
            <a:ext cx="1938300" cy="5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85" name="Google Shape;185;p21"/>
          <p:cNvSpPr txBox="1"/>
          <p:nvPr>
            <p:ph idx="5" type="subTitle"/>
          </p:nvPr>
        </p:nvSpPr>
        <p:spPr>
          <a:xfrm>
            <a:off x="2704575" y="4089100"/>
            <a:ext cx="3734700" cy="1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86" name="Google Shape;186;p21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21"/>
          <p:cNvCxnSpPr/>
          <p:nvPr/>
        </p:nvCxnSpPr>
        <p:spPr>
          <a:xfrm>
            <a:off x="706050" y="4604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8" name="Google Shape;18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3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/>
          <p:nvPr>
            <p:ph hasCustomPrompt="1" type="title"/>
          </p:nvPr>
        </p:nvSpPr>
        <p:spPr>
          <a:xfrm>
            <a:off x="1146851" y="2167525"/>
            <a:ext cx="1127100" cy="5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92" name="Google Shape;192;p22"/>
          <p:cNvSpPr txBox="1"/>
          <p:nvPr>
            <p:ph idx="1" type="subTitle"/>
          </p:nvPr>
        </p:nvSpPr>
        <p:spPr>
          <a:xfrm>
            <a:off x="714350" y="3611525"/>
            <a:ext cx="1928700" cy="5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22"/>
          <p:cNvSpPr txBox="1"/>
          <p:nvPr>
            <p:ph hasCustomPrompt="1" idx="2" type="title"/>
          </p:nvPr>
        </p:nvSpPr>
        <p:spPr>
          <a:xfrm>
            <a:off x="3075717" y="2950750"/>
            <a:ext cx="1127100" cy="5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94" name="Google Shape;194;p22"/>
          <p:cNvSpPr txBox="1"/>
          <p:nvPr>
            <p:ph idx="3" type="subTitle"/>
          </p:nvPr>
        </p:nvSpPr>
        <p:spPr>
          <a:xfrm>
            <a:off x="2643217" y="1480100"/>
            <a:ext cx="1928700" cy="5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2"/>
          <p:cNvSpPr txBox="1"/>
          <p:nvPr>
            <p:ph hasCustomPrompt="1" idx="4" type="title"/>
          </p:nvPr>
        </p:nvSpPr>
        <p:spPr>
          <a:xfrm>
            <a:off x="5004584" y="2167525"/>
            <a:ext cx="1127100" cy="5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96" name="Google Shape;196;p22"/>
          <p:cNvSpPr txBox="1"/>
          <p:nvPr>
            <p:ph idx="5" type="subTitle"/>
          </p:nvPr>
        </p:nvSpPr>
        <p:spPr>
          <a:xfrm>
            <a:off x="4572083" y="3611525"/>
            <a:ext cx="1928700" cy="5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2"/>
          <p:cNvSpPr txBox="1"/>
          <p:nvPr>
            <p:ph hasCustomPrompt="1" idx="6" type="title"/>
          </p:nvPr>
        </p:nvSpPr>
        <p:spPr>
          <a:xfrm>
            <a:off x="6933451" y="2950750"/>
            <a:ext cx="1127100" cy="5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98" name="Google Shape;198;p22"/>
          <p:cNvSpPr txBox="1"/>
          <p:nvPr>
            <p:ph idx="7" type="subTitle"/>
          </p:nvPr>
        </p:nvSpPr>
        <p:spPr>
          <a:xfrm>
            <a:off x="6500950" y="1480100"/>
            <a:ext cx="1928700" cy="5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2"/>
          <p:cNvSpPr txBox="1"/>
          <p:nvPr>
            <p:ph idx="8"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cxnSp>
        <p:nvCxnSpPr>
          <p:cNvPr id="200" name="Google Shape;200;p22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22"/>
          <p:cNvCxnSpPr/>
          <p:nvPr/>
        </p:nvCxnSpPr>
        <p:spPr>
          <a:xfrm>
            <a:off x="706050" y="4604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2" name="Google Shape;202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5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>
            <p:ph idx="1" type="subTitle"/>
          </p:nvPr>
        </p:nvSpPr>
        <p:spPr>
          <a:xfrm>
            <a:off x="3024150" y="2831188"/>
            <a:ext cx="3095700" cy="8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3"/>
          <p:cNvSpPr txBox="1"/>
          <p:nvPr>
            <p:ph type="title"/>
          </p:nvPr>
        </p:nvSpPr>
        <p:spPr>
          <a:xfrm>
            <a:off x="3024150" y="1440213"/>
            <a:ext cx="3095700" cy="126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10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cxnSp>
        <p:nvCxnSpPr>
          <p:cNvPr id="207" name="Google Shape;207;p23"/>
          <p:cNvCxnSpPr/>
          <p:nvPr/>
        </p:nvCxnSpPr>
        <p:spPr>
          <a:xfrm>
            <a:off x="706050" y="4604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3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9" name="Google Shape;209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6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/>
          <p:nvPr>
            <p:ph idx="1" type="subTitle"/>
          </p:nvPr>
        </p:nvSpPr>
        <p:spPr>
          <a:xfrm>
            <a:off x="1011250" y="2703350"/>
            <a:ext cx="24291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24"/>
          <p:cNvSpPr txBox="1"/>
          <p:nvPr>
            <p:ph type="title"/>
          </p:nvPr>
        </p:nvSpPr>
        <p:spPr>
          <a:xfrm>
            <a:off x="1011250" y="1304150"/>
            <a:ext cx="1932000" cy="11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cxnSp>
        <p:nvCxnSpPr>
          <p:cNvPr id="214" name="Google Shape;214;p24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24"/>
          <p:cNvCxnSpPr/>
          <p:nvPr/>
        </p:nvCxnSpPr>
        <p:spPr>
          <a:xfrm>
            <a:off x="706050" y="4604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6" name="Google Shape;216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6_1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/>
          <p:nvPr>
            <p:ph idx="1" type="subTitle"/>
          </p:nvPr>
        </p:nvSpPr>
        <p:spPr>
          <a:xfrm>
            <a:off x="5703750" y="2703350"/>
            <a:ext cx="24291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5"/>
          <p:cNvSpPr txBox="1"/>
          <p:nvPr>
            <p:ph type="title"/>
          </p:nvPr>
        </p:nvSpPr>
        <p:spPr>
          <a:xfrm>
            <a:off x="6276975" y="1304150"/>
            <a:ext cx="1855800" cy="11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cxnSp>
        <p:nvCxnSpPr>
          <p:cNvPr id="221" name="Google Shape;221;p25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" name="Google Shape;222;p25"/>
          <p:cNvCxnSpPr/>
          <p:nvPr/>
        </p:nvCxnSpPr>
        <p:spPr>
          <a:xfrm>
            <a:off x="706050" y="4604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3" name="Google Shape;22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6_1_2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/>
          <p:nvPr>
            <p:ph idx="1" type="subTitle"/>
          </p:nvPr>
        </p:nvSpPr>
        <p:spPr>
          <a:xfrm>
            <a:off x="714300" y="1259225"/>
            <a:ext cx="5386200" cy="24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9pPr>
          </a:lstStyle>
          <a:p/>
        </p:txBody>
      </p:sp>
      <p:sp>
        <p:nvSpPr>
          <p:cNvPr id="227" name="Google Shape;227;p26"/>
          <p:cNvSpPr txBox="1"/>
          <p:nvPr>
            <p:ph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cxnSp>
        <p:nvCxnSpPr>
          <p:cNvPr id="228" name="Google Shape;228;p26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26"/>
          <p:cNvCxnSpPr/>
          <p:nvPr/>
        </p:nvCxnSpPr>
        <p:spPr>
          <a:xfrm>
            <a:off x="706050" y="4604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0" name="Google Shape;23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6_1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/>
          <p:nvPr>
            <p:ph idx="1" type="subTitle"/>
          </p:nvPr>
        </p:nvSpPr>
        <p:spPr>
          <a:xfrm>
            <a:off x="706050" y="1408650"/>
            <a:ext cx="3768300" cy="26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234" name="Google Shape;234;p27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27"/>
          <p:cNvCxnSpPr/>
          <p:nvPr/>
        </p:nvCxnSpPr>
        <p:spPr>
          <a:xfrm>
            <a:off x="706050" y="4604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" name="Google Shape;236;p27"/>
          <p:cNvSpPr txBox="1"/>
          <p:nvPr>
            <p:ph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237" name="Google Shape;237;p27"/>
          <p:cNvSpPr txBox="1"/>
          <p:nvPr>
            <p:ph idx="2" type="subTitle"/>
          </p:nvPr>
        </p:nvSpPr>
        <p:spPr>
          <a:xfrm>
            <a:off x="4669650" y="1408650"/>
            <a:ext cx="3768300" cy="26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38" name="Google Shape;23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7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/>
          <p:nvPr>
            <p:ph idx="1" type="subTitle"/>
          </p:nvPr>
        </p:nvSpPr>
        <p:spPr>
          <a:xfrm>
            <a:off x="714300" y="1656375"/>
            <a:ext cx="3361200" cy="13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28"/>
          <p:cNvSpPr txBox="1"/>
          <p:nvPr>
            <p:ph type="title"/>
          </p:nvPr>
        </p:nvSpPr>
        <p:spPr>
          <a:xfrm>
            <a:off x="714300" y="490500"/>
            <a:ext cx="2828700" cy="9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 sz="6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cxnSp>
        <p:nvCxnSpPr>
          <p:cNvPr id="243" name="Google Shape;243;p28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28"/>
          <p:cNvCxnSpPr/>
          <p:nvPr/>
        </p:nvCxnSpPr>
        <p:spPr>
          <a:xfrm>
            <a:off x="706050" y="4604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45" name="Google Shape;24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8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8_1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1" name="Google Shape;251;p30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2" name="Google Shape;252;p30"/>
          <p:cNvCxnSpPr/>
          <p:nvPr/>
        </p:nvCxnSpPr>
        <p:spPr>
          <a:xfrm>
            <a:off x="706050" y="4604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53" name="Google Shape;253;p30"/>
          <p:cNvGrpSpPr/>
          <p:nvPr/>
        </p:nvGrpSpPr>
        <p:grpSpPr>
          <a:xfrm>
            <a:off x="706060" y="1236002"/>
            <a:ext cx="695830" cy="243805"/>
            <a:chOff x="2271950" y="2722775"/>
            <a:chExt cx="575875" cy="201775"/>
          </a:xfrm>
        </p:grpSpPr>
        <p:sp>
          <p:nvSpPr>
            <p:cNvPr id="254" name="Google Shape;254;p30"/>
            <p:cNvSpPr/>
            <p:nvPr/>
          </p:nvSpPr>
          <p:spPr>
            <a:xfrm>
              <a:off x="2562325" y="2722775"/>
              <a:ext cx="285500" cy="201775"/>
            </a:xfrm>
            <a:custGeom>
              <a:rect b="b" l="l" r="r" t="t"/>
              <a:pathLst>
                <a:path extrusionOk="0" fill="none" h="8071" w="11420">
                  <a:moveTo>
                    <a:pt x="0" y="0"/>
                  </a:moveTo>
                  <a:cubicBezTo>
                    <a:pt x="2280" y="0"/>
                    <a:pt x="4240" y="1639"/>
                    <a:pt x="4668" y="3884"/>
                  </a:cubicBezTo>
                  <a:cubicBezTo>
                    <a:pt x="6395" y="3403"/>
                    <a:pt x="8177" y="4418"/>
                    <a:pt x="8640" y="6164"/>
                  </a:cubicBezTo>
                  <a:cubicBezTo>
                    <a:pt x="9976" y="5594"/>
                    <a:pt x="11419" y="6645"/>
                    <a:pt x="11294" y="8070"/>
                  </a:cubicBezTo>
                  <a:lnTo>
                    <a:pt x="8444" y="807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2501750" y="2722775"/>
              <a:ext cx="36100" cy="13375"/>
            </a:xfrm>
            <a:custGeom>
              <a:rect b="b" l="l" r="r" t="t"/>
              <a:pathLst>
                <a:path extrusionOk="0" fill="none" h="535" w="1444">
                  <a:moveTo>
                    <a:pt x="1443" y="0"/>
                  </a:moveTo>
                  <a:cubicBezTo>
                    <a:pt x="1443" y="0"/>
                    <a:pt x="428" y="107"/>
                    <a:pt x="0" y="53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2271950" y="2870625"/>
              <a:ext cx="477450" cy="53475"/>
            </a:xfrm>
            <a:custGeom>
              <a:rect b="b" l="l" r="r" t="t"/>
              <a:pathLst>
                <a:path extrusionOk="0" fill="none" h="2139" w="19098">
                  <a:moveTo>
                    <a:pt x="19097" y="2138"/>
                  </a:moveTo>
                  <a:lnTo>
                    <a:pt x="0" y="2138"/>
                  </a:lnTo>
                  <a:cubicBezTo>
                    <a:pt x="0" y="2138"/>
                    <a:pt x="374" y="1"/>
                    <a:pt x="2476" y="179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2709725" y="2836775"/>
              <a:ext cx="39675" cy="20950"/>
            </a:xfrm>
            <a:custGeom>
              <a:rect b="b" l="l" r="r" t="t"/>
              <a:pathLst>
                <a:path extrusionOk="0" fill="none" h="838" w="1587">
                  <a:moveTo>
                    <a:pt x="1" y="1"/>
                  </a:moveTo>
                  <a:cubicBezTo>
                    <a:pt x="1" y="1"/>
                    <a:pt x="1159" y="108"/>
                    <a:pt x="1586" y="838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2375275" y="2798475"/>
              <a:ext cx="85075" cy="27200"/>
            </a:xfrm>
            <a:custGeom>
              <a:rect b="b" l="l" r="r" t="t"/>
              <a:pathLst>
                <a:path extrusionOk="0" fill="none" h="1088" w="3403">
                  <a:moveTo>
                    <a:pt x="3403" y="357"/>
                  </a:moveTo>
                  <a:cubicBezTo>
                    <a:pt x="3403" y="357"/>
                    <a:pt x="1301" y="1"/>
                    <a:pt x="0" y="1087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9" name="Google Shape;259;p30"/>
          <p:cNvSpPr/>
          <p:nvPr/>
        </p:nvSpPr>
        <p:spPr>
          <a:xfrm>
            <a:off x="7786413" y="802050"/>
            <a:ext cx="107827" cy="108491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0"/>
          <p:cNvSpPr/>
          <p:nvPr/>
        </p:nvSpPr>
        <p:spPr>
          <a:xfrm>
            <a:off x="1915951" y="3367793"/>
            <a:ext cx="140247" cy="140224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1" name="Google Shape;261;p30"/>
          <p:cNvGrpSpPr/>
          <p:nvPr/>
        </p:nvGrpSpPr>
        <p:grpSpPr>
          <a:xfrm>
            <a:off x="1401907" y="689254"/>
            <a:ext cx="953591" cy="334099"/>
            <a:chOff x="2271950" y="2722775"/>
            <a:chExt cx="575875" cy="201775"/>
          </a:xfrm>
        </p:grpSpPr>
        <p:sp>
          <p:nvSpPr>
            <p:cNvPr id="262" name="Google Shape;262;p30"/>
            <p:cNvSpPr/>
            <p:nvPr/>
          </p:nvSpPr>
          <p:spPr>
            <a:xfrm>
              <a:off x="2562325" y="2722775"/>
              <a:ext cx="285500" cy="201775"/>
            </a:xfrm>
            <a:custGeom>
              <a:rect b="b" l="l" r="r" t="t"/>
              <a:pathLst>
                <a:path extrusionOk="0" fill="none" h="8071" w="11420">
                  <a:moveTo>
                    <a:pt x="0" y="0"/>
                  </a:moveTo>
                  <a:cubicBezTo>
                    <a:pt x="2280" y="0"/>
                    <a:pt x="4240" y="1639"/>
                    <a:pt x="4668" y="3884"/>
                  </a:cubicBezTo>
                  <a:cubicBezTo>
                    <a:pt x="6395" y="3403"/>
                    <a:pt x="8177" y="4418"/>
                    <a:pt x="8640" y="6164"/>
                  </a:cubicBezTo>
                  <a:cubicBezTo>
                    <a:pt x="9976" y="5594"/>
                    <a:pt x="11419" y="6645"/>
                    <a:pt x="11294" y="8070"/>
                  </a:cubicBezTo>
                  <a:lnTo>
                    <a:pt x="8444" y="807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2501750" y="2722775"/>
              <a:ext cx="36100" cy="13375"/>
            </a:xfrm>
            <a:custGeom>
              <a:rect b="b" l="l" r="r" t="t"/>
              <a:pathLst>
                <a:path extrusionOk="0" fill="none" h="535" w="1444">
                  <a:moveTo>
                    <a:pt x="1443" y="0"/>
                  </a:moveTo>
                  <a:cubicBezTo>
                    <a:pt x="1443" y="0"/>
                    <a:pt x="428" y="107"/>
                    <a:pt x="0" y="53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2271950" y="2870625"/>
              <a:ext cx="477450" cy="53475"/>
            </a:xfrm>
            <a:custGeom>
              <a:rect b="b" l="l" r="r" t="t"/>
              <a:pathLst>
                <a:path extrusionOk="0" fill="none" h="2139" w="19098">
                  <a:moveTo>
                    <a:pt x="19097" y="2138"/>
                  </a:moveTo>
                  <a:lnTo>
                    <a:pt x="0" y="2138"/>
                  </a:lnTo>
                  <a:cubicBezTo>
                    <a:pt x="0" y="2138"/>
                    <a:pt x="374" y="1"/>
                    <a:pt x="2476" y="179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2709725" y="2836775"/>
              <a:ext cx="39675" cy="20950"/>
            </a:xfrm>
            <a:custGeom>
              <a:rect b="b" l="l" r="r" t="t"/>
              <a:pathLst>
                <a:path extrusionOk="0" fill="none" h="838" w="1587">
                  <a:moveTo>
                    <a:pt x="1" y="1"/>
                  </a:moveTo>
                  <a:cubicBezTo>
                    <a:pt x="1" y="1"/>
                    <a:pt x="1159" y="108"/>
                    <a:pt x="1586" y="838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2375275" y="2798475"/>
              <a:ext cx="85075" cy="27200"/>
            </a:xfrm>
            <a:custGeom>
              <a:rect b="b" l="l" r="r" t="t"/>
              <a:pathLst>
                <a:path extrusionOk="0" fill="none" h="1088" w="3403">
                  <a:moveTo>
                    <a:pt x="3403" y="357"/>
                  </a:moveTo>
                  <a:cubicBezTo>
                    <a:pt x="3403" y="357"/>
                    <a:pt x="1301" y="1"/>
                    <a:pt x="0" y="1087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7" name="Google Shape;267;p30"/>
          <p:cNvSpPr/>
          <p:nvPr/>
        </p:nvSpPr>
        <p:spPr>
          <a:xfrm>
            <a:off x="6775477" y="3965413"/>
            <a:ext cx="335779" cy="396117"/>
          </a:xfrm>
          <a:custGeom>
            <a:rect b="b" l="l" r="r" t="t"/>
            <a:pathLst>
              <a:path extrusionOk="0" h="7126" w="6040">
                <a:moveTo>
                  <a:pt x="5844" y="2726"/>
                </a:moveTo>
                <a:lnTo>
                  <a:pt x="3225" y="107"/>
                </a:lnTo>
                <a:cubicBezTo>
                  <a:pt x="3118" y="0"/>
                  <a:pt x="2922" y="0"/>
                  <a:pt x="2815" y="107"/>
                </a:cubicBezTo>
                <a:lnTo>
                  <a:pt x="197" y="2726"/>
                </a:lnTo>
                <a:cubicBezTo>
                  <a:pt x="1" y="2922"/>
                  <a:pt x="143" y="3260"/>
                  <a:pt x="410" y="3242"/>
                </a:cubicBezTo>
                <a:lnTo>
                  <a:pt x="749" y="3242"/>
                </a:lnTo>
                <a:cubicBezTo>
                  <a:pt x="909" y="3242"/>
                  <a:pt x="1052" y="3367"/>
                  <a:pt x="1052" y="3545"/>
                </a:cubicBezTo>
                <a:lnTo>
                  <a:pt x="1052" y="6823"/>
                </a:lnTo>
                <a:cubicBezTo>
                  <a:pt x="1052" y="6983"/>
                  <a:pt x="1177" y="7126"/>
                  <a:pt x="1337" y="7126"/>
                </a:cubicBezTo>
                <a:lnTo>
                  <a:pt x="4722" y="7126"/>
                </a:lnTo>
                <a:cubicBezTo>
                  <a:pt x="4864" y="7108"/>
                  <a:pt x="4989" y="6983"/>
                  <a:pt x="4989" y="6823"/>
                </a:cubicBezTo>
                <a:lnTo>
                  <a:pt x="4989" y="3545"/>
                </a:lnTo>
                <a:cubicBezTo>
                  <a:pt x="4989" y="3367"/>
                  <a:pt x="5131" y="3242"/>
                  <a:pt x="5292" y="3242"/>
                </a:cubicBezTo>
                <a:lnTo>
                  <a:pt x="5630" y="3242"/>
                </a:lnTo>
                <a:cubicBezTo>
                  <a:pt x="5897" y="3242"/>
                  <a:pt x="6040" y="2922"/>
                  <a:pt x="5844" y="2726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0"/>
          <p:cNvSpPr/>
          <p:nvPr/>
        </p:nvSpPr>
        <p:spPr>
          <a:xfrm>
            <a:off x="1654063" y="1173140"/>
            <a:ext cx="335779" cy="396134"/>
          </a:xfrm>
          <a:custGeom>
            <a:rect b="b" l="l" r="r" t="t"/>
            <a:pathLst>
              <a:path extrusionOk="0" h="7126" w="6040">
                <a:moveTo>
                  <a:pt x="5844" y="2726"/>
                </a:moveTo>
                <a:lnTo>
                  <a:pt x="3225" y="107"/>
                </a:lnTo>
                <a:cubicBezTo>
                  <a:pt x="3118" y="0"/>
                  <a:pt x="2922" y="0"/>
                  <a:pt x="2815" y="107"/>
                </a:cubicBezTo>
                <a:lnTo>
                  <a:pt x="197" y="2726"/>
                </a:lnTo>
                <a:cubicBezTo>
                  <a:pt x="1" y="2922"/>
                  <a:pt x="143" y="3260"/>
                  <a:pt x="410" y="3242"/>
                </a:cubicBezTo>
                <a:lnTo>
                  <a:pt x="749" y="3242"/>
                </a:lnTo>
                <a:cubicBezTo>
                  <a:pt x="909" y="3242"/>
                  <a:pt x="1052" y="3367"/>
                  <a:pt x="1052" y="3545"/>
                </a:cubicBezTo>
                <a:lnTo>
                  <a:pt x="1052" y="6823"/>
                </a:lnTo>
                <a:cubicBezTo>
                  <a:pt x="1052" y="6983"/>
                  <a:pt x="1177" y="7126"/>
                  <a:pt x="1337" y="7126"/>
                </a:cubicBezTo>
                <a:lnTo>
                  <a:pt x="4722" y="7126"/>
                </a:lnTo>
                <a:cubicBezTo>
                  <a:pt x="4864" y="7108"/>
                  <a:pt x="4989" y="6983"/>
                  <a:pt x="4989" y="6823"/>
                </a:cubicBezTo>
                <a:lnTo>
                  <a:pt x="4989" y="3545"/>
                </a:lnTo>
                <a:cubicBezTo>
                  <a:pt x="4989" y="3367"/>
                  <a:pt x="5131" y="3242"/>
                  <a:pt x="5292" y="3242"/>
                </a:cubicBezTo>
                <a:lnTo>
                  <a:pt x="5630" y="3242"/>
                </a:lnTo>
                <a:cubicBezTo>
                  <a:pt x="5897" y="3242"/>
                  <a:pt x="6040" y="2922"/>
                  <a:pt x="5844" y="272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0"/>
          <p:cNvSpPr/>
          <p:nvPr/>
        </p:nvSpPr>
        <p:spPr>
          <a:xfrm>
            <a:off x="8224526" y="2042072"/>
            <a:ext cx="213431" cy="213401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0"/>
          <p:cNvSpPr/>
          <p:nvPr/>
        </p:nvSpPr>
        <p:spPr>
          <a:xfrm rot="-1685758">
            <a:off x="7349828" y="1695209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0"/>
          <p:cNvSpPr/>
          <p:nvPr/>
        </p:nvSpPr>
        <p:spPr>
          <a:xfrm>
            <a:off x="8224513" y="3689463"/>
            <a:ext cx="213431" cy="214685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0"/>
          <p:cNvSpPr/>
          <p:nvPr/>
        </p:nvSpPr>
        <p:spPr>
          <a:xfrm rot="-1685758">
            <a:off x="2517753" y="1449884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0"/>
          <p:cNvSpPr/>
          <p:nvPr/>
        </p:nvSpPr>
        <p:spPr>
          <a:xfrm>
            <a:off x="1494952" y="2445824"/>
            <a:ext cx="107827" cy="108460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0"/>
          <p:cNvSpPr/>
          <p:nvPr/>
        </p:nvSpPr>
        <p:spPr>
          <a:xfrm>
            <a:off x="7674437" y="2459628"/>
            <a:ext cx="80847" cy="80847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0"/>
          <p:cNvSpPr/>
          <p:nvPr/>
        </p:nvSpPr>
        <p:spPr>
          <a:xfrm rot="-4501656">
            <a:off x="7177993" y="3584747"/>
            <a:ext cx="700435" cy="696862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0"/>
          <p:cNvSpPr/>
          <p:nvPr/>
        </p:nvSpPr>
        <p:spPr>
          <a:xfrm rot="-4498560">
            <a:off x="7715362" y="3194685"/>
            <a:ext cx="372045" cy="370147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0"/>
          <p:cNvSpPr/>
          <p:nvPr/>
        </p:nvSpPr>
        <p:spPr>
          <a:xfrm rot="-4497731">
            <a:off x="7127795" y="2968777"/>
            <a:ext cx="503609" cy="501040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0"/>
          <p:cNvSpPr/>
          <p:nvPr/>
        </p:nvSpPr>
        <p:spPr>
          <a:xfrm>
            <a:off x="1126688" y="3418975"/>
            <a:ext cx="107827" cy="108491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0"/>
          <p:cNvSpPr/>
          <p:nvPr/>
        </p:nvSpPr>
        <p:spPr>
          <a:xfrm>
            <a:off x="706038" y="1941063"/>
            <a:ext cx="213431" cy="214685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0"/>
          <p:cNvSpPr/>
          <p:nvPr/>
        </p:nvSpPr>
        <p:spPr>
          <a:xfrm>
            <a:off x="8140863" y="1173143"/>
            <a:ext cx="140247" cy="140224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0"/>
          <p:cNvSpPr/>
          <p:nvPr/>
        </p:nvSpPr>
        <p:spPr>
          <a:xfrm rot="-1685758">
            <a:off x="930128" y="4021634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0"/>
          <p:cNvSpPr/>
          <p:nvPr/>
        </p:nvSpPr>
        <p:spPr>
          <a:xfrm>
            <a:off x="1401912" y="4227153"/>
            <a:ext cx="80847" cy="80847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714300" y="1259225"/>
            <a:ext cx="7715400" cy="33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cxnSp>
        <p:nvCxnSpPr>
          <p:cNvPr id="26" name="Google Shape;26;p4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" name="Google Shape;27;p4"/>
          <p:cNvCxnSpPr/>
          <p:nvPr/>
        </p:nvCxnSpPr>
        <p:spPr>
          <a:xfrm>
            <a:off x="706050" y="4604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" name="Google Shape;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title"/>
          </p:nvPr>
        </p:nvSpPr>
        <p:spPr>
          <a:xfrm>
            <a:off x="1804169" y="2941888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3" name="Google Shape;33;p5"/>
          <p:cNvSpPr txBox="1"/>
          <p:nvPr>
            <p:ph idx="1" type="subTitle"/>
          </p:nvPr>
        </p:nvSpPr>
        <p:spPr>
          <a:xfrm>
            <a:off x="1804169" y="3588701"/>
            <a:ext cx="22305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3" type="title"/>
          </p:nvPr>
        </p:nvSpPr>
        <p:spPr>
          <a:xfrm>
            <a:off x="5109344" y="2941888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5"/>
          <p:cNvSpPr txBox="1"/>
          <p:nvPr>
            <p:ph idx="4" type="subTitle"/>
          </p:nvPr>
        </p:nvSpPr>
        <p:spPr>
          <a:xfrm>
            <a:off x="5109344" y="3588701"/>
            <a:ext cx="22305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6" name="Google Shape;36;p5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" name="Google Shape;37;p5"/>
          <p:cNvCxnSpPr/>
          <p:nvPr/>
        </p:nvCxnSpPr>
        <p:spPr>
          <a:xfrm>
            <a:off x="706050" y="4604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8" name="Google Shape;3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cxnSp>
        <p:nvCxnSpPr>
          <p:cNvPr id="42" name="Google Shape;42;p6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" name="Google Shape;43;p6"/>
          <p:cNvCxnSpPr/>
          <p:nvPr/>
        </p:nvCxnSpPr>
        <p:spPr>
          <a:xfrm>
            <a:off x="706050" y="4604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4" name="Google Shape;4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idx="1" type="subTitle"/>
          </p:nvPr>
        </p:nvSpPr>
        <p:spPr>
          <a:xfrm>
            <a:off x="714300" y="1971675"/>
            <a:ext cx="3857700" cy="23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aheim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type="title"/>
          </p:nvPr>
        </p:nvSpPr>
        <p:spPr>
          <a:xfrm>
            <a:off x="714300" y="553450"/>
            <a:ext cx="3857700" cy="12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cxnSp>
        <p:nvCxnSpPr>
          <p:cNvPr id="49" name="Google Shape;49;p7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" name="Google Shape;50;p7"/>
          <p:cNvCxnSpPr/>
          <p:nvPr/>
        </p:nvCxnSpPr>
        <p:spPr>
          <a:xfrm>
            <a:off x="706050" y="4604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1" name="Google Shape;5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2367000" y="1163250"/>
            <a:ext cx="4410000" cy="28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55" name="Google Shape;55;p8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" name="Google Shape;56;p8"/>
          <p:cNvCxnSpPr/>
          <p:nvPr/>
        </p:nvCxnSpPr>
        <p:spPr>
          <a:xfrm>
            <a:off x="706050" y="4604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7" name="Google Shape;5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4384500" y="1404538"/>
            <a:ext cx="4045200" cy="7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1" name="Google Shape;61;p9"/>
          <p:cNvSpPr txBox="1"/>
          <p:nvPr>
            <p:ph idx="1" type="subTitle"/>
          </p:nvPr>
        </p:nvSpPr>
        <p:spPr>
          <a:xfrm>
            <a:off x="4384500" y="2314563"/>
            <a:ext cx="4045200" cy="14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2" name="Google Shape;62;p9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" name="Google Shape;63;p9"/>
          <p:cNvCxnSpPr/>
          <p:nvPr/>
        </p:nvCxnSpPr>
        <p:spPr>
          <a:xfrm>
            <a:off x="706050" y="4604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4" name="Google Shape;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750600" y="3073400"/>
            <a:ext cx="3414600" cy="12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cxnSp>
        <p:nvCxnSpPr>
          <p:cNvPr id="68" name="Google Shape;68;p10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" name="Google Shape;69;p10"/>
          <p:cNvCxnSpPr/>
          <p:nvPr/>
        </p:nvCxnSpPr>
        <p:spPr>
          <a:xfrm>
            <a:off x="706050" y="4604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0" name="Google Shape;70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075" y="33975"/>
            <a:ext cx="970424" cy="4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575" y="91523"/>
            <a:ext cx="1043618" cy="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1B2640"/>
            </a:gs>
            <a:gs pos="88000">
              <a:srgbClr val="283754"/>
            </a:gs>
            <a:gs pos="100000">
              <a:schemeClr val="accent1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Bebas Neue"/>
              <a:buNone/>
              <a:defRPr sz="3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Bebas Neue"/>
              <a:buNone/>
              <a:defRPr sz="3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Bebas Neue"/>
              <a:buNone/>
              <a:defRPr sz="3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Bebas Neue"/>
              <a:buNone/>
              <a:defRPr sz="3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Bebas Neue"/>
              <a:buNone/>
              <a:defRPr sz="3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Bebas Neue"/>
              <a:buNone/>
              <a:defRPr sz="3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Bebas Neue"/>
              <a:buNone/>
              <a:defRPr sz="3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Bebas Neue"/>
              <a:buNone/>
              <a:defRPr sz="3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Bebas Neue"/>
              <a:buNone/>
              <a:defRPr sz="3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●"/>
              <a:defRPr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slide" Target="/ppt/slides/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17.xml"/><Relationship Id="rId4" Type="http://schemas.openxmlformats.org/officeDocument/2006/relationships/slide" Target="/ppt/slides/slide44.xml"/><Relationship Id="rId5" Type="http://schemas.openxmlformats.org/officeDocument/2006/relationships/slide" Target="/ppt/slides/slide10.xml"/><Relationship Id="rId6" Type="http://schemas.openxmlformats.org/officeDocument/2006/relationships/slide" Target="/ppt/slides/slide15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slide" Target="/ppt/slides/slide17.xml"/><Relationship Id="rId5" Type="http://schemas.openxmlformats.org/officeDocument/2006/relationships/slide" Target="/ppt/slides/slide44.xml"/><Relationship Id="rId6" Type="http://schemas.openxmlformats.org/officeDocument/2006/relationships/slide" Target="/ppt/slides/slide11.xml"/><Relationship Id="rId7" Type="http://schemas.openxmlformats.org/officeDocument/2006/relationships/slide" Target="/ppt/slides/slide15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slide" Target="/ppt/slides/slide17.xml"/><Relationship Id="rId5" Type="http://schemas.openxmlformats.org/officeDocument/2006/relationships/slide" Target="/ppt/slides/slide44.xml"/><Relationship Id="rId6" Type="http://schemas.openxmlformats.org/officeDocument/2006/relationships/slide" Target="/ppt/slides/slide12.xml"/><Relationship Id="rId7" Type="http://schemas.openxmlformats.org/officeDocument/2006/relationships/slide" Target="/ppt/slides/slide15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slide" Target="/ppt/slides/slide17.xml"/><Relationship Id="rId5" Type="http://schemas.openxmlformats.org/officeDocument/2006/relationships/slide" Target="/ppt/slides/slide44.xml"/><Relationship Id="rId6" Type="http://schemas.openxmlformats.org/officeDocument/2006/relationships/slide" Target="/ppt/slides/slide13.xml"/><Relationship Id="rId7" Type="http://schemas.openxmlformats.org/officeDocument/2006/relationships/slide" Target="/ppt/slides/slide15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olmex.shinyapps.io/metrica_gobierno_abierto_2023/" TargetMode="External"/><Relationship Id="rId4" Type="http://schemas.openxmlformats.org/officeDocument/2006/relationships/hyperlink" Target="https://colmex.shinyapps.io/metrica_gobierno_abierto_2023/" TargetMode="External"/><Relationship Id="rId9" Type="http://schemas.openxmlformats.org/officeDocument/2006/relationships/slide" Target="/ppt/slides/slide14.xml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slide" Target="/ppt/slides/slide17.xml"/><Relationship Id="rId8" Type="http://schemas.openxmlformats.org/officeDocument/2006/relationships/slide" Target="/ppt/slides/slide44.xml"/><Relationship Id="rId10" Type="http://schemas.openxmlformats.org/officeDocument/2006/relationships/slide" Target="/ppt/slides/slide15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17.xml"/><Relationship Id="rId4" Type="http://schemas.openxmlformats.org/officeDocument/2006/relationships/slide" Target="/ppt/slides/slide44.xml"/><Relationship Id="rId5" Type="http://schemas.openxmlformats.org/officeDocument/2006/relationships/slide" Target="/ppt/slides/slide7.xml"/><Relationship Id="rId6" Type="http://schemas.openxmlformats.org/officeDocument/2006/relationships/slide" Target="/ppt/slides/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17.xml"/><Relationship Id="rId4" Type="http://schemas.openxmlformats.org/officeDocument/2006/relationships/slide" Target="/ppt/slides/slide44.xml"/><Relationship Id="rId5" Type="http://schemas.openxmlformats.org/officeDocument/2006/relationships/slide" Target="/ppt/slides/slide16.xml"/><Relationship Id="rId6" Type="http://schemas.openxmlformats.org/officeDocument/2006/relationships/slide" Target="/ppt/slides/slide15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17.xml"/><Relationship Id="rId4" Type="http://schemas.openxmlformats.org/officeDocument/2006/relationships/slide" Target="/ppt/slides/slide44.xml"/><Relationship Id="rId5" Type="http://schemas.openxmlformats.org/officeDocument/2006/relationships/slide" Target="/ppt/slides/slide7.xml"/><Relationship Id="rId6" Type="http://schemas.openxmlformats.org/officeDocument/2006/relationships/slide" Target="/ppt/slides/slide15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slide" Target="/ppt/slides/slide17.xml"/><Relationship Id="rId4" Type="http://schemas.openxmlformats.org/officeDocument/2006/relationships/slide" Target="/ppt/slides/slide44.xml"/><Relationship Id="rId5" Type="http://schemas.openxmlformats.org/officeDocument/2006/relationships/slide" Target="/ppt/slides/slide18.xml"/><Relationship Id="rId6" Type="http://schemas.openxmlformats.org/officeDocument/2006/relationships/slide" Target="/ppt/slides/slide15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slide" Target="/ppt/slides/slide17.xml"/><Relationship Id="rId4" Type="http://schemas.openxmlformats.org/officeDocument/2006/relationships/slide" Target="/ppt/slides/slide44.xml"/><Relationship Id="rId5" Type="http://schemas.openxmlformats.org/officeDocument/2006/relationships/slide" Target="/ppt/slides/slide19.xml"/><Relationship Id="rId6" Type="http://schemas.openxmlformats.org/officeDocument/2006/relationships/slide" Target="/ppt/slides/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slide" Target="/ppt/slides/slide20.xml"/><Relationship Id="rId4" Type="http://schemas.openxmlformats.org/officeDocument/2006/relationships/slide" Target="/ppt/slides/slide17.xml"/><Relationship Id="rId5" Type="http://schemas.openxmlformats.org/officeDocument/2006/relationships/slide" Target="/ppt/slides/slide44.xml"/><Relationship Id="rId6" Type="http://schemas.openxmlformats.org/officeDocument/2006/relationships/slide" Target="/ppt/slides/slide20.xml"/><Relationship Id="rId7" Type="http://schemas.openxmlformats.org/officeDocument/2006/relationships/slide" Target="/ppt/slides/slide15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17.xml"/><Relationship Id="rId4" Type="http://schemas.openxmlformats.org/officeDocument/2006/relationships/slide" Target="/ppt/slides/slide44.xml"/><Relationship Id="rId5" Type="http://schemas.openxmlformats.org/officeDocument/2006/relationships/slide" Target="/ppt/slides/slide21.xml"/><Relationship Id="rId6" Type="http://schemas.openxmlformats.org/officeDocument/2006/relationships/slide" Target="/ppt/slides/slide15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slide" Target="/ppt/slides/slide17.xml"/><Relationship Id="rId5" Type="http://schemas.openxmlformats.org/officeDocument/2006/relationships/slide" Target="/ppt/slides/slide44.xml"/><Relationship Id="rId6" Type="http://schemas.openxmlformats.org/officeDocument/2006/relationships/slide" Target="/ppt/slides/slide22.xml"/><Relationship Id="rId7" Type="http://schemas.openxmlformats.org/officeDocument/2006/relationships/slide" Target="/ppt/slides/slide15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infonl.mx/datos-abiertos-nl/#:~:text=libremente%20con%20estas-,caracter%C3%ADsticas,-%3A" TargetMode="External"/><Relationship Id="rId4" Type="http://schemas.openxmlformats.org/officeDocument/2006/relationships/slide" Target="/ppt/slides/slide17.xml"/><Relationship Id="rId5" Type="http://schemas.openxmlformats.org/officeDocument/2006/relationships/slide" Target="/ppt/slides/slide44.xml"/><Relationship Id="rId6" Type="http://schemas.openxmlformats.org/officeDocument/2006/relationships/slide" Target="/ppt/slides/slide23.xml"/><Relationship Id="rId7" Type="http://schemas.openxmlformats.org/officeDocument/2006/relationships/slide" Target="/ppt/slides/slide15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datos.slp.gob.mx/" TargetMode="External"/><Relationship Id="rId4" Type="http://schemas.openxmlformats.org/officeDocument/2006/relationships/hyperlink" Target="https://datos.slp.gob.mx/" TargetMode="External"/><Relationship Id="rId9" Type="http://schemas.openxmlformats.org/officeDocument/2006/relationships/slide" Target="/ppt/slides/slide17.xml"/><Relationship Id="rId5" Type="http://schemas.openxmlformats.org/officeDocument/2006/relationships/image" Target="../media/image5.png"/><Relationship Id="rId6" Type="http://schemas.openxmlformats.org/officeDocument/2006/relationships/hyperlink" Target="https://nuevoleon.opendatasoft.com/pages/datosabiertosnl/" TargetMode="External"/><Relationship Id="rId7" Type="http://schemas.openxmlformats.org/officeDocument/2006/relationships/hyperlink" Target="https://nuevoleon.opendatasoft.com/pages/datosabiertosnl/" TargetMode="External"/><Relationship Id="rId8" Type="http://schemas.openxmlformats.org/officeDocument/2006/relationships/image" Target="../media/image6.png"/><Relationship Id="rId11" Type="http://schemas.openxmlformats.org/officeDocument/2006/relationships/slide" Target="/ppt/slides/slide24.xml"/><Relationship Id="rId10" Type="http://schemas.openxmlformats.org/officeDocument/2006/relationships/slide" Target="/ppt/slides/slide44.xml"/><Relationship Id="rId12" Type="http://schemas.openxmlformats.org/officeDocument/2006/relationships/slide" Target="/ppt/slides/slide15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slide" Target="/ppt/slides/slide17.xml"/><Relationship Id="rId4" Type="http://schemas.openxmlformats.org/officeDocument/2006/relationships/slide" Target="/ppt/slides/slide44.xml"/><Relationship Id="rId5" Type="http://schemas.openxmlformats.org/officeDocument/2006/relationships/slide" Target="/ppt/slides/slide25.xml"/><Relationship Id="rId6" Type="http://schemas.openxmlformats.org/officeDocument/2006/relationships/slide" Target="/ppt/slides/slide1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slide" Target="/ppt/slides/slide26.xml"/><Relationship Id="rId4" Type="http://schemas.openxmlformats.org/officeDocument/2006/relationships/slide" Target="/ppt/slides/slide17.xml"/><Relationship Id="rId5" Type="http://schemas.openxmlformats.org/officeDocument/2006/relationships/slide" Target="/ppt/slides/slide44.xml"/><Relationship Id="rId6" Type="http://schemas.openxmlformats.org/officeDocument/2006/relationships/slide" Target="/ppt/slides/slide26.xml"/><Relationship Id="rId7" Type="http://schemas.openxmlformats.org/officeDocument/2006/relationships/slide" Target="/ppt/slides/slide15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Relationship Id="rId3" Type="http://schemas.openxmlformats.org/officeDocument/2006/relationships/slide" Target="/ppt/slides/slide17.xml"/><Relationship Id="rId4" Type="http://schemas.openxmlformats.org/officeDocument/2006/relationships/slide" Target="/ppt/slides/slide44.xml"/><Relationship Id="rId5" Type="http://schemas.openxmlformats.org/officeDocument/2006/relationships/slide" Target="/ppt/slides/slide27.xml"/><Relationship Id="rId6" Type="http://schemas.openxmlformats.org/officeDocument/2006/relationships/slide" Target="/ppt/slides/slide15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snt.org.mx/wp-content/uploads/LINEAMIENTOS-PARA-LA-EMISION-Y-EVALUACION-DE-POLITICAS-DE-TRANSPARENCIA-PROACTIVA.pdf" TargetMode="External"/><Relationship Id="rId4" Type="http://schemas.openxmlformats.org/officeDocument/2006/relationships/hyperlink" Target="https://snt.org.mx/wp-content/uploads/LINEAMIENTOS-PARA-LA-EMISION-Y-EVALUACION-DE-POLITICAS-DE-TRANSPARENCIA-PROACTIVA.pdf" TargetMode="External"/><Relationship Id="rId9" Type="http://schemas.openxmlformats.org/officeDocument/2006/relationships/slide" Target="/ppt/slides/slide28.xml"/><Relationship Id="rId5" Type="http://schemas.openxmlformats.org/officeDocument/2006/relationships/hyperlink" Target="https://snt.org.mx/wp-content/uploads/LINEAMIENTOS-PARA-LA-EMISION-Y-EVALUACION-DE-POLITICAS-DE-TRANSPARENCIA-PROACTIVA.pdf" TargetMode="External"/><Relationship Id="rId6" Type="http://schemas.openxmlformats.org/officeDocument/2006/relationships/hyperlink" Target="https://snt.org.mx/wp-content/uploads/Lineamientos-para-Determinar-los-Catalogos-y-Publicacion-de-Informacion-de-Interes-Publico.pdf" TargetMode="External"/><Relationship Id="rId7" Type="http://schemas.openxmlformats.org/officeDocument/2006/relationships/slide" Target="/ppt/slides/slide17.xml"/><Relationship Id="rId8" Type="http://schemas.openxmlformats.org/officeDocument/2006/relationships/slide" Target="/ppt/slides/slide44.xml"/><Relationship Id="rId10" Type="http://schemas.openxmlformats.org/officeDocument/2006/relationships/slide" Target="/ppt/slides/slide15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Relationship Id="rId3" Type="http://schemas.openxmlformats.org/officeDocument/2006/relationships/slide" Target="/ppt/slides/slide17.xml"/><Relationship Id="rId4" Type="http://schemas.openxmlformats.org/officeDocument/2006/relationships/slide" Target="/ppt/slides/slide44.xml"/><Relationship Id="rId5" Type="http://schemas.openxmlformats.org/officeDocument/2006/relationships/slide" Target="/ppt/slides/slide29.xml"/><Relationship Id="rId6" Type="http://schemas.openxmlformats.org/officeDocument/2006/relationships/slide" Target="/ppt/slides/slide1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hcnl.gob.mx/trabajo_legislativo/leyes/pdf/LEY%20DE%20TRANSPARENCIA%20Y%20ACCESO%20A%20LA%20INFORMACION%20PUBLICA%20DEL%20ESTADO%20DE%20NUEVO%20LEON.pdf?2022-04-15" TargetMode="External"/><Relationship Id="rId4" Type="http://schemas.openxmlformats.org/officeDocument/2006/relationships/slide" Target="/ppt/slides/slide17.xml"/><Relationship Id="rId5" Type="http://schemas.openxmlformats.org/officeDocument/2006/relationships/slide" Target="/ppt/slides/slide44.xml"/><Relationship Id="rId6" Type="http://schemas.openxmlformats.org/officeDocument/2006/relationships/slide" Target="/ppt/slides/slide30.xml"/><Relationship Id="rId7" Type="http://schemas.openxmlformats.org/officeDocument/2006/relationships/slide" Target="/ppt/slides/slide15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slide" Target="/ppt/slides/slide31.xml"/><Relationship Id="rId4" Type="http://schemas.openxmlformats.org/officeDocument/2006/relationships/slide" Target="/ppt/slides/slide17.xml"/><Relationship Id="rId5" Type="http://schemas.openxmlformats.org/officeDocument/2006/relationships/slide" Target="/ppt/slides/slide44.xml"/><Relationship Id="rId6" Type="http://schemas.openxmlformats.org/officeDocument/2006/relationships/slide" Target="/ppt/slides/slide31.xml"/><Relationship Id="rId7" Type="http://schemas.openxmlformats.org/officeDocument/2006/relationships/slide" Target="/ppt/slides/slide15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Relationship Id="rId4" Type="http://schemas.openxmlformats.org/officeDocument/2006/relationships/slide" Target="/ppt/slides/slide17.xml"/><Relationship Id="rId5" Type="http://schemas.openxmlformats.org/officeDocument/2006/relationships/slide" Target="/ppt/slides/slide44.xml"/><Relationship Id="rId6" Type="http://schemas.openxmlformats.org/officeDocument/2006/relationships/slide" Target="/ppt/slides/slide32.xml"/><Relationship Id="rId7" Type="http://schemas.openxmlformats.org/officeDocument/2006/relationships/slide" Target="/ppt/slides/slide15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Relationship Id="rId3" Type="http://schemas.openxmlformats.org/officeDocument/2006/relationships/slide" Target="/ppt/slides/slide17.xml"/><Relationship Id="rId4" Type="http://schemas.openxmlformats.org/officeDocument/2006/relationships/slide" Target="/ppt/slides/slide44.xml"/><Relationship Id="rId5" Type="http://schemas.openxmlformats.org/officeDocument/2006/relationships/slide" Target="/ppt/slides/slide33.xml"/><Relationship Id="rId6" Type="http://schemas.openxmlformats.org/officeDocument/2006/relationships/slide" Target="/ppt/slides/slide15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slide" Target="/ppt/slides/slide17.xml"/><Relationship Id="rId4" Type="http://schemas.openxmlformats.org/officeDocument/2006/relationships/slide" Target="/ppt/slides/slide44.xml"/><Relationship Id="rId5" Type="http://schemas.openxmlformats.org/officeDocument/2006/relationships/slide" Target="/ppt/slides/slide34.xml"/><Relationship Id="rId6" Type="http://schemas.openxmlformats.org/officeDocument/2006/relationships/slide" Target="/ppt/slides/slide15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5.xml"/><Relationship Id="rId3" Type="http://schemas.openxmlformats.org/officeDocument/2006/relationships/slide" Target="/ppt/slides/slide17.xml"/><Relationship Id="rId4" Type="http://schemas.openxmlformats.org/officeDocument/2006/relationships/slide" Target="/ppt/slides/slide44.xml"/><Relationship Id="rId5" Type="http://schemas.openxmlformats.org/officeDocument/2006/relationships/slide" Target="/ppt/slides/slide35.xml"/><Relationship Id="rId6" Type="http://schemas.openxmlformats.org/officeDocument/2006/relationships/slide" Target="/ppt/slides/slide1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decide.veracruzmunicipio.gob.mx/" TargetMode="External"/><Relationship Id="rId4" Type="http://schemas.openxmlformats.org/officeDocument/2006/relationships/image" Target="../media/image11.png"/><Relationship Id="rId9" Type="http://schemas.openxmlformats.org/officeDocument/2006/relationships/slide" Target="/ppt/slides/slide15.xml"/><Relationship Id="rId5" Type="http://schemas.openxmlformats.org/officeDocument/2006/relationships/image" Target="../media/image13.png"/><Relationship Id="rId6" Type="http://schemas.openxmlformats.org/officeDocument/2006/relationships/slide" Target="/ppt/slides/slide17.xml"/><Relationship Id="rId7" Type="http://schemas.openxmlformats.org/officeDocument/2006/relationships/slide" Target="/ppt/slides/slide44.xml"/><Relationship Id="rId8" Type="http://schemas.openxmlformats.org/officeDocument/2006/relationships/slide" Target="/ppt/slides/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7.xml"/><Relationship Id="rId3" Type="http://schemas.openxmlformats.org/officeDocument/2006/relationships/slide" Target="/ppt/slides/slide17.xml"/><Relationship Id="rId4" Type="http://schemas.openxmlformats.org/officeDocument/2006/relationships/slide" Target="/ppt/slides/slide44.xml"/><Relationship Id="rId5" Type="http://schemas.openxmlformats.org/officeDocument/2006/relationships/slide" Target="/ppt/slides/slide37.xml"/><Relationship Id="rId6" Type="http://schemas.openxmlformats.org/officeDocument/2006/relationships/slide" Target="/ppt/slides/slide15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8.xml"/><Relationship Id="rId3" Type="http://schemas.openxmlformats.org/officeDocument/2006/relationships/slide" Target="/ppt/slides/slide17.xml"/><Relationship Id="rId4" Type="http://schemas.openxmlformats.org/officeDocument/2006/relationships/slide" Target="/ppt/slides/slide44.xml"/><Relationship Id="rId5" Type="http://schemas.openxmlformats.org/officeDocument/2006/relationships/slide" Target="/ppt/slides/slide38.xml"/><Relationship Id="rId6" Type="http://schemas.openxmlformats.org/officeDocument/2006/relationships/slide" Target="/ppt/slides/slide15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9.xml"/><Relationship Id="rId3" Type="http://schemas.openxmlformats.org/officeDocument/2006/relationships/slide" Target="/ppt/slides/slide17.xml"/><Relationship Id="rId4" Type="http://schemas.openxmlformats.org/officeDocument/2006/relationships/slide" Target="/ppt/slides/slide44.xml"/><Relationship Id="rId5" Type="http://schemas.openxmlformats.org/officeDocument/2006/relationships/slide" Target="/ppt/slides/slide39.xml"/><Relationship Id="rId6" Type="http://schemas.openxmlformats.org/officeDocument/2006/relationships/slide" Target="/ppt/slides/slide1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0.xml"/><Relationship Id="rId3" Type="http://schemas.openxmlformats.org/officeDocument/2006/relationships/slide" Target="/ppt/slides/slide17.xml"/><Relationship Id="rId4" Type="http://schemas.openxmlformats.org/officeDocument/2006/relationships/slide" Target="/ppt/slides/slide44.xml"/><Relationship Id="rId5" Type="http://schemas.openxmlformats.org/officeDocument/2006/relationships/slide" Target="/ppt/slides/slide40.xml"/><Relationship Id="rId6" Type="http://schemas.openxmlformats.org/officeDocument/2006/relationships/slide" Target="/ppt/slides/slide15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atencionciudadana.cdmx.gob.mx/login" TargetMode="External"/><Relationship Id="rId4" Type="http://schemas.openxmlformats.org/officeDocument/2006/relationships/hyperlink" Target="https://www.obras.cdmx.gob.mx/" TargetMode="External"/><Relationship Id="rId9" Type="http://schemas.openxmlformats.org/officeDocument/2006/relationships/slide" Target="/ppt/slides/slide15.xml"/><Relationship Id="rId5" Type="http://schemas.openxmlformats.org/officeDocument/2006/relationships/image" Target="../media/image14.png"/><Relationship Id="rId6" Type="http://schemas.openxmlformats.org/officeDocument/2006/relationships/slide" Target="/ppt/slides/slide17.xml"/><Relationship Id="rId7" Type="http://schemas.openxmlformats.org/officeDocument/2006/relationships/slide" Target="/ppt/slides/slide44.xml"/><Relationship Id="rId8" Type="http://schemas.openxmlformats.org/officeDocument/2006/relationships/slide" Target="/ppt/slides/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6.png"/><Relationship Id="rId4" Type="http://schemas.openxmlformats.org/officeDocument/2006/relationships/slide" Target="/ppt/slides/slide17.xml"/><Relationship Id="rId5" Type="http://schemas.openxmlformats.org/officeDocument/2006/relationships/slide" Target="/ppt/slides/slide44.xml"/><Relationship Id="rId6" Type="http://schemas.openxmlformats.org/officeDocument/2006/relationships/slide" Target="/ppt/slides/slide42.xml"/><Relationship Id="rId7" Type="http://schemas.openxmlformats.org/officeDocument/2006/relationships/slide" Target="/ppt/slides/slide15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docs.google.com/document/d/12L8TTwLSFAvz3P280Pzm6sU6vI2skkWVfSiAwooTEuo/edit?usp=sharing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s://docs.google.com/document/d/12L8TTwLSFAvz3P280Pzm6sU6vI2skkWVfSiAwooTEuo/edit?usp=sharing" TargetMode="External"/><Relationship Id="rId5" Type="http://schemas.openxmlformats.org/officeDocument/2006/relationships/hyperlink" Target="https://docs.google.com/document/d/12L8TTwLSFAvz3P280Pzm6sU6vI2skkWVfSiAwooTEuo/edit?usp=sharing" TargetMode="External"/><Relationship Id="rId6" Type="http://schemas.openxmlformats.org/officeDocument/2006/relationships/hyperlink" Target="https://docs.google.com/document/d/12L8TTwLSFAvz3P280Pzm6sU6vI2skkWVfSiAwooTEuo/edit?usp=sharing" TargetMode="External"/><Relationship Id="rId7" Type="http://schemas.openxmlformats.org/officeDocument/2006/relationships/hyperlink" Target="https://docs.google.com/document/d/12L8TTwLSFAvz3P280Pzm6sU6vI2skkWVfSiAwooTEuo/edit?usp=sharing" TargetMode="External"/><Relationship Id="rId8" Type="http://schemas.openxmlformats.org/officeDocument/2006/relationships/image" Target="../media/image22.png"/><Relationship Id="rId11" Type="http://schemas.openxmlformats.org/officeDocument/2006/relationships/slide" Target="/ppt/slides/slide17.xml"/><Relationship Id="rId10" Type="http://schemas.openxmlformats.org/officeDocument/2006/relationships/image" Target="../media/image23.png"/><Relationship Id="rId13" Type="http://schemas.openxmlformats.org/officeDocument/2006/relationships/slide" Target="/ppt/slides/slide43.xml"/><Relationship Id="rId12" Type="http://schemas.openxmlformats.org/officeDocument/2006/relationships/slide" Target="/ppt/slides/slide44.xml"/><Relationship Id="rId14" Type="http://schemas.openxmlformats.org/officeDocument/2006/relationships/slide" Target="/ppt/slides/slide15.xml"/></Relationships>
</file>

<file path=ppt/slides/_rels/slide44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4.xml"/><Relationship Id="rId22" Type="http://schemas.openxmlformats.org/officeDocument/2006/relationships/image" Target="../media/image10.png"/><Relationship Id="rId21" Type="http://schemas.openxmlformats.org/officeDocument/2006/relationships/slide" Target="/ppt/slides/slide15.xml"/><Relationship Id="rId23" Type="http://schemas.openxmlformats.org/officeDocument/2006/relationships/hyperlink" Target="https://infonl.mx/gobiernoabierto/" TargetMode="External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4.xml"/><Relationship Id="rId3" Type="http://schemas.openxmlformats.org/officeDocument/2006/relationships/hyperlink" Target="mailto:gobiernoabierto@infonl.mx" TargetMode="External"/><Relationship Id="rId4" Type="http://schemas.openxmlformats.org/officeDocument/2006/relationships/hyperlink" Target="https://twitter.com/INFONLMX" TargetMode="External"/><Relationship Id="rId9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hyperlink" Target="https://infonl.mx/" TargetMode="External"/><Relationship Id="rId7" Type="http://schemas.openxmlformats.org/officeDocument/2006/relationships/image" Target="../media/image15.png"/><Relationship Id="rId8" Type="http://schemas.openxmlformats.org/officeDocument/2006/relationships/hyperlink" Target="https://www.instagram.com/infonlmx/" TargetMode="External"/><Relationship Id="rId11" Type="http://schemas.openxmlformats.org/officeDocument/2006/relationships/image" Target="../media/image19.png"/><Relationship Id="rId10" Type="http://schemas.openxmlformats.org/officeDocument/2006/relationships/hyperlink" Target="https://www.youtube.com/user/ctainl" TargetMode="External"/><Relationship Id="rId13" Type="http://schemas.openxmlformats.org/officeDocument/2006/relationships/image" Target="../media/image18.png"/><Relationship Id="rId12" Type="http://schemas.openxmlformats.org/officeDocument/2006/relationships/hyperlink" Target="https://infonl.mx/gobiernoabierto/" TargetMode="External"/><Relationship Id="rId15" Type="http://schemas.openxmlformats.org/officeDocument/2006/relationships/image" Target="../media/image16.png"/><Relationship Id="rId14" Type="http://schemas.openxmlformats.org/officeDocument/2006/relationships/hyperlink" Target="https://www.instagram.com/gobabiertonl/" TargetMode="External"/><Relationship Id="rId17" Type="http://schemas.openxmlformats.org/officeDocument/2006/relationships/image" Target="../media/image24.png"/><Relationship Id="rId16" Type="http://schemas.openxmlformats.org/officeDocument/2006/relationships/hyperlink" Target="https://twitter.com/GobAbiertoNL" TargetMode="External"/><Relationship Id="rId19" Type="http://schemas.openxmlformats.org/officeDocument/2006/relationships/slide" Target="/ppt/slides/slide44.xml"/><Relationship Id="rId18" Type="http://schemas.openxmlformats.org/officeDocument/2006/relationships/slide" Target="/ppt/slides/slide17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17.xml"/><Relationship Id="rId4" Type="http://schemas.openxmlformats.org/officeDocument/2006/relationships/slide" Target="/ppt/slides/slide44.xml"/><Relationship Id="rId5" Type="http://schemas.openxmlformats.org/officeDocument/2006/relationships/slide" Target="/ppt/slides/slide5.xml"/><Relationship Id="rId6" Type="http://schemas.openxmlformats.org/officeDocument/2006/relationships/slide" Target="/ppt/slides/slide1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17.xml"/><Relationship Id="rId4" Type="http://schemas.openxmlformats.org/officeDocument/2006/relationships/slide" Target="/ppt/slides/slide44.xml"/><Relationship Id="rId5" Type="http://schemas.openxmlformats.org/officeDocument/2006/relationships/slide" Target="/ppt/slides/slide7.xml"/><Relationship Id="rId6" Type="http://schemas.openxmlformats.org/officeDocument/2006/relationships/slide" Target="/ppt/slides/slide15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17.xml"/><Relationship Id="rId4" Type="http://schemas.openxmlformats.org/officeDocument/2006/relationships/slide" Target="/ppt/slides/slide44.xml"/><Relationship Id="rId5" Type="http://schemas.openxmlformats.org/officeDocument/2006/relationships/slide" Target="/ppt/slides/slide8.xml"/><Relationship Id="rId6" Type="http://schemas.openxmlformats.org/officeDocument/2006/relationships/slide" Target="/ppt/slides/slide15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inyurl.com/2n74wfbm" TargetMode="External"/><Relationship Id="rId4" Type="http://schemas.openxmlformats.org/officeDocument/2006/relationships/hyperlink" Target="https://tinyurl.com/2zkq6vtg" TargetMode="External"/><Relationship Id="rId9" Type="http://schemas.openxmlformats.org/officeDocument/2006/relationships/slide" Target="/ppt/slides/slide9.xml"/><Relationship Id="rId5" Type="http://schemas.openxmlformats.org/officeDocument/2006/relationships/hyperlink" Target="https://tinyurl.com/2dwcbomw" TargetMode="External"/><Relationship Id="rId6" Type="http://schemas.openxmlformats.org/officeDocument/2006/relationships/hyperlink" Target="https://colmex.shinyapps.io/metrica_gobierno_abierto_2023/" TargetMode="External"/><Relationship Id="rId7" Type="http://schemas.openxmlformats.org/officeDocument/2006/relationships/slide" Target="/ppt/slides/slide17.xml"/><Relationship Id="rId8" Type="http://schemas.openxmlformats.org/officeDocument/2006/relationships/slide" Target="/ppt/slides/slide44.xml"/><Relationship Id="rId10" Type="http://schemas.openxmlformats.org/officeDocument/2006/relationships/slide" Target="/ppt/slides/slide1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"/>
          <p:cNvSpPr txBox="1"/>
          <p:nvPr>
            <p:ph type="ctrTitle"/>
          </p:nvPr>
        </p:nvSpPr>
        <p:spPr>
          <a:xfrm>
            <a:off x="485700" y="1460000"/>
            <a:ext cx="3237000" cy="112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2024-2025</a:t>
            </a:r>
            <a:endParaRPr/>
          </a:p>
        </p:txBody>
      </p:sp>
      <p:sp>
        <p:nvSpPr>
          <p:cNvPr id="290" name="Google Shape;290;p31"/>
          <p:cNvSpPr/>
          <p:nvPr/>
        </p:nvSpPr>
        <p:spPr>
          <a:xfrm>
            <a:off x="3177536" y="4121512"/>
            <a:ext cx="80847" cy="80847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1"/>
          <p:cNvSpPr/>
          <p:nvPr/>
        </p:nvSpPr>
        <p:spPr>
          <a:xfrm rot="-1685758">
            <a:off x="4276753" y="4283822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1"/>
          <p:cNvSpPr/>
          <p:nvPr/>
        </p:nvSpPr>
        <p:spPr>
          <a:xfrm>
            <a:off x="547775" y="930104"/>
            <a:ext cx="3035786" cy="64784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ebas Neue"/>
              </a:rPr>
              <a:t>ESTRATEGIA</a:t>
            </a:r>
          </a:p>
        </p:txBody>
      </p:sp>
      <p:sp>
        <p:nvSpPr>
          <p:cNvPr id="293" name="Google Shape;293;p31"/>
          <p:cNvSpPr/>
          <p:nvPr/>
        </p:nvSpPr>
        <p:spPr>
          <a:xfrm>
            <a:off x="3870412" y="866903"/>
            <a:ext cx="80847" cy="80847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4" name="Google Shape;294;p31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95" name="Google Shape;295;p31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" name="Google Shape;304;p31"/>
          <p:cNvGrpSpPr/>
          <p:nvPr/>
        </p:nvGrpSpPr>
        <p:grpSpPr>
          <a:xfrm>
            <a:off x="5138089" y="757530"/>
            <a:ext cx="3605746" cy="3762679"/>
            <a:chOff x="5138089" y="757530"/>
            <a:chExt cx="3605746" cy="3762679"/>
          </a:xfrm>
        </p:grpSpPr>
        <p:sp>
          <p:nvSpPr>
            <p:cNvPr id="305" name="Google Shape;305;p31"/>
            <p:cNvSpPr/>
            <p:nvPr/>
          </p:nvSpPr>
          <p:spPr>
            <a:xfrm rot="7198710">
              <a:off x="6604948" y="1367176"/>
              <a:ext cx="630918" cy="627700"/>
            </a:xfrm>
            <a:custGeom>
              <a:rect b="b" l="l" r="r" t="t"/>
              <a:pathLst>
                <a:path extrusionOk="0" h="206346" w="207404">
                  <a:moveTo>
                    <a:pt x="103944" y="65896"/>
                  </a:moveTo>
                  <a:cubicBezTo>
                    <a:pt x="114099" y="65896"/>
                    <a:pt x="124406" y="70041"/>
                    <a:pt x="132114" y="79198"/>
                  </a:cubicBezTo>
                  <a:cubicBezTo>
                    <a:pt x="145426" y="94943"/>
                    <a:pt x="143422" y="118417"/>
                    <a:pt x="127677" y="131728"/>
                  </a:cubicBezTo>
                  <a:lnTo>
                    <a:pt x="127677" y="131585"/>
                  </a:lnTo>
                  <a:cubicBezTo>
                    <a:pt x="120415" y="137698"/>
                    <a:pt x="112071" y="140425"/>
                    <a:pt x="103930" y="140425"/>
                  </a:cubicBezTo>
                  <a:cubicBezTo>
                    <a:pt x="83668" y="140425"/>
                    <a:pt x="64659" y="123539"/>
                    <a:pt x="66701" y="99952"/>
                  </a:cubicBezTo>
                  <a:cubicBezTo>
                    <a:pt x="68530" y="78838"/>
                    <a:pt x="86000" y="65896"/>
                    <a:pt x="103944" y="65896"/>
                  </a:cubicBezTo>
                  <a:close/>
                  <a:moveTo>
                    <a:pt x="102774" y="1"/>
                  </a:moveTo>
                  <a:cubicBezTo>
                    <a:pt x="96620" y="1"/>
                    <a:pt x="91449" y="4960"/>
                    <a:pt x="91178" y="11209"/>
                  </a:cubicBezTo>
                  <a:lnTo>
                    <a:pt x="90891" y="17507"/>
                  </a:lnTo>
                  <a:cubicBezTo>
                    <a:pt x="90748" y="22516"/>
                    <a:pt x="87456" y="26810"/>
                    <a:pt x="82589" y="28242"/>
                  </a:cubicBezTo>
                  <a:cubicBezTo>
                    <a:pt x="81015" y="28671"/>
                    <a:pt x="79297" y="29244"/>
                    <a:pt x="77723" y="29816"/>
                  </a:cubicBezTo>
                  <a:cubicBezTo>
                    <a:pt x="76506" y="30222"/>
                    <a:pt x="75252" y="30418"/>
                    <a:pt x="74008" y="30418"/>
                  </a:cubicBezTo>
                  <a:cubicBezTo>
                    <a:pt x="70424" y="30418"/>
                    <a:pt x="66929" y="28784"/>
                    <a:pt x="64698" y="25808"/>
                  </a:cubicBezTo>
                  <a:lnTo>
                    <a:pt x="60976" y="20799"/>
                  </a:lnTo>
                  <a:cubicBezTo>
                    <a:pt x="58608" y="17777"/>
                    <a:pt x="55122" y="16200"/>
                    <a:pt x="51633" y="16200"/>
                  </a:cubicBezTo>
                  <a:cubicBezTo>
                    <a:pt x="49008" y="16200"/>
                    <a:pt x="46381" y="17094"/>
                    <a:pt x="44229" y="18938"/>
                  </a:cubicBezTo>
                  <a:lnTo>
                    <a:pt x="30918" y="30102"/>
                  </a:lnTo>
                  <a:cubicBezTo>
                    <a:pt x="25908" y="34396"/>
                    <a:pt x="25335" y="41983"/>
                    <a:pt x="29773" y="46849"/>
                  </a:cubicBezTo>
                  <a:lnTo>
                    <a:pt x="34067" y="51573"/>
                  </a:lnTo>
                  <a:cubicBezTo>
                    <a:pt x="37502" y="55151"/>
                    <a:pt x="38218" y="60590"/>
                    <a:pt x="35784" y="64884"/>
                  </a:cubicBezTo>
                  <a:cubicBezTo>
                    <a:pt x="34925" y="66459"/>
                    <a:pt x="34067" y="68033"/>
                    <a:pt x="33351" y="69465"/>
                  </a:cubicBezTo>
                  <a:cubicBezTo>
                    <a:pt x="31443" y="73536"/>
                    <a:pt x="27385" y="76024"/>
                    <a:pt x="23089" y="76024"/>
                  </a:cubicBezTo>
                  <a:cubicBezTo>
                    <a:pt x="22552" y="76024"/>
                    <a:pt x="22011" y="75985"/>
                    <a:pt x="21471" y="75906"/>
                  </a:cubicBezTo>
                  <a:lnTo>
                    <a:pt x="15173" y="75047"/>
                  </a:lnTo>
                  <a:cubicBezTo>
                    <a:pt x="14730" y="74999"/>
                    <a:pt x="14290" y="74975"/>
                    <a:pt x="13855" y="74975"/>
                  </a:cubicBezTo>
                  <a:cubicBezTo>
                    <a:pt x="7823" y="74975"/>
                    <a:pt x="2682" y="79498"/>
                    <a:pt x="2147" y="85639"/>
                  </a:cubicBezTo>
                  <a:lnTo>
                    <a:pt x="573" y="102958"/>
                  </a:lnTo>
                  <a:cubicBezTo>
                    <a:pt x="0" y="109542"/>
                    <a:pt x="5153" y="115268"/>
                    <a:pt x="11738" y="115554"/>
                  </a:cubicBezTo>
                  <a:lnTo>
                    <a:pt x="18036" y="115840"/>
                  </a:lnTo>
                  <a:cubicBezTo>
                    <a:pt x="23045" y="115984"/>
                    <a:pt x="27339" y="119419"/>
                    <a:pt x="28771" y="124142"/>
                  </a:cubicBezTo>
                  <a:cubicBezTo>
                    <a:pt x="29200" y="125860"/>
                    <a:pt x="29773" y="127434"/>
                    <a:pt x="30345" y="129152"/>
                  </a:cubicBezTo>
                  <a:cubicBezTo>
                    <a:pt x="31920" y="133875"/>
                    <a:pt x="30345" y="139028"/>
                    <a:pt x="26337" y="142034"/>
                  </a:cubicBezTo>
                  <a:lnTo>
                    <a:pt x="21328" y="146042"/>
                  </a:lnTo>
                  <a:cubicBezTo>
                    <a:pt x="16032" y="150050"/>
                    <a:pt x="15316" y="157636"/>
                    <a:pt x="19610" y="162789"/>
                  </a:cubicBezTo>
                  <a:lnTo>
                    <a:pt x="30775" y="175957"/>
                  </a:lnTo>
                  <a:cubicBezTo>
                    <a:pt x="33020" y="178745"/>
                    <a:pt x="36313" y="180150"/>
                    <a:pt x="39634" y="180150"/>
                  </a:cubicBezTo>
                  <a:cubicBezTo>
                    <a:pt x="42451" y="180150"/>
                    <a:pt x="45288" y="179139"/>
                    <a:pt x="47521" y="177102"/>
                  </a:cubicBezTo>
                  <a:lnTo>
                    <a:pt x="52102" y="172808"/>
                  </a:lnTo>
                  <a:cubicBezTo>
                    <a:pt x="54335" y="170747"/>
                    <a:pt x="57134" y="169717"/>
                    <a:pt x="59975" y="169717"/>
                  </a:cubicBezTo>
                  <a:cubicBezTo>
                    <a:pt x="61869" y="169717"/>
                    <a:pt x="63782" y="170175"/>
                    <a:pt x="65556" y="171091"/>
                  </a:cubicBezTo>
                  <a:cubicBezTo>
                    <a:pt x="66988" y="171949"/>
                    <a:pt x="68562" y="172808"/>
                    <a:pt x="70137" y="173524"/>
                  </a:cubicBezTo>
                  <a:cubicBezTo>
                    <a:pt x="74574" y="175671"/>
                    <a:pt x="77150" y="180538"/>
                    <a:pt x="76578" y="185404"/>
                  </a:cubicBezTo>
                  <a:lnTo>
                    <a:pt x="75719" y="191702"/>
                  </a:lnTo>
                  <a:cubicBezTo>
                    <a:pt x="74860" y="198286"/>
                    <a:pt x="79727" y="204155"/>
                    <a:pt x="86311" y="204727"/>
                  </a:cubicBezTo>
                  <a:lnTo>
                    <a:pt x="103487" y="206302"/>
                  </a:lnTo>
                  <a:cubicBezTo>
                    <a:pt x="103830" y="206331"/>
                    <a:pt x="104170" y="206345"/>
                    <a:pt x="104508" y="206345"/>
                  </a:cubicBezTo>
                  <a:cubicBezTo>
                    <a:pt x="110784" y="206345"/>
                    <a:pt x="115955" y="201386"/>
                    <a:pt x="116226" y="195137"/>
                  </a:cubicBezTo>
                  <a:lnTo>
                    <a:pt x="116513" y="188839"/>
                  </a:lnTo>
                  <a:cubicBezTo>
                    <a:pt x="116656" y="183830"/>
                    <a:pt x="119948" y="179536"/>
                    <a:pt x="124814" y="178104"/>
                  </a:cubicBezTo>
                  <a:cubicBezTo>
                    <a:pt x="126389" y="177675"/>
                    <a:pt x="128107" y="177102"/>
                    <a:pt x="129681" y="176530"/>
                  </a:cubicBezTo>
                  <a:cubicBezTo>
                    <a:pt x="130897" y="176124"/>
                    <a:pt x="132142" y="175928"/>
                    <a:pt x="133372" y="175928"/>
                  </a:cubicBezTo>
                  <a:cubicBezTo>
                    <a:pt x="136916" y="175928"/>
                    <a:pt x="140331" y="177562"/>
                    <a:pt x="142563" y="180538"/>
                  </a:cubicBezTo>
                  <a:lnTo>
                    <a:pt x="146428" y="185547"/>
                  </a:lnTo>
                  <a:cubicBezTo>
                    <a:pt x="148785" y="188473"/>
                    <a:pt x="152249" y="190014"/>
                    <a:pt x="155720" y="190014"/>
                  </a:cubicBezTo>
                  <a:cubicBezTo>
                    <a:pt x="158363" y="190014"/>
                    <a:pt x="161009" y="189121"/>
                    <a:pt x="163175" y="187265"/>
                  </a:cubicBezTo>
                  <a:lnTo>
                    <a:pt x="176486" y="176100"/>
                  </a:lnTo>
                  <a:cubicBezTo>
                    <a:pt x="181496" y="171806"/>
                    <a:pt x="182068" y="164220"/>
                    <a:pt x="177488" y="159354"/>
                  </a:cubicBezTo>
                  <a:lnTo>
                    <a:pt x="173337" y="154773"/>
                  </a:lnTo>
                  <a:cubicBezTo>
                    <a:pt x="169902" y="151052"/>
                    <a:pt x="169186" y="145613"/>
                    <a:pt x="171620" y="141318"/>
                  </a:cubicBezTo>
                  <a:cubicBezTo>
                    <a:pt x="172478" y="139744"/>
                    <a:pt x="173337" y="138313"/>
                    <a:pt x="174053" y="136738"/>
                  </a:cubicBezTo>
                  <a:cubicBezTo>
                    <a:pt x="175961" y="132667"/>
                    <a:pt x="180019" y="130179"/>
                    <a:pt x="184315" y="130179"/>
                  </a:cubicBezTo>
                  <a:cubicBezTo>
                    <a:pt x="184852" y="130179"/>
                    <a:pt x="185392" y="130218"/>
                    <a:pt x="185933" y="130297"/>
                  </a:cubicBezTo>
                  <a:lnTo>
                    <a:pt x="192231" y="131156"/>
                  </a:lnTo>
                  <a:cubicBezTo>
                    <a:pt x="192739" y="131222"/>
                    <a:pt x="193242" y="131254"/>
                    <a:pt x="193739" y="131254"/>
                  </a:cubicBezTo>
                  <a:cubicBezTo>
                    <a:pt x="199689" y="131254"/>
                    <a:pt x="204728" y="126641"/>
                    <a:pt x="205256" y="120564"/>
                  </a:cubicBezTo>
                  <a:lnTo>
                    <a:pt x="206831" y="103245"/>
                  </a:lnTo>
                  <a:cubicBezTo>
                    <a:pt x="207403" y="96660"/>
                    <a:pt x="202251" y="90935"/>
                    <a:pt x="195666" y="90649"/>
                  </a:cubicBezTo>
                  <a:lnTo>
                    <a:pt x="189368" y="90362"/>
                  </a:lnTo>
                  <a:cubicBezTo>
                    <a:pt x="184359" y="90219"/>
                    <a:pt x="180065" y="86927"/>
                    <a:pt x="178633" y="82060"/>
                  </a:cubicBezTo>
                  <a:cubicBezTo>
                    <a:pt x="178204" y="80343"/>
                    <a:pt x="177631" y="78768"/>
                    <a:pt x="177059" y="77194"/>
                  </a:cubicBezTo>
                  <a:cubicBezTo>
                    <a:pt x="175484" y="72470"/>
                    <a:pt x="177059" y="67174"/>
                    <a:pt x="181067" y="64169"/>
                  </a:cubicBezTo>
                  <a:lnTo>
                    <a:pt x="185933" y="60447"/>
                  </a:lnTo>
                  <a:cubicBezTo>
                    <a:pt x="191229" y="56296"/>
                    <a:pt x="192088" y="48710"/>
                    <a:pt x="187794" y="43700"/>
                  </a:cubicBezTo>
                  <a:lnTo>
                    <a:pt x="176629" y="30389"/>
                  </a:lnTo>
                  <a:cubicBezTo>
                    <a:pt x="174288" y="27657"/>
                    <a:pt x="170967" y="26244"/>
                    <a:pt x="167642" y="26244"/>
                  </a:cubicBezTo>
                  <a:cubicBezTo>
                    <a:pt x="164870" y="26244"/>
                    <a:pt x="162095" y="27226"/>
                    <a:pt x="159883" y="29244"/>
                  </a:cubicBezTo>
                  <a:lnTo>
                    <a:pt x="155302" y="33538"/>
                  </a:lnTo>
                  <a:cubicBezTo>
                    <a:pt x="153069" y="35599"/>
                    <a:pt x="150218" y="36629"/>
                    <a:pt x="147367" y="36629"/>
                  </a:cubicBezTo>
                  <a:cubicBezTo>
                    <a:pt x="145466" y="36629"/>
                    <a:pt x="143565" y="36171"/>
                    <a:pt x="141847" y="35255"/>
                  </a:cubicBezTo>
                  <a:cubicBezTo>
                    <a:pt x="140273" y="34396"/>
                    <a:pt x="138842" y="33538"/>
                    <a:pt x="137267" y="32822"/>
                  </a:cubicBezTo>
                  <a:cubicBezTo>
                    <a:pt x="132687" y="30675"/>
                    <a:pt x="130110" y="25808"/>
                    <a:pt x="130826" y="20942"/>
                  </a:cubicBezTo>
                  <a:lnTo>
                    <a:pt x="131685" y="14644"/>
                  </a:lnTo>
                  <a:cubicBezTo>
                    <a:pt x="132544" y="8060"/>
                    <a:pt x="127677" y="2191"/>
                    <a:pt x="121093" y="1618"/>
                  </a:cubicBezTo>
                  <a:lnTo>
                    <a:pt x="103774" y="44"/>
                  </a:lnTo>
                  <a:cubicBezTo>
                    <a:pt x="103438" y="15"/>
                    <a:pt x="103104" y="1"/>
                    <a:pt x="102774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6" name="Google Shape;306;p31"/>
            <p:cNvGrpSpPr/>
            <p:nvPr/>
          </p:nvGrpSpPr>
          <p:grpSpPr>
            <a:xfrm>
              <a:off x="5536526" y="2174241"/>
              <a:ext cx="858975" cy="300968"/>
              <a:chOff x="2271950" y="2722775"/>
              <a:chExt cx="575875" cy="201775"/>
            </a:xfrm>
          </p:grpSpPr>
          <p:sp>
            <p:nvSpPr>
              <p:cNvPr id="307" name="Google Shape;307;p31"/>
              <p:cNvSpPr/>
              <p:nvPr/>
            </p:nvSpPr>
            <p:spPr>
              <a:xfrm>
                <a:off x="2562325" y="2722775"/>
                <a:ext cx="285500" cy="201775"/>
              </a:xfrm>
              <a:custGeom>
                <a:rect b="b" l="l" r="r" t="t"/>
                <a:pathLst>
                  <a:path extrusionOk="0" fill="none" h="8071" w="11420">
                    <a:moveTo>
                      <a:pt x="0" y="0"/>
                    </a:moveTo>
                    <a:cubicBezTo>
                      <a:pt x="2280" y="0"/>
                      <a:pt x="4240" y="1639"/>
                      <a:pt x="4668" y="3884"/>
                    </a:cubicBezTo>
                    <a:cubicBezTo>
                      <a:pt x="6395" y="3403"/>
                      <a:pt x="8177" y="4418"/>
                      <a:pt x="8640" y="6164"/>
                    </a:cubicBezTo>
                    <a:cubicBezTo>
                      <a:pt x="9976" y="5594"/>
                      <a:pt x="11419" y="6645"/>
                      <a:pt x="11294" y="8070"/>
                    </a:cubicBezTo>
                    <a:lnTo>
                      <a:pt x="8444" y="8070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31"/>
              <p:cNvSpPr/>
              <p:nvPr/>
            </p:nvSpPr>
            <p:spPr>
              <a:xfrm>
                <a:off x="2501750" y="2722775"/>
                <a:ext cx="36100" cy="13375"/>
              </a:xfrm>
              <a:custGeom>
                <a:rect b="b" l="l" r="r" t="t"/>
                <a:pathLst>
                  <a:path extrusionOk="0" fill="none" h="535" w="1444">
                    <a:moveTo>
                      <a:pt x="1443" y="0"/>
                    </a:moveTo>
                    <a:cubicBezTo>
                      <a:pt x="1443" y="0"/>
                      <a:pt x="428" y="107"/>
                      <a:pt x="0" y="535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31"/>
              <p:cNvSpPr/>
              <p:nvPr/>
            </p:nvSpPr>
            <p:spPr>
              <a:xfrm>
                <a:off x="2271950" y="2870625"/>
                <a:ext cx="477450" cy="53475"/>
              </a:xfrm>
              <a:custGeom>
                <a:rect b="b" l="l" r="r" t="t"/>
                <a:pathLst>
                  <a:path extrusionOk="0" fill="none" h="2139" w="19098">
                    <a:moveTo>
                      <a:pt x="19097" y="2138"/>
                    </a:moveTo>
                    <a:lnTo>
                      <a:pt x="0" y="2138"/>
                    </a:lnTo>
                    <a:cubicBezTo>
                      <a:pt x="0" y="2138"/>
                      <a:pt x="374" y="1"/>
                      <a:pt x="2476" y="179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31"/>
              <p:cNvSpPr/>
              <p:nvPr/>
            </p:nvSpPr>
            <p:spPr>
              <a:xfrm>
                <a:off x="2709725" y="2836775"/>
                <a:ext cx="39675" cy="20950"/>
              </a:xfrm>
              <a:custGeom>
                <a:rect b="b" l="l" r="r" t="t"/>
                <a:pathLst>
                  <a:path extrusionOk="0" fill="none" h="838" w="1587">
                    <a:moveTo>
                      <a:pt x="1" y="1"/>
                    </a:moveTo>
                    <a:cubicBezTo>
                      <a:pt x="1" y="1"/>
                      <a:pt x="1159" y="108"/>
                      <a:pt x="1586" y="838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31"/>
              <p:cNvSpPr/>
              <p:nvPr/>
            </p:nvSpPr>
            <p:spPr>
              <a:xfrm>
                <a:off x="2375275" y="2798475"/>
                <a:ext cx="85075" cy="27200"/>
              </a:xfrm>
              <a:custGeom>
                <a:rect b="b" l="l" r="r" t="t"/>
                <a:pathLst>
                  <a:path extrusionOk="0" fill="none" h="1088" w="3403">
                    <a:moveTo>
                      <a:pt x="3403" y="357"/>
                    </a:moveTo>
                    <a:cubicBezTo>
                      <a:pt x="3403" y="357"/>
                      <a:pt x="1301" y="1"/>
                      <a:pt x="0" y="1087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2" name="Google Shape;312;p31"/>
            <p:cNvSpPr/>
            <p:nvPr/>
          </p:nvSpPr>
          <p:spPr>
            <a:xfrm rot="8100000">
              <a:off x="6648045" y="2782815"/>
              <a:ext cx="969401" cy="964456"/>
            </a:xfrm>
            <a:custGeom>
              <a:rect b="b" l="l" r="r" t="t"/>
              <a:pathLst>
                <a:path extrusionOk="0" h="206346" w="207404">
                  <a:moveTo>
                    <a:pt x="103944" y="65896"/>
                  </a:moveTo>
                  <a:cubicBezTo>
                    <a:pt x="114099" y="65896"/>
                    <a:pt x="124406" y="70041"/>
                    <a:pt x="132114" y="79198"/>
                  </a:cubicBezTo>
                  <a:cubicBezTo>
                    <a:pt x="145426" y="94943"/>
                    <a:pt x="143422" y="118417"/>
                    <a:pt x="127677" y="131728"/>
                  </a:cubicBezTo>
                  <a:lnTo>
                    <a:pt x="127677" y="131585"/>
                  </a:lnTo>
                  <a:cubicBezTo>
                    <a:pt x="120415" y="137698"/>
                    <a:pt x="112071" y="140425"/>
                    <a:pt x="103930" y="140425"/>
                  </a:cubicBezTo>
                  <a:cubicBezTo>
                    <a:pt x="83668" y="140425"/>
                    <a:pt x="64659" y="123539"/>
                    <a:pt x="66701" y="99952"/>
                  </a:cubicBezTo>
                  <a:cubicBezTo>
                    <a:pt x="68530" y="78838"/>
                    <a:pt x="86000" y="65896"/>
                    <a:pt x="103944" y="65896"/>
                  </a:cubicBezTo>
                  <a:close/>
                  <a:moveTo>
                    <a:pt x="102774" y="1"/>
                  </a:moveTo>
                  <a:cubicBezTo>
                    <a:pt x="96620" y="1"/>
                    <a:pt x="91449" y="4960"/>
                    <a:pt x="91178" y="11209"/>
                  </a:cubicBezTo>
                  <a:lnTo>
                    <a:pt x="90891" y="17507"/>
                  </a:lnTo>
                  <a:cubicBezTo>
                    <a:pt x="90748" y="22516"/>
                    <a:pt x="87456" y="26810"/>
                    <a:pt x="82589" y="28242"/>
                  </a:cubicBezTo>
                  <a:cubicBezTo>
                    <a:pt x="81015" y="28671"/>
                    <a:pt x="79297" y="29244"/>
                    <a:pt x="77723" y="29816"/>
                  </a:cubicBezTo>
                  <a:cubicBezTo>
                    <a:pt x="76506" y="30222"/>
                    <a:pt x="75252" y="30418"/>
                    <a:pt x="74008" y="30418"/>
                  </a:cubicBezTo>
                  <a:cubicBezTo>
                    <a:pt x="70424" y="30418"/>
                    <a:pt x="66929" y="28784"/>
                    <a:pt x="64698" y="25808"/>
                  </a:cubicBezTo>
                  <a:lnTo>
                    <a:pt x="60976" y="20799"/>
                  </a:lnTo>
                  <a:cubicBezTo>
                    <a:pt x="58608" y="17777"/>
                    <a:pt x="55122" y="16200"/>
                    <a:pt x="51633" y="16200"/>
                  </a:cubicBezTo>
                  <a:cubicBezTo>
                    <a:pt x="49008" y="16200"/>
                    <a:pt x="46381" y="17094"/>
                    <a:pt x="44229" y="18938"/>
                  </a:cubicBezTo>
                  <a:lnTo>
                    <a:pt x="30918" y="30102"/>
                  </a:lnTo>
                  <a:cubicBezTo>
                    <a:pt x="25908" y="34396"/>
                    <a:pt x="25335" y="41983"/>
                    <a:pt x="29773" y="46849"/>
                  </a:cubicBezTo>
                  <a:lnTo>
                    <a:pt x="34067" y="51573"/>
                  </a:lnTo>
                  <a:cubicBezTo>
                    <a:pt x="37502" y="55151"/>
                    <a:pt x="38218" y="60590"/>
                    <a:pt x="35784" y="64884"/>
                  </a:cubicBezTo>
                  <a:cubicBezTo>
                    <a:pt x="34925" y="66459"/>
                    <a:pt x="34067" y="68033"/>
                    <a:pt x="33351" y="69465"/>
                  </a:cubicBezTo>
                  <a:cubicBezTo>
                    <a:pt x="31443" y="73536"/>
                    <a:pt x="27385" y="76024"/>
                    <a:pt x="23089" y="76024"/>
                  </a:cubicBezTo>
                  <a:cubicBezTo>
                    <a:pt x="22552" y="76024"/>
                    <a:pt x="22011" y="75985"/>
                    <a:pt x="21471" y="75906"/>
                  </a:cubicBezTo>
                  <a:lnTo>
                    <a:pt x="15173" y="75047"/>
                  </a:lnTo>
                  <a:cubicBezTo>
                    <a:pt x="14730" y="74999"/>
                    <a:pt x="14290" y="74975"/>
                    <a:pt x="13855" y="74975"/>
                  </a:cubicBezTo>
                  <a:cubicBezTo>
                    <a:pt x="7823" y="74975"/>
                    <a:pt x="2682" y="79498"/>
                    <a:pt x="2147" y="85639"/>
                  </a:cubicBezTo>
                  <a:lnTo>
                    <a:pt x="573" y="102958"/>
                  </a:lnTo>
                  <a:cubicBezTo>
                    <a:pt x="0" y="109542"/>
                    <a:pt x="5153" y="115268"/>
                    <a:pt x="11738" y="115554"/>
                  </a:cubicBezTo>
                  <a:lnTo>
                    <a:pt x="18036" y="115840"/>
                  </a:lnTo>
                  <a:cubicBezTo>
                    <a:pt x="23045" y="115984"/>
                    <a:pt x="27339" y="119419"/>
                    <a:pt x="28771" y="124142"/>
                  </a:cubicBezTo>
                  <a:cubicBezTo>
                    <a:pt x="29200" y="125860"/>
                    <a:pt x="29773" y="127434"/>
                    <a:pt x="30345" y="129152"/>
                  </a:cubicBezTo>
                  <a:cubicBezTo>
                    <a:pt x="31920" y="133875"/>
                    <a:pt x="30345" y="139028"/>
                    <a:pt x="26337" y="142034"/>
                  </a:cubicBezTo>
                  <a:lnTo>
                    <a:pt x="21328" y="146042"/>
                  </a:lnTo>
                  <a:cubicBezTo>
                    <a:pt x="16032" y="150050"/>
                    <a:pt x="15316" y="157636"/>
                    <a:pt x="19610" y="162789"/>
                  </a:cubicBezTo>
                  <a:lnTo>
                    <a:pt x="30775" y="175957"/>
                  </a:lnTo>
                  <a:cubicBezTo>
                    <a:pt x="33020" y="178745"/>
                    <a:pt x="36313" y="180150"/>
                    <a:pt x="39634" y="180150"/>
                  </a:cubicBezTo>
                  <a:cubicBezTo>
                    <a:pt x="42451" y="180150"/>
                    <a:pt x="45288" y="179139"/>
                    <a:pt x="47521" y="177102"/>
                  </a:cubicBezTo>
                  <a:lnTo>
                    <a:pt x="52102" y="172808"/>
                  </a:lnTo>
                  <a:cubicBezTo>
                    <a:pt x="54335" y="170747"/>
                    <a:pt x="57134" y="169717"/>
                    <a:pt x="59975" y="169717"/>
                  </a:cubicBezTo>
                  <a:cubicBezTo>
                    <a:pt x="61869" y="169717"/>
                    <a:pt x="63782" y="170175"/>
                    <a:pt x="65556" y="171091"/>
                  </a:cubicBezTo>
                  <a:cubicBezTo>
                    <a:pt x="66988" y="171949"/>
                    <a:pt x="68562" y="172808"/>
                    <a:pt x="70137" y="173524"/>
                  </a:cubicBezTo>
                  <a:cubicBezTo>
                    <a:pt x="74574" y="175671"/>
                    <a:pt x="77150" y="180538"/>
                    <a:pt x="76578" y="185404"/>
                  </a:cubicBezTo>
                  <a:lnTo>
                    <a:pt x="75719" y="191702"/>
                  </a:lnTo>
                  <a:cubicBezTo>
                    <a:pt x="74860" y="198286"/>
                    <a:pt x="79727" y="204155"/>
                    <a:pt x="86311" y="204727"/>
                  </a:cubicBezTo>
                  <a:lnTo>
                    <a:pt x="103487" y="206302"/>
                  </a:lnTo>
                  <a:cubicBezTo>
                    <a:pt x="103830" y="206331"/>
                    <a:pt x="104170" y="206345"/>
                    <a:pt x="104508" y="206345"/>
                  </a:cubicBezTo>
                  <a:cubicBezTo>
                    <a:pt x="110784" y="206345"/>
                    <a:pt x="115955" y="201386"/>
                    <a:pt x="116226" y="195137"/>
                  </a:cubicBezTo>
                  <a:lnTo>
                    <a:pt x="116513" y="188839"/>
                  </a:lnTo>
                  <a:cubicBezTo>
                    <a:pt x="116656" y="183830"/>
                    <a:pt x="119948" y="179536"/>
                    <a:pt x="124814" y="178104"/>
                  </a:cubicBezTo>
                  <a:cubicBezTo>
                    <a:pt x="126389" y="177675"/>
                    <a:pt x="128107" y="177102"/>
                    <a:pt x="129681" y="176530"/>
                  </a:cubicBezTo>
                  <a:cubicBezTo>
                    <a:pt x="130897" y="176124"/>
                    <a:pt x="132142" y="175928"/>
                    <a:pt x="133372" y="175928"/>
                  </a:cubicBezTo>
                  <a:cubicBezTo>
                    <a:pt x="136916" y="175928"/>
                    <a:pt x="140331" y="177562"/>
                    <a:pt x="142563" y="180538"/>
                  </a:cubicBezTo>
                  <a:lnTo>
                    <a:pt x="146428" y="185547"/>
                  </a:lnTo>
                  <a:cubicBezTo>
                    <a:pt x="148785" y="188473"/>
                    <a:pt x="152249" y="190014"/>
                    <a:pt x="155720" y="190014"/>
                  </a:cubicBezTo>
                  <a:cubicBezTo>
                    <a:pt x="158363" y="190014"/>
                    <a:pt x="161009" y="189121"/>
                    <a:pt x="163175" y="187265"/>
                  </a:cubicBezTo>
                  <a:lnTo>
                    <a:pt x="176486" y="176100"/>
                  </a:lnTo>
                  <a:cubicBezTo>
                    <a:pt x="181496" y="171806"/>
                    <a:pt x="182068" y="164220"/>
                    <a:pt x="177488" y="159354"/>
                  </a:cubicBezTo>
                  <a:lnTo>
                    <a:pt x="173337" y="154773"/>
                  </a:lnTo>
                  <a:cubicBezTo>
                    <a:pt x="169902" y="151052"/>
                    <a:pt x="169186" y="145613"/>
                    <a:pt x="171620" y="141318"/>
                  </a:cubicBezTo>
                  <a:cubicBezTo>
                    <a:pt x="172478" y="139744"/>
                    <a:pt x="173337" y="138313"/>
                    <a:pt x="174053" y="136738"/>
                  </a:cubicBezTo>
                  <a:cubicBezTo>
                    <a:pt x="175961" y="132667"/>
                    <a:pt x="180019" y="130179"/>
                    <a:pt x="184315" y="130179"/>
                  </a:cubicBezTo>
                  <a:cubicBezTo>
                    <a:pt x="184852" y="130179"/>
                    <a:pt x="185392" y="130218"/>
                    <a:pt x="185933" y="130297"/>
                  </a:cubicBezTo>
                  <a:lnTo>
                    <a:pt x="192231" y="131156"/>
                  </a:lnTo>
                  <a:cubicBezTo>
                    <a:pt x="192739" y="131222"/>
                    <a:pt x="193242" y="131254"/>
                    <a:pt x="193739" y="131254"/>
                  </a:cubicBezTo>
                  <a:cubicBezTo>
                    <a:pt x="199689" y="131254"/>
                    <a:pt x="204728" y="126641"/>
                    <a:pt x="205256" y="120564"/>
                  </a:cubicBezTo>
                  <a:lnTo>
                    <a:pt x="206831" y="103245"/>
                  </a:lnTo>
                  <a:cubicBezTo>
                    <a:pt x="207403" y="96660"/>
                    <a:pt x="202251" y="90935"/>
                    <a:pt x="195666" y="90649"/>
                  </a:cubicBezTo>
                  <a:lnTo>
                    <a:pt x="189368" y="90362"/>
                  </a:lnTo>
                  <a:cubicBezTo>
                    <a:pt x="184359" y="90219"/>
                    <a:pt x="180065" y="86927"/>
                    <a:pt x="178633" y="82060"/>
                  </a:cubicBezTo>
                  <a:cubicBezTo>
                    <a:pt x="178204" y="80343"/>
                    <a:pt x="177631" y="78768"/>
                    <a:pt x="177059" y="77194"/>
                  </a:cubicBezTo>
                  <a:cubicBezTo>
                    <a:pt x="175484" y="72470"/>
                    <a:pt x="177059" y="67174"/>
                    <a:pt x="181067" y="64169"/>
                  </a:cubicBezTo>
                  <a:lnTo>
                    <a:pt x="185933" y="60447"/>
                  </a:lnTo>
                  <a:cubicBezTo>
                    <a:pt x="191229" y="56296"/>
                    <a:pt x="192088" y="48710"/>
                    <a:pt x="187794" y="43700"/>
                  </a:cubicBezTo>
                  <a:lnTo>
                    <a:pt x="176629" y="30389"/>
                  </a:lnTo>
                  <a:cubicBezTo>
                    <a:pt x="174288" y="27657"/>
                    <a:pt x="170967" y="26244"/>
                    <a:pt x="167642" y="26244"/>
                  </a:cubicBezTo>
                  <a:cubicBezTo>
                    <a:pt x="164870" y="26244"/>
                    <a:pt x="162095" y="27226"/>
                    <a:pt x="159883" y="29244"/>
                  </a:cubicBezTo>
                  <a:lnTo>
                    <a:pt x="155302" y="33538"/>
                  </a:lnTo>
                  <a:cubicBezTo>
                    <a:pt x="153069" y="35599"/>
                    <a:pt x="150218" y="36629"/>
                    <a:pt x="147367" y="36629"/>
                  </a:cubicBezTo>
                  <a:cubicBezTo>
                    <a:pt x="145466" y="36629"/>
                    <a:pt x="143565" y="36171"/>
                    <a:pt x="141847" y="35255"/>
                  </a:cubicBezTo>
                  <a:cubicBezTo>
                    <a:pt x="140273" y="34396"/>
                    <a:pt x="138842" y="33538"/>
                    <a:pt x="137267" y="32822"/>
                  </a:cubicBezTo>
                  <a:cubicBezTo>
                    <a:pt x="132687" y="30675"/>
                    <a:pt x="130110" y="25808"/>
                    <a:pt x="130826" y="20942"/>
                  </a:cubicBezTo>
                  <a:lnTo>
                    <a:pt x="131685" y="14644"/>
                  </a:lnTo>
                  <a:cubicBezTo>
                    <a:pt x="132544" y="8060"/>
                    <a:pt x="127677" y="2191"/>
                    <a:pt x="121093" y="1618"/>
                  </a:cubicBezTo>
                  <a:lnTo>
                    <a:pt x="103774" y="44"/>
                  </a:lnTo>
                  <a:cubicBezTo>
                    <a:pt x="103438" y="15"/>
                    <a:pt x="103104" y="1"/>
                    <a:pt x="10277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1"/>
            <p:cNvSpPr/>
            <p:nvPr/>
          </p:nvSpPr>
          <p:spPr>
            <a:xfrm rot="7198710">
              <a:off x="5934873" y="3298064"/>
              <a:ext cx="630918" cy="627700"/>
            </a:xfrm>
            <a:custGeom>
              <a:rect b="b" l="l" r="r" t="t"/>
              <a:pathLst>
                <a:path extrusionOk="0" h="206346" w="207404">
                  <a:moveTo>
                    <a:pt x="103944" y="65896"/>
                  </a:moveTo>
                  <a:cubicBezTo>
                    <a:pt x="114099" y="65896"/>
                    <a:pt x="124406" y="70041"/>
                    <a:pt x="132114" y="79198"/>
                  </a:cubicBezTo>
                  <a:cubicBezTo>
                    <a:pt x="145426" y="94943"/>
                    <a:pt x="143422" y="118417"/>
                    <a:pt x="127677" y="131728"/>
                  </a:cubicBezTo>
                  <a:lnTo>
                    <a:pt x="127677" y="131585"/>
                  </a:lnTo>
                  <a:cubicBezTo>
                    <a:pt x="120415" y="137698"/>
                    <a:pt x="112071" y="140425"/>
                    <a:pt x="103930" y="140425"/>
                  </a:cubicBezTo>
                  <a:cubicBezTo>
                    <a:pt x="83668" y="140425"/>
                    <a:pt x="64659" y="123539"/>
                    <a:pt x="66701" y="99952"/>
                  </a:cubicBezTo>
                  <a:cubicBezTo>
                    <a:pt x="68530" y="78838"/>
                    <a:pt x="86000" y="65896"/>
                    <a:pt x="103944" y="65896"/>
                  </a:cubicBezTo>
                  <a:close/>
                  <a:moveTo>
                    <a:pt x="102774" y="1"/>
                  </a:moveTo>
                  <a:cubicBezTo>
                    <a:pt x="96620" y="1"/>
                    <a:pt x="91449" y="4960"/>
                    <a:pt x="91178" y="11209"/>
                  </a:cubicBezTo>
                  <a:lnTo>
                    <a:pt x="90891" y="17507"/>
                  </a:lnTo>
                  <a:cubicBezTo>
                    <a:pt x="90748" y="22516"/>
                    <a:pt x="87456" y="26810"/>
                    <a:pt x="82589" y="28242"/>
                  </a:cubicBezTo>
                  <a:cubicBezTo>
                    <a:pt x="81015" y="28671"/>
                    <a:pt x="79297" y="29244"/>
                    <a:pt x="77723" y="29816"/>
                  </a:cubicBezTo>
                  <a:cubicBezTo>
                    <a:pt x="76506" y="30222"/>
                    <a:pt x="75252" y="30418"/>
                    <a:pt x="74008" y="30418"/>
                  </a:cubicBezTo>
                  <a:cubicBezTo>
                    <a:pt x="70424" y="30418"/>
                    <a:pt x="66929" y="28784"/>
                    <a:pt x="64698" y="25808"/>
                  </a:cubicBezTo>
                  <a:lnTo>
                    <a:pt x="60976" y="20799"/>
                  </a:lnTo>
                  <a:cubicBezTo>
                    <a:pt x="58608" y="17777"/>
                    <a:pt x="55122" y="16200"/>
                    <a:pt x="51633" y="16200"/>
                  </a:cubicBezTo>
                  <a:cubicBezTo>
                    <a:pt x="49008" y="16200"/>
                    <a:pt x="46381" y="17094"/>
                    <a:pt x="44229" y="18938"/>
                  </a:cubicBezTo>
                  <a:lnTo>
                    <a:pt x="30918" y="30102"/>
                  </a:lnTo>
                  <a:cubicBezTo>
                    <a:pt x="25908" y="34396"/>
                    <a:pt x="25335" y="41983"/>
                    <a:pt x="29773" y="46849"/>
                  </a:cubicBezTo>
                  <a:lnTo>
                    <a:pt x="34067" y="51573"/>
                  </a:lnTo>
                  <a:cubicBezTo>
                    <a:pt x="37502" y="55151"/>
                    <a:pt x="38218" y="60590"/>
                    <a:pt x="35784" y="64884"/>
                  </a:cubicBezTo>
                  <a:cubicBezTo>
                    <a:pt x="34925" y="66459"/>
                    <a:pt x="34067" y="68033"/>
                    <a:pt x="33351" y="69465"/>
                  </a:cubicBezTo>
                  <a:cubicBezTo>
                    <a:pt x="31443" y="73536"/>
                    <a:pt x="27385" y="76024"/>
                    <a:pt x="23089" y="76024"/>
                  </a:cubicBezTo>
                  <a:cubicBezTo>
                    <a:pt x="22552" y="76024"/>
                    <a:pt x="22011" y="75985"/>
                    <a:pt x="21471" y="75906"/>
                  </a:cubicBezTo>
                  <a:lnTo>
                    <a:pt x="15173" y="75047"/>
                  </a:lnTo>
                  <a:cubicBezTo>
                    <a:pt x="14730" y="74999"/>
                    <a:pt x="14290" y="74975"/>
                    <a:pt x="13855" y="74975"/>
                  </a:cubicBezTo>
                  <a:cubicBezTo>
                    <a:pt x="7823" y="74975"/>
                    <a:pt x="2682" y="79498"/>
                    <a:pt x="2147" y="85639"/>
                  </a:cubicBezTo>
                  <a:lnTo>
                    <a:pt x="573" y="102958"/>
                  </a:lnTo>
                  <a:cubicBezTo>
                    <a:pt x="0" y="109542"/>
                    <a:pt x="5153" y="115268"/>
                    <a:pt x="11738" y="115554"/>
                  </a:cubicBezTo>
                  <a:lnTo>
                    <a:pt x="18036" y="115840"/>
                  </a:lnTo>
                  <a:cubicBezTo>
                    <a:pt x="23045" y="115984"/>
                    <a:pt x="27339" y="119419"/>
                    <a:pt x="28771" y="124142"/>
                  </a:cubicBezTo>
                  <a:cubicBezTo>
                    <a:pt x="29200" y="125860"/>
                    <a:pt x="29773" y="127434"/>
                    <a:pt x="30345" y="129152"/>
                  </a:cubicBezTo>
                  <a:cubicBezTo>
                    <a:pt x="31920" y="133875"/>
                    <a:pt x="30345" y="139028"/>
                    <a:pt x="26337" y="142034"/>
                  </a:cubicBezTo>
                  <a:lnTo>
                    <a:pt x="21328" y="146042"/>
                  </a:lnTo>
                  <a:cubicBezTo>
                    <a:pt x="16032" y="150050"/>
                    <a:pt x="15316" y="157636"/>
                    <a:pt x="19610" y="162789"/>
                  </a:cubicBezTo>
                  <a:lnTo>
                    <a:pt x="30775" y="175957"/>
                  </a:lnTo>
                  <a:cubicBezTo>
                    <a:pt x="33020" y="178745"/>
                    <a:pt x="36313" y="180150"/>
                    <a:pt x="39634" y="180150"/>
                  </a:cubicBezTo>
                  <a:cubicBezTo>
                    <a:pt x="42451" y="180150"/>
                    <a:pt x="45288" y="179139"/>
                    <a:pt x="47521" y="177102"/>
                  </a:cubicBezTo>
                  <a:lnTo>
                    <a:pt x="52102" y="172808"/>
                  </a:lnTo>
                  <a:cubicBezTo>
                    <a:pt x="54335" y="170747"/>
                    <a:pt x="57134" y="169717"/>
                    <a:pt x="59975" y="169717"/>
                  </a:cubicBezTo>
                  <a:cubicBezTo>
                    <a:pt x="61869" y="169717"/>
                    <a:pt x="63782" y="170175"/>
                    <a:pt x="65556" y="171091"/>
                  </a:cubicBezTo>
                  <a:cubicBezTo>
                    <a:pt x="66988" y="171949"/>
                    <a:pt x="68562" y="172808"/>
                    <a:pt x="70137" y="173524"/>
                  </a:cubicBezTo>
                  <a:cubicBezTo>
                    <a:pt x="74574" y="175671"/>
                    <a:pt x="77150" y="180538"/>
                    <a:pt x="76578" y="185404"/>
                  </a:cubicBezTo>
                  <a:lnTo>
                    <a:pt x="75719" y="191702"/>
                  </a:lnTo>
                  <a:cubicBezTo>
                    <a:pt x="74860" y="198286"/>
                    <a:pt x="79727" y="204155"/>
                    <a:pt x="86311" y="204727"/>
                  </a:cubicBezTo>
                  <a:lnTo>
                    <a:pt x="103487" y="206302"/>
                  </a:lnTo>
                  <a:cubicBezTo>
                    <a:pt x="103830" y="206331"/>
                    <a:pt x="104170" y="206345"/>
                    <a:pt x="104508" y="206345"/>
                  </a:cubicBezTo>
                  <a:cubicBezTo>
                    <a:pt x="110784" y="206345"/>
                    <a:pt x="115955" y="201386"/>
                    <a:pt x="116226" y="195137"/>
                  </a:cubicBezTo>
                  <a:lnTo>
                    <a:pt x="116513" y="188839"/>
                  </a:lnTo>
                  <a:cubicBezTo>
                    <a:pt x="116656" y="183830"/>
                    <a:pt x="119948" y="179536"/>
                    <a:pt x="124814" y="178104"/>
                  </a:cubicBezTo>
                  <a:cubicBezTo>
                    <a:pt x="126389" y="177675"/>
                    <a:pt x="128107" y="177102"/>
                    <a:pt x="129681" y="176530"/>
                  </a:cubicBezTo>
                  <a:cubicBezTo>
                    <a:pt x="130897" y="176124"/>
                    <a:pt x="132142" y="175928"/>
                    <a:pt x="133372" y="175928"/>
                  </a:cubicBezTo>
                  <a:cubicBezTo>
                    <a:pt x="136916" y="175928"/>
                    <a:pt x="140331" y="177562"/>
                    <a:pt x="142563" y="180538"/>
                  </a:cubicBezTo>
                  <a:lnTo>
                    <a:pt x="146428" y="185547"/>
                  </a:lnTo>
                  <a:cubicBezTo>
                    <a:pt x="148785" y="188473"/>
                    <a:pt x="152249" y="190014"/>
                    <a:pt x="155720" y="190014"/>
                  </a:cubicBezTo>
                  <a:cubicBezTo>
                    <a:pt x="158363" y="190014"/>
                    <a:pt x="161009" y="189121"/>
                    <a:pt x="163175" y="187265"/>
                  </a:cubicBezTo>
                  <a:lnTo>
                    <a:pt x="176486" y="176100"/>
                  </a:lnTo>
                  <a:cubicBezTo>
                    <a:pt x="181496" y="171806"/>
                    <a:pt x="182068" y="164220"/>
                    <a:pt x="177488" y="159354"/>
                  </a:cubicBezTo>
                  <a:lnTo>
                    <a:pt x="173337" y="154773"/>
                  </a:lnTo>
                  <a:cubicBezTo>
                    <a:pt x="169902" y="151052"/>
                    <a:pt x="169186" y="145613"/>
                    <a:pt x="171620" y="141318"/>
                  </a:cubicBezTo>
                  <a:cubicBezTo>
                    <a:pt x="172478" y="139744"/>
                    <a:pt x="173337" y="138313"/>
                    <a:pt x="174053" y="136738"/>
                  </a:cubicBezTo>
                  <a:cubicBezTo>
                    <a:pt x="175961" y="132667"/>
                    <a:pt x="180019" y="130179"/>
                    <a:pt x="184315" y="130179"/>
                  </a:cubicBezTo>
                  <a:cubicBezTo>
                    <a:pt x="184852" y="130179"/>
                    <a:pt x="185392" y="130218"/>
                    <a:pt x="185933" y="130297"/>
                  </a:cubicBezTo>
                  <a:lnTo>
                    <a:pt x="192231" y="131156"/>
                  </a:lnTo>
                  <a:cubicBezTo>
                    <a:pt x="192739" y="131222"/>
                    <a:pt x="193242" y="131254"/>
                    <a:pt x="193739" y="131254"/>
                  </a:cubicBezTo>
                  <a:cubicBezTo>
                    <a:pt x="199689" y="131254"/>
                    <a:pt x="204728" y="126641"/>
                    <a:pt x="205256" y="120564"/>
                  </a:cubicBezTo>
                  <a:lnTo>
                    <a:pt x="206831" y="103245"/>
                  </a:lnTo>
                  <a:cubicBezTo>
                    <a:pt x="207403" y="96660"/>
                    <a:pt x="202251" y="90935"/>
                    <a:pt x="195666" y="90649"/>
                  </a:cubicBezTo>
                  <a:lnTo>
                    <a:pt x="189368" y="90362"/>
                  </a:lnTo>
                  <a:cubicBezTo>
                    <a:pt x="184359" y="90219"/>
                    <a:pt x="180065" y="86927"/>
                    <a:pt x="178633" y="82060"/>
                  </a:cubicBezTo>
                  <a:cubicBezTo>
                    <a:pt x="178204" y="80343"/>
                    <a:pt x="177631" y="78768"/>
                    <a:pt x="177059" y="77194"/>
                  </a:cubicBezTo>
                  <a:cubicBezTo>
                    <a:pt x="175484" y="72470"/>
                    <a:pt x="177059" y="67174"/>
                    <a:pt x="181067" y="64169"/>
                  </a:cubicBezTo>
                  <a:lnTo>
                    <a:pt x="185933" y="60447"/>
                  </a:lnTo>
                  <a:cubicBezTo>
                    <a:pt x="191229" y="56296"/>
                    <a:pt x="192088" y="48710"/>
                    <a:pt x="187794" y="43700"/>
                  </a:cubicBezTo>
                  <a:lnTo>
                    <a:pt x="176629" y="30389"/>
                  </a:lnTo>
                  <a:cubicBezTo>
                    <a:pt x="174288" y="27657"/>
                    <a:pt x="170967" y="26244"/>
                    <a:pt x="167642" y="26244"/>
                  </a:cubicBezTo>
                  <a:cubicBezTo>
                    <a:pt x="164870" y="26244"/>
                    <a:pt x="162095" y="27226"/>
                    <a:pt x="159883" y="29244"/>
                  </a:cubicBezTo>
                  <a:lnTo>
                    <a:pt x="155302" y="33538"/>
                  </a:lnTo>
                  <a:cubicBezTo>
                    <a:pt x="153069" y="35599"/>
                    <a:pt x="150218" y="36629"/>
                    <a:pt x="147367" y="36629"/>
                  </a:cubicBezTo>
                  <a:cubicBezTo>
                    <a:pt x="145466" y="36629"/>
                    <a:pt x="143565" y="36171"/>
                    <a:pt x="141847" y="35255"/>
                  </a:cubicBezTo>
                  <a:cubicBezTo>
                    <a:pt x="140273" y="34396"/>
                    <a:pt x="138842" y="33538"/>
                    <a:pt x="137267" y="32822"/>
                  </a:cubicBezTo>
                  <a:cubicBezTo>
                    <a:pt x="132687" y="30675"/>
                    <a:pt x="130110" y="25808"/>
                    <a:pt x="130826" y="20942"/>
                  </a:cubicBezTo>
                  <a:lnTo>
                    <a:pt x="131685" y="14644"/>
                  </a:lnTo>
                  <a:cubicBezTo>
                    <a:pt x="132544" y="8060"/>
                    <a:pt x="127677" y="2191"/>
                    <a:pt x="121093" y="1618"/>
                  </a:cubicBezTo>
                  <a:lnTo>
                    <a:pt x="103774" y="44"/>
                  </a:lnTo>
                  <a:cubicBezTo>
                    <a:pt x="103438" y="15"/>
                    <a:pt x="103104" y="1"/>
                    <a:pt x="102774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4" name="Google Shape;314;p31"/>
            <p:cNvGrpSpPr/>
            <p:nvPr/>
          </p:nvGrpSpPr>
          <p:grpSpPr>
            <a:xfrm>
              <a:off x="6056200" y="1535350"/>
              <a:ext cx="2293204" cy="1710167"/>
              <a:chOff x="1062800" y="1986296"/>
              <a:chExt cx="2169540" cy="1617945"/>
            </a:xfrm>
          </p:grpSpPr>
          <p:sp>
            <p:nvSpPr>
              <p:cNvPr id="315" name="Google Shape;315;p31"/>
              <p:cNvSpPr/>
              <p:nvPr/>
            </p:nvSpPr>
            <p:spPr>
              <a:xfrm>
                <a:off x="1062800" y="1986296"/>
                <a:ext cx="2169540" cy="1617945"/>
              </a:xfrm>
              <a:custGeom>
                <a:rect b="b" l="l" r="r" t="t"/>
                <a:pathLst>
                  <a:path extrusionOk="0" h="49275" w="66074">
                    <a:moveTo>
                      <a:pt x="65878" y="35219"/>
                    </a:moveTo>
                    <a:lnTo>
                      <a:pt x="65308" y="32298"/>
                    </a:lnTo>
                    <a:lnTo>
                      <a:pt x="60694" y="33188"/>
                    </a:lnTo>
                    <a:lnTo>
                      <a:pt x="54601" y="1710"/>
                    </a:lnTo>
                    <a:cubicBezTo>
                      <a:pt x="54387" y="677"/>
                      <a:pt x="53390" y="0"/>
                      <a:pt x="52374" y="196"/>
                    </a:cubicBezTo>
                    <a:lnTo>
                      <a:pt x="1693" y="10012"/>
                    </a:lnTo>
                    <a:cubicBezTo>
                      <a:pt x="677" y="10208"/>
                      <a:pt x="0" y="11205"/>
                      <a:pt x="196" y="12239"/>
                    </a:cubicBezTo>
                    <a:lnTo>
                      <a:pt x="6307" y="43752"/>
                    </a:lnTo>
                    <a:lnTo>
                      <a:pt x="1693" y="44643"/>
                    </a:lnTo>
                    <a:lnTo>
                      <a:pt x="2263" y="47547"/>
                    </a:lnTo>
                    <a:cubicBezTo>
                      <a:pt x="2459" y="48598"/>
                      <a:pt x="3474" y="49275"/>
                      <a:pt x="4525" y="49079"/>
                    </a:cubicBezTo>
                    <a:lnTo>
                      <a:pt x="64346" y="37481"/>
                    </a:lnTo>
                    <a:cubicBezTo>
                      <a:pt x="65397" y="37286"/>
                      <a:pt x="66074" y="36270"/>
                      <a:pt x="65878" y="3521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31"/>
              <p:cNvSpPr/>
              <p:nvPr/>
            </p:nvSpPr>
            <p:spPr>
              <a:xfrm>
                <a:off x="1062800" y="1986854"/>
                <a:ext cx="1993479" cy="1436072"/>
              </a:xfrm>
              <a:custGeom>
                <a:rect b="b" l="l" r="r" t="t"/>
                <a:pathLst>
                  <a:path extrusionOk="0" fill="none" h="43736" w="60712">
                    <a:moveTo>
                      <a:pt x="60712" y="33189"/>
                    </a:moveTo>
                    <a:lnTo>
                      <a:pt x="6307" y="43735"/>
                    </a:lnTo>
                    <a:lnTo>
                      <a:pt x="196" y="12239"/>
                    </a:lnTo>
                    <a:cubicBezTo>
                      <a:pt x="0" y="11206"/>
                      <a:pt x="677" y="10209"/>
                      <a:pt x="1710" y="10013"/>
                    </a:cubicBezTo>
                    <a:lnTo>
                      <a:pt x="52357" y="197"/>
                    </a:lnTo>
                    <a:cubicBezTo>
                      <a:pt x="53390" y="1"/>
                      <a:pt x="54387" y="678"/>
                      <a:pt x="54583" y="171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31"/>
              <p:cNvSpPr/>
              <p:nvPr/>
            </p:nvSpPr>
            <p:spPr>
              <a:xfrm>
                <a:off x="1163997" y="2090415"/>
                <a:ext cx="1791675" cy="1259977"/>
              </a:xfrm>
              <a:custGeom>
                <a:rect b="b" l="l" r="r" t="t"/>
                <a:pathLst>
                  <a:path extrusionOk="0" fill="none" h="38373" w="54566">
                    <a:moveTo>
                      <a:pt x="0" y="9495"/>
                    </a:moveTo>
                    <a:lnTo>
                      <a:pt x="48972" y="0"/>
                    </a:lnTo>
                    <a:lnTo>
                      <a:pt x="54565" y="28895"/>
                    </a:lnTo>
                    <a:lnTo>
                      <a:pt x="5612" y="38372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31"/>
              <p:cNvSpPr/>
              <p:nvPr/>
            </p:nvSpPr>
            <p:spPr>
              <a:xfrm>
                <a:off x="1118356" y="3046759"/>
                <a:ext cx="2113983" cy="557473"/>
              </a:xfrm>
              <a:custGeom>
                <a:rect b="b" l="l" r="r" t="t"/>
                <a:pathLst>
                  <a:path extrusionOk="0" fill="none" h="16978" w="64382">
                    <a:moveTo>
                      <a:pt x="1" y="12346"/>
                    </a:moveTo>
                    <a:lnTo>
                      <a:pt x="63616" y="1"/>
                    </a:lnTo>
                    <a:lnTo>
                      <a:pt x="64186" y="2922"/>
                    </a:lnTo>
                    <a:cubicBezTo>
                      <a:pt x="64382" y="3973"/>
                      <a:pt x="63705" y="4989"/>
                      <a:pt x="62654" y="5184"/>
                    </a:cubicBezTo>
                    <a:lnTo>
                      <a:pt x="2833" y="16782"/>
                    </a:lnTo>
                    <a:cubicBezTo>
                      <a:pt x="1782" y="16978"/>
                      <a:pt x="767" y="16301"/>
                      <a:pt x="571" y="1525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31"/>
              <p:cNvSpPr/>
              <p:nvPr/>
            </p:nvSpPr>
            <p:spPr>
              <a:xfrm>
                <a:off x="1884028" y="3195336"/>
                <a:ext cx="567422" cy="149760"/>
              </a:xfrm>
              <a:custGeom>
                <a:rect b="b" l="l" r="r" t="t"/>
                <a:pathLst>
                  <a:path extrusionOk="0" fill="none" h="4561" w="17281">
                    <a:moveTo>
                      <a:pt x="1" y="3314"/>
                    </a:moveTo>
                    <a:lnTo>
                      <a:pt x="17067" y="0"/>
                    </a:lnTo>
                    <a:lnTo>
                      <a:pt x="17227" y="784"/>
                    </a:lnTo>
                    <a:cubicBezTo>
                      <a:pt x="17281" y="1069"/>
                      <a:pt x="17085" y="1336"/>
                      <a:pt x="16817" y="1390"/>
                    </a:cubicBezTo>
                    <a:lnTo>
                      <a:pt x="767" y="4507"/>
                    </a:lnTo>
                    <a:cubicBezTo>
                      <a:pt x="482" y="4561"/>
                      <a:pt x="214" y="4383"/>
                      <a:pt x="161" y="4098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31"/>
              <p:cNvSpPr/>
              <p:nvPr/>
            </p:nvSpPr>
            <p:spPr>
              <a:xfrm>
                <a:off x="1365799" y="2636719"/>
                <a:ext cx="115842" cy="432897"/>
              </a:xfrm>
              <a:custGeom>
                <a:rect b="b" l="l" r="r" t="t"/>
                <a:pathLst>
                  <a:path extrusionOk="0" fill="none" h="13184" w="3528">
                    <a:moveTo>
                      <a:pt x="2530" y="13183"/>
                    </a:moveTo>
                    <a:lnTo>
                      <a:pt x="0" y="197"/>
                    </a:lnTo>
                    <a:lnTo>
                      <a:pt x="998" y="1"/>
                    </a:lnTo>
                    <a:lnTo>
                      <a:pt x="3527" y="1298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31"/>
              <p:cNvSpPr/>
              <p:nvPr/>
            </p:nvSpPr>
            <p:spPr>
              <a:xfrm>
                <a:off x="1549443" y="2765989"/>
                <a:ext cx="84846" cy="267934"/>
              </a:xfrm>
              <a:custGeom>
                <a:rect b="b" l="l" r="r" t="t"/>
                <a:pathLst>
                  <a:path extrusionOk="0" fill="none" h="8160" w="2584">
                    <a:moveTo>
                      <a:pt x="998" y="1"/>
                    </a:moveTo>
                    <a:lnTo>
                      <a:pt x="2584" y="7964"/>
                    </a:lnTo>
                    <a:lnTo>
                      <a:pt x="1586" y="8160"/>
                    </a:lnTo>
                    <a:lnTo>
                      <a:pt x="1" y="19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31"/>
              <p:cNvSpPr/>
              <p:nvPr/>
            </p:nvSpPr>
            <p:spPr>
              <a:xfrm>
                <a:off x="1641873" y="2453633"/>
                <a:ext cx="139844" cy="551037"/>
              </a:xfrm>
              <a:custGeom>
                <a:rect b="b" l="l" r="r" t="t"/>
                <a:pathLst>
                  <a:path extrusionOk="0" fill="none" h="16782" w="4259">
                    <a:moveTo>
                      <a:pt x="3261" y="16782"/>
                    </a:moveTo>
                    <a:lnTo>
                      <a:pt x="0" y="197"/>
                    </a:lnTo>
                    <a:lnTo>
                      <a:pt x="998" y="1"/>
                    </a:lnTo>
                    <a:lnTo>
                      <a:pt x="4258" y="1658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31"/>
              <p:cNvSpPr/>
              <p:nvPr/>
            </p:nvSpPr>
            <p:spPr>
              <a:xfrm>
                <a:off x="1831985" y="2644337"/>
                <a:ext cx="97126" cy="331108"/>
              </a:xfrm>
              <a:custGeom>
                <a:rect b="b" l="l" r="r" t="t"/>
                <a:pathLst>
                  <a:path extrusionOk="0" fill="none" h="10084" w="2958">
                    <a:moveTo>
                      <a:pt x="1960" y="10083"/>
                    </a:moveTo>
                    <a:lnTo>
                      <a:pt x="0" y="196"/>
                    </a:lnTo>
                    <a:lnTo>
                      <a:pt x="998" y="0"/>
                    </a:lnTo>
                    <a:lnTo>
                      <a:pt x="2957" y="988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31"/>
              <p:cNvSpPr/>
              <p:nvPr/>
            </p:nvSpPr>
            <p:spPr>
              <a:xfrm>
                <a:off x="1959483" y="2513293"/>
                <a:ext cx="117024" cy="433488"/>
              </a:xfrm>
              <a:custGeom>
                <a:rect b="b" l="l" r="r" t="t"/>
                <a:pathLst>
                  <a:path extrusionOk="0" fill="none" h="13202" w="3564">
                    <a:moveTo>
                      <a:pt x="2566" y="13201"/>
                    </a:moveTo>
                    <a:lnTo>
                      <a:pt x="1" y="197"/>
                    </a:lnTo>
                    <a:lnTo>
                      <a:pt x="998" y="1"/>
                    </a:lnTo>
                    <a:lnTo>
                      <a:pt x="3564" y="1300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31"/>
              <p:cNvSpPr/>
              <p:nvPr/>
            </p:nvSpPr>
            <p:spPr>
              <a:xfrm>
                <a:off x="2106877" y="2484629"/>
                <a:ext cx="117024" cy="432897"/>
              </a:xfrm>
              <a:custGeom>
                <a:rect b="b" l="l" r="r" t="t"/>
                <a:pathLst>
                  <a:path extrusionOk="0" fill="none" h="13184" w="3564">
                    <a:moveTo>
                      <a:pt x="2566" y="13184"/>
                    </a:moveTo>
                    <a:lnTo>
                      <a:pt x="1" y="197"/>
                    </a:lnTo>
                    <a:lnTo>
                      <a:pt x="998" y="1"/>
                    </a:lnTo>
                    <a:lnTo>
                      <a:pt x="3564" y="1298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31"/>
              <p:cNvSpPr/>
              <p:nvPr/>
            </p:nvSpPr>
            <p:spPr>
              <a:xfrm>
                <a:off x="2254305" y="2455406"/>
                <a:ext cx="116991" cy="433455"/>
              </a:xfrm>
              <a:custGeom>
                <a:rect b="b" l="l" r="r" t="t"/>
                <a:pathLst>
                  <a:path extrusionOk="0" fill="none" h="13201" w="3563">
                    <a:moveTo>
                      <a:pt x="2565" y="13201"/>
                    </a:moveTo>
                    <a:lnTo>
                      <a:pt x="0" y="196"/>
                    </a:lnTo>
                    <a:lnTo>
                      <a:pt x="998" y="0"/>
                    </a:lnTo>
                    <a:lnTo>
                      <a:pt x="3563" y="1300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31"/>
              <p:cNvSpPr/>
              <p:nvPr/>
            </p:nvSpPr>
            <p:spPr>
              <a:xfrm>
                <a:off x="2478303" y="2670637"/>
                <a:ext cx="67903" cy="183712"/>
              </a:xfrm>
              <a:custGeom>
                <a:rect b="b" l="l" r="r" t="t"/>
                <a:pathLst>
                  <a:path extrusionOk="0" fill="none" h="5595" w="2068">
                    <a:moveTo>
                      <a:pt x="1070" y="5595"/>
                    </a:moveTo>
                    <a:lnTo>
                      <a:pt x="1" y="197"/>
                    </a:lnTo>
                    <a:lnTo>
                      <a:pt x="999" y="1"/>
                    </a:lnTo>
                    <a:lnTo>
                      <a:pt x="2067" y="5399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31"/>
              <p:cNvSpPr/>
              <p:nvPr/>
            </p:nvSpPr>
            <p:spPr>
              <a:xfrm>
                <a:off x="1399126" y="2873030"/>
                <a:ext cx="1336023" cy="256244"/>
              </a:xfrm>
              <a:custGeom>
                <a:rect b="b" l="l" r="r" t="t"/>
                <a:pathLst>
                  <a:path extrusionOk="0" fill="none" h="7804" w="40689">
                    <a:moveTo>
                      <a:pt x="40688" y="1"/>
                    </a:moveTo>
                    <a:lnTo>
                      <a:pt x="1" y="7803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9" name="Google Shape;329;p31"/>
            <p:cNvGrpSpPr/>
            <p:nvPr/>
          </p:nvGrpSpPr>
          <p:grpSpPr>
            <a:xfrm>
              <a:off x="7524694" y="2964516"/>
              <a:ext cx="953591" cy="334099"/>
              <a:chOff x="2271950" y="2722775"/>
              <a:chExt cx="575875" cy="201775"/>
            </a:xfrm>
          </p:grpSpPr>
          <p:sp>
            <p:nvSpPr>
              <p:cNvPr id="330" name="Google Shape;330;p31"/>
              <p:cNvSpPr/>
              <p:nvPr/>
            </p:nvSpPr>
            <p:spPr>
              <a:xfrm>
                <a:off x="2562325" y="2722775"/>
                <a:ext cx="285500" cy="201775"/>
              </a:xfrm>
              <a:custGeom>
                <a:rect b="b" l="l" r="r" t="t"/>
                <a:pathLst>
                  <a:path extrusionOk="0" fill="none" h="8071" w="11420">
                    <a:moveTo>
                      <a:pt x="0" y="0"/>
                    </a:moveTo>
                    <a:cubicBezTo>
                      <a:pt x="2280" y="0"/>
                      <a:pt x="4240" y="1639"/>
                      <a:pt x="4668" y="3884"/>
                    </a:cubicBezTo>
                    <a:cubicBezTo>
                      <a:pt x="6395" y="3403"/>
                      <a:pt x="8177" y="4418"/>
                      <a:pt x="8640" y="6164"/>
                    </a:cubicBezTo>
                    <a:cubicBezTo>
                      <a:pt x="9976" y="5594"/>
                      <a:pt x="11419" y="6645"/>
                      <a:pt x="11294" y="8070"/>
                    </a:cubicBezTo>
                    <a:lnTo>
                      <a:pt x="8444" y="8070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31"/>
              <p:cNvSpPr/>
              <p:nvPr/>
            </p:nvSpPr>
            <p:spPr>
              <a:xfrm>
                <a:off x="2501750" y="2722775"/>
                <a:ext cx="36100" cy="13375"/>
              </a:xfrm>
              <a:custGeom>
                <a:rect b="b" l="l" r="r" t="t"/>
                <a:pathLst>
                  <a:path extrusionOk="0" fill="none" h="535" w="1444">
                    <a:moveTo>
                      <a:pt x="1443" y="0"/>
                    </a:moveTo>
                    <a:cubicBezTo>
                      <a:pt x="1443" y="0"/>
                      <a:pt x="428" y="107"/>
                      <a:pt x="0" y="535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31"/>
              <p:cNvSpPr/>
              <p:nvPr/>
            </p:nvSpPr>
            <p:spPr>
              <a:xfrm>
                <a:off x="2271950" y="2870625"/>
                <a:ext cx="477450" cy="53475"/>
              </a:xfrm>
              <a:custGeom>
                <a:rect b="b" l="l" r="r" t="t"/>
                <a:pathLst>
                  <a:path extrusionOk="0" fill="none" h="2139" w="19098">
                    <a:moveTo>
                      <a:pt x="19097" y="2138"/>
                    </a:moveTo>
                    <a:lnTo>
                      <a:pt x="0" y="2138"/>
                    </a:lnTo>
                    <a:cubicBezTo>
                      <a:pt x="0" y="2138"/>
                      <a:pt x="374" y="1"/>
                      <a:pt x="2476" y="179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31"/>
              <p:cNvSpPr/>
              <p:nvPr/>
            </p:nvSpPr>
            <p:spPr>
              <a:xfrm>
                <a:off x="2709725" y="2836775"/>
                <a:ext cx="39675" cy="20950"/>
              </a:xfrm>
              <a:custGeom>
                <a:rect b="b" l="l" r="r" t="t"/>
                <a:pathLst>
                  <a:path extrusionOk="0" fill="none" h="838" w="1587">
                    <a:moveTo>
                      <a:pt x="1" y="1"/>
                    </a:moveTo>
                    <a:cubicBezTo>
                      <a:pt x="1" y="1"/>
                      <a:pt x="1159" y="108"/>
                      <a:pt x="1586" y="838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31"/>
              <p:cNvSpPr/>
              <p:nvPr/>
            </p:nvSpPr>
            <p:spPr>
              <a:xfrm>
                <a:off x="2375275" y="2798475"/>
                <a:ext cx="85075" cy="27200"/>
              </a:xfrm>
              <a:custGeom>
                <a:rect b="b" l="l" r="r" t="t"/>
                <a:pathLst>
                  <a:path extrusionOk="0" fill="none" h="1088" w="3403">
                    <a:moveTo>
                      <a:pt x="3403" y="357"/>
                    </a:moveTo>
                    <a:cubicBezTo>
                      <a:pt x="3403" y="357"/>
                      <a:pt x="1301" y="1"/>
                      <a:pt x="0" y="1087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5" name="Google Shape;335;p31"/>
            <p:cNvGrpSpPr/>
            <p:nvPr/>
          </p:nvGrpSpPr>
          <p:grpSpPr>
            <a:xfrm>
              <a:off x="7653574" y="1141618"/>
              <a:ext cx="695830" cy="643529"/>
              <a:chOff x="3407216" y="1944760"/>
              <a:chExt cx="535831" cy="495479"/>
            </a:xfrm>
          </p:grpSpPr>
          <p:sp>
            <p:nvSpPr>
              <p:cNvPr id="336" name="Google Shape;336;p31"/>
              <p:cNvSpPr/>
              <p:nvPr/>
            </p:nvSpPr>
            <p:spPr>
              <a:xfrm>
                <a:off x="3747055" y="2059977"/>
                <a:ext cx="195992" cy="130486"/>
              </a:xfrm>
              <a:custGeom>
                <a:rect b="b" l="l" r="r" t="t"/>
                <a:pathLst>
                  <a:path extrusionOk="0" h="3974" w="5969">
                    <a:moveTo>
                      <a:pt x="1" y="3973"/>
                    </a:moveTo>
                    <a:lnTo>
                      <a:pt x="5968" y="3973"/>
                    </a:lnTo>
                    <a:cubicBezTo>
                      <a:pt x="5951" y="2495"/>
                      <a:pt x="5380" y="1087"/>
                      <a:pt x="4383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31"/>
              <p:cNvSpPr/>
              <p:nvPr/>
            </p:nvSpPr>
            <p:spPr>
              <a:xfrm>
                <a:off x="3715468" y="1944760"/>
                <a:ext cx="143916" cy="193628"/>
              </a:xfrm>
              <a:custGeom>
                <a:rect b="b" l="l" r="r" t="t"/>
                <a:pathLst>
                  <a:path extrusionOk="0" h="5897" w="4383">
                    <a:moveTo>
                      <a:pt x="1" y="0"/>
                    </a:moveTo>
                    <a:lnTo>
                      <a:pt x="1" y="5897"/>
                    </a:lnTo>
                    <a:lnTo>
                      <a:pt x="4383" y="1924"/>
                    </a:lnTo>
                    <a:cubicBezTo>
                      <a:pt x="3261" y="695"/>
                      <a:pt x="1675" y="0"/>
                      <a:pt x="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31"/>
              <p:cNvSpPr/>
              <p:nvPr/>
            </p:nvSpPr>
            <p:spPr>
              <a:xfrm>
                <a:off x="3407216" y="2031904"/>
                <a:ext cx="459197" cy="408336"/>
              </a:xfrm>
              <a:custGeom>
                <a:rect b="b" l="l" r="r" t="t"/>
                <a:pathLst>
                  <a:path extrusionOk="0" h="12436" w="13985">
                    <a:moveTo>
                      <a:pt x="13985" y="5986"/>
                    </a:moveTo>
                    <a:lnTo>
                      <a:pt x="13985" y="5897"/>
                    </a:lnTo>
                    <a:lnTo>
                      <a:pt x="7999" y="5897"/>
                    </a:lnTo>
                    <a:lnTo>
                      <a:pt x="7999" y="1"/>
                    </a:lnTo>
                    <a:cubicBezTo>
                      <a:pt x="2673" y="1"/>
                      <a:pt x="0" y="6449"/>
                      <a:pt x="3777" y="10208"/>
                    </a:cubicBezTo>
                    <a:cubicBezTo>
                      <a:pt x="5487" y="11918"/>
                      <a:pt x="8053" y="12435"/>
                      <a:pt x="10297" y="11509"/>
                    </a:cubicBezTo>
                    <a:cubicBezTo>
                      <a:pt x="12524" y="10582"/>
                      <a:pt x="13985" y="8409"/>
                      <a:pt x="13985" y="59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9" name="Google Shape;339;p31"/>
            <p:cNvSpPr/>
            <p:nvPr/>
          </p:nvSpPr>
          <p:spPr>
            <a:xfrm>
              <a:off x="8170289" y="4203881"/>
              <a:ext cx="140247" cy="141086"/>
            </a:xfrm>
            <a:custGeom>
              <a:rect b="b" l="l" r="r" t="t"/>
              <a:pathLst>
                <a:path extrusionOk="0" fill="none" h="3083" w="3065">
                  <a:moveTo>
                    <a:pt x="3065" y="1551"/>
                  </a:moveTo>
                  <a:cubicBezTo>
                    <a:pt x="3065" y="2388"/>
                    <a:pt x="2388" y="3083"/>
                    <a:pt x="1533" y="3083"/>
                  </a:cubicBezTo>
                  <a:cubicBezTo>
                    <a:pt x="678" y="3083"/>
                    <a:pt x="1" y="2388"/>
                    <a:pt x="1" y="1551"/>
                  </a:cubicBezTo>
                  <a:cubicBezTo>
                    <a:pt x="1" y="696"/>
                    <a:pt x="678" y="1"/>
                    <a:pt x="1533" y="1"/>
                  </a:cubicBezTo>
                  <a:cubicBezTo>
                    <a:pt x="2388" y="1"/>
                    <a:pt x="3065" y="696"/>
                    <a:pt x="3065" y="155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8030063" y="757530"/>
              <a:ext cx="140247" cy="140224"/>
            </a:xfrm>
            <a:custGeom>
              <a:rect b="b" l="l" r="r" t="t"/>
              <a:pathLst>
                <a:path extrusionOk="0" h="3065" w="3065">
                  <a:moveTo>
                    <a:pt x="3064" y="1532"/>
                  </a:moveTo>
                  <a:cubicBezTo>
                    <a:pt x="3064" y="2387"/>
                    <a:pt x="2387" y="3064"/>
                    <a:pt x="1532" y="3064"/>
                  </a:cubicBezTo>
                  <a:cubicBezTo>
                    <a:pt x="677" y="3064"/>
                    <a:pt x="0" y="2387"/>
                    <a:pt x="0" y="1532"/>
                  </a:cubicBezTo>
                  <a:cubicBezTo>
                    <a:pt x="0" y="677"/>
                    <a:pt x="677" y="0"/>
                    <a:pt x="1532" y="0"/>
                  </a:cubicBezTo>
                  <a:cubicBezTo>
                    <a:pt x="2387" y="0"/>
                    <a:pt x="3064" y="677"/>
                    <a:pt x="3064" y="153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5256650" y="3893001"/>
              <a:ext cx="262479" cy="262448"/>
            </a:xfrm>
            <a:custGeom>
              <a:rect b="b" l="l" r="r" t="t"/>
              <a:pathLst>
                <a:path extrusionOk="0" h="3065" w="3065">
                  <a:moveTo>
                    <a:pt x="3064" y="1532"/>
                  </a:moveTo>
                  <a:cubicBezTo>
                    <a:pt x="3064" y="2387"/>
                    <a:pt x="2387" y="3064"/>
                    <a:pt x="1532" y="3064"/>
                  </a:cubicBezTo>
                  <a:cubicBezTo>
                    <a:pt x="677" y="3064"/>
                    <a:pt x="0" y="2387"/>
                    <a:pt x="0" y="1532"/>
                  </a:cubicBezTo>
                  <a:cubicBezTo>
                    <a:pt x="0" y="677"/>
                    <a:pt x="677" y="0"/>
                    <a:pt x="1532" y="0"/>
                  </a:cubicBezTo>
                  <a:cubicBezTo>
                    <a:pt x="2387" y="0"/>
                    <a:pt x="3064" y="677"/>
                    <a:pt x="3064" y="153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7082963" y="910513"/>
              <a:ext cx="213431" cy="214685"/>
            </a:xfrm>
            <a:custGeom>
              <a:rect b="b" l="l" r="r" t="t"/>
              <a:pathLst>
                <a:path extrusionOk="0" fill="none" h="3083" w="3065">
                  <a:moveTo>
                    <a:pt x="3065" y="1551"/>
                  </a:moveTo>
                  <a:cubicBezTo>
                    <a:pt x="3065" y="2388"/>
                    <a:pt x="2388" y="3083"/>
                    <a:pt x="1533" y="3083"/>
                  </a:cubicBezTo>
                  <a:cubicBezTo>
                    <a:pt x="678" y="3083"/>
                    <a:pt x="1" y="2388"/>
                    <a:pt x="1" y="1551"/>
                  </a:cubicBezTo>
                  <a:cubicBezTo>
                    <a:pt x="1" y="696"/>
                    <a:pt x="678" y="1"/>
                    <a:pt x="1533" y="1"/>
                  </a:cubicBezTo>
                  <a:cubicBezTo>
                    <a:pt x="2388" y="1"/>
                    <a:pt x="3065" y="696"/>
                    <a:pt x="3065" y="155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5653275" y="883381"/>
              <a:ext cx="107827" cy="107819"/>
            </a:xfrm>
            <a:custGeom>
              <a:rect b="b" l="l" r="r" t="t"/>
              <a:pathLst>
                <a:path extrusionOk="0" h="3065" w="3065">
                  <a:moveTo>
                    <a:pt x="3064" y="1532"/>
                  </a:moveTo>
                  <a:cubicBezTo>
                    <a:pt x="3064" y="2387"/>
                    <a:pt x="2387" y="3064"/>
                    <a:pt x="1532" y="3064"/>
                  </a:cubicBezTo>
                  <a:cubicBezTo>
                    <a:pt x="677" y="3064"/>
                    <a:pt x="0" y="2387"/>
                    <a:pt x="0" y="1532"/>
                  </a:cubicBezTo>
                  <a:cubicBezTo>
                    <a:pt x="0" y="677"/>
                    <a:pt x="677" y="0"/>
                    <a:pt x="1532" y="0"/>
                  </a:cubicBezTo>
                  <a:cubicBezTo>
                    <a:pt x="2387" y="0"/>
                    <a:pt x="3064" y="677"/>
                    <a:pt x="3064" y="153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5692426" y="4028640"/>
              <a:ext cx="416654" cy="491569"/>
            </a:xfrm>
            <a:custGeom>
              <a:rect b="b" l="l" r="r" t="t"/>
              <a:pathLst>
                <a:path extrusionOk="0" h="7126" w="6040">
                  <a:moveTo>
                    <a:pt x="5844" y="2726"/>
                  </a:moveTo>
                  <a:lnTo>
                    <a:pt x="3225" y="107"/>
                  </a:lnTo>
                  <a:cubicBezTo>
                    <a:pt x="3118" y="0"/>
                    <a:pt x="2922" y="0"/>
                    <a:pt x="2815" y="107"/>
                  </a:cubicBezTo>
                  <a:lnTo>
                    <a:pt x="197" y="2726"/>
                  </a:lnTo>
                  <a:cubicBezTo>
                    <a:pt x="1" y="2922"/>
                    <a:pt x="143" y="3260"/>
                    <a:pt x="410" y="3242"/>
                  </a:cubicBezTo>
                  <a:lnTo>
                    <a:pt x="749" y="3242"/>
                  </a:lnTo>
                  <a:cubicBezTo>
                    <a:pt x="909" y="3242"/>
                    <a:pt x="1052" y="3367"/>
                    <a:pt x="1052" y="3545"/>
                  </a:cubicBezTo>
                  <a:lnTo>
                    <a:pt x="1052" y="6823"/>
                  </a:lnTo>
                  <a:cubicBezTo>
                    <a:pt x="1052" y="6983"/>
                    <a:pt x="1177" y="7126"/>
                    <a:pt x="1337" y="7126"/>
                  </a:cubicBezTo>
                  <a:lnTo>
                    <a:pt x="4722" y="7126"/>
                  </a:lnTo>
                  <a:cubicBezTo>
                    <a:pt x="4864" y="7108"/>
                    <a:pt x="4989" y="6983"/>
                    <a:pt x="4989" y="6823"/>
                  </a:cubicBezTo>
                  <a:lnTo>
                    <a:pt x="4989" y="3545"/>
                  </a:lnTo>
                  <a:cubicBezTo>
                    <a:pt x="4989" y="3367"/>
                    <a:pt x="5131" y="3242"/>
                    <a:pt x="5292" y="3242"/>
                  </a:cubicBezTo>
                  <a:lnTo>
                    <a:pt x="5630" y="3242"/>
                  </a:lnTo>
                  <a:cubicBezTo>
                    <a:pt x="5897" y="3242"/>
                    <a:pt x="6040" y="2922"/>
                    <a:pt x="5844" y="272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 rot="-1685758">
              <a:off x="6377366" y="1295459"/>
              <a:ext cx="59549" cy="60168"/>
            </a:xfrm>
            <a:custGeom>
              <a:rect b="b" l="l" r="r" t="t"/>
              <a:pathLst>
                <a:path extrusionOk="0" fill="none" h="1747" w="1729">
                  <a:moveTo>
                    <a:pt x="1729" y="749"/>
                  </a:moveTo>
                  <a:cubicBezTo>
                    <a:pt x="1729" y="1408"/>
                    <a:pt x="927" y="1746"/>
                    <a:pt x="464" y="1265"/>
                  </a:cubicBezTo>
                  <a:cubicBezTo>
                    <a:pt x="1" y="802"/>
                    <a:pt x="322" y="1"/>
                    <a:pt x="998" y="1"/>
                  </a:cubicBezTo>
                  <a:cubicBezTo>
                    <a:pt x="1408" y="1"/>
                    <a:pt x="1729" y="339"/>
                    <a:pt x="1729" y="749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 rot="-1685758">
              <a:off x="7465216" y="4052484"/>
              <a:ext cx="59549" cy="60168"/>
            </a:xfrm>
            <a:custGeom>
              <a:rect b="b" l="l" r="r" t="t"/>
              <a:pathLst>
                <a:path extrusionOk="0" fill="none" h="1747" w="1729">
                  <a:moveTo>
                    <a:pt x="1729" y="749"/>
                  </a:moveTo>
                  <a:cubicBezTo>
                    <a:pt x="1729" y="1408"/>
                    <a:pt x="927" y="1746"/>
                    <a:pt x="464" y="1265"/>
                  </a:cubicBezTo>
                  <a:cubicBezTo>
                    <a:pt x="1" y="802"/>
                    <a:pt x="322" y="1"/>
                    <a:pt x="998" y="1"/>
                  </a:cubicBezTo>
                  <a:cubicBezTo>
                    <a:pt x="1408" y="1"/>
                    <a:pt x="1729" y="339"/>
                    <a:pt x="1729" y="749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6575627" y="3816888"/>
              <a:ext cx="335779" cy="396117"/>
            </a:xfrm>
            <a:custGeom>
              <a:rect b="b" l="l" r="r" t="t"/>
              <a:pathLst>
                <a:path extrusionOk="0" h="7126" w="6040">
                  <a:moveTo>
                    <a:pt x="5844" y="2726"/>
                  </a:moveTo>
                  <a:lnTo>
                    <a:pt x="3225" y="107"/>
                  </a:lnTo>
                  <a:cubicBezTo>
                    <a:pt x="3118" y="0"/>
                    <a:pt x="2922" y="0"/>
                    <a:pt x="2815" y="107"/>
                  </a:cubicBezTo>
                  <a:lnTo>
                    <a:pt x="197" y="2726"/>
                  </a:lnTo>
                  <a:cubicBezTo>
                    <a:pt x="1" y="2922"/>
                    <a:pt x="143" y="3260"/>
                    <a:pt x="410" y="3242"/>
                  </a:cubicBezTo>
                  <a:lnTo>
                    <a:pt x="749" y="3242"/>
                  </a:lnTo>
                  <a:cubicBezTo>
                    <a:pt x="909" y="3242"/>
                    <a:pt x="1052" y="3367"/>
                    <a:pt x="1052" y="3545"/>
                  </a:cubicBezTo>
                  <a:lnTo>
                    <a:pt x="1052" y="6823"/>
                  </a:lnTo>
                  <a:cubicBezTo>
                    <a:pt x="1052" y="6983"/>
                    <a:pt x="1177" y="7126"/>
                    <a:pt x="1337" y="7126"/>
                  </a:cubicBezTo>
                  <a:lnTo>
                    <a:pt x="4722" y="7126"/>
                  </a:lnTo>
                  <a:cubicBezTo>
                    <a:pt x="4864" y="7108"/>
                    <a:pt x="4989" y="6983"/>
                    <a:pt x="4989" y="6823"/>
                  </a:cubicBezTo>
                  <a:lnTo>
                    <a:pt x="4989" y="3545"/>
                  </a:lnTo>
                  <a:cubicBezTo>
                    <a:pt x="4989" y="3367"/>
                    <a:pt x="5131" y="3242"/>
                    <a:pt x="5292" y="3242"/>
                  </a:cubicBezTo>
                  <a:lnTo>
                    <a:pt x="5630" y="3242"/>
                  </a:lnTo>
                  <a:cubicBezTo>
                    <a:pt x="5897" y="3242"/>
                    <a:pt x="6040" y="2922"/>
                    <a:pt x="5844" y="272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138089" y="1527749"/>
              <a:ext cx="107827" cy="108460"/>
            </a:xfrm>
            <a:custGeom>
              <a:rect b="b" l="l" r="r" t="t"/>
              <a:pathLst>
                <a:path extrusionOk="0" fill="none" h="3083" w="3065">
                  <a:moveTo>
                    <a:pt x="3065" y="1551"/>
                  </a:moveTo>
                  <a:cubicBezTo>
                    <a:pt x="3065" y="2388"/>
                    <a:pt x="2388" y="3083"/>
                    <a:pt x="1533" y="3083"/>
                  </a:cubicBezTo>
                  <a:cubicBezTo>
                    <a:pt x="678" y="3083"/>
                    <a:pt x="1" y="2388"/>
                    <a:pt x="1" y="1551"/>
                  </a:cubicBezTo>
                  <a:cubicBezTo>
                    <a:pt x="1" y="696"/>
                    <a:pt x="678" y="1"/>
                    <a:pt x="1533" y="1"/>
                  </a:cubicBezTo>
                  <a:cubicBezTo>
                    <a:pt x="2388" y="1"/>
                    <a:pt x="3065" y="696"/>
                    <a:pt x="3065" y="155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9" name="Google Shape;349;p31"/>
            <p:cNvGrpSpPr/>
            <p:nvPr/>
          </p:nvGrpSpPr>
          <p:grpSpPr>
            <a:xfrm>
              <a:off x="6882732" y="2040297"/>
              <a:ext cx="1861102" cy="1904111"/>
              <a:chOff x="6882732" y="2040297"/>
              <a:chExt cx="1861102" cy="1904111"/>
            </a:xfrm>
          </p:grpSpPr>
          <p:grpSp>
            <p:nvGrpSpPr>
              <p:cNvPr id="350" name="Google Shape;350;p31"/>
              <p:cNvGrpSpPr/>
              <p:nvPr/>
            </p:nvGrpSpPr>
            <p:grpSpPr>
              <a:xfrm rot="1800000">
                <a:off x="7153488" y="2273972"/>
                <a:ext cx="1319590" cy="1436760"/>
                <a:chOff x="2956444" y="-416775"/>
                <a:chExt cx="1627918" cy="1772276"/>
              </a:xfrm>
            </p:grpSpPr>
            <p:sp>
              <p:nvSpPr>
                <p:cNvPr id="351" name="Google Shape;351;p31"/>
                <p:cNvSpPr/>
                <p:nvPr/>
              </p:nvSpPr>
              <p:spPr>
                <a:xfrm rot="-1685758">
                  <a:off x="3256913" y="-103587"/>
                  <a:ext cx="989043" cy="989043"/>
                </a:xfrm>
                <a:custGeom>
                  <a:rect b="b" l="l" r="r" t="t"/>
                  <a:pathLst>
                    <a:path extrusionOk="0" h="28717" w="28717">
                      <a:moveTo>
                        <a:pt x="27541" y="12221"/>
                      </a:moveTo>
                      <a:cubicBezTo>
                        <a:pt x="28717" y="19507"/>
                        <a:pt x="23765" y="26365"/>
                        <a:pt x="16479" y="27541"/>
                      </a:cubicBezTo>
                      <a:cubicBezTo>
                        <a:pt x="9210" y="28717"/>
                        <a:pt x="2352" y="23765"/>
                        <a:pt x="1176" y="16478"/>
                      </a:cubicBezTo>
                      <a:cubicBezTo>
                        <a:pt x="0" y="9192"/>
                        <a:pt x="4953" y="2334"/>
                        <a:pt x="12239" y="1158"/>
                      </a:cubicBezTo>
                      <a:cubicBezTo>
                        <a:pt x="19525" y="0"/>
                        <a:pt x="26383" y="4953"/>
                        <a:pt x="27541" y="1222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100019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2" name="Google Shape;352;p31"/>
                <p:cNvSpPr/>
                <p:nvPr/>
              </p:nvSpPr>
              <p:spPr>
                <a:xfrm rot="-1685758">
                  <a:off x="4089280" y="737191"/>
                  <a:ext cx="118443" cy="204959"/>
                </a:xfrm>
                <a:custGeom>
                  <a:rect b="b" l="l" r="r" t="t"/>
                  <a:pathLst>
                    <a:path extrusionOk="0" h="5951" w="3439">
                      <a:moveTo>
                        <a:pt x="1" y="499"/>
                      </a:moveTo>
                      <a:lnTo>
                        <a:pt x="2227" y="0"/>
                      </a:lnTo>
                      <a:lnTo>
                        <a:pt x="3439" y="5451"/>
                      </a:lnTo>
                      <a:lnTo>
                        <a:pt x="1230" y="595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lt2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3" name="Google Shape;353;p31"/>
                <p:cNvSpPr/>
                <p:nvPr/>
              </p:nvSpPr>
              <p:spPr>
                <a:xfrm rot="-1685758">
                  <a:off x="4188388" y="804968"/>
                  <a:ext cx="292714" cy="511759"/>
                </a:xfrm>
                <a:custGeom>
                  <a:rect b="b" l="l" r="r" t="t"/>
                  <a:pathLst>
                    <a:path extrusionOk="0" h="14859" w="8499">
                      <a:moveTo>
                        <a:pt x="1" y="1266"/>
                      </a:moveTo>
                      <a:lnTo>
                        <a:pt x="5648" y="1"/>
                      </a:lnTo>
                      <a:lnTo>
                        <a:pt x="8213" y="11456"/>
                      </a:lnTo>
                      <a:cubicBezTo>
                        <a:pt x="8498" y="12774"/>
                        <a:pt x="7679" y="14057"/>
                        <a:pt x="6378" y="14359"/>
                      </a:cubicBezTo>
                      <a:lnTo>
                        <a:pt x="5452" y="14555"/>
                      </a:lnTo>
                      <a:cubicBezTo>
                        <a:pt x="4151" y="14858"/>
                        <a:pt x="2851" y="14021"/>
                        <a:pt x="2566" y="12720"/>
                      </a:cubicBezTo>
                      <a:lnTo>
                        <a:pt x="1" y="1266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4" name="Google Shape;354;p31"/>
                <p:cNvSpPr/>
                <p:nvPr/>
              </p:nvSpPr>
              <p:spPr>
                <a:xfrm rot="-1685758">
                  <a:off x="3167104" y="-212431"/>
                  <a:ext cx="1164555" cy="1186011"/>
                </a:xfrm>
                <a:custGeom>
                  <a:rect b="b" l="l" r="r" t="t"/>
                  <a:pathLst>
                    <a:path extrusionOk="0" h="34436" w="33813">
                      <a:moveTo>
                        <a:pt x="13344" y="1924"/>
                      </a:moveTo>
                      <a:cubicBezTo>
                        <a:pt x="7038" y="3349"/>
                        <a:pt x="2210" y="8408"/>
                        <a:pt x="1105" y="14768"/>
                      </a:cubicBezTo>
                      <a:cubicBezTo>
                        <a:pt x="1" y="21128"/>
                        <a:pt x="2833" y="27523"/>
                        <a:pt x="8285" y="30979"/>
                      </a:cubicBezTo>
                      <a:cubicBezTo>
                        <a:pt x="13754" y="34435"/>
                        <a:pt x="20737" y="34275"/>
                        <a:pt x="26028" y="30552"/>
                      </a:cubicBezTo>
                      <a:cubicBezTo>
                        <a:pt x="31301" y="26828"/>
                        <a:pt x="33813" y="20308"/>
                        <a:pt x="32405" y="14002"/>
                      </a:cubicBezTo>
                      <a:cubicBezTo>
                        <a:pt x="30481" y="5416"/>
                        <a:pt x="21948" y="0"/>
                        <a:pt x="13344" y="1924"/>
                      </a:cubicBezTo>
                      <a:close/>
                      <a:moveTo>
                        <a:pt x="19757" y="30534"/>
                      </a:moveTo>
                      <a:cubicBezTo>
                        <a:pt x="14484" y="31710"/>
                        <a:pt x="9015" y="29607"/>
                        <a:pt x="5897" y="25190"/>
                      </a:cubicBezTo>
                      <a:cubicBezTo>
                        <a:pt x="2798" y="20772"/>
                        <a:pt x="2655" y="14911"/>
                        <a:pt x="5541" y="10350"/>
                      </a:cubicBezTo>
                      <a:cubicBezTo>
                        <a:pt x="8445" y="5790"/>
                        <a:pt x="13789" y="3403"/>
                        <a:pt x="19116" y="4329"/>
                      </a:cubicBezTo>
                      <a:cubicBezTo>
                        <a:pt x="24442" y="5255"/>
                        <a:pt x="28682" y="9299"/>
                        <a:pt x="29876" y="14572"/>
                      </a:cubicBezTo>
                      <a:cubicBezTo>
                        <a:pt x="31479" y="21769"/>
                        <a:pt x="26954" y="28913"/>
                        <a:pt x="19757" y="3053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5" name="Google Shape;355;p31"/>
                <p:cNvSpPr/>
                <p:nvPr/>
              </p:nvSpPr>
              <p:spPr>
                <a:xfrm rot="-1685758">
                  <a:off x="3633731" y="686682"/>
                  <a:ext cx="59549" cy="60134"/>
                </a:xfrm>
                <a:custGeom>
                  <a:rect b="b" l="l" r="r" t="t"/>
                  <a:pathLst>
                    <a:path extrusionOk="0" fill="none" h="1746" w="1729">
                      <a:moveTo>
                        <a:pt x="1729" y="748"/>
                      </a:moveTo>
                      <a:cubicBezTo>
                        <a:pt x="1729" y="1408"/>
                        <a:pt x="945" y="1746"/>
                        <a:pt x="464" y="1283"/>
                      </a:cubicBezTo>
                      <a:cubicBezTo>
                        <a:pt x="1" y="820"/>
                        <a:pt x="321" y="18"/>
                        <a:pt x="980" y="18"/>
                      </a:cubicBezTo>
                      <a:cubicBezTo>
                        <a:pt x="1390" y="0"/>
                        <a:pt x="1729" y="339"/>
                        <a:pt x="1729" y="748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6" name="Google Shape;356;p31"/>
                <p:cNvSpPr/>
                <p:nvPr/>
              </p:nvSpPr>
              <p:spPr>
                <a:xfrm rot="-1685758">
                  <a:off x="3920185" y="240959"/>
                  <a:ext cx="59549" cy="60168"/>
                </a:xfrm>
                <a:custGeom>
                  <a:rect b="b" l="l" r="r" t="t"/>
                  <a:pathLst>
                    <a:path extrusionOk="0" fill="none" h="1747" w="1729">
                      <a:moveTo>
                        <a:pt x="1729" y="749"/>
                      </a:moveTo>
                      <a:cubicBezTo>
                        <a:pt x="1729" y="1408"/>
                        <a:pt x="927" y="1746"/>
                        <a:pt x="464" y="1283"/>
                      </a:cubicBezTo>
                      <a:cubicBezTo>
                        <a:pt x="1" y="802"/>
                        <a:pt x="321" y="0"/>
                        <a:pt x="998" y="0"/>
                      </a:cubicBezTo>
                      <a:cubicBezTo>
                        <a:pt x="1408" y="0"/>
                        <a:pt x="1729" y="339"/>
                        <a:pt x="1729" y="749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7" name="Google Shape;357;p31"/>
                <p:cNvSpPr/>
                <p:nvPr/>
              </p:nvSpPr>
              <p:spPr>
                <a:xfrm rot="-1685758">
                  <a:off x="3804917" y="483952"/>
                  <a:ext cx="59549" cy="59549"/>
                </a:xfrm>
                <a:custGeom>
                  <a:rect b="b" l="l" r="r" t="t"/>
                  <a:pathLst>
                    <a:path extrusionOk="0" fill="none" h="1729" w="1729">
                      <a:moveTo>
                        <a:pt x="1729" y="749"/>
                      </a:moveTo>
                      <a:cubicBezTo>
                        <a:pt x="1729" y="1408"/>
                        <a:pt x="927" y="1729"/>
                        <a:pt x="464" y="1266"/>
                      </a:cubicBezTo>
                      <a:cubicBezTo>
                        <a:pt x="1" y="803"/>
                        <a:pt x="322" y="1"/>
                        <a:pt x="999" y="1"/>
                      </a:cubicBezTo>
                      <a:cubicBezTo>
                        <a:pt x="1390" y="1"/>
                        <a:pt x="1729" y="339"/>
                        <a:pt x="1729" y="749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8" name="Google Shape;358;p31"/>
                <p:cNvSpPr/>
                <p:nvPr/>
              </p:nvSpPr>
              <p:spPr>
                <a:xfrm rot="-1685758">
                  <a:off x="3656982" y="206840"/>
                  <a:ext cx="59549" cy="59549"/>
                </a:xfrm>
                <a:custGeom>
                  <a:rect b="b" l="l" r="r" t="t"/>
                  <a:pathLst>
                    <a:path extrusionOk="0" fill="none" h="1729" w="1729">
                      <a:moveTo>
                        <a:pt x="1729" y="731"/>
                      </a:moveTo>
                      <a:cubicBezTo>
                        <a:pt x="1729" y="1390"/>
                        <a:pt x="927" y="1729"/>
                        <a:pt x="464" y="1266"/>
                      </a:cubicBezTo>
                      <a:cubicBezTo>
                        <a:pt x="1" y="785"/>
                        <a:pt x="322" y="1"/>
                        <a:pt x="999" y="1"/>
                      </a:cubicBezTo>
                      <a:cubicBezTo>
                        <a:pt x="1390" y="1"/>
                        <a:pt x="1729" y="322"/>
                        <a:pt x="1729" y="731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9" name="Google Shape;359;p31"/>
                <p:cNvSpPr/>
                <p:nvPr/>
              </p:nvSpPr>
              <p:spPr>
                <a:xfrm rot="-1685758">
                  <a:off x="3625057" y="514757"/>
                  <a:ext cx="17221" cy="173652"/>
                </a:xfrm>
                <a:custGeom>
                  <a:rect b="b" l="l" r="r" t="t"/>
                  <a:pathLst>
                    <a:path extrusionOk="0" fill="none" h="5042" w="500">
                      <a:moveTo>
                        <a:pt x="1" y="5042"/>
                      </a:moveTo>
                      <a:lnTo>
                        <a:pt x="50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0" name="Google Shape;360;p31"/>
                <p:cNvSpPr/>
                <p:nvPr/>
              </p:nvSpPr>
              <p:spPr>
                <a:xfrm rot="-1685758">
                  <a:off x="3641679" y="449510"/>
                  <a:ext cx="154675" cy="97571"/>
                </a:xfrm>
                <a:custGeom>
                  <a:rect b="b" l="l" r="r" t="t"/>
                  <a:pathLst>
                    <a:path extrusionOk="0" fill="none" h="2833" w="4491">
                      <a:moveTo>
                        <a:pt x="1" y="0"/>
                      </a:moveTo>
                      <a:lnTo>
                        <a:pt x="4490" y="283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1" name="Google Shape;361;p31"/>
                <p:cNvSpPr/>
                <p:nvPr/>
              </p:nvSpPr>
              <p:spPr>
                <a:xfrm rot="-1685758">
                  <a:off x="3762760" y="237601"/>
                  <a:ext cx="34" cy="263233"/>
                </a:xfrm>
                <a:custGeom>
                  <a:rect b="b" l="l" r="r" t="t"/>
                  <a:pathLst>
                    <a:path extrusionOk="0" fill="none" h="7643" w="1">
                      <a:moveTo>
                        <a:pt x="1" y="7643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" name="Google Shape;362;p31"/>
                <p:cNvSpPr/>
                <p:nvPr/>
              </p:nvSpPr>
              <p:spPr>
                <a:xfrm rot="-1685758">
                  <a:off x="3732400" y="186253"/>
                  <a:ext cx="173652" cy="122748"/>
                </a:xfrm>
                <a:custGeom>
                  <a:rect b="b" l="l" r="r" t="t"/>
                  <a:pathLst>
                    <a:path extrusionOk="0" fill="none" h="3564" w="5042">
                      <a:moveTo>
                        <a:pt x="0" y="1"/>
                      </a:moveTo>
                      <a:lnTo>
                        <a:pt x="5042" y="356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3" name="Google Shape;363;p31"/>
                <p:cNvSpPr/>
                <p:nvPr/>
              </p:nvSpPr>
              <p:spPr>
                <a:xfrm rot="-1685758">
                  <a:off x="3885238" y="25901"/>
                  <a:ext cx="654" cy="230755"/>
                </a:xfrm>
                <a:custGeom>
                  <a:rect b="b" l="l" r="r" t="t"/>
                  <a:pathLst>
                    <a:path extrusionOk="0" fill="none" h="6700" w="19">
                      <a:moveTo>
                        <a:pt x="0" y="6699"/>
                      </a:moveTo>
                      <a:lnTo>
                        <a:pt x="18" y="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4" name="Google Shape;364;p31"/>
                <p:cNvSpPr/>
                <p:nvPr/>
              </p:nvSpPr>
              <p:spPr>
                <a:xfrm rot="-1685758">
                  <a:off x="3819341" y="33672"/>
                  <a:ext cx="34992" cy="30101"/>
                </a:xfrm>
                <a:custGeom>
                  <a:rect b="b" l="l" r="r" t="t"/>
                  <a:pathLst>
                    <a:path extrusionOk="0" fill="none" h="874" w="1016">
                      <a:moveTo>
                        <a:pt x="1016" y="838"/>
                      </a:moveTo>
                      <a:lnTo>
                        <a:pt x="481" y="0"/>
                      </a:lnTo>
                      <a:lnTo>
                        <a:pt x="0" y="87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65" name="Google Shape;365;p31"/>
              <p:cNvSpPr/>
              <p:nvPr/>
            </p:nvSpPr>
            <p:spPr>
              <a:xfrm rot="113924">
                <a:off x="7656437" y="2922773"/>
                <a:ext cx="48270" cy="48274"/>
              </a:xfrm>
              <a:custGeom>
                <a:rect b="b" l="l" r="r" t="t"/>
                <a:pathLst>
                  <a:path extrusionOk="0" fill="none" h="1729" w="1729">
                    <a:moveTo>
                      <a:pt x="1729" y="731"/>
                    </a:moveTo>
                    <a:cubicBezTo>
                      <a:pt x="1729" y="1390"/>
                      <a:pt x="927" y="1729"/>
                      <a:pt x="464" y="1266"/>
                    </a:cubicBezTo>
                    <a:cubicBezTo>
                      <a:pt x="1" y="785"/>
                      <a:pt x="322" y="1"/>
                      <a:pt x="999" y="1"/>
                    </a:cubicBezTo>
                    <a:cubicBezTo>
                      <a:pt x="1390" y="1"/>
                      <a:pt x="1729" y="322"/>
                      <a:pt x="1729" y="73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66" name="Google Shape;366;p31">
            <a:hlinkClick action="ppaction://hlinksldjump" r:id="rId3"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1"/>
          <p:cNvSpPr txBox="1"/>
          <p:nvPr>
            <p:ph type="ctrTitle"/>
          </p:nvPr>
        </p:nvSpPr>
        <p:spPr>
          <a:xfrm>
            <a:off x="485700" y="2199750"/>
            <a:ext cx="5554200" cy="16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Métrica de Gobierno Abierto en nuevo león</a:t>
            </a:r>
            <a:endParaRPr sz="5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40"/>
          <p:cNvSpPr txBox="1"/>
          <p:nvPr/>
        </p:nvSpPr>
        <p:spPr>
          <a:xfrm>
            <a:off x="386200" y="2119450"/>
            <a:ext cx="12084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rPr>
              <a:t>Índice de gobierno abierto</a:t>
            </a:r>
            <a:endParaRPr sz="2700">
              <a:solidFill>
                <a:schemeClr val="l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92" name="Google Shape;792;p40"/>
          <p:cNvSpPr txBox="1"/>
          <p:nvPr/>
        </p:nvSpPr>
        <p:spPr>
          <a:xfrm>
            <a:off x="1966275" y="3344600"/>
            <a:ext cx="19593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PARTICIPACIÓN</a:t>
            </a:r>
            <a:endParaRPr sz="27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93" name="Google Shape;793;p40"/>
          <p:cNvSpPr txBox="1"/>
          <p:nvPr/>
        </p:nvSpPr>
        <p:spPr>
          <a:xfrm>
            <a:off x="4338075" y="2873425"/>
            <a:ext cx="20226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GUBERNAMENTAL</a:t>
            </a:r>
            <a:endParaRPr sz="27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94" name="Google Shape;794;p40"/>
          <p:cNvSpPr txBox="1"/>
          <p:nvPr/>
        </p:nvSpPr>
        <p:spPr>
          <a:xfrm>
            <a:off x="4338075" y="4054525"/>
            <a:ext cx="17796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CIUDADANA</a:t>
            </a:r>
            <a:endParaRPr sz="27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95" name="Google Shape;795;p40"/>
          <p:cNvSpPr txBox="1"/>
          <p:nvPr/>
        </p:nvSpPr>
        <p:spPr>
          <a:xfrm>
            <a:off x="1966275" y="1369025"/>
            <a:ext cx="19593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transparencia</a:t>
            </a:r>
            <a:endParaRPr sz="27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96" name="Google Shape;796;p40"/>
          <p:cNvSpPr txBox="1"/>
          <p:nvPr/>
        </p:nvSpPr>
        <p:spPr>
          <a:xfrm>
            <a:off x="1966275" y="1060850"/>
            <a:ext cx="19593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DIMENSIÓN DE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97" name="Google Shape;797;p40"/>
          <p:cNvSpPr txBox="1"/>
          <p:nvPr/>
        </p:nvSpPr>
        <p:spPr>
          <a:xfrm>
            <a:off x="4338075" y="974050"/>
            <a:ext cx="20226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GUBERNAMENTAL</a:t>
            </a:r>
            <a:endParaRPr sz="27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98" name="Google Shape;798;p40"/>
          <p:cNvSpPr txBox="1"/>
          <p:nvPr/>
        </p:nvSpPr>
        <p:spPr>
          <a:xfrm>
            <a:off x="4338075" y="2078950"/>
            <a:ext cx="17796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CIUDADANA</a:t>
            </a:r>
            <a:endParaRPr sz="27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cxnSp>
        <p:nvCxnSpPr>
          <p:cNvPr id="799" name="Google Shape;799;p40"/>
          <p:cNvCxnSpPr>
            <a:stCxn id="791" idx="3"/>
            <a:endCxn id="795" idx="1"/>
          </p:cNvCxnSpPr>
          <p:nvPr/>
        </p:nvCxnSpPr>
        <p:spPr>
          <a:xfrm flipH="1" rot="10800000">
            <a:off x="1594600" y="1519600"/>
            <a:ext cx="371700" cy="7503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0" name="Google Shape;800;p40"/>
          <p:cNvCxnSpPr>
            <a:stCxn id="791" idx="3"/>
            <a:endCxn id="792" idx="1"/>
          </p:cNvCxnSpPr>
          <p:nvPr/>
        </p:nvCxnSpPr>
        <p:spPr>
          <a:xfrm>
            <a:off x="1594600" y="2269900"/>
            <a:ext cx="371700" cy="12252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1" name="Google Shape;801;p40"/>
          <p:cNvCxnSpPr>
            <a:stCxn id="795" idx="3"/>
            <a:endCxn id="797" idx="1"/>
          </p:cNvCxnSpPr>
          <p:nvPr/>
        </p:nvCxnSpPr>
        <p:spPr>
          <a:xfrm flipH="1" rot="10800000">
            <a:off x="3925575" y="1124375"/>
            <a:ext cx="412500" cy="39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2" name="Google Shape;802;p40"/>
          <p:cNvCxnSpPr>
            <a:stCxn id="795" idx="3"/>
            <a:endCxn id="798" idx="1"/>
          </p:cNvCxnSpPr>
          <p:nvPr/>
        </p:nvCxnSpPr>
        <p:spPr>
          <a:xfrm>
            <a:off x="3925575" y="1519475"/>
            <a:ext cx="412500" cy="709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3" name="Google Shape;803;p40"/>
          <p:cNvCxnSpPr>
            <a:stCxn id="792" idx="3"/>
            <a:endCxn id="793" idx="1"/>
          </p:cNvCxnSpPr>
          <p:nvPr/>
        </p:nvCxnSpPr>
        <p:spPr>
          <a:xfrm flipH="1" rot="10800000">
            <a:off x="3925575" y="3023750"/>
            <a:ext cx="412500" cy="471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4" name="Google Shape;804;p40"/>
          <p:cNvCxnSpPr>
            <a:stCxn id="792" idx="3"/>
            <a:endCxn id="794" idx="1"/>
          </p:cNvCxnSpPr>
          <p:nvPr/>
        </p:nvCxnSpPr>
        <p:spPr>
          <a:xfrm>
            <a:off x="3925575" y="3495050"/>
            <a:ext cx="412500" cy="709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05" name="Google Shape;805;p40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806" name="Google Shape;806;p40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0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0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0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0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0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0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5" name="Google Shape;815;p40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40"/>
          <p:cNvSpPr/>
          <p:nvPr/>
        </p:nvSpPr>
        <p:spPr>
          <a:xfrm>
            <a:off x="1419100" y="3526001"/>
            <a:ext cx="262479" cy="262448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40"/>
          <p:cNvSpPr/>
          <p:nvPr/>
        </p:nvSpPr>
        <p:spPr>
          <a:xfrm rot="7198898">
            <a:off x="330337" y="3704169"/>
            <a:ext cx="700377" cy="696805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40"/>
          <p:cNvSpPr/>
          <p:nvPr/>
        </p:nvSpPr>
        <p:spPr>
          <a:xfrm rot="7201932">
            <a:off x="1457179" y="4142590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40"/>
          <p:cNvSpPr/>
          <p:nvPr/>
        </p:nvSpPr>
        <p:spPr>
          <a:xfrm rot="-1685758">
            <a:off x="2114732" y="4188847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40"/>
          <p:cNvSpPr/>
          <p:nvPr/>
        </p:nvSpPr>
        <p:spPr>
          <a:xfrm>
            <a:off x="1896411" y="3883937"/>
            <a:ext cx="80847" cy="80847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40"/>
          <p:cNvSpPr txBox="1"/>
          <p:nvPr/>
        </p:nvSpPr>
        <p:spPr>
          <a:xfrm>
            <a:off x="1966275" y="3042050"/>
            <a:ext cx="19593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DIMENSIÓN DE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22" name="Google Shape;822;p40"/>
          <p:cNvSpPr txBox="1"/>
          <p:nvPr/>
        </p:nvSpPr>
        <p:spPr>
          <a:xfrm>
            <a:off x="4416048" y="691850"/>
            <a:ext cx="15765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PERSPECTIVA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23" name="Google Shape;823;p40"/>
          <p:cNvSpPr txBox="1"/>
          <p:nvPr/>
        </p:nvSpPr>
        <p:spPr>
          <a:xfrm>
            <a:off x="4339848" y="1782638"/>
            <a:ext cx="15765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PERSPECTIVA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24" name="Google Shape;824;p40"/>
          <p:cNvSpPr txBox="1"/>
          <p:nvPr/>
        </p:nvSpPr>
        <p:spPr>
          <a:xfrm>
            <a:off x="4416048" y="2555700"/>
            <a:ext cx="15765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PERSPECTIVA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25" name="Google Shape;825;p40"/>
          <p:cNvSpPr txBox="1"/>
          <p:nvPr/>
        </p:nvSpPr>
        <p:spPr>
          <a:xfrm>
            <a:off x="4339848" y="3739850"/>
            <a:ext cx="15765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PERSPECTIVA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826" name="Google Shape;826;p40"/>
          <p:cNvCxnSpPr>
            <a:stCxn id="797" idx="3"/>
          </p:cNvCxnSpPr>
          <p:nvPr/>
        </p:nvCxnSpPr>
        <p:spPr>
          <a:xfrm flipH="1" rot="10800000">
            <a:off x="6360675" y="724900"/>
            <a:ext cx="506400" cy="399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7" name="Google Shape;827;p40"/>
          <p:cNvSpPr txBox="1"/>
          <p:nvPr/>
        </p:nvSpPr>
        <p:spPr>
          <a:xfrm>
            <a:off x="6882600" y="603125"/>
            <a:ext cx="20226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33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Acceso a la información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28" name="Google Shape;828;p40"/>
          <p:cNvSpPr txBox="1"/>
          <p:nvPr/>
        </p:nvSpPr>
        <p:spPr>
          <a:xfrm>
            <a:off x="6882600" y="907925"/>
            <a:ext cx="18381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33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Transparencia activa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29" name="Google Shape;829;p40"/>
          <p:cNvSpPr txBox="1"/>
          <p:nvPr/>
        </p:nvSpPr>
        <p:spPr>
          <a:xfrm>
            <a:off x="6882600" y="1212725"/>
            <a:ext cx="18381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33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Datos Abiertos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830" name="Google Shape;830;p40"/>
          <p:cNvCxnSpPr>
            <a:stCxn id="797" idx="3"/>
            <a:endCxn id="828" idx="1"/>
          </p:cNvCxnSpPr>
          <p:nvPr/>
        </p:nvCxnSpPr>
        <p:spPr>
          <a:xfrm flipH="1" rot="10800000">
            <a:off x="6360675" y="1092400"/>
            <a:ext cx="522000" cy="321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1" name="Google Shape;831;p40"/>
          <p:cNvCxnSpPr>
            <a:stCxn id="797" idx="3"/>
            <a:endCxn id="829" idx="1"/>
          </p:cNvCxnSpPr>
          <p:nvPr/>
        </p:nvCxnSpPr>
        <p:spPr>
          <a:xfrm>
            <a:off x="6360675" y="1124500"/>
            <a:ext cx="522000" cy="2727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2" name="Google Shape;832;p40"/>
          <p:cNvSpPr txBox="1"/>
          <p:nvPr/>
        </p:nvSpPr>
        <p:spPr>
          <a:xfrm>
            <a:off x="6882600" y="1730800"/>
            <a:ext cx="20226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33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Acceso a la información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33" name="Google Shape;833;p40"/>
          <p:cNvSpPr txBox="1"/>
          <p:nvPr/>
        </p:nvSpPr>
        <p:spPr>
          <a:xfrm>
            <a:off x="6882600" y="2035600"/>
            <a:ext cx="20952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33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Transparencia proactiva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834" name="Google Shape;834;p40"/>
          <p:cNvCxnSpPr>
            <a:stCxn id="798" idx="3"/>
            <a:endCxn id="832" idx="1"/>
          </p:cNvCxnSpPr>
          <p:nvPr/>
        </p:nvCxnSpPr>
        <p:spPr>
          <a:xfrm flipH="1" rot="10800000">
            <a:off x="6117675" y="1915300"/>
            <a:ext cx="765000" cy="3141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5" name="Google Shape;835;p40"/>
          <p:cNvCxnSpPr>
            <a:stCxn id="798" idx="3"/>
            <a:endCxn id="833" idx="1"/>
          </p:cNvCxnSpPr>
          <p:nvPr/>
        </p:nvCxnSpPr>
        <p:spPr>
          <a:xfrm flipH="1" rot="10800000">
            <a:off x="6117675" y="2220100"/>
            <a:ext cx="765000" cy="93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6" name="Google Shape;836;p40"/>
          <p:cNvSpPr txBox="1"/>
          <p:nvPr/>
        </p:nvSpPr>
        <p:spPr>
          <a:xfrm>
            <a:off x="6882600" y="2508125"/>
            <a:ext cx="17796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335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Mecanismo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3335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Formato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3335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Actores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3335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Funcionamiento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3335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Seguimiento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37" name="Google Shape;837;p40"/>
          <p:cNvSpPr txBox="1"/>
          <p:nvPr/>
        </p:nvSpPr>
        <p:spPr>
          <a:xfrm>
            <a:off x="6882600" y="3651125"/>
            <a:ext cx="18381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335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Métodos de contacto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3335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Recepción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3335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Activación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3335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Celeridad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838" name="Google Shape;838;p40"/>
          <p:cNvCxnSpPr>
            <a:stCxn id="793" idx="3"/>
          </p:cNvCxnSpPr>
          <p:nvPr/>
        </p:nvCxnSpPr>
        <p:spPr>
          <a:xfrm>
            <a:off x="6360675" y="3023875"/>
            <a:ext cx="548100" cy="424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9" name="Google Shape;839;p40"/>
          <p:cNvCxnSpPr>
            <a:stCxn id="793" idx="3"/>
          </p:cNvCxnSpPr>
          <p:nvPr/>
        </p:nvCxnSpPr>
        <p:spPr>
          <a:xfrm flipH="1" rot="10800000">
            <a:off x="6360675" y="2712175"/>
            <a:ext cx="513000" cy="311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0" name="Google Shape;840;p40"/>
          <p:cNvCxnSpPr>
            <a:stCxn id="794" idx="3"/>
          </p:cNvCxnSpPr>
          <p:nvPr/>
        </p:nvCxnSpPr>
        <p:spPr>
          <a:xfrm flipH="1" rot="10800000">
            <a:off x="6117675" y="3845875"/>
            <a:ext cx="732600" cy="359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1" name="Google Shape;841;p40"/>
          <p:cNvCxnSpPr>
            <a:stCxn id="794" idx="3"/>
          </p:cNvCxnSpPr>
          <p:nvPr/>
        </p:nvCxnSpPr>
        <p:spPr>
          <a:xfrm>
            <a:off x="6117675" y="4204975"/>
            <a:ext cx="756000" cy="190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42" name="Google Shape;842;p40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843" name="Google Shape;843;p40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0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0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0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0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0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0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0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0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2" name="Google Shape;852;p40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40">
            <a:hlinkClick action="ppaction://hlinksldjump" r:id="rId3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54" name="Google Shape;854;p40">
            <a:hlinkClick action="ppaction://hlinksldjump" r:id="rId4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55" name="Google Shape;855;p40">
            <a:hlinkClick action="ppaction://hlinksldjump" r:id="rId5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56" name="Google Shape;856;p40">
            <a:hlinkClick action="ppaction://hlinksldjump" r:id="rId6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Google Shape;86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26" y="1862238"/>
            <a:ext cx="4160998" cy="2616871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41"/>
          <p:cNvSpPr txBox="1"/>
          <p:nvPr>
            <p:ph type="title"/>
          </p:nvPr>
        </p:nvSpPr>
        <p:spPr>
          <a:xfrm>
            <a:off x="714300" y="553450"/>
            <a:ext cx="41610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Principales </a:t>
            </a:r>
            <a:r>
              <a:rPr lang="en">
                <a:solidFill>
                  <a:schemeClr val="lt2"/>
                </a:solidFill>
              </a:rPr>
              <a:t>resultados</a:t>
            </a:r>
            <a:r>
              <a:rPr lang="en"/>
              <a:t>. Nuevo León 2023</a:t>
            </a:r>
            <a:endParaRPr/>
          </a:p>
        </p:txBody>
      </p:sp>
      <p:sp>
        <p:nvSpPr>
          <p:cNvPr id="863" name="Google Shape;863;p41"/>
          <p:cNvSpPr/>
          <p:nvPr/>
        </p:nvSpPr>
        <p:spPr>
          <a:xfrm>
            <a:off x="2543400" y="2834800"/>
            <a:ext cx="174900" cy="171000"/>
          </a:xfrm>
          <a:prstGeom prst="ellipse">
            <a:avLst/>
          </a:prstGeom>
          <a:gradFill>
            <a:gsLst>
              <a:gs pos="0">
                <a:schemeClr val="accent1">
                  <a:alpha val="59820"/>
                </a:schemeClr>
              </a:gs>
              <a:gs pos="100000">
                <a:schemeClr val="lt2">
                  <a:alpha val="59820"/>
                </a:scheme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41"/>
          <p:cNvSpPr txBox="1"/>
          <p:nvPr/>
        </p:nvSpPr>
        <p:spPr>
          <a:xfrm>
            <a:off x="6072425" y="2086050"/>
            <a:ext cx="30624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Índice de Gobierno Abierto</a:t>
            </a:r>
            <a:endParaRPr b="1" sz="1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865" name="Google Shape;865;p41"/>
          <p:cNvGrpSpPr/>
          <p:nvPr/>
        </p:nvGrpSpPr>
        <p:grpSpPr>
          <a:xfrm>
            <a:off x="4553425" y="1911000"/>
            <a:ext cx="1503700" cy="762000"/>
            <a:chOff x="4553425" y="1911000"/>
            <a:chExt cx="1503700" cy="762000"/>
          </a:xfrm>
        </p:grpSpPr>
        <p:sp>
          <p:nvSpPr>
            <p:cNvPr id="866" name="Google Shape;866;p41"/>
            <p:cNvSpPr/>
            <p:nvPr/>
          </p:nvSpPr>
          <p:spPr>
            <a:xfrm>
              <a:off x="4553425" y="1911000"/>
              <a:ext cx="762000" cy="762000"/>
            </a:xfrm>
            <a:prstGeom prst="ellipse">
              <a:avLst/>
            </a:prstGeom>
            <a:gradFill>
              <a:gsLst>
                <a:gs pos="0">
                  <a:srgbClr val="1B2640">
                    <a:alpha val="59820"/>
                  </a:srgbClr>
                </a:gs>
                <a:gs pos="22000">
                  <a:srgbClr val="283754">
                    <a:alpha val="59820"/>
                  </a:srgbClr>
                </a:gs>
                <a:gs pos="100000">
                  <a:schemeClr val="accent1">
                    <a:alpha val="59820"/>
                  </a:schemeClr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0.47</a:t>
              </a:r>
              <a:endParaRPr sz="20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867" name="Google Shape;867;p41"/>
            <p:cNvSpPr/>
            <p:nvPr/>
          </p:nvSpPr>
          <p:spPr>
            <a:xfrm>
              <a:off x="5435825" y="1989150"/>
              <a:ext cx="621300" cy="6057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2"/>
                  </a:solidFill>
                  <a:latin typeface="Bebas Neue"/>
                  <a:ea typeface="Bebas Neue"/>
                  <a:cs typeface="Bebas Neue"/>
                  <a:sym typeface="Bebas Neue"/>
                </a:rPr>
                <a:t>14</a:t>
              </a:r>
              <a:endPara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grpSp>
        <p:nvGrpSpPr>
          <p:cNvPr id="868" name="Google Shape;868;p41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869" name="Google Shape;869;p41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1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1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1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1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1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1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1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1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8" name="Google Shape;878;p41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9" name="Google Shape;879;p41"/>
          <p:cNvGrpSpPr/>
          <p:nvPr/>
        </p:nvGrpSpPr>
        <p:grpSpPr>
          <a:xfrm>
            <a:off x="7217651" y="962729"/>
            <a:ext cx="858975" cy="300968"/>
            <a:chOff x="2271950" y="2722775"/>
            <a:chExt cx="575875" cy="201775"/>
          </a:xfrm>
        </p:grpSpPr>
        <p:sp>
          <p:nvSpPr>
            <p:cNvPr id="880" name="Google Shape;880;p41"/>
            <p:cNvSpPr/>
            <p:nvPr/>
          </p:nvSpPr>
          <p:spPr>
            <a:xfrm>
              <a:off x="2562325" y="2722775"/>
              <a:ext cx="285500" cy="201775"/>
            </a:xfrm>
            <a:custGeom>
              <a:rect b="b" l="l" r="r" t="t"/>
              <a:pathLst>
                <a:path extrusionOk="0" fill="none" h="8071" w="11420">
                  <a:moveTo>
                    <a:pt x="0" y="0"/>
                  </a:moveTo>
                  <a:cubicBezTo>
                    <a:pt x="2280" y="0"/>
                    <a:pt x="4240" y="1639"/>
                    <a:pt x="4668" y="3884"/>
                  </a:cubicBezTo>
                  <a:cubicBezTo>
                    <a:pt x="6395" y="3403"/>
                    <a:pt x="8177" y="4418"/>
                    <a:pt x="8640" y="6164"/>
                  </a:cubicBezTo>
                  <a:cubicBezTo>
                    <a:pt x="9976" y="5594"/>
                    <a:pt x="11419" y="6645"/>
                    <a:pt x="11294" y="8070"/>
                  </a:cubicBezTo>
                  <a:lnTo>
                    <a:pt x="8444" y="807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1"/>
            <p:cNvSpPr/>
            <p:nvPr/>
          </p:nvSpPr>
          <p:spPr>
            <a:xfrm>
              <a:off x="2501750" y="2722775"/>
              <a:ext cx="36100" cy="13375"/>
            </a:xfrm>
            <a:custGeom>
              <a:rect b="b" l="l" r="r" t="t"/>
              <a:pathLst>
                <a:path extrusionOk="0" fill="none" h="535" w="1444">
                  <a:moveTo>
                    <a:pt x="1443" y="0"/>
                  </a:moveTo>
                  <a:cubicBezTo>
                    <a:pt x="1443" y="0"/>
                    <a:pt x="428" y="107"/>
                    <a:pt x="0" y="53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1"/>
            <p:cNvSpPr/>
            <p:nvPr/>
          </p:nvSpPr>
          <p:spPr>
            <a:xfrm>
              <a:off x="2271950" y="2870625"/>
              <a:ext cx="477450" cy="53475"/>
            </a:xfrm>
            <a:custGeom>
              <a:rect b="b" l="l" r="r" t="t"/>
              <a:pathLst>
                <a:path extrusionOk="0" fill="none" h="2139" w="19098">
                  <a:moveTo>
                    <a:pt x="19097" y="2138"/>
                  </a:moveTo>
                  <a:lnTo>
                    <a:pt x="0" y="2138"/>
                  </a:lnTo>
                  <a:cubicBezTo>
                    <a:pt x="0" y="2138"/>
                    <a:pt x="374" y="1"/>
                    <a:pt x="2476" y="179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1"/>
            <p:cNvSpPr/>
            <p:nvPr/>
          </p:nvSpPr>
          <p:spPr>
            <a:xfrm>
              <a:off x="2709725" y="2836775"/>
              <a:ext cx="39675" cy="20950"/>
            </a:xfrm>
            <a:custGeom>
              <a:rect b="b" l="l" r="r" t="t"/>
              <a:pathLst>
                <a:path extrusionOk="0" fill="none" h="838" w="1587">
                  <a:moveTo>
                    <a:pt x="1" y="1"/>
                  </a:moveTo>
                  <a:cubicBezTo>
                    <a:pt x="1" y="1"/>
                    <a:pt x="1159" y="108"/>
                    <a:pt x="1586" y="838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1"/>
            <p:cNvSpPr/>
            <p:nvPr/>
          </p:nvSpPr>
          <p:spPr>
            <a:xfrm>
              <a:off x="2375275" y="2798475"/>
              <a:ext cx="85075" cy="27200"/>
            </a:xfrm>
            <a:custGeom>
              <a:rect b="b" l="l" r="r" t="t"/>
              <a:pathLst>
                <a:path extrusionOk="0" fill="none" h="1088" w="3403">
                  <a:moveTo>
                    <a:pt x="3403" y="357"/>
                  </a:moveTo>
                  <a:cubicBezTo>
                    <a:pt x="3403" y="357"/>
                    <a:pt x="1301" y="1"/>
                    <a:pt x="0" y="1087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5" name="Google Shape;885;p41"/>
          <p:cNvSpPr/>
          <p:nvPr/>
        </p:nvSpPr>
        <p:spPr>
          <a:xfrm>
            <a:off x="8076613" y="684388"/>
            <a:ext cx="213431" cy="214685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41"/>
          <p:cNvSpPr/>
          <p:nvPr/>
        </p:nvSpPr>
        <p:spPr>
          <a:xfrm>
            <a:off x="6658639" y="962736"/>
            <a:ext cx="107827" cy="108460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41"/>
          <p:cNvSpPr/>
          <p:nvPr/>
        </p:nvSpPr>
        <p:spPr>
          <a:xfrm>
            <a:off x="6012987" y="751315"/>
            <a:ext cx="80847" cy="80847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41"/>
          <p:cNvSpPr/>
          <p:nvPr/>
        </p:nvSpPr>
        <p:spPr>
          <a:xfrm>
            <a:off x="6872963" y="786193"/>
            <a:ext cx="140247" cy="140224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41"/>
          <p:cNvSpPr txBox="1"/>
          <p:nvPr/>
        </p:nvSpPr>
        <p:spPr>
          <a:xfrm>
            <a:off x="6072425" y="3076650"/>
            <a:ext cx="27576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Subíndice de </a:t>
            </a:r>
            <a:r>
              <a:rPr b="1" lang="en"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Transparencia</a:t>
            </a:r>
            <a:endParaRPr b="1" sz="15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890" name="Google Shape;890;p41"/>
          <p:cNvGrpSpPr/>
          <p:nvPr/>
        </p:nvGrpSpPr>
        <p:grpSpPr>
          <a:xfrm>
            <a:off x="4553425" y="2901600"/>
            <a:ext cx="1503700" cy="762000"/>
            <a:chOff x="4553425" y="2901600"/>
            <a:chExt cx="1503700" cy="762000"/>
          </a:xfrm>
        </p:grpSpPr>
        <p:sp>
          <p:nvSpPr>
            <p:cNvPr id="891" name="Google Shape;891;p41"/>
            <p:cNvSpPr/>
            <p:nvPr/>
          </p:nvSpPr>
          <p:spPr>
            <a:xfrm>
              <a:off x="4553425" y="2901600"/>
              <a:ext cx="762000" cy="762000"/>
            </a:xfrm>
            <a:prstGeom prst="ellipse">
              <a:avLst/>
            </a:prstGeom>
            <a:gradFill>
              <a:gsLst>
                <a:gs pos="0">
                  <a:schemeClr val="dk2">
                    <a:alpha val="59820"/>
                  </a:schemeClr>
                </a:gs>
                <a:gs pos="100000">
                  <a:schemeClr val="lt1">
                    <a:alpha val="5982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0.61</a:t>
              </a:r>
              <a:endPara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892" name="Google Shape;892;p41"/>
            <p:cNvSpPr/>
            <p:nvPr/>
          </p:nvSpPr>
          <p:spPr>
            <a:xfrm>
              <a:off x="5435825" y="2979750"/>
              <a:ext cx="621300" cy="6057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2"/>
                  </a:solidFill>
                  <a:latin typeface="Bebas Neue"/>
                  <a:ea typeface="Bebas Neue"/>
                  <a:cs typeface="Bebas Neue"/>
                  <a:sym typeface="Bebas Neue"/>
                </a:rPr>
                <a:t>15</a:t>
              </a:r>
              <a:endPara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sp>
        <p:nvSpPr>
          <p:cNvPr id="893" name="Google Shape;893;p41"/>
          <p:cNvSpPr txBox="1"/>
          <p:nvPr/>
        </p:nvSpPr>
        <p:spPr>
          <a:xfrm>
            <a:off x="6072425" y="3914850"/>
            <a:ext cx="27576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Subíndice de Participación</a:t>
            </a:r>
            <a:endParaRPr b="1" sz="15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894" name="Google Shape;894;p41"/>
          <p:cNvGrpSpPr/>
          <p:nvPr/>
        </p:nvGrpSpPr>
        <p:grpSpPr>
          <a:xfrm>
            <a:off x="4553425" y="3739800"/>
            <a:ext cx="1503700" cy="762000"/>
            <a:chOff x="4553425" y="3739800"/>
            <a:chExt cx="1503700" cy="762000"/>
          </a:xfrm>
        </p:grpSpPr>
        <p:sp>
          <p:nvSpPr>
            <p:cNvPr id="895" name="Google Shape;895;p41"/>
            <p:cNvSpPr/>
            <p:nvPr/>
          </p:nvSpPr>
          <p:spPr>
            <a:xfrm>
              <a:off x="4553425" y="3739800"/>
              <a:ext cx="762000" cy="762000"/>
            </a:xfrm>
            <a:prstGeom prst="ellipse">
              <a:avLst/>
            </a:prstGeom>
            <a:gradFill>
              <a:gsLst>
                <a:gs pos="0">
                  <a:schemeClr val="lt1">
                    <a:alpha val="59820"/>
                  </a:schemeClr>
                </a:gs>
                <a:gs pos="100000">
                  <a:schemeClr val="accent3">
                    <a:alpha val="5982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0.33</a:t>
              </a:r>
              <a:endPara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896" name="Google Shape;896;p41"/>
            <p:cNvSpPr/>
            <p:nvPr/>
          </p:nvSpPr>
          <p:spPr>
            <a:xfrm>
              <a:off x="5435825" y="3817950"/>
              <a:ext cx="621300" cy="6057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2"/>
                  </a:solidFill>
                  <a:latin typeface="Bebas Neue"/>
                  <a:ea typeface="Bebas Neue"/>
                  <a:cs typeface="Bebas Neue"/>
                  <a:sym typeface="Bebas Neue"/>
                </a:rPr>
                <a:t>11</a:t>
              </a:r>
              <a:endPara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sp>
        <p:nvSpPr>
          <p:cNvPr id="897" name="Google Shape;897;p41"/>
          <p:cNvSpPr txBox="1"/>
          <p:nvPr>
            <p:ph idx="4294967295" type="title"/>
          </p:nvPr>
        </p:nvSpPr>
        <p:spPr>
          <a:xfrm>
            <a:off x="4531475" y="1580075"/>
            <a:ext cx="822600" cy="30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RESULTADO</a:t>
            </a:r>
            <a:endParaRPr sz="1500"/>
          </a:p>
        </p:txBody>
      </p:sp>
      <p:sp>
        <p:nvSpPr>
          <p:cNvPr id="898" name="Google Shape;898;p41"/>
          <p:cNvSpPr txBox="1"/>
          <p:nvPr>
            <p:ph idx="4294967295" type="title"/>
          </p:nvPr>
        </p:nvSpPr>
        <p:spPr>
          <a:xfrm>
            <a:off x="5293475" y="1580075"/>
            <a:ext cx="822600" cy="30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2"/>
                </a:solidFill>
              </a:rPr>
              <a:t>RANKING</a:t>
            </a:r>
            <a:endParaRPr sz="1500">
              <a:solidFill>
                <a:schemeClr val="lt2"/>
              </a:solidFill>
            </a:endParaRPr>
          </a:p>
        </p:txBody>
      </p:sp>
      <p:grpSp>
        <p:nvGrpSpPr>
          <p:cNvPr id="899" name="Google Shape;899;p41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900" name="Google Shape;900;p41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1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1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1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1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1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1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1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1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9" name="Google Shape;909;p41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41">
            <a:hlinkClick action="ppaction://hlinksldjump" r:id="rId4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11" name="Google Shape;911;p41">
            <a:hlinkClick action="ppaction://hlinksldjump" r:id="rId5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12" name="Google Shape;912;p41">
            <a:hlinkClick action="ppaction://hlinksldjump" r:id="rId6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13" name="Google Shape;913;p41">
            <a:hlinkClick action="ppaction://hlinksldjump" r:id="rId7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42"/>
          <p:cNvSpPr txBox="1"/>
          <p:nvPr>
            <p:ph type="title"/>
          </p:nvPr>
        </p:nvSpPr>
        <p:spPr>
          <a:xfrm>
            <a:off x="714300" y="553450"/>
            <a:ext cx="67176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Resultados subíndice </a:t>
            </a:r>
            <a:r>
              <a:rPr lang="en" sz="3600">
                <a:solidFill>
                  <a:schemeClr val="lt2"/>
                </a:solidFill>
              </a:rPr>
              <a:t>transparencia</a:t>
            </a:r>
            <a:endParaRPr sz="3600">
              <a:solidFill>
                <a:schemeClr val="lt2"/>
              </a:solidFill>
            </a:endParaRPr>
          </a:p>
        </p:txBody>
      </p:sp>
      <p:grpSp>
        <p:nvGrpSpPr>
          <p:cNvPr id="919" name="Google Shape;919;p42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920" name="Google Shape;920;p42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2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2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2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2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2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2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2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2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9" name="Google Shape;929;p42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0" name="Google Shape;930;p42"/>
          <p:cNvPicPr preferRelativeResize="0"/>
          <p:nvPr/>
        </p:nvPicPr>
        <p:blipFill rotWithShape="1">
          <a:blip r:embed="rId3">
            <a:alphaModFix/>
          </a:blip>
          <a:srcRect b="0" l="0" r="14544" t="0"/>
          <a:stretch/>
        </p:blipFill>
        <p:spPr>
          <a:xfrm>
            <a:off x="3196823" y="1387350"/>
            <a:ext cx="4303850" cy="2963950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42"/>
          <p:cNvSpPr/>
          <p:nvPr/>
        </p:nvSpPr>
        <p:spPr>
          <a:xfrm rot="7201932">
            <a:off x="8290637" y="2059403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42"/>
          <p:cNvSpPr/>
          <p:nvPr/>
        </p:nvSpPr>
        <p:spPr>
          <a:xfrm>
            <a:off x="8064251" y="3841760"/>
            <a:ext cx="213431" cy="213401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42"/>
          <p:cNvSpPr/>
          <p:nvPr/>
        </p:nvSpPr>
        <p:spPr>
          <a:xfrm rot="7198898">
            <a:off x="7800537" y="1029219"/>
            <a:ext cx="700377" cy="696805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42"/>
          <p:cNvSpPr/>
          <p:nvPr/>
        </p:nvSpPr>
        <p:spPr>
          <a:xfrm rot="7201932">
            <a:off x="8202662" y="3153440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42"/>
          <p:cNvSpPr/>
          <p:nvPr/>
        </p:nvSpPr>
        <p:spPr>
          <a:xfrm rot="-1685758">
            <a:off x="7913203" y="2170522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42"/>
          <p:cNvSpPr/>
          <p:nvPr/>
        </p:nvSpPr>
        <p:spPr>
          <a:xfrm>
            <a:off x="7902562" y="3133703"/>
            <a:ext cx="80847" cy="80847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42"/>
          <p:cNvSpPr txBox="1"/>
          <p:nvPr>
            <p:ph idx="4294967295" type="subTitle"/>
          </p:nvPr>
        </p:nvSpPr>
        <p:spPr>
          <a:xfrm>
            <a:off x="603575" y="1387350"/>
            <a:ext cx="2336700" cy="29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L</a:t>
            </a:r>
            <a:r>
              <a:rPr lang="en" sz="1400"/>
              <a:t>a </a:t>
            </a:r>
            <a:r>
              <a:rPr b="1" lang="en" sz="1400">
                <a:solidFill>
                  <a:schemeClr val="lt2"/>
                </a:solidFill>
              </a:rPr>
              <a:t>perspectiva gubernamental</a:t>
            </a:r>
            <a:r>
              <a:rPr lang="en" sz="1400"/>
              <a:t> está integrada por los componentes de </a:t>
            </a:r>
            <a:r>
              <a:rPr b="1" lang="en" sz="1400"/>
              <a:t>transparencia activa</a:t>
            </a:r>
            <a:r>
              <a:rPr lang="en" sz="1400"/>
              <a:t>, </a:t>
            </a:r>
            <a:r>
              <a:rPr b="1" lang="en" sz="1400"/>
              <a:t>datos abiertos</a:t>
            </a:r>
            <a:r>
              <a:rPr lang="en" sz="1400"/>
              <a:t> y </a:t>
            </a:r>
            <a:r>
              <a:rPr b="1" lang="en" sz="1400"/>
              <a:t>acceso a la información</a:t>
            </a:r>
            <a:r>
              <a:rPr lang="en" sz="1400"/>
              <a:t>.</a:t>
            </a:r>
            <a:endParaRPr sz="1400"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La </a:t>
            </a:r>
            <a:r>
              <a:rPr lang="en" sz="1400">
                <a:solidFill>
                  <a:schemeClr val="lt2"/>
                </a:solidFill>
              </a:rPr>
              <a:t>p</a:t>
            </a:r>
            <a:r>
              <a:rPr b="1" lang="en" sz="1400">
                <a:solidFill>
                  <a:schemeClr val="lt2"/>
                </a:solidFill>
              </a:rPr>
              <a:t>erspectiva ciudadana</a:t>
            </a:r>
            <a:r>
              <a:rPr lang="en" sz="1400"/>
              <a:t> está integrada por los componentes de </a:t>
            </a:r>
            <a:r>
              <a:rPr b="1" lang="en" sz="1400"/>
              <a:t>transparencia proactiva</a:t>
            </a:r>
            <a:r>
              <a:rPr lang="en" sz="1400"/>
              <a:t> y </a:t>
            </a:r>
            <a:r>
              <a:rPr b="1" lang="en" sz="1400"/>
              <a:t>acceso a la información.</a:t>
            </a:r>
            <a:endParaRPr b="1" sz="1400"/>
          </a:p>
        </p:txBody>
      </p:sp>
      <p:grpSp>
        <p:nvGrpSpPr>
          <p:cNvPr id="938" name="Google Shape;938;p42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939" name="Google Shape;939;p42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2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2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2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2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2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2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2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2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8" name="Google Shape;948;p42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42">
            <a:hlinkClick action="ppaction://hlinksldjump" r:id="rId4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50" name="Google Shape;950;p42">
            <a:hlinkClick action="ppaction://hlinksldjump" r:id="rId5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51" name="Google Shape;951;p42">
            <a:hlinkClick action="ppaction://hlinksldjump" r:id="rId6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52" name="Google Shape;952;p42">
            <a:hlinkClick action="ppaction://hlinksldjump" r:id="rId7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43"/>
          <p:cNvSpPr txBox="1"/>
          <p:nvPr>
            <p:ph type="title"/>
          </p:nvPr>
        </p:nvSpPr>
        <p:spPr>
          <a:xfrm>
            <a:off x="714300" y="553450"/>
            <a:ext cx="67176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Resultados subíndice </a:t>
            </a:r>
            <a:r>
              <a:rPr lang="en" sz="3600">
                <a:solidFill>
                  <a:schemeClr val="lt2"/>
                </a:solidFill>
              </a:rPr>
              <a:t>PARTICIPACIÓN</a:t>
            </a:r>
            <a:endParaRPr sz="3600">
              <a:solidFill>
                <a:schemeClr val="lt2"/>
              </a:solidFill>
            </a:endParaRPr>
          </a:p>
        </p:txBody>
      </p:sp>
      <p:grpSp>
        <p:nvGrpSpPr>
          <p:cNvPr id="958" name="Google Shape;958;p43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959" name="Google Shape;959;p43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3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3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3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3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3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3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3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3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8" name="Google Shape;968;p43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9" name="Google Shape;969;p43"/>
          <p:cNvPicPr preferRelativeResize="0"/>
          <p:nvPr/>
        </p:nvPicPr>
        <p:blipFill rotWithShape="1">
          <a:blip r:embed="rId3">
            <a:alphaModFix/>
          </a:blip>
          <a:srcRect b="0" l="0" r="14763" t="0"/>
          <a:stretch/>
        </p:blipFill>
        <p:spPr>
          <a:xfrm>
            <a:off x="3181198" y="1378150"/>
            <a:ext cx="4319475" cy="2982350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43"/>
          <p:cNvSpPr/>
          <p:nvPr/>
        </p:nvSpPr>
        <p:spPr>
          <a:xfrm rot="7201932">
            <a:off x="8290637" y="2059403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43"/>
          <p:cNvSpPr/>
          <p:nvPr/>
        </p:nvSpPr>
        <p:spPr>
          <a:xfrm>
            <a:off x="8064251" y="3841760"/>
            <a:ext cx="213431" cy="213401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43"/>
          <p:cNvSpPr/>
          <p:nvPr/>
        </p:nvSpPr>
        <p:spPr>
          <a:xfrm rot="7198898">
            <a:off x="7800537" y="1029219"/>
            <a:ext cx="700377" cy="696805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43"/>
          <p:cNvSpPr/>
          <p:nvPr/>
        </p:nvSpPr>
        <p:spPr>
          <a:xfrm rot="7201932">
            <a:off x="8202662" y="3153440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43"/>
          <p:cNvSpPr/>
          <p:nvPr/>
        </p:nvSpPr>
        <p:spPr>
          <a:xfrm rot="-1685758">
            <a:off x="7913203" y="2170522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43"/>
          <p:cNvSpPr/>
          <p:nvPr/>
        </p:nvSpPr>
        <p:spPr>
          <a:xfrm>
            <a:off x="7902562" y="3133703"/>
            <a:ext cx="80847" cy="80847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43"/>
          <p:cNvSpPr txBox="1"/>
          <p:nvPr>
            <p:ph idx="4294967295" type="subTitle"/>
          </p:nvPr>
        </p:nvSpPr>
        <p:spPr>
          <a:xfrm>
            <a:off x="527375" y="1387350"/>
            <a:ext cx="2480400" cy="29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L</a:t>
            </a:r>
            <a:r>
              <a:rPr lang="en" sz="1400"/>
              <a:t>a </a:t>
            </a:r>
            <a:r>
              <a:rPr b="1" lang="en" sz="1400">
                <a:solidFill>
                  <a:schemeClr val="lt2"/>
                </a:solidFill>
              </a:rPr>
              <a:t>perspectiva gubernamental</a:t>
            </a:r>
            <a:r>
              <a:rPr lang="en" sz="1400"/>
              <a:t> está integrada por los componentes de </a:t>
            </a:r>
            <a:r>
              <a:rPr b="1" lang="en" sz="1400"/>
              <a:t>seguimiento, mecanismo de participación</a:t>
            </a:r>
            <a:r>
              <a:rPr lang="en" sz="1400"/>
              <a:t>,</a:t>
            </a:r>
            <a:r>
              <a:rPr b="1" lang="en" sz="1400"/>
              <a:t> funcionamiento</a:t>
            </a:r>
            <a:r>
              <a:rPr lang="en" sz="1400"/>
              <a:t>,</a:t>
            </a:r>
            <a:r>
              <a:rPr b="1" lang="en" sz="1400"/>
              <a:t> formato y actores</a:t>
            </a:r>
            <a:r>
              <a:rPr lang="en" sz="1400"/>
              <a:t>.</a:t>
            </a:r>
            <a:endParaRPr sz="1400"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La </a:t>
            </a:r>
            <a:r>
              <a:rPr lang="en" sz="1400">
                <a:solidFill>
                  <a:schemeClr val="lt2"/>
                </a:solidFill>
              </a:rPr>
              <a:t>p</a:t>
            </a:r>
            <a:r>
              <a:rPr b="1" lang="en" sz="1400">
                <a:solidFill>
                  <a:schemeClr val="lt2"/>
                </a:solidFill>
              </a:rPr>
              <a:t>erspectiva ciudadana</a:t>
            </a:r>
            <a:r>
              <a:rPr lang="en" sz="1400"/>
              <a:t> está integrada por los componentes de </a:t>
            </a:r>
            <a:r>
              <a:rPr b="1" lang="en" sz="1400"/>
              <a:t>respuesta</a:t>
            </a:r>
            <a:r>
              <a:rPr lang="en" sz="1400"/>
              <a:t>,</a:t>
            </a:r>
            <a:r>
              <a:rPr b="1" lang="en" sz="1400"/>
              <a:t> métodos</a:t>
            </a:r>
            <a:r>
              <a:rPr lang="en" sz="1400"/>
              <a:t>,</a:t>
            </a:r>
            <a:r>
              <a:rPr b="1" lang="en" sz="1400"/>
              <a:t> celeridad </a:t>
            </a:r>
            <a:r>
              <a:rPr lang="en" sz="1400"/>
              <a:t>y</a:t>
            </a:r>
            <a:r>
              <a:rPr b="1" lang="en" sz="1400"/>
              <a:t> activación</a:t>
            </a:r>
            <a:r>
              <a:rPr lang="en" sz="1400"/>
              <a:t>.</a:t>
            </a:r>
            <a:endParaRPr sz="1400"/>
          </a:p>
        </p:txBody>
      </p:sp>
      <p:grpSp>
        <p:nvGrpSpPr>
          <p:cNvPr id="977" name="Google Shape;977;p43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978" name="Google Shape;978;p43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3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3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3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3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3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3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3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3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7" name="Google Shape;987;p43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43">
            <a:hlinkClick action="ppaction://hlinksldjump" r:id="rId4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89" name="Google Shape;989;p43">
            <a:hlinkClick action="ppaction://hlinksldjump" r:id="rId5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90" name="Google Shape;990;p43">
            <a:hlinkClick action="ppaction://hlinksldjump" r:id="rId6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91" name="Google Shape;991;p43">
            <a:hlinkClick action="ppaction://hlinksldjump" r:id="rId7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44">
            <a:hlinkClick r:id="rId3"/>
          </p:cNvPr>
          <p:cNvSpPr/>
          <p:nvPr/>
        </p:nvSpPr>
        <p:spPr>
          <a:xfrm>
            <a:off x="5486400" y="1881200"/>
            <a:ext cx="2593500" cy="10002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7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44"/>
          <p:cNvSpPr txBox="1"/>
          <p:nvPr>
            <p:ph type="title"/>
          </p:nvPr>
        </p:nvSpPr>
        <p:spPr>
          <a:xfrm>
            <a:off x="5570550" y="2014400"/>
            <a:ext cx="2425200" cy="7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hlinkClick r:id="rId4"/>
              </a:rPr>
              <a:t>Métrica de gobierno abierto 2023</a:t>
            </a:r>
            <a:endParaRPr/>
          </a:p>
        </p:txBody>
      </p:sp>
      <p:sp>
        <p:nvSpPr>
          <p:cNvPr id="998" name="Google Shape;998;p44"/>
          <p:cNvSpPr txBox="1"/>
          <p:nvPr>
            <p:ph idx="1" type="subTitle"/>
          </p:nvPr>
        </p:nvSpPr>
        <p:spPr>
          <a:xfrm>
            <a:off x="4540775" y="733425"/>
            <a:ext cx="3660300" cy="10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Consulta los resultados por Sujeto Obligado en el Micrositio de la última edición:</a:t>
            </a:r>
            <a:endParaRPr/>
          </a:p>
        </p:txBody>
      </p:sp>
      <p:cxnSp>
        <p:nvCxnSpPr>
          <p:cNvPr id="999" name="Google Shape;999;p44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0" name="Google Shape;1000;p44"/>
          <p:cNvCxnSpPr/>
          <p:nvPr/>
        </p:nvCxnSpPr>
        <p:spPr>
          <a:xfrm>
            <a:off x="706050" y="4604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1" name="Google Shape;1001;p44"/>
          <p:cNvSpPr/>
          <p:nvPr/>
        </p:nvSpPr>
        <p:spPr>
          <a:xfrm flipH="1">
            <a:off x="4366301" y="1108649"/>
            <a:ext cx="107827" cy="108460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44"/>
          <p:cNvSpPr/>
          <p:nvPr/>
        </p:nvSpPr>
        <p:spPr>
          <a:xfrm flipH="1">
            <a:off x="3018608" y="866903"/>
            <a:ext cx="80847" cy="80847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3" name="Google Shape;1003;p44"/>
          <p:cNvGrpSpPr/>
          <p:nvPr/>
        </p:nvGrpSpPr>
        <p:grpSpPr>
          <a:xfrm>
            <a:off x="706040" y="883365"/>
            <a:ext cx="3660264" cy="3454307"/>
            <a:chOff x="706040" y="883365"/>
            <a:chExt cx="3660264" cy="3454307"/>
          </a:xfrm>
        </p:grpSpPr>
        <p:sp>
          <p:nvSpPr>
            <p:cNvPr id="1004" name="Google Shape;1004;p44"/>
            <p:cNvSpPr/>
            <p:nvPr/>
          </p:nvSpPr>
          <p:spPr>
            <a:xfrm>
              <a:off x="2305683" y="1221248"/>
              <a:ext cx="517858" cy="491540"/>
            </a:xfrm>
            <a:custGeom>
              <a:rect b="b" l="l" r="r" t="t"/>
              <a:pathLst>
                <a:path extrusionOk="0" h="11972" w="12613">
                  <a:moveTo>
                    <a:pt x="6823" y="428"/>
                  </a:moveTo>
                  <a:lnTo>
                    <a:pt x="8266" y="3350"/>
                  </a:lnTo>
                  <a:cubicBezTo>
                    <a:pt x="8355" y="3528"/>
                    <a:pt x="8515" y="3653"/>
                    <a:pt x="8711" y="3670"/>
                  </a:cubicBezTo>
                  <a:lnTo>
                    <a:pt x="11936" y="4134"/>
                  </a:lnTo>
                  <a:cubicBezTo>
                    <a:pt x="12417" y="4205"/>
                    <a:pt x="12613" y="4793"/>
                    <a:pt x="12256" y="5131"/>
                  </a:cubicBezTo>
                  <a:lnTo>
                    <a:pt x="9923" y="7411"/>
                  </a:lnTo>
                  <a:cubicBezTo>
                    <a:pt x="9798" y="7536"/>
                    <a:pt x="9727" y="7732"/>
                    <a:pt x="9762" y="7928"/>
                  </a:cubicBezTo>
                  <a:lnTo>
                    <a:pt x="10315" y="11135"/>
                  </a:lnTo>
                  <a:cubicBezTo>
                    <a:pt x="10386" y="11616"/>
                    <a:pt x="9887" y="11972"/>
                    <a:pt x="9477" y="11740"/>
                  </a:cubicBezTo>
                  <a:lnTo>
                    <a:pt x="6574" y="10226"/>
                  </a:lnTo>
                  <a:cubicBezTo>
                    <a:pt x="6395" y="10137"/>
                    <a:pt x="6200" y="10137"/>
                    <a:pt x="6039" y="10226"/>
                  </a:cubicBezTo>
                  <a:lnTo>
                    <a:pt x="3135" y="11740"/>
                  </a:lnTo>
                  <a:cubicBezTo>
                    <a:pt x="2708" y="11972"/>
                    <a:pt x="2209" y="11616"/>
                    <a:pt x="2298" y="11135"/>
                  </a:cubicBezTo>
                  <a:lnTo>
                    <a:pt x="2850" y="7928"/>
                  </a:lnTo>
                  <a:cubicBezTo>
                    <a:pt x="2886" y="7732"/>
                    <a:pt x="2815" y="7536"/>
                    <a:pt x="2672" y="7411"/>
                  </a:cubicBezTo>
                  <a:lnTo>
                    <a:pt x="339" y="5131"/>
                  </a:lnTo>
                  <a:cubicBezTo>
                    <a:pt x="0" y="4793"/>
                    <a:pt x="196" y="4205"/>
                    <a:pt x="659" y="4134"/>
                  </a:cubicBezTo>
                  <a:lnTo>
                    <a:pt x="3901" y="3670"/>
                  </a:lnTo>
                  <a:cubicBezTo>
                    <a:pt x="4080" y="3653"/>
                    <a:pt x="4258" y="3528"/>
                    <a:pt x="4347" y="3350"/>
                  </a:cubicBezTo>
                  <a:lnTo>
                    <a:pt x="5790" y="428"/>
                  </a:lnTo>
                  <a:cubicBezTo>
                    <a:pt x="6004" y="1"/>
                    <a:pt x="6609" y="1"/>
                    <a:pt x="6823" y="428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05" name="Google Shape;1005;p44"/>
            <p:cNvGrpSpPr/>
            <p:nvPr/>
          </p:nvGrpSpPr>
          <p:grpSpPr>
            <a:xfrm flipH="1">
              <a:off x="3131991" y="2597216"/>
              <a:ext cx="858975" cy="300968"/>
              <a:chOff x="2271950" y="2722775"/>
              <a:chExt cx="575875" cy="201775"/>
            </a:xfrm>
          </p:grpSpPr>
          <p:sp>
            <p:nvSpPr>
              <p:cNvPr id="1006" name="Google Shape;1006;p44"/>
              <p:cNvSpPr/>
              <p:nvPr/>
            </p:nvSpPr>
            <p:spPr>
              <a:xfrm>
                <a:off x="2562325" y="2722775"/>
                <a:ext cx="285500" cy="201775"/>
              </a:xfrm>
              <a:custGeom>
                <a:rect b="b" l="l" r="r" t="t"/>
                <a:pathLst>
                  <a:path extrusionOk="0" fill="none" h="8071" w="11420">
                    <a:moveTo>
                      <a:pt x="0" y="0"/>
                    </a:moveTo>
                    <a:cubicBezTo>
                      <a:pt x="2280" y="0"/>
                      <a:pt x="4240" y="1639"/>
                      <a:pt x="4668" y="3884"/>
                    </a:cubicBezTo>
                    <a:cubicBezTo>
                      <a:pt x="6395" y="3403"/>
                      <a:pt x="8177" y="4418"/>
                      <a:pt x="8640" y="6164"/>
                    </a:cubicBezTo>
                    <a:cubicBezTo>
                      <a:pt x="9976" y="5594"/>
                      <a:pt x="11419" y="6645"/>
                      <a:pt x="11294" y="8070"/>
                    </a:cubicBezTo>
                    <a:lnTo>
                      <a:pt x="8444" y="8070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44"/>
              <p:cNvSpPr/>
              <p:nvPr/>
            </p:nvSpPr>
            <p:spPr>
              <a:xfrm>
                <a:off x="2501750" y="2722775"/>
                <a:ext cx="36100" cy="13375"/>
              </a:xfrm>
              <a:custGeom>
                <a:rect b="b" l="l" r="r" t="t"/>
                <a:pathLst>
                  <a:path extrusionOk="0" fill="none" h="535" w="1444">
                    <a:moveTo>
                      <a:pt x="1443" y="0"/>
                    </a:moveTo>
                    <a:cubicBezTo>
                      <a:pt x="1443" y="0"/>
                      <a:pt x="428" y="107"/>
                      <a:pt x="0" y="535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44"/>
              <p:cNvSpPr/>
              <p:nvPr/>
            </p:nvSpPr>
            <p:spPr>
              <a:xfrm>
                <a:off x="2271950" y="2870625"/>
                <a:ext cx="477450" cy="53475"/>
              </a:xfrm>
              <a:custGeom>
                <a:rect b="b" l="l" r="r" t="t"/>
                <a:pathLst>
                  <a:path extrusionOk="0" fill="none" h="2139" w="19098">
                    <a:moveTo>
                      <a:pt x="19097" y="2138"/>
                    </a:moveTo>
                    <a:lnTo>
                      <a:pt x="0" y="2138"/>
                    </a:lnTo>
                    <a:cubicBezTo>
                      <a:pt x="0" y="2138"/>
                      <a:pt x="374" y="1"/>
                      <a:pt x="2476" y="179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44"/>
              <p:cNvSpPr/>
              <p:nvPr/>
            </p:nvSpPr>
            <p:spPr>
              <a:xfrm>
                <a:off x="2709725" y="2836775"/>
                <a:ext cx="39675" cy="20950"/>
              </a:xfrm>
              <a:custGeom>
                <a:rect b="b" l="l" r="r" t="t"/>
                <a:pathLst>
                  <a:path extrusionOk="0" fill="none" h="838" w="1587">
                    <a:moveTo>
                      <a:pt x="1" y="1"/>
                    </a:moveTo>
                    <a:cubicBezTo>
                      <a:pt x="1" y="1"/>
                      <a:pt x="1159" y="108"/>
                      <a:pt x="1586" y="838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44"/>
              <p:cNvSpPr/>
              <p:nvPr/>
            </p:nvSpPr>
            <p:spPr>
              <a:xfrm>
                <a:off x="2375275" y="2798475"/>
                <a:ext cx="85075" cy="27200"/>
              </a:xfrm>
              <a:custGeom>
                <a:rect b="b" l="l" r="r" t="t"/>
                <a:pathLst>
                  <a:path extrusionOk="0" fill="none" h="1088" w="3403">
                    <a:moveTo>
                      <a:pt x="3403" y="357"/>
                    </a:moveTo>
                    <a:cubicBezTo>
                      <a:pt x="3403" y="357"/>
                      <a:pt x="1301" y="1"/>
                      <a:pt x="0" y="1087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11" name="Google Shape;1011;p44"/>
            <p:cNvGrpSpPr/>
            <p:nvPr/>
          </p:nvGrpSpPr>
          <p:grpSpPr>
            <a:xfrm>
              <a:off x="1142462" y="1564560"/>
              <a:ext cx="2338579" cy="2014768"/>
              <a:chOff x="4546896" y="1377977"/>
              <a:chExt cx="2655063" cy="2287430"/>
            </a:xfrm>
          </p:grpSpPr>
          <p:sp>
            <p:nvSpPr>
              <p:cNvPr id="1012" name="Google Shape;1012;p44"/>
              <p:cNvSpPr/>
              <p:nvPr/>
            </p:nvSpPr>
            <p:spPr>
              <a:xfrm>
                <a:off x="4566233" y="1677948"/>
                <a:ext cx="2635726" cy="1987458"/>
              </a:xfrm>
              <a:custGeom>
                <a:rect b="b" l="l" r="r" t="t"/>
                <a:pathLst>
                  <a:path extrusionOk="0" h="54887" w="72790">
                    <a:moveTo>
                      <a:pt x="0" y="14163"/>
                    </a:moveTo>
                    <a:lnTo>
                      <a:pt x="8658" y="47956"/>
                    </a:lnTo>
                    <a:lnTo>
                      <a:pt x="10653" y="54886"/>
                    </a:lnTo>
                    <a:cubicBezTo>
                      <a:pt x="10653" y="54886"/>
                      <a:pt x="26312" y="46638"/>
                      <a:pt x="41722" y="46923"/>
                    </a:cubicBezTo>
                    <a:cubicBezTo>
                      <a:pt x="57024" y="38764"/>
                      <a:pt x="72790" y="38942"/>
                      <a:pt x="72790" y="38942"/>
                    </a:cubicBezTo>
                    <a:lnTo>
                      <a:pt x="71240" y="33295"/>
                    </a:lnTo>
                    <a:lnTo>
                      <a:pt x="62707" y="0"/>
                    </a:lnTo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44"/>
              <p:cNvSpPr/>
              <p:nvPr/>
            </p:nvSpPr>
            <p:spPr>
              <a:xfrm>
                <a:off x="4557217" y="1643729"/>
                <a:ext cx="2635726" cy="1986843"/>
              </a:xfrm>
              <a:custGeom>
                <a:rect b="b" l="l" r="r" t="t"/>
                <a:pathLst>
                  <a:path extrusionOk="0" h="54870" w="72790">
                    <a:moveTo>
                      <a:pt x="1105" y="13682"/>
                    </a:moveTo>
                    <a:cubicBezTo>
                      <a:pt x="659" y="13860"/>
                      <a:pt x="0" y="14163"/>
                      <a:pt x="0" y="14163"/>
                    </a:cubicBezTo>
                    <a:lnTo>
                      <a:pt x="8658" y="47957"/>
                    </a:lnTo>
                    <a:lnTo>
                      <a:pt x="10653" y="54869"/>
                    </a:lnTo>
                    <a:cubicBezTo>
                      <a:pt x="10653" y="54869"/>
                      <a:pt x="26312" y="46639"/>
                      <a:pt x="41721" y="46906"/>
                    </a:cubicBezTo>
                    <a:cubicBezTo>
                      <a:pt x="57024" y="38765"/>
                      <a:pt x="72789" y="38943"/>
                      <a:pt x="72789" y="38943"/>
                    </a:cubicBezTo>
                    <a:lnTo>
                      <a:pt x="71240" y="33278"/>
                    </a:lnTo>
                    <a:lnTo>
                      <a:pt x="62707" y="1"/>
                    </a:lnTo>
                    <a:cubicBezTo>
                      <a:pt x="62707" y="1"/>
                      <a:pt x="62297" y="1"/>
                      <a:pt x="61549" y="19"/>
                    </a:cubicBezTo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44"/>
              <p:cNvSpPr/>
              <p:nvPr/>
            </p:nvSpPr>
            <p:spPr>
              <a:xfrm>
                <a:off x="5687360" y="1576666"/>
                <a:ext cx="1403029" cy="1693288"/>
              </a:xfrm>
              <a:custGeom>
                <a:rect b="b" l="l" r="r" t="t"/>
                <a:pathLst>
                  <a:path extrusionOk="0" h="46763" w="38747">
                    <a:moveTo>
                      <a:pt x="1" y="7839"/>
                    </a:moveTo>
                    <a:lnTo>
                      <a:pt x="9977" y="46763"/>
                    </a:lnTo>
                    <a:cubicBezTo>
                      <a:pt x="24086" y="38907"/>
                      <a:pt x="38747" y="39388"/>
                      <a:pt x="38747" y="39388"/>
                    </a:cubicBezTo>
                    <a:lnTo>
                      <a:pt x="38604" y="33420"/>
                    </a:lnTo>
                    <a:lnTo>
                      <a:pt x="30071" y="143"/>
                    </a:lnTo>
                    <a:cubicBezTo>
                      <a:pt x="30071" y="143"/>
                      <a:pt x="14110" y="0"/>
                      <a:pt x="1" y="78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44"/>
              <p:cNvSpPr/>
              <p:nvPr/>
            </p:nvSpPr>
            <p:spPr>
              <a:xfrm>
                <a:off x="4546896" y="1377977"/>
                <a:ext cx="2540240" cy="1972612"/>
              </a:xfrm>
              <a:custGeom>
                <a:rect b="b" l="l" r="r" t="t"/>
                <a:pathLst>
                  <a:path extrusionOk="0" h="54477" w="70153">
                    <a:moveTo>
                      <a:pt x="60159" y="125"/>
                    </a:moveTo>
                    <a:cubicBezTo>
                      <a:pt x="60159" y="125"/>
                      <a:pt x="44197" y="0"/>
                      <a:pt x="30088" y="7839"/>
                    </a:cubicBezTo>
                    <a:cubicBezTo>
                      <a:pt x="15730" y="7287"/>
                      <a:pt x="0" y="15552"/>
                      <a:pt x="0" y="15552"/>
                    </a:cubicBezTo>
                    <a:lnTo>
                      <a:pt x="9976" y="54477"/>
                    </a:lnTo>
                    <a:cubicBezTo>
                      <a:pt x="9976" y="54477"/>
                      <a:pt x="25706" y="46211"/>
                      <a:pt x="40064" y="46763"/>
                    </a:cubicBezTo>
                    <a:cubicBezTo>
                      <a:pt x="54173" y="38907"/>
                      <a:pt x="70153" y="39049"/>
                      <a:pt x="70153" y="3904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44"/>
              <p:cNvSpPr/>
              <p:nvPr/>
            </p:nvSpPr>
            <p:spPr>
              <a:xfrm>
                <a:off x="4546896" y="1641810"/>
                <a:ext cx="1450754" cy="1708786"/>
              </a:xfrm>
              <a:custGeom>
                <a:rect b="b" l="l" r="r" t="t"/>
                <a:pathLst>
                  <a:path extrusionOk="0" h="47191" w="40065">
                    <a:moveTo>
                      <a:pt x="0" y="8266"/>
                    </a:moveTo>
                    <a:lnTo>
                      <a:pt x="9976" y="47191"/>
                    </a:lnTo>
                    <a:cubicBezTo>
                      <a:pt x="9976" y="47191"/>
                      <a:pt x="25706" y="38925"/>
                      <a:pt x="40064" y="39477"/>
                    </a:cubicBezTo>
                    <a:lnTo>
                      <a:pt x="30088" y="553"/>
                    </a:lnTo>
                    <a:cubicBezTo>
                      <a:pt x="15730" y="1"/>
                      <a:pt x="0" y="8266"/>
                      <a:pt x="0" y="826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44"/>
              <p:cNvSpPr/>
              <p:nvPr/>
            </p:nvSpPr>
            <p:spPr>
              <a:xfrm>
                <a:off x="4566233" y="1677948"/>
                <a:ext cx="2635726" cy="1987458"/>
              </a:xfrm>
              <a:custGeom>
                <a:rect b="b" l="l" r="r" t="t"/>
                <a:pathLst>
                  <a:path extrusionOk="0" fill="none" h="54887" w="72790">
                    <a:moveTo>
                      <a:pt x="0" y="14163"/>
                    </a:moveTo>
                    <a:lnTo>
                      <a:pt x="8658" y="47956"/>
                    </a:lnTo>
                    <a:lnTo>
                      <a:pt x="10653" y="54886"/>
                    </a:lnTo>
                    <a:cubicBezTo>
                      <a:pt x="10653" y="54886"/>
                      <a:pt x="26312" y="46638"/>
                      <a:pt x="41722" y="46923"/>
                    </a:cubicBezTo>
                    <a:cubicBezTo>
                      <a:pt x="57024" y="38764"/>
                      <a:pt x="72790" y="38942"/>
                      <a:pt x="72790" y="38942"/>
                    </a:cubicBezTo>
                    <a:lnTo>
                      <a:pt x="71240" y="33295"/>
                    </a:lnTo>
                    <a:lnTo>
                      <a:pt x="62707" y="0"/>
                    </a:lnTo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44"/>
              <p:cNvSpPr/>
              <p:nvPr/>
            </p:nvSpPr>
            <p:spPr>
              <a:xfrm>
                <a:off x="4557217" y="1643729"/>
                <a:ext cx="2635726" cy="1986843"/>
              </a:xfrm>
              <a:custGeom>
                <a:rect b="b" l="l" r="r" t="t"/>
                <a:pathLst>
                  <a:path extrusionOk="0" fill="none" h="54870" w="72790">
                    <a:moveTo>
                      <a:pt x="1105" y="13682"/>
                    </a:moveTo>
                    <a:cubicBezTo>
                      <a:pt x="659" y="13860"/>
                      <a:pt x="0" y="14163"/>
                      <a:pt x="0" y="14163"/>
                    </a:cubicBezTo>
                    <a:lnTo>
                      <a:pt x="8658" y="47957"/>
                    </a:lnTo>
                    <a:lnTo>
                      <a:pt x="10653" y="54869"/>
                    </a:lnTo>
                    <a:cubicBezTo>
                      <a:pt x="10653" y="54869"/>
                      <a:pt x="26312" y="46639"/>
                      <a:pt x="41721" y="46906"/>
                    </a:cubicBezTo>
                    <a:cubicBezTo>
                      <a:pt x="57024" y="38765"/>
                      <a:pt x="72789" y="38943"/>
                      <a:pt x="72789" y="38943"/>
                    </a:cubicBezTo>
                    <a:lnTo>
                      <a:pt x="71240" y="33278"/>
                    </a:lnTo>
                    <a:lnTo>
                      <a:pt x="62707" y="1"/>
                    </a:lnTo>
                    <a:cubicBezTo>
                      <a:pt x="62707" y="1"/>
                      <a:pt x="62297" y="1"/>
                      <a:pt x="61549" y="19"/>
                    </a:cubicBezTo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44"/>
              <p:cNvSpPr/>
              <p:nvPr/>
            </p:nvSpPr>
            <p:spPr>
              <a:xfrm>
                <a:off x="4597845" y="1581808"/>
                <a:ext cx="2492515" cy="1955195"/>
              </a:xfrm>
              <a:custGeom>
                <a:rect b="b" l="l" r="r" t="t"/>
                <a:pathLst>
                  <a:path extrusionOk="0" fill="none" h="53996" w="68835">
                    <a:moveTo>
                      <a:pt x="0" y="15410"/>
                    </a:moveTo>
                    <a:lnTo>
                      <a:pt x="8658" y="49204"/>
                    </a:lnTo>
                    <a:lnTo>
                      <a:pt x="11277" y="53996"/>
                    </a:lnTo>
                    <a:cubicBezTo>
                      <a:pt x="11277" y="53996"/>
                      <a:pt x="25706" y="46069"/>
                      <a:pt x="40065" y="46621"/>
                    </a:cubicBezTo>
                    <a:cubicBezTo>
                      <a:pt x="54174" y="38765"/>
                      <a:pt x="68835" y="39246"/>
                      <a:pt x="68835" y="39246"/>
                    </a:cubicBezTo>
                    <a:lnTo>
                      <a:pt x="68692" y="33278"/>
                    </a:lnTo>
                    <a:lnTo>
                      <a:pt x="60159" y="1"/>
                    </a:lnTo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44"/>
              <p:cNvSpPr/>
              <p:nvPr/>
            </p:nvSpPr>
            <p:spPr>
              <a:xfrm>
                <a:off x="4546896" y="1377977"/>
                <a:ext cx="2540240" cy="1972612"/>
              </a:xfrm>
              <a:custGeom>
                <a:rect b="b" l="l" r="r" t="t"/>
                <a:pathLst>
                  <a:path extrusionOk="0" fill="none" h="54477" w="70153">
                    <a:moveTo>
                      <a:pt x="60159" y="125"/>
                    </a:moveTo>
                    <a:cubicBezTo>
                      <a:pt x="60159" y="125"/>
                      <a:pt x="44197" y="0"/>
                      <a:pt x="30088" y="7839"/>
                    </a:cubicBezTo>
                    <a:cubicBezTo>
                      <a:pt x="15730" y="7287"/>
                      <a:pt x="0" y="15552"/>
                      <a:pt x="0" y="15552"/>
                    </a:cubicBezTo>
                    <a:lnTo>
                      <a:pt x="9976" y="54477"/>
                    </a:lnTo>
                    <a:cubicBezTo>
                      <a:pt x="9976" y="54477"/>
                      <a:pt x="25706" y="46211"/>
                      <a:pt x="40064" y="46763"/>
                    </a:cubicBezTo>
                    <a:cubicBezTo>
                      <a:pt x="54173" y="38907"/>
                      <a:pt x="70153" y="39049"/>
                      <a:pt x="70153" y="3904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44"/>
              <p:cNvSpPr/>
              <p:nvPr/>
            </p:nvSpPr>
            <p:spPr>
              <a:xfrm>
                <a:off x="4546896" y="1641810"/>
                <a:ext cx="1450754" cy="1708786"/>
              </a:xfrm>
              <a:custGeom>
                <a:rect b="b" l="l" r="r" t="t"/>
                <a:pathLst>
                  <a:path extrusionOk="0" fill="none" h="47191" w="40065">
                    <a:moveTo>
                      <a:pt x="0" y="8266"/>
                    </a:moveTo>
                    <a:lnTo>
                      <a:pt x="9976" y="47191"/>
                    </a:lnTo>
                    <a:cubicBezTo>
                      <a:pt x="9976" y="47191"/>
                      <a:pt x="25706" y="38925"/>
                      <a:pt x="40064" y="39477"/>
                    </a:cubicBezTo>
                    <a:lnTo>
                      <a:pt x="30088" y="553"/>
                    </a:lnTo>
                    <a:cubicBezTo>
                      <a:pt x="15730" y="1"/>
                      <a:pt x="0" y="8266"/>
                      <a:pt x="0" y="826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44"/>
              <p:cNvSpPr/>
              <p:nvPr/>
            </p:nvSpPr>
            <p:spPr>
              <a:xfrm>
                <a:off x="5595782" y="1661146"/>
                <a:ext cx="40012" cy="688"/>
              </a:xfrm>
              <a:custGeom>
                <a:rect b="b" l="l" r="r" t="t"/>
                <a:pathLst>
                  <a:path extrusionOk="0" h="19" w="1105">
                    <a:moveTo>
                      <a:pt x="0" y="1"/>
                    </a:moveTo>
                    <a:cubicBezTo>
                      <a:pt x="356" y="1"/>
                      <a:pt x="748" y="19"/>
                      <a:pt x="1105" y="19"/>
                    </a:cubicBezTo>
                    <a:cubicBezTo>
                      <a:pt x="748" y="19"/>
                      <a:pt x="374" y="1"/>
                      <a:pt x="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44"/>
              <p:cNvSpPr/>
              <p:nvPr/>
            </p:nvSpPr>
            <p:spPr>
              <a:xfrm>
                <a:off x="5593175" y="1661146"/>
                <a:ext cx="36" cy="36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44"/>
              <p:cNvSpPr/>
              <p:nvPr/>
            </p:nvSpPr>
            <p:spPr>
              <a:xfrm>
                <a:off x="4971977" y="3106145"/>
                <a:ext cx="988931" cy="282547"/>
              </a:xfrm>
              <a:custGeom>
                <a:rect b="b" l="l" r="r" t="t"/>
                <a:pathLst>
                  <a:path extrusionOk="0" fill="none" h="7803" w="27311">
                    <a:moveTo>
                      <a:pt x="27310" y="392"/>
                    </a:moveTo>
                    <a:cubicBezTo>
                      <a:pt x="27310" y="392"/>
                      <a:pt x="15250" y="0"/>
                      <a:pt x="1" y="7803"/>
                    </a:cubicBezTo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44"/>
              <p:cNvSpPr/>
              <p:nvPr/>
            </p:nvSpPr>
            <p:spPr>
              <a:xfrm>
                <a:off x="4988742" y="3147425"/>
                <a:ext cx="988931" cy="282547"/>
              </a:xfrm>
              <a:custGeom>
                <a:rect b="b" l="l" r="r" t="t"/>
                <a:pathLst>
                  <a:path extrusionOk="0" fill="none" h="7803" w="27311">
                    <a:moveTo>
                      <a:pt x="27310" y="392"/>
                    </a:moveTo>
                    <a:cubicBezTo>
                      <a:pt x="27310" y="392"/>
                      <a:pt x="15268" y="0"/>
                      <a:pt x="1" y="7803"/>
                    </a:cubicBezTo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p44"/>
              <p:cNvSpPr/>
              <p:nvPr/>
            </p:nvSpPr>
            <p:spPr>
              <a:xfrm>
                <a:off x="5008115" y="3190625"/>
                <a:ext cx="988895" cy="282583"/>
              </a:xfrm>
              <a:custGeom>
                <a:rect b="b" l="l" r="r" t="t"/>
                <a:pathLst>
                  <a:path extrusionOk="0" fill="none" h="7804" w="27310">
                    <a:moveTo>
                      <a:pt x="27310" y="410"/>
                    </a:moveTo>
                    <a:cubicBezTo>
                      <a:pt x="27310" y="410"/>
                      <a:pt x="15249" y="1"/>
                      <a:pt x="0" y="7803"/>
                    </a:cubicBezTo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44"/>
              <p:cNvSpPr/>
              <p:nvPr/>
            </p:nvSpPr>
            <p:spPr>
              <a:xfrm>
                <a:off x="6037628" y="2848106"/>
                <a:ext cx="991502" cy="257417"/>
              </a:xfrm>
              <a:custGeom>
                <a:rect b="b" l="l" r="r" t="t"/>
                <a:pathLst>
                  <a:path extrusionOk="0" fill="none" h="7109" w="27382">
                    <a:moveTo>
                      <a:pt x="1" y="7108"/>
                    </a:moveTo>
                    <a:cubicBezTo>
                      <a:pt x="1" y="7108"/>
                      <a:pt x="10262" y="802"/>
                      <a:pt x="27382" y="0"/>
                    </a:cubicBezTo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44"/>
              <p:cNvSpPr/>
              <p:nvPr/>
            </p:nvSpPr>
            <p:spPr>
              <a:xfrm>
                <a:off x="6042806" y="2892609"/>
                <a:ext cx="992118" cy="257417"/>
              </a:xfrm>
              <a:custGeom>
                <a:rect b="b" l="l" r="r" t="t"/>
                <a:pathLst>
                  <a:path extrusionOk="0" fill="none" h="7109" w="27399">
                    <a:moveTo>
                      <a:pt x="0" y="7108"/>
                    </a:moveTo>
                    <a:cubicBezTo>
                      <a:pt x="0" y="7108"/>
                      <a:pt x="10279" y="802"/>
                      <a:pt x="27399" y="0"/>
                    </a:cubicBezTo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44"/>
              <p:cNvSpPr/>
              <p:nvPr/>
            </p:nvSpPr>
            <p:spPr>
              <a:xfrm>
                <a:off x="6047948" y="2939683"/>
                <a:ext cx="992154" cy="257417"/>
              </a:xfrm>
              <a:custGeom>
                <a:rect b="b" l="l" r="r" t="t"/>
                <a:pathLst>
                  <a:path extrusionOk="0" fill="none" h="7109" w="27400">
                    <a:moveTo>
                      <a:pt x="1" y="7109"/>
                    </a:moveTo>
                    <a:cubicBezTo>
                      <a:pt x="1" y="7109"/>
                      <a:pt x="10262" y="803"/>
                      <a:pt x="27399" y="1"/>
                    </a:cubicBezTo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44"/>
              <p:cNvSpPr/>
              <p:nvPr/>
            </p:nvSpPr>
            <p:spPr>
              <a:xfrm>
                <a:off x="5997651" y="3070658"/>
                <a:ext cx="50984" cy="199336"/>
              </a:xfrm>
              <a:custGeom>
                <a:rect b="b" l="l" r="r" t="t"/>
                <a:pathLst>
                  <a:path extrusionOk="0" fill="none" h="5505" w="1408">
                    <a:moveTo>
                      <a:pt x="0" y="0"/>
                    </a:moveTo>
                    <a:lnTo>
                      <a:pt x="1408" y="5505"/>
                    </a:lnTo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44"/>
              <p:cNvSpPr/>
              <p:nvPr/>
            </p:nvSpPr>
            <p:spPr>
              <a:xfrm>
                <a:off x="4693297" y="1840499"/>
                <a:ext cx="888304" cy="293518"/>
              </a:xfrm>
              <a:custGeom>
                <a:rect b="b" l="l" r="r" t="t"/>
                <a:pathLst>
                  <a:path extrusionOk="0" fill="none" h="8106" w="24532">
                    <a:moveTo>
                      <a:pt x="820" y="8106"/>
                    </a:moveTo>
                    <a:lnTo>
                      <a:pt x="1" y="6289"/>
                    </a:lnTo>
                    <a:cubicBezTo>
                      <a:pt x="10743" y="1443"/>
                      <a:pt x="19899" y="268"/>
                      <a:pt x="24407" y="0"/>
                    </a:cubicBezTo>
                    <a:lnTo>
                      <a:pt x="24531" y="2013"/>
                    </a:lnTo>
                    <a:cubicBezTo>
                      <a:pt x="20167" y="2263"/>
                      <a:pt x="11277" y="3403"/>
                      <a:pt x="820" y="810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44"/>
              <p:cNvSpPr/>
              <p:nvPr/>
            </p:nvSpPr>
            <p:spPr>
              <a:xfrm>
                <a:off x="4741675" y="2028869"/>
                <a:ext cx="888304" cy="293518"/>
              </a:xfrm>
              <a:custGeom>
                <a:rect b="b" l="l" r="r" t="t"/>
                <a:pathLst>
                  <a:path extrusionOk="0" fill="none" h="8106" w="24532">
                    <a:moveTo>
                      <a:pt x="820" y="8106"/>
                    </a:moveTo>
                    <a:lnTo>
                      <a:pt x="1" y="6271"/>
                    </a:lnTo>
                    <a:cubicBezTo>
                      <a:pt x="10743" y="1443"/>
                      <a:pt x="19900" y="267"/>
                      <a:pt x="24407" y="0"/>
                    </a:cubicBezTo>
                    <a:lnTo>
                      <a:pt x="24531" y="1995"/>
                    </a:lnTo>
                    <a:cubicBezTo>
                      <a:pt x="20167" y="2263"/>
                      <a:pt x="11277" y="3403"/>
                      <a:pt x="820" y="810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44"/>
              <p:cNvSpPr/>
              <p:nvPr/>
            </p:nvSpPr>
            <p:spPr>
              <a:xfrm>
                <a:off x="4798454" y="2216586"/>
                <a:ext cx="887652" cy="294170"/>
              </a:xfrm>
              <a:custGeom>
                <a:rect b="b" l="l" r="r" t="t"/>
                <a:pathLst>
                  <a:path extrusionOk="0" fill="none" h="8124" w="24514">
                    <a:moveTo>
                      <a:pt x="820" y="8123"/>
                    </a:moveTo>
                    <a:lnTo>
                      <a:pt x="1" y="6289"/>
                    </a:lnTo>
                    <a:cubicBezTo>
                      <a:pt x="10743" y="1461"/>
                      <a:pt x="19899" y="285"/>
                      <a:pt x="24388" y="0"/>
                    </a:cubicBezTo>
                    <a:lnTo>
                      <a:pt x="24513" y="2013"/>
                    </a:lnTo>
                    <a:cubicBezTo>
                      <a:pt x="20149" y="2280"/>
                      <a:pt x="11259" y="3420"/>
                      <a:pt x="820" y="812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44"/>
              <p:cNvSpPr/>
              <p:nvPr/>
            </p:nvSpPr>
            <p:spPr>
              <a:xfrm>
                <a:off x="4849403" y="2413321"/>
                <a:ext cx="887652" cy="293518"/>
              </a:xfrm>
              <a:custGeom>
                <a:rect b="b" l="l" r="r" t="t"/>
                <a:pathLst>
                  <a:path extrusionOk="0" fill="none" h="8106" w="24514">
                    <a:moveTo>
                      <a:pt x="820" y="8106"/>
                    </a:moveTo>
                    <a:lnTo>
                      <a:pt x="1" y="6271"/>
                    </a:lnTo>
                    <a:cubicBezTo>
                      <a:pt x="10743" y="1443"/>
                      <a:pt x="19900" y="268"/>
                      <a:pt x="24389" y="0"/>
                    </a:cubicBezTo>
                    <a:lnTo>
                      <a:pt x="24513" y="1996"/>
                    </a:lnTo>
                    <a:cubicBezTo>
                      <a:pt x="20149" y="2263"/>
                      <a:pt x="11277" y="3403"/>
                      <a:pt x="820" y="810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44"/>
              <p:cNvSpPr/>
              <p:nvPr/>
            </p:nvSpPr>
            <p:spPr>
              <a:xfrm>
                <a:off x="4895209" y="2609439"/>
                <a:ext cx="887652" cy="293518"/>
              </a:xfrm>
              <a:custGeom>
                <a:rect b="b" l="l" r="r" t="t"/>
                <a:pathLst>
                  <a:path extrusionOk="0" fill="none" h="8106" w="24514">
                    <a:moveTo>
                      <a:pt x="820" y="8106"/>
                    </a:moveTo>
                    <a:lnTo>
                      <a:pt x="1" y="6271"/>
                    </a:lnTo>
                    <a:cubicBezTo>
                      <a:pt x="10743" y="1443"/>
                      <a:pt x="19899" y="267"/>
                      <a:pt x="24389" y="0"/>
                    </a:cubicBezTo>
                    <a:lnTo>
                      <a:pt x="24513" y="1995"/>
                    </a:lnTo>
                    <a:cubicBezTo>
                      <a:pt x="20149" y="2262"/>
                      <a:pt x="11259" y="3403"/>
                      <a:pt x="820" y="810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44"/>
              <p:cNvSpPr/>
              <p:nvPr/>
            </p:nvSpPr>
            <p:spPr>
              <a:xfrm>
                <a:off x="5775099" y="1589557"/>
                <a:ext cx="888919" cy="289680"/>
              </a:xfrm>
              <a:custGeom>
                <a:rect b="b" l="l" r="r" t="t"/>
                <a:pathLst>
                  <a:path extrusionOk="0" fill="none" h="8000" w="24549">
                    <a:moveTo>
                      <a:pt x="802" y="7999"/>
                    </a:moveTo>
                    <a:lnTo>
                      <a:pt x="1" y="6164"/>
                    </a:lnTo>
                    <a:cubicBezTo>
                      <a:pt x="10760" y="1390"/>
                      <a:pt x="19935" y="250"/>
                      <a:pt x="24424" y="1"/>
                    </a:cubicBezTo>
                    <a:lnTo>
                      <a:pt x="24549" y="2014"/>
                    </a:lnTo>
                    <a:cubicBezTo>
                      <a:pt x="20184" y="2245"/>
                      <a:pt x="11295" y="3350"/>
                      <a:pt x="802" y="7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44"/>
              <p:cNvSpPr/>
              <p:nvPr/>
            </p:nvSpPr>
            <p:spPr>
              <a:xfrm>
                <a:off x="5822173" y="1778579"/>
                <a:ext cx="888956" cy="288992"/>
              </a:xfrm>
              <a:custGeom>
                <a:rect b="b" l="l" r="r" t="t"/>
                <a:pathLst>
                  <a:path extrusionOk="0" fill="none" h="7981" w="24550">
                    <a:moveTo>
                      <a:pt x="820" y="7981"/>
                    </a:moveTo>
                    <a:lnTo>
                      <a:pt x="1" y="6146"/>
                    </a:lnTo>
                    <a:cubicBezTo>
                      <a:pt x="10779" y="1372"/>
                      <a:pt x="19935" y="232"/>
                      <a:pt x="24442" y="0"/>
                    </a:cubicBezTo>
                    <a:lnTo>
                      <a:pt x="24549" y="1995"/>
                    </a:lnTo>
                    <a:cubicBezTo>
                      <a:pt x="20185" y="2227"/>
                      <a:pt x="11295" y="3331"/>
                      <a:pt x="820" y="79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44"/>
              <p:cNvSpPr/>
              <p:nvPr/>
            </p:nvSpPr>
            <p:spPr>
              <a:xfrm>
                <a:off x="5877648" y="1966912"/>
                <a:ext cx="888955" cy="289028"/>
              </a:xfrm>
              <a:custGeom>
                <a:rect b="b" l="l" r="r" t="t"/>
                <a:pathLst>
                  <a:path extrusionOk="0" fill="none" h="7982" w="24550">
                    <a:moveTo>
                      <a:pt x="820" y="7982"/>
                    </a:moveTo>
                    <a:lnTo>
                      <a:pt x="1" y="6147"/>
                    </a:lnTo>
                    <a:cubicBezTo>
                      <a:pt x="10779" y="1373"/>
                      <a:pt x="19935" y="250"/>
                      <a:pt x="24442" y="1"/>
                    </a:cubicBezTo>
                    <a:lnTo>
                      <a:pt x="24549" y="1996"/>
                    </a:lnTo>
                    <a:cubicBezTo>
                      <a:pt x="20185" y="2246"/>
                      <a:pt x="11277" y="3332"/>
                      <a:pt x="820" y="798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9" name="Google Shape;1039;p44"/>
            <p:cNvGrpSpPr/>
            <p:nvPr/>
          </p:nvGrpSpPr>
          <p:grpSpPr>
            <a:xfrm flipH="1">
              <a:off x="706040" y="2032134"/>
              <a:ext cx="1068760" cy="1547196"/>
              <a:chOff x="-1602050" y="2114015"/>
              <a:chExt cx="1213397" cy="1756580"/>
            </a:xfrm>
          </p:grpSpPr>
          <p:sp>
            <p:nvSpPr>
              <p:cNvPr id="1040" name="Google Shape;1040;p44"/>
              <p:cNvSpPr/>
              <p:nvPr/>
            </p:nvSpPr>
            <p:spPr>
              <a:xfrm>
                <a:off x="-1558850" y="2221743"/>
                <a:ext cx="1102450" cy="1102450"/>
              </a:xfrm>
              <a:custGeom>
                <a:rect b="b" l="l" r="r" t="t"/>
                <a:pathLst>
                  <a:path extrusionOk="0" h="30446" w="30446">
                    <a:moveTo>
                      <a:pt x="26455" y="7981"/>
                    </a:moveTo>
                    <a:cubicBezTo>
                      <a:pt x="30446" y="14199"/>
                      <a:pt x="28664" y="22465"/>
                      <a:pt x="22465" y="26455"/>
                    </a:cubicBezTo>
                    <a:cubicBezTo>
                      <a:pt x="16247" y="30445"/>
                      <a:pt x="7982" y="28646"/>
                      <a:pt x="3991" y="22447"/>
                    </a:cubicBezTo>
                    <a:cubicBezTo>
                      <a:pt x="1" y="16247"/>
                      <a:pt x="1800" y="7981"/>
                      <a:pt x="7999" y="3991"/>
                    </a:cubicBezTo>
                    <a:cubicBezTo>
                      <a:pt x="14199" y="1"/>
                      <a:pt x="22465" y="1782"/>
                      <a:pt x="26455" y="79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44"/>
              <p:cNvSpPr/>
              <p:nvPr/>
            </p:nvSpPr>
            <p:spPr>
              <a:xfrm>
                <a:off x="-805409" y="3226126"/>
                <a:ext cx="163235" cy="217405"/>
              </a:xfrm>
              <a:custGeom>
                <a:rect b="b" l="l" r="r" t="t"/>
                <a:pathLst>
                  <a:path extrusionOk="0" h="6004" w="4508">
                    <a:moveTo>
                      <a:pt x="1" y="1016"/>
                    </a:moveTo>
                    <a:lnTo>
                      <a:pt x="2050" y="1"/>
                    </a:lnTo>
                    <a:lnTo>
                      <a:pt x="4508" y="5006"/>
                    </a:lnTo>
                    <a:lnTo>
                      <a:pt x="2477" y="600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44"/>
              <p:cNvSpPr/>
              <p:nvPr/>
            </p:nvSpPr>
            <p:spPr>
              <a:xfrm>
                <a:off x="-780243" y="3350619"/>
                <a:ext cx="382559" cy="519976"/>
              </a:xfrm>
              <a:custGeom>
                <a:rect b="b" l="l" r="r" t="t"/>
                <a:pathLst>
                  <a:path extrusionOk="0" h="14360" w="10565">
                    <a:moveTo>
                      <a:pt x="1426" y="1266"/>
                    </a:moveTo>
                    <a:lnTo>
                      <a:pt x="2994" y="500"/>
                    </a:lnTo>
                    <a:cubicBezTo>
                      <a:pt x="3973" y="1"/>
                      <a:pt x="5185" y="410"/>
                      <a:pt x="5666" y="1408"/>
                    </a:cubicBezTo>
                    <a:lnTo>
                      <a:pt x="9977" y="10119"/>
                    </a:lnTo>
                    <a:cubicBezTo>
                      <a:pt x="10565" y="11313"/>
                      <a:pt x="10084" y="12774"/>
                      <a:pt x="8872" y="13361"/>
                    </a:cubicBezTo>
                    <a:lnTo>
                      <a:pt x="8053" y="13771"/>
                    </a:lnTo>
                    <a:cubicBezTo>
                      <a:pt x="6859" y="14359"/>
                      <a:pt x="5398" y="13878"/>
                      <a:pt x="4811" y="12667"/>
                    </a:cubicBezTo>
                    <a:lnTo>
                      <a:pt x="500" y="3956"/>
                    </a:lnTo>
                    <a:cubicBezTo>
                      <a:pt x="1" y="2958"/>
                      <a:pt x="410" y="1747"/>
                      <a:pt x="1426" y="126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44"/>
              <p:cNvSpPr/>
              <p:nvPr/>
            </p:nvSpPr>
            <p:spPr>
              <a:xfrm>
                <a:off x="-1602050" y="2114015"/>
                <a:ext cx="1213397" cy="1281762"/>
              </a:xfrm>
              <a:custGeom>
                <a:rect b="b" l="l" r="r" t="t"/>
                <a:pathLst>
                  <a:path extrusionOk="0" h="35398" w="33510">
                    <a:moveTo>
                      <a:pt x="9282" y="3902"/>
                    </a:moveTo>
                    <a:cubicBezTo>
                      <a:pt x="3492" y="6770"/>
                      <a:pt x="0" y="12827"/>
                      <a:pt x="428" y="19258"/>
                    </a:cubicBezTo>
                    <a:cubicBezTo>
                      <a:pt x="855" y="25707"/>
                      <a:pt x="5113" y="31247"/>
                      <a:pt x="11223" y="33331"/>
                    </a:cubicBezTo>
                    <a:cubicBezTo>
                      <a:pt x="17334" y="35398"/>
                      <a:pt x="24103" y="33581"/>
                      <a:pt x="28343" y="28735"/>
                    </a:cubicBezTo>
                    <a:cubicBezTo>
                      <a:pt x="32600" y="23872"/>
                      <a:pt x="33509" y="16942"/>
                      <a:pt x="30659" y="11152"/>
                    </a:cubicBezTo>
                    <a:cubicBezTo>
                      <a:pt x="26757" y="3243"/>
                      <a:pt x="17191" y="1"/>
                      <a:pt x="9282" y="3902"/>
                    </a:cubicBezTo>
                    <a:close/>
                    <a:moveTo>
                      <a:pt x="21467" y="28593"/>
                    </a:moveTo>
                    <a:cubicBezTo>
                      <a:pt x="17262" y="30677"/>
                      <a:pt x="12221" y="30018"/>
                      <a:pt x="8711" y="26918"/>
                    </a:cubicBezTo>
                    <a:cubicBezTo>
                      <a:pt x="5184" y="23836"/>
                      <a:pt x="3866" y="18937"/>
                      <a:pt x="5380" y="14502"/>
                    </a:cubicBezTo>
                    <a:cubicBezTo>
                      <a:pt x="6877" y="10066"/>
                      <a:pt x="10903" y="6966"/>
                      <a:pt x="15570" y="6663"/>
                    </a:cubicBezTo>
                    <a:cubicBezTo>
                      <a:pt x="20255" y="6360"/>
                      <a:pt x="24655" y="8890"/>
                      <a:pt x="26722" y="13094"/>
                    </a:cubicBezTo>
                    <a:cubicBezTo>
                      <a:pt x="29554" y="18830"/>
                      <a:pt x="27203" y="25760"/>
                      <a:pt x="21467" y="2859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44"/>
              <p:cNvSpPr/>
              <p:nvPr/>
            </p:nvSpPr>
            <p:spPr>
              <a:xfrm>
                <a:off x="-1131163" y="2548148"/>
                <a:ext cx="221316" cy="221279"/>
              </a:xfrm>
              <a:custGeom>
                <a:rect b="b" l="l" r="r" t="t"/>
                <a:pathLst>
                  <a:path extrusionOk="0" fill="none" h="6111" w="6112">
                    <a:moveTo>
                      <a:pt x="3047" y="6111"/>
                    </a:moveTo>
                    <a:lnTo>
                      <a:pt x="3047" y="6111"/>
                    </a:lnTo>
                    <a:cubicBezTo>
                      <a:pt x="1372" y="6093"/>
                      <a:pt x="1" y="4739"/>
                      <a:pt x="1" y="3047"/>
                    </a:cubicBezTo>
                    <a:lnTo>
                      <a:pt x="1" y="3047"/>
                    </a:lnTo>
                    <a:cubicBezTo>
                      <a:pt x="1" y="1372"/>
                      <a:pt x="1372" y="1"/>
                      <a:pt x="3047" y="1"/>
                    </a:cubicBezTo>
                    <a:lnTo>
                      <a:pt x="3047" y="1"/>
                    </a:lnTo>
                    <a:cubicBezTo>
                      <a:pt x="4739" y="1"/>
                      <a:pt x="6093" y="1372"/>
                      <a:pt x="6111" y="3047"/>
                    </a:cubicBezTo>
                    <a:lnTo>
                      <a:pt x="6111" y="3047"/>
                    </a:lnTo>
                    <a:cubicBezTo>
                      <a:pt x="6093" y="4739"/>
                      <a:pt x="4739" y="6093"/>
                      <a:pt x="3047" y="611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44"/>
              <p:cNvSpPr/>
              <p:nvPr/>
            </p:nvSpPr>
            <p:spPr>
              <a:xfrm>
                <a:off x="-1259531" y="2811981"/>
                <a:ext cx="476741" cy="120036"/>
              </a:xfrm>
              <a:custGeom>
                <a:rect b="b" l="l" r="r" t="t"/>
                <a:pathLst>
                  <a:path extrusionOk="0" fill="none" h="3315" w="13166">
                    <a:moveTo>
                      <a:pt x="13165" y="3314"/>
                    </a:moveTo>
                    <a:cubicBezTo>
                      <a:pt x="13165" y="1479"/>
                      <a:pt x="11687" y="1"/>
                      <a:pt x="9870" y="1"/>
                    </a:cubicBezTo>
                    <a:lnTo>
                      <a:pt x="3314" y="1"/>
                    </a:lnTo>
                    <a:cubicBezTo>
                      <a:pt x="1497" y="1"/>
                      <a:pt x="18" y="1479"/>
                      <a:pt x="1" y="3314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6" name="Google Shape;1046;p44"/>
            <p:cNvGrpSpPr/>
            <p:nvPr/>
          </p:nvGrpSpPr>
          <p:grpSpPr>
            <a:xfrm>
              <a:off x="2983957" y="1809058"/>
              <a:ext cx="589240" cy="1525612"/>
              <a:chOff x="1236331" y="557100"/>
              <a:chExt cx="668982" cy="1732076"/>
            </a:xfrm>
          </p:grpSpPr>
          <p:sp>
            <p:nvSpPr>
              <p:cNvPr id="1047" name="Google Shape;1047;p44"/>
              <p:cNvSpPr/>
              <p:nvPr/>
            </p:nvSpPr>
            <p:spPr>
              <a:xfrm>
                <a:off x="1266024" y="562278"/>
                <a:ext cx="619915" cy="1620397"/>
              </a:xfrm>
              <a:custGeom>
                <a:rect b="b" l="l" r="r" t="t"/>
                <a:pathLst>
                  <a:path extrusionOk="0" h="44750" w="17120">
                    <a:moveTo>
                      <a:pt x="16585" y="1764"/>
                    </a:moveTo>
                    <a:cubicBezTo>
                      <a:pt x="17120" y="1336"/>
                      <a:pt x="16959" y="464"/>
                      <a:pt x="16300" y="232"/>
                    </a:cubicBezTo>
                    <a:cubicBezTo>
                      <a:pt x="15659" y="0"/>
                      <a:pt x="15000" y="588"/>
                      <a:pt x="15142" y="1265"/>
                    </a:cubicBezTo>
                    <a:lnTo>
                      <a:pt x="0" y="44233"/>
                    </a:lnTo>
                    <a:lnTo>
                      <a:pt x="1425" y="447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lt2"/>
                  </a:gs>
                </a:gsLst>
                <a:lin ang="540070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44"/>
              <p:cNvSpPr/>
              <p:nvPr/>
            </p:nvSpPr>
            <p:spPr>
              <a:xfrm>
                <a:off x="1236331" y="557100"/>
                <a:ext cx="610899" cy="1599794"/>
              </a:xfrm>
              <a:custGeom>
                <a:rect b="b" l="l" r="r" t="t"/>
                <a:pathLst>
                  <a:path extrusionOk="0" h="44181" w="16871">
                    <a:moveTo>
                      <a:pt x="15339" y="1177"/>
                    </a:moveTo>
                    <a:cubicBezTo>
                      <a:pt x="15570" y="535"/>
                      <a:pt x="16176" y="90"/>
                      <a:pt x="16871" y="90"/>
                    </a:cubicBezTo>
                    <a:lnTo>
                      <a:pt x="16800" y="36"/>
                    </a:lnTo>
                    <a:cubicBezTo>
                      <a:pt x="16069" y="1"/>
                      <a:pt x="15410" y="428"/>
                      <a:pt x="15161" y="1123"/>
                    </a:cubicBezTo>
                    <a:lnTo>
                      <a:pt x="1" y="44145"/>
                    </a:lnTo>
                    <a:lnTo>
                      <a:pt x="179" y="44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lt2"/>
                  </a:gs>
                </a:gsLst>
                <a:lin ang="540070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44"/>
              <p:cNvSpPr/>
              <p:nvPr/>
            </p:nvSpPr>
            <p:spPr>
              <a:xfrm>
                <a:off x="1340184" y="568724"/>
                <a:ext cx="565129" cy="1624924"/>
              </a:xfrm>
              <a:custGeom>
                <a:rect b="b" l="l" r="r" t="t"/>
                <a:pathLst>
                  <a:path extrusionOk="0" h="44875" w="15607">
                    <a:moveTo>
                      <a:pt x="15143" y="1818"/>
                    </a:moveTo>
                    <a:lnTo>
                      <a:pt x="1" y="44786"/>
                    </a:lnTo>
                    <a:cubicBezTo>
                      <a:pt x="72" y="44821"/>
                      <a:pt x="143" y="44839"/>
                      <a:pt x="215" y="44875"/>
                    </a:cubicBezTo>
                    <a:lnTo>
                      <a:pt x="15357" y="1871"/>
                    </a:lnTo>
                    <a:cubicBezTo>
                      <a:pt x="15606" y="1176"/>
                      <a:pt x="15339" y="410"/>
                      <a:pt x="14733" y="1"/>
                    </a:cubicBezTo>
                    <a:lnTo>
                      <a:pt x="14626" y="1"/>
                    </a:lnTo>
                    <a:cubicBezTo>
                      <a:pt x="15161" y="428"/>
                      <a:pt x="15375" y="1158"/>
                      <a:pt x="15143" y="18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lt2"/>
                  </a:gs>
                </a:gsLst>
                <a:lin ang="540070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44"/>
              <p:cNvSpPr/>
              <p:nvPr/>
            </p:nvSpPr>
            <p:spPr>
              <a:xfrm>
                <a:off x="1318276" y="568724"/>
                <a:ext cx="579288" cy="1621701"/>
              </a:xfrm>
              <a:custGeom>
                <a:rect b="b" l="l" r="r" t="t"/>
                <a:pathLst>
                  <a:path extrusionOk="0" h="44786" w="15998">
                    <a:moveTo>
                      <a:pt x="15142" y="1586"/>
                    </a:moveTo>
                    <a:lnTo>
                      <a:pt x="0" y="44572"/>
                    </a:lnTo>
                    <a:lnTo>
                      <a:pt x="606" y="44786"/>
                    </a:lnTo>
                    <a:lnTo>
                      <a:pt x="624" y="44786"/>
                    </a:lnTo>
                    <a:lnTo>
                      <a:pt x="15766" y="1818"/>
                    </a:lnTo>
                    <a:cubicBezTo>
                      <a:pt x="15997" y="1158"/>
                      <a:pt x="15784" y="428"/>
                      <a:pt x="15249" y="1"/>
                    </a:cubicBezTo>
                    <a:cubicBezTo>
                      <a:pt x="15124" y="1"/>
                      <a:pt x="15000" y="18"/>
                      <a:pt x="14875" y="36"/>
                    </a:cubicBezTo>
                    <a:cubicBezTo>
                      <a:pt x="15214" y="482"/>
                      <a:pt x="15320" y="1069"/>
                      <a:pt x="15142" y="15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lt2"/>
                  </a:gs>
                </a:gsLst>
                <a:lin ang="540070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44"/>
              <p:cNvSpPr/>
              <p:nvPr/>
            </p:nvSpPr>
            <p:spPr>
              <a:xfrm>
                <a:off x="1242776" y="560975"/>
                <a:ext cx="614158" cy="1603668"/>
              </a:xfrm>
              <a:custGeom>
                <a:rect b="b" l="l" r="r" t="t"/>
                <a:pathLst>
                  <a:path extrusionOk="0" h="44288" w="16961">
                    <a:moveTo>
                      <a:pt x="642" y="44287"/>
                    </a:moveTo>
                    <a:lnTo>
                      <a:pt x="15784" y="1301"/>
                    </a:lnTo>
                    <a:cubicBezTo>
                      <a:pt x="15962" y="785"/>
                      <a:pt x="16408" y="375"/>
                      <a:pt x="16960" y="268"/>
                    </a:cubicBezTo>
                    <a:cubicBezTo>
                      <a:pt x="16871" y="161"/>
                      <a:pt x="16782" y="72"/>
                      <a:pt x="16693" y="1"/>
                    </a:cubicBezTo>
                    <a:cubicBezTo>
                      <a:pt x="15998" y="1"/>
                      <a:pt x="15375" y="428"/>
                      <a:pt x="15143" y="1087"/>
                    </a:cubicBezTo>
                    <a:lnTo>
                      <a:pt x="1" y="44073"/>
                    </a:lnTo>
                    <a:lnTo>
                      <a:pt x="161" y="4412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lt2"/>
                  </a:gs>
                </a:gsLst>
                <a:lin ang="540070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44"/>
              <p:cNvSpPr/>
              <p:nvPr/>
            </p:nvSpPr>
            <p:spPr>
              <a:xfrm>
                <a:off x="1844638" y="558404"/>
                <a:ext cx="29728" cy="11660"/>
              </a:xfrm>
              <a:custGeom>
                <a:rect b="b" l="l" r="r" t="t"/>
                <a:pathLst>
                  <a:path extrusionOk="0" h="322" w="821">
                    <a:moveTo>
                      <a:pt x="535" y="125"/>
                    </a:moveTo>
                    <a:lnTo>
                      <a:pt x="446" y="90"/>
                    </a:lnTo>
                    <a:cubicBezTo>
                      <a:pt x="410" y="72"/>
                      <a:pt x="375" y="72"/>
                      <a:pt x="339" y="54"/>
                    </a:cubicBezTo>
                    <a:cubicBezTo>
                      <a:pt x="232" y="18"/>
                      <a:pt x="107" y="0"/>
                      <a:pt x="1" y="0"/>
                    </a:cubicBezTo>
                    <a:lnTo>
                      <a:pt x="72" y="54"/>
                    </a:lnTo>
                    <a:cubicBezTo>
                      <a:pt x="179" y="143"/>
                      <a:pt x="268" y="232"/>
                      <a:pt x="339" y="321"/>
                    </a:cubicBezTo>
                    <a:cubicBezTo>
                      <a:pt x="464" y="303"/>
                      <a:pt x="588" y="286"/>
                      <a:pt x="713" y="286"/>
                    </a:cubicBezTo>
                    <a:lnTo>
                      <a:pt x="820" y="286"/>
                    </a:lnTo>
                    <a:cubicBezTo>
                      <a:pt x="731" y="214"/>
                      <a:pt x="624" y="161"/>
                      <a:pt x="535" y="12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lt2"/>
                  </a:gs>
                </a:gsLst>
                <a:lin ang="5400700" scaled="0"/>
              </a:gra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44"/>
              <p:cNvSpPr/>
              <p:nvPr/>
            </p:nvSpPr>
            <p:spPr>
              <a:xfrm>
                <a:off x="1240857" y="2162042"/>
                <a:ext cx="97441" cy="127133"/>
              </a:xfrm>
              <a:custGeom>
                <a:rect b="b" l="l" r="r" t="t"/>
                <a:pathLst>
                  <a:path extrusionOk="0" h="3511" w="2691">
                    <a:moveTo>
                      <a:pt x="2690" y="981"/>
                    </a:moveTo>
                    <a:cubicBezTo>
                      <a:pt x="2690" y="945"/>
                      <a:pt x="2655" y="927"/>
                      <a:pt x="2637" y="909"/>
                    </a:cubicBezTo>
                    <a:lnTo>
                      <a:pt x="125" y="19"/>
                    </a:lnTo>
                    <a:cubicBezTo>
                      <a:pt x="89" y="1"/>
                      <a:pt x="54" y="19"/>
                      <a:pt x="36" y="37"/>
                    </a:cubicBezTo>
                    <a:cubicBezTo>
                      <a:pt x="18" y="54"/>
                      <a:pt x="0" y="72"/>
                      <a:pt x="0" y="108"/>
                    </a:cubicBezTo>
                    <a:lnTo>
                      <a:pt x="250" y="3421"/>
                    </a:lnTo>
                    <a:cubicBezTo>
                      <a:pt x="250" y="3457"/>
                      <a:pt x="268" y="3493"/>
                      <a:pt x="303" y="3510"/>
                    </a:cubicBezTo>
                    <a:cubicBezTo>
                      <a:pt x="339" y="3510"/>
                      <a:pt x="374" y="3510"/>
                      <a:pt x="392" y="3475"/>
                    </a:cubicBezTo>
                    <a:lnTo>
                      <a:pt x="2673" y="1052"/>
                    </a:lnTo>
                    <a:cubicBezTo>
                      <a:pt x="2690" y="1034"/>
                      <a:pt x="2690" y="999"/>
                      <a:pt x="2690" y="9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lt2"/>
                  </a:gs>
                </a:gsLst>
                <a:lin ang="540070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44"/>
              <p:cNvSpPr/>
              <p:nvPr/>
            </p:nvSpPr>
            <p:spPr>
              <a:xfrm>
                <a:off x="1236331" y="2151722"/>
                <a:ext cx="112287" cy="119384"/>
              </a:xfrm>
              <a:custGeom>
                <a:rect b="b" l="l" r="r" t="t"/>
                <a:pathLst>
                  <a:path extrusionOk="0" h="3297" w="3101">
                    <a:moveTo>
                      <a:pt x="3100" y="1105"/>
                    </a:moveTo>
                    <a:cubicBezTo>
                      <a:pt x="3083" y="1070"/>
                      <a:pt x="3065" y="1034"/>
                      <a:pt x="3029" y="1034"/>
                    </a:cubicBezTo>
                    <a:lnTo>
                      <a:pt x="125" y="1"/>
                    </a:lnTo>
                    <a:cubicBezTo>
                      <a:pt x="90" y="1"/>
                      <a:pt x="54" y="1"/>
                      <a:pt x="36" y="19"/>
                    </a:cubicBezTo>
                    <a:cubicBezTo>
                      <a:pt x="1" y="37"/>
                      <a:pt x="1" y="72"/>
                      <a:pt x="1" y="108"/>
                    </a:cubicBezTo>
                    <a:lnTo>
                      <a:pt x="214" y="2994"/>
                    </a:lnTo>
                    <a:lnTo>
                      <a:pt x="1105" y="3297"/>
                    </a:lnTo>
                    <a:lnTo>
                      <a:pt x="3083" y="1194"/>
                    </a:lnTo>
                    <a:cubicBezTo>
                      <a:pt x="3100" y="1177"/>
                      <a:pt x="3100" y="1141"/>
                      <a:pt x="3100" y="110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lt2"/>
                  </a:gs>
                </a:gsLst>
                <a:lin ang="540070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55" name="Google Shape;1055;p44"/>
            <p:cNvGrpSpPr/>
            <p:nvPr/>
          </p:nvGrpSpPr>
          <p:grpSpPr>
            <a:xfrm flipH="1">
              <a:off x="1237981" y="3753166"/>
              <a:ext cx="953591" cy="334099"/>
              <a:chOff x="2271950" y="2722775"/>
              <a:chExt cx="575875" cy="201775"/>
            </a:xfrm>
          </p:grpSpPr>
          <p:sp>
            <p:nvSpPr>
              <p:cNvPr id="1056" name="Google Shape;1056;p44"/>
              <p:cNvSpPr/>
              <p:nvPr/>
            </p:nvSpPr>
            <p:spPr>
              <a:xfrm>
                <a:off x="2562325" y="2722775"/>
                <a:ext cx="285500" cy="201775"/>
              </a:xfrm>
              <a:custGeom>
                <a:rect b="b" l="l" r="r" t="t"/>
                <a:pathLst>
                  <a:path extrusionOk="0" fill="none" h="8071" w="11420">
                    <a:moveTo>
                      <a:pt x="0" y="0"/>
                    </a:moveTo>
                    <a:cubicBezTo>
                      <a:pt x="2280" y="0"/>
                      <a:pt x="4240" y="1639"/>
                      <a:pt x="4668" y="3884"/>
                    </a:cubicBezTo>
                    <a:cubicBezTo>
                      <a:pt x="6395" y="3403"/>
                      <a:pt x="8177" y="4418"/>
                      <a:pt x="8640" y="6164"/>
                    </a:cubicBezTo>
                    <a:cubicBezTo>
                      <a:pt x="9976" y="5594"/>
                      <a:pt x="11419" y="6645"/>
                      <a:pt x="11294" y="8070"/>
                    </a:cubicBezTo>
                    <a:lnTo>
                      <a:pt x="8444" y="8070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44"/>
              <p:cNvSpPr/>
              <p:nvPr/>
            </p:nvSpPr>
            <p:spPr>
              <a:xfrm>
                <a:off x="2501750" y="2722775"/>
                <a:ext cx="36100" cy="13375"/>
              </a:xfrm>
              <a:custGeom>
                <a:rect b="b" l="l" r="r" t="t"/>
                <a:pathLst>
                  <a:path extrusionOk="0" fill="none" h="535" w="1444">
                    <a:moveTo>
                      <a:pt x="1443" y="0"/>
                    </a:moveTo>
                    <a:cubicBezTo>
                      <a:pt x="1443" y="0"/>
                      <a:pt x="428" y="107"/>
                      <a:pt x="0" y="535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44"/>
              <p:cNvSpPr/>
              <p:nvPr/>
            </p:nvSpPr>
            <p:spPr>
              <a:xfrm>
                <a:off x="2271950" y="2870625"/>
                <a:ext cx="477450" cy="53475"/>
              </a:xfrm>
              <a:custGeom>
                <a:rect b="b" l="l" r="r" t="t"/>
                <a:pathLst>
                  <a:path extrusionOk="0" fill="none" h="2139" w="19098">
                    <a:moveTo>
                      <a:pt x="19097" y="2138"/>
                    </a:moveTo>
                    <a:lnTo>
                      <a:pt x="0" y="2138"/>
                    </a:lnTo>
                    <a:cubicBezTo>
                      <a:pt x="0" y="2138"/>
                      <a:pt x="374" y="1"/>
                      <a:pt x="2476" y="179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44"/>
              <p:cNvSpPr/>
              <p:nvPr/>
            </p:nvSpPr>
            <p:spPr>
              <a:xfrm>
                <a:off x="2709725" y="2836775"/>
                <a:ext cx="39675" cy="20950"/>
              </a:xfrm>
              <a:custGeom>
                <a:rect b="b" l="l" r="r" t="t"/>
                <a:pathLst>
                  <a:path extrusionOk="0" fill="none" h="838" w="1587">
                    <a:moveTo>
                      <a:pt x="1" y="1"/>
                    </a:moveTo>
                    <a:cubicBezTo>
                      <a:pt x="1" y="1"/>
                      <a:pt x="1159" y="108"/>
                      <a:pt x="1586" y="838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44"/>
              <p:cNvSpPr/>
              <p:nvPr/>
            </p:nvSpPr>
            <p:spPr>
              <a:xfrm>
                <a:off x="2375275" y="2798475"/>
                <a:ext cx="85075" cy="27200"/>
              </a:xfrm>
              <a:custGeom>
                <a:rect b="b" l="l" r="r" t="t"/>
                <a:pathLst>
                  <a:path extrusionOk="0" fill="none" h="1088" w="3403">
                    <a:moveTo>
                      <a:pt x="3403" y="357"/>
                    </a:moveTo>
                    <a:cubicBezTo>
                      <a:pt x="3403" y="357"/>
                      <a:pt x="1301" y="1"/>
                      <a:pt x="0" y="1087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61" name="Google Shape;1061;p44"/>
            <p:cNvSpPr/>
            <p:nvPr/>
          </p:nvSpPr>
          <p:spPr>
            <a:xfrm flipH="1">
              <a:off x="984469" y="4196581"/>
              <a:ext cx="140247" cy="141086"/>
            </a:xfrm>
            <a:custGeom>
              <a:rect b="b" l="l" r="r" t="t"/>
              <a:pathLst>
                <a:path extrusionOk="0" fill="none" h="3083" w="3065">
                  <a:moveTo>
                    <a:pt x="3065" y="1551"/>
                  </a:moveTo>
                  <a:cubicBezTo>
                    <a:pt x="3065" y="2388"/>
                    <a:pt x="2388" y="3083"/>
                    <a:pt x="1533" y="3083"/>
                  </a:cubicBezTo>
                  <a:cubicBezTo>
                    <a:pt x="678" y="3083"/>
                    <a:pt x="1" y="2388"/>
                    <a:pt x="1" y="1551"/>
                  </a:cubicBezTo>
                  <a:cubicBezTo>
                    <a:pt x="1" y="696"/>
                    <a:pt x="678" y="1"/>
                    <a:pt x="1533" y="1"/>
                  </a:cubicBezTo>
                  <a:cubicBezTo>
                    <a:pt x="2388" y="1"/>
                    <a:pt x="3065" y="696"/>
                    <a:pt x="3065" y="155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4"/>
            <p:cNvSpPr/>
            <p:nvPr/>
          </p:nvSpPr>
          <p:spPr>
            <a:xfrm flipH="1">
              <a:off x="3889138" y="3893001"/>
              <a:ext cx="262479" cy="262448"/>
            </a:xfrm>
            <a:custGeom>
              <a:rect b="b" l="l" r="r" t="t"/>
              <a:pathLst>
                <a:path extrusionOk="0" h="3065" w="3065">
                  <a:moveTo>
                    <a:pt x="3064" y="1532"/>
                  </a:moveTo>
                  <a:cubicBezTo>
                    <a:pt x="3064" y="2387"/>
                    <a:pt x="2387" y="3064"/>
                    <a:pt x="1532" y="3064"/>
                  </a:cubicBezTo>
                  <a:cubicBezTo>
                    <a:pt x="677" y="3064"/>
                    <a:pt x="0" y="2387"/>
                    <a:pt x="0" y="1532"/>
                  </a:cubicBezTo>
                  <a:cubicBezTo>
                    <a:pt x="0" y="677"/>
                    <a:pt x="677" y="0"/>
                    <a:pt x="1532" y="0"/>
                  </a:cubicBezTo>
                  <a:cubicBezTo>
                    <a:pt x="2387" y="0"/>
                    <a:pt x="3064" y="677"/>
                    <a:pt x="3064" y="153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4"/>
            <p:cNvSpPr/>
            <p:nvPr/>
          </p:nvSpPr>
          <p:spPr>
            <a:xfrm flipH="1">
              <a:off x="2111873" y="910513"/>
              <a:ext cx="213431" cy="214685"/>
            </a:xfrm>
            <a:custGeom>
              <a:rect b="b" l="l" r="r" t="t"/>
              <a:pathLst>
                <a:path extrusionOk="0" fill="none" h="3083" w="3065">
                  <a:moveTo>
                    <a:pt x="3065" y="1551"/>
                  </a:moveTo>
                  <a:cubicBezTo>
                    <a:pt x="3065" y="2388"/>
                    <a:pt x="2388" y="3083"/>
                    <a:pt x="1533" y="3083"/>
                  </a:cubicBezTo>
                  <a:cubicBezTo>
                    <a:pt x="678" y="3083"/>
                    <a:pt x="1" y="2388"/>
                    <a:pt x="1" y="1551"/>
                  </a:cubicBezTo>
                  <a:cubicBezTo>
                    <a:pt x="1" y="696"/>
                    <a:pt x="678" y="1"/>
                    <a:pt x="1533" y="1"/>
                  </a:cubicBezTo>
                  <a:cubicBezTo>
                    <a:pt x="2388" y="1"/>
                    <a:pt x="3065" y="696"/>
                    <a:pt x="3065" y="155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4"/>
            <p:cNvSpPr/>
            <p:nvPr/>
          </p:nvSpPr>
          <p:spPr>
            <a:xfrm flipH="1">
              <a:off x="3647165" y="883381"/>
              <a:ext cx="107827" cy="107819"/>
            </a:xfrm>
            <a:custGeom>
              <a:rect b="b" l="l" r="r" t="t"/>
              <a:pathLst>
                <a:path extrusionOk="0" h="3065" w="3065">
                  <a:moveTo>
                    <a:pt x="3064" y="1532"/>
                  </a:moveTo>
                  <a:cubicBezTo>
                    <a:pt x="3064" y="2387"/>
                    <a:pt x="2387" y="3064"/>
                    <a:pt x="1532" y="3064"/>
                  </a:cubicBezTo>
                  <a:cubicBezTo>
                    <a:pt x="677" y="3064"/>
                    <a:pt x="0" y="2387"/>
                    <a:pt x="0" y="1532"/>
                  </a:cubicBezTo>
                  <a:cubicBezTo>
                    <a:pt x="0" y="677"/>
                    <a:pt x="677" y="0"/>
                    <a:pt x="1532" y="0"/>
                  </a:cubicBezTo>
                  <a:cubicBezTo>
                    <a:pt x="2387" y="0"/>
                    <a:pt x="3064" y="677"/>
                    <a:pt x="3064" y="153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4"/>
            <p:cNvSpPr/>
            <p:nvPr/>
          </p:nvSpPr>
          <p:spPr>
            <a:xfrm flipH="1">
              <a:off x="4226057" y="2824293"/>
              <a:ext cx="140247" cy="140224"/>
            </a:xfrm>
            <a:custGeom>
              <a:rect b="b" l="l" r="r" t="t"/>
              <a:pathLst>
                <a:path extrusionOk="0" h="3065" w="3065">
                  <a:moveTo>
                    <a:pt x="3064" y="1532"/>
                  </a:moveTo>
                  <a:cubicBezTo>
                    <a:pt x="3064" y="2387"/>
                    <a:pt x="2387" y="3064"/>
                    <a:pt x="1532" y="3064"/>
                  </a:cubicBezTo>
                  <a:cubicBezTo>
                    <a:pt x="677" y="3064"/>
                    <a:pt x="0" y="2387"/>
                    <a:pt x="0" y="1532"/>
                  </a:cubicBezTo>
                  <a:cubicBezTo>
                    <a:pt x="0" y="677"/>
                    <a:pt x="677" y="0"/>
                    <a:pt x="1532" y="0"/>
                  </a:cubicBezTo>
                  <a:cubicBezTo>
                    <a:pt x="2387" y="0"/>
                    <a:pt x="3064" y="677"/>
                    <a:pt x="3064" y="1532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4"/>
            <p:cNvSpPr/>
            <p:nvPr/>
          </p:nvSpPr>
          <p:spPr>
            <a:xfrm flipH="1">
              <a:off x="725787" y="883365"/>
              <a:ext cx="416654" cy="491569"/>
            </a:xfrm>
            <a:custGeom>
              <a:rect b="b" l="l" r="r" t="t"/>
              <a:pathLst>
                <a:path extrusionOk="0" h="7126" w="6040">
                  <a:moveTo>
                    <a:pt x="5844" y="2726"/>
                  </a:moveTo>
                  <a:lnTo>
                    <a:pt x="3225" y="107"/>
                  </a:lnTo>
                  <a:cubicBezTo>
                    <a:pt x="3118" y="0"/>
                    <a:pt x="2922" y="0"/>
                    <a:pt x="2815" y="107"/>
                  </a:cubicBezTo>
                  <a:lnTo>
                    <a:pt x="197" y="2726"/>
                  </a:lnTo>
                  <a:cubicBezTo>
                    <a:pt x="1" y="2922"/>
                    <a:pt x="143" y="3260"/>
                    <a:pt x="410" y="3242"/>
                  </a:cubicBezTo>
                  <a:lnTo>
                    <a:pt x="749" y="3242"/>
                  </a:lnTo>
                  <a:cubicBezTo>
                    <a:pt x="909" y="3242"/>
                    <a:pt x="1052" y="3367"/>
                    <a:pt x="1052" y="3545"/>
                  </a:cubicBezTo>
                  <a:lnTo>
                    <a:pt x="1052" y="6823"/>
                  </a:lnTo>
                  <a:cubicBezTo>
                    <a:pt x="1052" y="6983"/>
                    <a:pt x="1177" y="7126"/>
                    <a:pt x="1337" y="7126"/>
                  </a:cubicBezTo>
                  <a:lnTo>
                    <a:pt x="4722" y="7126"/>
                  </a:lnTo>
                  <a:cubicBezTo>
                    <a:pt x="4864" y="7108"/>
                    <a:pt x="4989" y="6983"/>
                    <a:pt x="4989" y="6823"/>
                  </a:cubicBezTo>
                  <a:lnTo>
                    <a:pt x="4989" y="3545"/>
                  </a:lnTo>
                  <a:cubicBezTo>
                    <a:pt x="4989" y="3367"/>
                    <a:pt x="5131" y="3242"/>
                    <a:pt x="5292" y="3242"/>
                  </a:cubicBezTo>
                  <a:lnTo>
                    <a:pt x="5630" y="3242"/>
                  </a:lnTo>
                  <a:cubicBezTo>
                    <a:pt x="5897" y="3242"/>
                    <a:pt x="6040" y="2922"/>
                    <a:pt x="5844" y="272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4"/>
            <p:cNvSpPr/>
            <p:nvPr/>
          </p:nvSpPr>
          <p:spPr>
            <a:xfrm flipH="1" rot="1685758">
              <a:off x="2971353" y="1295459"/>
              <a:ext cx="59549" cy="60168"/>
            </a:xfrm>
            <a:custGeom>
              <a:rect b="b" l="l" r="r" t="t"/>
              <a:pathLst>
                <a:path extrusionOk="0" fill="none" h="1747" w="1729">
                  <a:moveTo>
                    <a:pt x="1729" y="749"/>
                  </a:moveTo>
                  <a:cubicBezTo>
                    <a:pt x="1729" y="1408"/>
                    <a:pt x="927" y="1746"/>
                    <a:pt x="464" y="1265"/>
                  </a:cubicBezTo>
                  <a:cubicBezTo>
                    <a:pt x="1" y="802"/>
                    <a:pt x="322" y="1"/>
                    <a:pt x="998" y="1"/>
                  </a:cubicBezTo>
                  <a:cubicBezTo>
                    <a:pt x="1408" y="1"/>
                    <a:pt x="1729" y="339"/>
                    <a:pt x="1729" y="749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4"/>
            <p:cNvSpPr/>
            <p:nvPr/>
          </p:nvSpPr>
          <p:spPr>
            <a:xfrm flipH="1">
              <a:off x="2567287" y="3846103"/>
              <a:ext cx="416654" cy="491569"/>
            </a:xfrm>
            <a:custGeom>
              <a:rect b="b" l="l" r="r" t="t"/>
              <a:pathLst>
                <a:path extrusionOk="0" h="7126" w="6040">
                  <a:moveTo>
                    <a:pt x="5844" y="2726"/>
                  </a:moveTo>
                  <a:lnTo>
                    <a:pt x="3225" y="107"/>
                  </a:lnTo>
                  <a:cubicBezTo>
                    <a:pt x="3118" y="0"/>
                    <a:pt x="2922" y="0"/>
                    <a:pt x="2815" y="107"/>
                  </a:cubicBezTo>
                  <a:lnTo>
                    <a:pt x="197" y="2726"/>
                  </a:lnTo>
                  <a:cubicBezTo>
                    <a:pt x="1" y="2922"/>
                    <a:pt x="143" y="3260"/>
                    <a:pt x="410" y="3242"/>
                  </a:cubicBezTo>
                  <a:lnTo>
                    <a:pt x="749" y="3242"/>
                  </a:lnTo>
                  <a:cubicBezTo>
                    <a:pt x="909" y="3242"/>
                    <a:pt x="1052" y="3367"/>
                    <a:pt x="1052" y="3545"/>
                  </a:cubicBezTo>
                  <a:lnTo>
                    <a:pt x="1052" y="6823"/>
                  </a:lnTo>
                  <a:cubicBezTo>
                    <a:pt x="1052" y="6983"/>
                    <a:pt x="1177" y="7126"/>
                    <a:pt x="1337" y="7126"/>
                  </a:cubicBezTo>
                  <a:lnTo>
                    <a:pt x="4722" y="7126"/>
                  </a:lnTo>
                  <a:cubicBezTo>
                    <a:pt x="4864" y="7108"/>
                    <a:pt x="4989" y="6983"/>
                    <a:pt x="4989" y="6823"/>
                  </a:cubicBezTo>
                  <a:lnTo>
                    <a:pt x="4989" y="3545"/>
                  </a:lnTo>
                  <a:cubicBezTo>
                    <a:pt x="4989" y="3367"/>
                    <a:pt x="5131" y="3242"/>
                    <a:pt x="5292" y="3242"/>
                  </a:cubicBezTo>
                  <a:lnTo>
                    <a:pt x="5630" y="3242"/>
                  </a:lnTo>
                  <a:cubicBezTo>
                    <a:pt x="5897" y="3242"/>
                    <a:pt x="6040" y="2922"/>
                    <a:pt x="5844" y="272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4"/>
            <p:cNvSpPr/>
            <p:nvPr/>
          </p:nvSpPr>
          <p:spPr>
            <a:xfrm>
              <a:off x="1774800" y="3210950"/>
              <a:ext cx="315325" cy="299300"/>
            </a:xfrm>
            <a:custGeom>
              <a:rect b="b" l="l" r="r" t="t"/>
              <a:pathLst>
                <a:path extrusionOk="0" h="11972" w="12613">
                  <a:moveTo>
                    <a:pt x="6823" y="428"/>
                  </a:moveTo>
                  <a:lnTo>
                    <a:pt x="8266" y="3350"/>
                  </a:lnTo>
                  <a:cubicBezTo>
                    <a:pt x="8355" y="3528"/>
                    <a:pt x="8515" y="3653"/>
                    <a:pt x="8711" y="3670"/>
                  </a:cubicBezTo>
                  <a:lnTo>
                    <a:pt x="11936" y="4134"/>
                  </a:lnTo>
                  <a:cubicBezTo>
                    <a:pt x="12417" y="4205"/>
                    <a:pt x="12613" y="4793"/>
                    <a:pt x="12256" y="5131"/>
                  </a:cubicBezTo>
                  <a:lnTo>
                    <a:pt x="9923" y="7411"/>
                  </a:lnTo>
                  <a:cubicBezTo>
                    <a:pt x="9798" y="7536"/>
                    <a:pt x="9727" y="7732"/>
                    <a:pt x="9762" y="7928"/>
                  </a:cubicBezTo>
                  <a:lnTo>
                    <a:pt x="10315" y="11135"/>
                  </a:lnTo>
                  <a:cubicBezTo>
                    <a:pt x="10386" y="11616"/>
                    <a:pt x="9887" y="11972"/>
                    <a:pt x="9477" y="11740"/>
                  </a:cubicBezTo>
                  <a:lnTo>
                    <a:pt x="6574" y="10226"/>
                  </a:lnTo>
                  <a:cubicBezTo>
                    <a:pt x="6395" y="10137"/>
                    <a:pt x="6200" y="10137"/>
                    <a:pt x="6039" y="10226"/>
                  </a:cubicBezTo>
                  <a:lnTo>
                    <a:pt x="3135" y="11740"/>
                  </a:lnTo>
                  <a:cubicBezTo>
                    <a:pt x="2708" y="11972"/>
                    <a:pt x="2209" y="11616"/>
                    <a:pt x="2298" y="11135"/>
                  </a:cubicBezTo>
                  <a:lnTo>
                    <a:pt x="2850" y="7928"/>
                  </a:lnTo>
                  <a:cubicBezTo>
                    <a:pt x="2886" y="7732"/>
                    <a:pt x="2815" y="7536"/>
                    <a:pt x="2672" y="7411"/>
                  </a:cubicBezTo>
                  <a:lnTo>
                    <a:pt x="339" y="5131"/>
                  </a:lnTo>
                  <a:cubicBezTo>
                    <a:pt x="0" y="4793"/>
                    <a:pt x="196" y="4205"/>
                    <a:pt x="659" y="4134"/>
                  </a:cubicBezTo>
                  <a:lnTo>
                    <a:pt x="3901" y="3670"/>
                  </a:lnTo>
                  <a:cubicBezTo>
                    <a:pt x="4080" y="3653"/>
                    <a:pt x="4258" y="3528"/>
                    <a:pt x="4347" y="3350"/>
                  </a:cubicBezTo>
                  <a:lnTo>
                    <a:pt x="5790" y="428"/>
                  </a:lnTo>
                  <a:cubicBezTo>
                    <a:pt x="6004" y="1"/>
                    <a:pt x="6609" y="1"/>
                    <a:pt x="6823" y="42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4"/>
            <p:cNvSpPr/>
            <p:nvPr/>
          </p:nvSpPr>
          <p:spPr>
            <a:xfrm flipH="1">
              <a:off x="1583526" y="1450751"/>
              <a:ext cx="262479" cy="262448"/>
            </a:xfrm>
            <a:custGeom>
              <a:rect b="b" l="l" r="r" t="t"/>
              <a:pathLst>
                <a:path extrusionOk="0" h="3065" w="3065">
                  <a:moveTo>
                    <a:pt x="3064" y="1532"/>
                  </a:moveTo>
                  <a:cubicBezTo>
                    <a:pt x="3064" y="2387"/>
                    <a:pt x="2387" y="3064"/>
                    <a:pt x="1532" y="3064"/>
                  </a:cubicBezTo>
                  <a:cubicBezTo>
                    <a:pt x="677" y="3064"/>
                    <a:pt x="0" y="2387"/>
                    <a:pt x="0" y="1532"/>
                  </a:cubicBezTo>
                  <a:cubicBezTo>
                    <a:pt x="0" y="677"/>
                    <a:pt x="677" y="0"/>
                    <a:pt x="1532" y="0"/>
                  </a:cubicBezTo>
                  <a:cubicBezTo>
                    <a:pt x="2387" y="0"/>
                    <a:pt x="3064" y="677"/>
                    <a:pt x="3064" y="1532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4"/>
            <p:cNvSpPr/>
            <p:nvPr/>
          </p:nvSpPr>
          <p:spPr>
            <a:xfrm flipH="1">
              <a:off x="3289519" y="3510256"/>
              <a:ext cx="140247" cy="141086"/>
            </a:xfrm>
            <a:custGeom>
              <a:rect b="b" l="l" r="r" t="t"/>
              <a:pathLst>
                <a:path extrusionOk="0" fill="none" h="3083" w="3065">
                  <a:moveTo>
                    <a:pt x="3065" y="1551"/>
                  </a:moveTo>
                  <a:cubicBezTo>
                    <a:pt x="3065" y="2388"/>
                    <a:pt x="2388" y="3083"/>
                    <a:pt x="1533" y="3083"/>
                  </a:cubicBezTo>
                  <a:cubicBezTo>
                    <a:pt x="678" y="3083"/>
                    <a:pt x="1" y="2388"/>
                    <a:pt x="1" y="1551"/>
                  </a:cubicBezTo>
                  <a:cubicBezTo>
                    <a:pt x="1" y="696"/>
                    <a:pt x="678" y="1"/>
                    <a:pt x="1533" y="1"/>
                  </a:cubicBezTo>
                  <a:cubicBezTo>
                    <a:pt x="2388" y="1"/>
                    <a:pt x="3065" y="696"/>
                    <a:pt x="3065" y="155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2" name="Google Shape;1072;p44"/>
          <p:cNvSpPr/>
          <p:nvPr/>
        </p:nvSpPr>
        <p:spPr>
          <a:xfrm flipH="1" rot="1685758">
            <a:off x="5181153" y="3943409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3" name="Google Shape;1073;p44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1074" name="Google Shape;1074;p44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4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4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4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4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4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3" name="Google Shape;1083;p44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4" name="Google Shape;108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9400" y="2402981"/>
            <a:ext cx="655650" cy="6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8800" y="3088575"/>
            <a:ext cx="1308698" cy="13086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6" name="Google Shape;1086;p44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1087" name="Google Shape;1087;p44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4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4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4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4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4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4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4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4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6" name="Google Shape;1096;p44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44">
            <a:hlinkClick action="ppaction://hlinksldjump" r:id="rId7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98" name="Google Shape;1098;p44">
            <a:hlinkClick action="ppaction://hlinksldjump" r:id="rId8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99" name="Google Shape;1099;p44">
            <a:hlinkClick action="ppaction://hlinksldjump" r:id="rId9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100" name="Google Shape;1100;p44">
            <a:hlinkClick action="ppaction://hlinksldjump" r:id="rId10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45"/>
          <p:cNvSpPr/>
          <p:nvPr/>
        </p:nvSpPr>
        <p:spPr>
          <a:xfrm>
            <a:off x="2380400" y="3435425"/>
            <a:ext cx="4681800" cy="6444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45"/>
          <p:cNvSpPr/>
          <p:nvPr/>
        </p:nvSpPr>
        <p:spPr>
          <a:xfrm>
            <a:off x="714358" y="1460414"/>
            <a:ext cx="1367281" cy="1367105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45"/>
          <p:cNvSpPr txBox="1"/>
          <p:nvPr>
            <p:ph type="title"/>
          </p:nvPr>
        </p:nvSpPr>
        <p:spPr>
          <a:xfrm>
            <a:off x="2390600" y="2109075"/>
            <a:ext cx="4448700" cy="108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De LA MGA </a:t>
            </a:r>
            <a:r>
              <a:rPr lang="en"/>
              <a:t>2023</a:t>
            </a:r>
            <a:endParaRPr/>
          </a:p>
        </p:txBody>
      </p:sp>
      <p:sp>
        <p:nvSpPr>
          <p:cNvPr id="1108" name="Google Shape;1108;p45"/>
          <p:cNvSpPr txBox="1"/>
          <p:nvPr>
            <p:ph idx="1" type="subTitle"/>
          </p:nvPr>
        </p:nvSpPr>
        <p:spPr>
          <a:xfrm>
            <a:off x="2431100" y="3606650"/>
            <a:ext cx="4580400" cy="30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Selección de participantes y</a:t>
            </a:r>
            <a:br>
              <a:rPr lang="en" sz="2000"/>
            </a:br>
            <a:r>
              <a:rPr lang="en" sz="2000"/>
              <a:t>forma de evaluación.</a:t>
            </a:r>
            <a:endParaRPr sz="2000"/>
          </a:p>
        </p:txBody>
      </p:sp>
      <p:sp>
        <p:nvSpPr>
          <p:cNvPr id="1109" name="Google Shape;1109;p45"/>
          <p:cNvSpPr txBox="1"/>
          <p:nvPr>
            <p:ph idx="2" type="title"/>
          </p:nvPr>
        </p:nvSpPr>
        <p:spPr>
          <a:xfrm>
            <a:off x="714300" y="1764027"/>
            <a:ext cx="1367400" cy="7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110" name="Google Shape;1110;p45"/>
          <p:cNvSpPr/>
          <p:nvPr/>
        </p:nvSpPr>
        <p:spPr>
          <a:xfrm>
            <a:off x="2507300" y="1420200"/>
            <a:ext cx="3719721" cy="7846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ebas Neue"/>
              </a:rPr>
              <a:t>METODOLOGÍA</a:t>
            </a:r>
          </a:p>
        </p:txBody>
      </p:sp>
      <p:sp>
        <p:nvSpPr>
          <p:cNvPr id="1111" name="Google Shape;1111;p45"/>
          <p:cNvSpPr/>
          <p:nvPr/>
        </p:nvSpPr>
        <p:spPr>
          <a:xfrm>
            <a:off x="7234875" y="704575"/>
            <a:ext cx="107827" cy="108491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p45"/>
          <p:cNvSpPr/>
          <p:nvPr/>
        </p:nvSpPr>
        <p:spPr>
          <a:xfrm>
            <a:off x="7910100" y="2261476"/>
            <a:ext cx="262479" cy="262448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3" name="Google Shape;1113;p45"/>
          <p:cNvSpPr/>
          <p:nvPr/>
        </p:nvSpPr>
        <p:spPr>
          <a:xfrm>
            <a:off x="830067" y="3166818"/>
            <a:ext cx="140247" cy="140224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4" name="Google Shape;1114;p45"/>
          <p:cNvSpPr/>
          <p:nvPr/>
        </p:nvSpPr>
        <p:spPr>
          <a:xfrm>
            <a:off x="1567052" y="4255387"/>
            <a:ext cx="80847" cy="80847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45"/>
          <p:cNvSpPr/>
          <p:nvPr/>
        </p:nvSpPr>
        <p:spPr>
          <a:xfrm>
            <a:off x="8172564" y="3182711"/>
            <a:ext cx="107827" cy="108460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6" name="Google Shape;1116;p45"/>
          <p:cNvGrpSpPr/>
          <p:nvPr/>
        </p:nvGrpSpPr>
        <p:grpSpPr>
          <a:xfrm>
            <a:off x="7741747" y="734402"/>
            <a:ext cx="695830" cy="243805"/>
            <a:chOff x="2271950" y="2722775"/>
            <a:chExt cx="575875" cy="201775"/>
          </a:xfrm>
        </p:grpSpPr>
        <p:sp>
          <p:nvSpPr>
            <p:cNvPr id="1117" name="Google Shape;1117;p45"/>
            <p:cNvSpPr/>
            <p:nvPr/>
          </p:nvSpPr>
          <p:spPr>
            <a:xfrm>
              <a:off x="2562325" y="2722775"/>
              <a:ext cx="285500" cy="201775"/>
            </a:xfrm>
            <a:custGeom>
              <a:rect b="b" l="l" r="r" t="t"/>
              <a:pathLst>
                <a:path extrusionOk="0" fill="none" h="8071" w="11420">
                  <a:moveTo>
                    <a:pt x="0" y="0"/>
                  </a:moveTo>
                  <a:cubicBezTo>
                    <a:pt x="2280" y="0"/>
                    <a:pt x="4240" y="1639"/>
                    <a:pt x="4668" y="3884"/>
                  </a:cubicBezTo>
                  <a:cubicBezTo>
                    <a:pt x="6395" y="3403"/>
                    <a:pt x="8177" y="4418"/>
                    <a:pt x="8640" y="6164"/>
                  </a:cubicBezTo>
                  <a:cubicBezTo>
                    <a:pt x="9976" y="5594"/>
                    <a:pt x="11419" y="6645"/>
                    <a:pt x="11294" y="8070"/>
                  </a:cubicBezTo>
                  <a:lnTo>
                    <a:pt x="8444" y="807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5"/>
            <p:cNvSpPr/>
            <p:nvPr/>
          </p:nvSpPr>
          <p:spPr>
            <a:xfrm>
              <a:off x="2501750" y="2722775"/>
              <a:ext cx="36100" cy="13375"/>
            </a:xfrm>
            <a:custGeom>
              <a:rect b="b" l="l" r="r" t="t"/>
              <a:pathLst>
                <a:path extrusionOk="0" fill="none" h="535" w="1444">
                  <a:moveTo>
                    <a:pt x="1443" y="0"/>
                  </a:moveTo>
                  <a:cubicBezTo>
                    <a:pt x="1443" y="0"/>
                    <a:pt x="428" y="107"/>
                    <a:pt x="0" y="53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5"/>
            <p:cNvSpPr/>
            <p:nvPr/>
          </p:nvSpPr>
          <p:spPr>
            <a:xfrm>
              <a:off x="2271950" y="2870625"/>
              <a:ext cx="477450" cy="53475"/>
            </a:xfrm>
            <a:custGeom>
              <a:rect b="b" l="l" r="r" t="t"/>
              <a:pathLst>
                <a:path extrusionOk="0" fill="none" h="2139" w="19098">
                  <a:moveTo>
                    <a:pt x="19097" y="2138"/>
                  </a:moveTo>
                  <a:lnTo>
                    <a:pt x="0" y="2138"/>
                  </a:lnTo>
                  <a:cubicBezTo>
                    <a:pt x="0" y="2138"/>
                    <a:pt x="374" y="1"/>
                    <a:pt x="2476" y="179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5"/>
            <p:cNvSpPr/>
            <p:nvPr/>
          </p:nvSpPr>
          <p:spPr>
            <a:xfrm>
              <a:off x="2709725" y="2836775"/>
              <a:ext cx="39675" cy="20950"/>
            </a:xfrm>
            <a:custGeom>
              <a:rect b="b" l="l" r="r" t="t"/>
              <a:pathLst>
                <a:path extrusionOk="0" fill="none" h="838" w="1587">
                  <a:moveTo>
                    <a:pt x="1" y="1"/>
                  </a:moveTo>
                  <a:cubicBezTo>
                    <a:pt x="1" y="1"/>
                    <a:pt x="1159" y="108"/>
                    <a:pt x="1586" y="838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5"/>
            <p:cNvSpPr/>
            <p:nvPr/>
          </p:nvSpPr>
          <p:spPr>
            <a:xfrm>
              <a:off x="2375275" y="2798475"/>
              <a:ext cx="85075" cy="27200"/>
            </a:xfrm>
            <a:custGeom>
              <a:rect b="b" l="l" r="r" t="t"/>
              <a:pathLst>
                <a:path extrusionOk="0" fill="none" h="1088" w="3403">
                  <a:moveTo>
                    <a:pt x="3403" y="357"/>
                  </a:moveTo>
                  <a:cubicBezTo>
                    <a:pt x="3403" y="357"/>
                    <a:pt x="1301" y="1"/>
                    <a:pt x="0" y="1087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2" name="Google Shape;1122;p45"/>
          <p:cNvSpPr/>
          <p:nvPr/>
        </p:nvSpPr>
        <p:spPr>
          <a:xfrm rot="7198898">
            <a:off x="7185962" y="1188869"/>
            <a:ext cx="700377" cy="696805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45"/>
          <p:cNvSpPr/>
          <p:nvPr/>
        </p:nvSpPr>
        <p:spPr>
          <a:xfrm rot="7201932">
            <a:off x="771379" y="3761590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45"/>
          <p:cNvSpPr/>
          <p:nvPr/>
        </p:nvSpPr>
        <p:spPr>
          <a:xfrm>
            <a:off x="6625763" y="910513"/>
            <a:ext cx="213431" cy="214685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45"/>
          <p:cNvSpPr/>
          <p:nvPr/>
        </p:nvSpPr>
        <p:spPr>
          <a:xfrm rot="-1685758">
            <a:off x="1428932" y="3807847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45"/>
          <p:cNvSpPr/>
          <p:nvPr/>
        </p:nvSpPr>
        <p:spPr>
          <a:xfrm>
            <a:off x="7932086" y="3693012"/>
            <a:ext cx="80847" cy="80847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7" name="Google Shape;1127;p45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1128" name="Google Shape;1128;p45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5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5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5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5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5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5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5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5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7" name="Google Shape;1137;p45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45">
            <a:hlinkClick action="ppaction://hlinksldjump" r:id="rId3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139" name="Google Shape;1139;p45">
            <a:hlinkClick action="ppaction://hlinksldjump" r:id="rId4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140" name="Google Shape;1140;p45">
            <a:hlinkClick action="ppaction://hlinksldjump" r:id="rId5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141" name="Google Shape;1141;p45">
            <a:hlinkClick action="ppaction://hlinksldjump" r:id="rId6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46"/>
          <p:cNvSpPr txBox="1"/>
          <p:nvPr>
            <p:ph type="title"/>
          </p:nvPr>
        </p:nvSpPr>
        <p:spPr>
          <a:xfrm>
            <a:off x="721200" y="3064325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Tipo de SO</a:t>
            </a:r>
            <a:endParaRPr/>
          </a:p>
        </p:txBody>
      </p:sp>
      <p:sp>
        <p:nvSpPr>
          <p:cNvPr id="1147" name="Google Shape;1147;p46"/>
          <p:cNvSpPr txBox="1"/>
          <p:nvPr>
            <p:ph idx="1" type="subTitle"/>
          </p:nvPr>
        </p:nvSpPr>
        <p:spPr>
          <a:xfrm>
            <a:off x="721200" y="3711138"/>
            <a:ext cx="22305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evalúa a </a:t>
            </a:r>
            <a:r>
              <a:rPr lang="en">
                <a:solidFill>
                  <a:schemeClr val="lt2"/>
                </a:solidFill>
              </a:rPr>
              <a:t>todos los tipos </a:t>
            </a:r>
            <a:r>
              <a:rPr lang="en"/>
              <a:t>de SO tanto de nivel federal como estatal y municipal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48" name="Google Shape;1148;p46"/>
          <p:cNvCxnSpPr/>
          <p:nvPr/>
        </p:nvCxnSpPr>
        <p:spPr>
          <a:xfrm>
            <a:off x="743250" y="3691750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9" name="Google Shape;1149;p46"/>
          <p:cNvSpPr txBox="1"/>
          <p:nvPr>
            <p:ph idx="6"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Selección de participantes</a:t>
            </a:r>
            <a:endParaRPr/>
          </a:p>
        </p:txBody>
      </p:sp>
      <p:sp>
        <p:nvSpPr>
          <p:cNvPr id="1150" name="Google Shape;1150;p46"/>
          <p:cNvSpPr txBox="1"/>
          <p:nvPr>
            <p:ph idx="2" type="title"/>
          </p:nvPr>
        </p:nvSpPr>
        <p:spPr>
          <a:xfrm>
            <a:off x="725325" y="1368088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toma como referencia</a:t>
            </a:r>
            <a:endParaRPr/>
          </a:p>
        </p:txBody>
      </p:sp>
      <p:sp>
        <p:nvSpPr>
          <p:cNvPr id="1151" name="Google Shape;1151;p46"/>
          <p:cNvSpPr txBox="1"/>
          <p:nvPr>
            <p:ph idx="3" type="subTitle"/>
          </p:nvPr>
        </p:nvSpPr>
        <p:spPr>
          <a:xfrm>
            <a:off x="725325" y="2167301"/>
            <a:ext cx="22305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los </a:t>
            </a:r>
            <a:r>
              <a:rPr lang="en">
                <a:solidFill>
                  <a:schemeClr val="lt2"/>
                </a:solidFill>
              </a:rPr>
              <a:t>SO</a:t>
            </a:r>
            <a:r>
              <a:rPr lang="en"/>
              <a:t> que aparecen </a:t>
            </a:r>
            <a:r>
              <a:rPr lang="en">
                <a:solidFill>
                  <a:schemeClr val="lt2"/>
                </a:solidFill>
              </a:rPr>
              <a:t>vigentes </a:t>
            </a:r>
            <a:r>
              <a:rPr lang="en"/>
              <a:t>al momento de recabar su información</a:t>
            </a:r>
            <a:endParaRPr/>
          </a:p>
        </p:txBody>
      </p:sp>
      <p:sp>
        <p:nvSpPr>
          <p:cNvPr id="1152" name="Google Shape;1152;p46"/>
          <p:cNvSpPr txBox="1"/>
          <p:nvPr>
            <p:ph idx="4" type="title"/>
          </p:nvPr>
        </p:nvSpPr>
        <p:spPr>
          <a:xfrm>
            <a:off x="6188163" y="1520488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conserva</a:t>
            </a:r>
            <a:endParaRPr/>
          </a:p>
        </p:txBody>
      </p:sp>
      <p:sp>
        <p:nvSpPr>
          <p:cNvPr id="1153" name="Google Shape;1153;p46"/>
          <p:cNvSpPr txBox="1"/>
          <p:nvPr>
            <p:ph idx="5" type="subTitle"/>
          </p:nvPr>
        </p:nvSpPr>
        <p:spPr>
          <a:xfrm>
            <a:off x="6188175" y="2167300"/>
            <a:ext cx="22305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su mayoría a los SO que han sido </a:t>
            </a:r>
            <a:r>
              <a:rPr lang="en">
                <a:solidFill>
                  <a:schemeClr val="lt2"/>
                </a:solidFill>
              </a:rPr>
              <a:t>evaluados desde 2017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1154" name="Google Shape;1154;p46"/>
          <p:cNvCxnSpPr/>
          <p:nvPr/>
        </p:nvCxnSpPr>
        <p:spPr>
          <a:xfrm>
            <a:off x="747375" y="2147913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5" name="Google Shape;1155;p46"/>
          <p:cNvCxnSpPr/>
          <p:nvPr/>
        </p:nvCxnSpPr>
        <p:spPr>
          <a:xfrm>
            <a:off x="6210213" y="2147913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6" name="Google Shape;1156;p46"/>
          <p:cNvSpPr txBox="1"/>
          <p:nvPr>
            <p:ph idx="7" type="title"/>
          </p:nvPr>
        </p:nvSpPr>
        <p:spPr>
          <a:xfrm>
            <a:off x="6184050" y="3140525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NUEVO LEÓN</a:t>
            </a:r>
            <a:endParaRPr/>
          </a:p>
        </p:txBody>
      </p:sp>
      <p:sp>
        <p:nvSpPr>
          <p:cNvPr id="1157" name="Google Shape;1157;p46"/>
          <p:cNvSpPr txBox="1"/>
          <p:nvPr>
            <p:ph idx="8" type="subTitle"/>
          </p:nvPr>
        </p:nvSpPr>
        <p:spPr>
          <a:xfrm>
            <a:off x="6184050" y="3711138"/>
            <a:ext cx="22305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Muestra de </a:t>
            </a:r>
            <a:r>
              <a:rPr lang="en">
                <a:solidFill>
                  <a:schemeClr val="lt2"/>
                </a:solidFill>
              </a:rPr>
              <a:t>68 SO</a:t>
            </a:r>
            <a:r>
              <a:rPr lang="en"/>
              <a:t>, incremento del 36.8% a comparación de 2021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58" name="Google Shape;1158;p46"/>
          <p:cNvCxnSpPr/>
          <p:nvPr/>
        </p:nvCxnSpPr>
        <p:spPr>
          <a:xfrm>
            <a:off x="6236400" y="3691750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9" name="Google Shape;1159;p46"/>
          <p:cNvSpPr/>
          <p:nvPr/>
        </p:nvSpPr>
        <p:spPr>
          <a:xfrm>
            <a:off x="4801358" y="1638300"/>
            <a:ext cx="1017021" cy="1016906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p46"/>
          <p:cNvSpPr/>
          <p:nvPr/>
        </p:nvSpPr>
        <p:spPr>
          <a:xfrm>
            <a:off x="4801358" y="3182141"/>
            <a:ext cx="1017021" cy="1016906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p46"/>
          <p:cNvSpPr/>
          <p:nvPr/>
        </p:nvSpPr>
        <p:spPr>
          <a:xfrm>
            <a:off x="3325625" y="1638300"/>
            <a:ext cx="1017021" cy="1016906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2" name="Google Shape;1162;p46"/>
          <p:cNvSpPr/>
          <p:nvPr/>
        </p:nvSpPr>
        <p:spPr>
          <a:xfrm>
            <a:off x="3325625" y="3182141"/>
            <a:ext cx="1017021" cy="1016906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3" name="Google Shape;1163;p46"/>
          <p:cNvGrpSpPr/>
          <p:nvPr/>
        </p:nvGrpSpPr>
        <p:grpSpPr>
          <a:xfrm>
            <a:off x="5063493" y="1900399"/>
            <a:ext cx="492751" cy="492707"/>
            <a:chOff x="718806" y="2369875"/>
            <a:chExt cx="437728" cy="437728"/>
          </a:xfrm>
        </p:grpSpPr>
        <p:sp>
          <p:nvSpPr>
            <p:cNvPr id="1164" name="Google Shape;1164;p46"/>
            <p:cNvSpPr/>
            <p:nvPr/>
          </p:nvSpPr>
          <p:spPr>
            <a:xfrm>
              <a:off x="905870" y="2369875"/>
              <a:ext cx="157133" cy="114065"/>
            </a:xfrm>
            <a:custGeom>
              <a:rect b="b" l="l" r="r" t="t"/>
              <a:pathLst>
                <a:path extrusionOk="0" h="5644" w="7775">
                  <a:moveTo>
                    <a:pt x="0" y="0"/>
                  </a:moveTo>
                  <a:lnTo>
                    <a:pt x="0" y="5643"/>
                  </a:lnTo>
                  <a:lnTo>
                    <a:pt x="7774" y="5643"/>
                  </a:lnTo>
                  <a:lnTo>
                    <a:pt x="7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6"/>
            <p:cNvSpPr/>
            <p:nvPr/>
          </p:nvSpPr>
          <p:spPr>
            <a:xfrm>
              <a:off x="975190" y="2563487"/>
              <a:ext cx="79607" cy="115298"/>
            </a:xfrm>
            <a:custGeom>
              <a:rect b="b" l="l" r="r" t="t"/>
              <a:pathLst>
                <a:path extrusionOk="0" h="5705" w="3939">
                  <a:moveTo>
                    <a:pt x="1" y="1"/>
                  </a:moveTo>
                  <a:cubicBezTo>
                    <a:pt x="995" y="1138"/>
                    <a:pt x="1604" y="2619"/>
                    <a:pt x="1604" y="4263"/>
                  </a:cubicBezTo>
                  <a:cubicBezTo>
                    <a:pt x="1604" y="4751"/>
                    <a:pt x="1543" y="5238"/>
                    <a:pt x="1442" y="5705"/>
                  </a:cubicBezTo>
                  <a:lnTo>
                    <a:pt x="3938" y="5705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6"/>
            <p:cNvSpPr/>
            <p:nvPr/>
          </p:nvSpPr>
          <p:spPr>
            <a:xfrm>
              <a:off x="838186" y="2369875"/>
              <a:ext cx="318348" cy="308910"/>
            </a:xfrm>
            <a:custGeom>
              <a:rect b="b" l="l" r="r" t="t"/>
              <a:pathLst>
                <a:path extrusionOk="0" h="15285" w="15752">
                  <a:moveTo>
                    <a:pt x="650" y="0"/>
                  </a:moveTo>
                  <a:cubicBezTo>
                    <a:pt x="284" y="0"/>
                    <a:pt x="0" y="285"/>
                    <a:pt x="0" y="650"/>
                  </a:cubicBezTo>
                  <a:lnTo>
                    <a:pt x="0" y="7673"/>
                  </a:lnTo>
                  <a:cubicBezTo>
                    <a:pt x="609" y="7470"/>
                    <a:pt x="1259" y="7369"/>
                    <a:pt x="1928" y="7369"/>
                  </a:cubicBezTo>
                  <a:cubicBezTo>
                    <a:pt x="3146" y="7369"/>
                    <a:pt x="4283" y="7714"/>
                    <a:pt x="5257" y="8302"/>
                  </a:cubicBezTo>
                  <a:lnTo>
                    <a:pt x="11367" y="8302"/>
                  </a:lnTo>
                  <a:cubicBezTo>
                    <a:pt x="11712" y="8302"/>
                    <a:pt x="11996" y="8586"/>
                    <a:pt x="11996" y="8931"/>
                  </a:cubicBezTo>
                  <a:lnTo>
                    <a:pt x="11996" y="15285"/>
                  </a:lnTo>
                  <a:lnTo>
                    <a:pt x="15102" y="15285"/>
                  </a:lnTo>
                  <a:cubicBezTo>
                    <a:pt x="15467" y="15285"/>
                    <a:pt x="15751" y="15000"/>
                    <a:pt x="15751" y="14655"/>
                  </a:cubicBezTo>
                  <a:lnTo>
                    <a:pt x="15751" y="3350"/>
                  </a:lnTo>
                  <a:cubicBezTo>
                    <a:pt x="15751" y="3187"/>
                    <a:pt x="15670" y="3025"/>
                    <a:pt x="15568" y="2903"/>
                  </a:cubicBezTo>
                  <a:cubicBezTo>
                    <a:pt x="15568" y="2903"/>
                    <a:pt x="12828" y="183"/>
                    <a:pt x="12828" y="163"/>
                  </a:cubicBezTo>
                  <a:cubicBezTo>
                    <a:pt x="12707" y="61"/>
                    <a:pt x="12564" y="0"/>
                    <a:pt x="12402" y="0"/>
                  </a:cubicBezTo>
                  <a:lnTo>
                    <a:pt x="12402" y="6272"/>
                  </a:lnTo>
                  <a:cubicBezTo>
                    <a:pt x="12402" y="6618"/>
                    <a:pt x="12118" y="6902"/>
                    <a:pt x="11773" y="6902"/>
                  </a:cubicBezTo>
                  <a:lnTo>
                    <a:pt x="2720" y="6902"/>
                  </a:lnTo>
                  <a:cubicBezTo>
                    <a:pt x="2375" y="6902"/>
                    <a:pt x="2091" y="6618"/>
                    <a:pt x="2091" y="6272"/>
                  </a:cubicBezTo>
                  <a:lnTo>
                    <a:pt x="2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6"/>
            <p:cNvSpPr/>
            <p:nvPr/>
          </p:nvSpPr>
          <p:spPr>
            <a:xfrm>
              <a:off x="718806" y="2710353"/>
              <a:ext cx="97251" cy="97251"/>
            </a:xfrm>
            <a:custGeom>
              <a:rect b="b" l="l" r="r" t="t"/>
              <a:pathLst>
                <a:path extrusionOk="0" h="4812" w="4812">
                  <a:moveTo>
                    <a:pt x="2112" y="0"/>
                  </a:moveTo>
                  <a:lnTo>
                    <a:pt x="549" y="1563"/>
                  </a:lnTo>
                  <a:cubicBezTo>
                    <a:pt x="204" y="1929"/>
                    <a:pt x="1" y="2396"/>
                    <a:pt x="1" y="2903"/>
                  </a:cubicBezTo>
                  <a:cubicBezTo>
                    <a:pt x="1" y="3959"/>
                    <a:pt x="853" y="4811"/>
                    <a:pt x="1909" y="4811"/>
                  </a:cubicBezTo>
                  <a:cubicBezTo>
                    <a:pt x="2416" y="4811"/>
                    <a:pt x="2883" y="4608"/>
                    <a:pt x="3248" y="4263"/>
                  </a:cubicBezTo>
                  <a:lnTo>
                    <a:pt x="4811" y="2700"/>
                  </a:lnTo>
                  <a:cubicBezTo>
                    <a:pt x="3654" y="2091"/>
                    <a:pt x="2720" y="1157"/>
                    <a:pt x="2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6"/>
            <p:cNvSpPr/>
            <p:nvPr/>
          </p:nvSpPr>
          <p:spPr>
            <a:xfrm>
              <a:off x="772140" y="2544631"/>
              <a:ext cx="210043" cy="210043"/>
            </a:xfrm>
            <a:custGeom>
              <a:rect b="b" l="l" r="r" t="t"/>
              <a:pathLst>
                <a:path extrusionOk="0" h="10393" w="10393">
                  <a:moveTo>
                    <a:pt x="5196" y="0"/>
                  </a:moveTo>
                  <a:cubicBezTo>
                    <a:pt x="2334" y="0"/>
                    <a:pt x="0" y="2334"/>
                    <a:pt x="0" y="5196"/>
                  </a:cubicBezTo>
                  <a:cubicBezTo>
                    <a:pt x="0" y="8058"/>
                    <a:pt x="2334" y="10393"/>
                    <a:pt x="5196" y="10393"/>
                  </a:cubicBezTo>
                  <a:cubicBezTo>
                    <a:pt x="8058" y="10393"/>
                    <a:pt x="10393" y="8058"/>
                    <a:pt x="10393" y="5196"/>
                  </a:cubicBezTo>
                  <a:cubicBezTo>
                    <a:pt x="10393" y="2334"/>
                    <a:pt x="8058" y="0"/>
                    <a:pt x="5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9" name="Google Shape;1169;p46"/>
          <p:cNvGrpSpPr/>
          <p:nvPr/>
        </p:nvGrpSpPr>
        <p:grpSpPr>
          <a:xfrm>
            <a:off x="3587760" y="3444251"/>
            <a:ext cx="492751" cy="492684"/>
            <a:chOff x="718806" y="3567702"/>
            <a:chExt cx="437728" cy="437708"/>
          </a:xfrm>
        </p:grpSpPr>
        <p:sp>
          <p:nvSpPr>
            <p:cNvPr id="1170" name="Google Shape;1170;p46"/>
            <p:cNvSpPr/>
            <p:nvPr/>
          </p:nvSpPr>
          <p:spPr>
            <a:xfrm>
              <a:off x="718806" y="3567702"/>
              <a:ext cx="437728" cy="437708"/>
            </a:xfrm>
            <a:custGeom>
              <a:rect b="b" l="l" r="r" t="t"/>
              <a:pathLst>
                <a:path extrusionOk="0" h="21658" w="21659">
                  <a:moveTo>
                    <a:pt x="2741" y="1929"/>
                  </a:moveTo>
                  <a:cubicBezTo>
                    <a:pt x="3106" y="1929"/>
                    <a:pt x="3390" y="2213"/>
                    <a:pt x="3390" y="2558"/>
                  </a:cubicBezTo>
                  <a:cubicBezTo>
                    <a:pt x="3390" y="2903"/>
                    <a:pt x="3106" y="3187"/>
                    <a:pt x="2741" y="3187"/>
                  </a:cubicBezTo>
                  <a:cubicBezTo>
                    <a:pt x="2396" y="3187"/>
                    <a:pt x="2112" y="2903"/>
                    <a:pt x="2112" y="2558"/>
                  </a:cubicBezTo>
                  <a:cubicBezTo>
                    <a:pt x="2112" y="2213"/>
                    <a:pt x="2396" y="1929"/>
                    <a:pt x="2741" y="1929"/>
                  </a:cubicBezTo>
                  <a:close/>
                  <a:moveTo>
                    <a:pt x="5278" y="1929"/>
                  </a:moveTo>
                  <a:cubicBezTo>
                    <a:pt x="5643" y="1929"/>
                    <a:pt x="5927" y="2213"/>
                    <a:pt x="5927" y="2558"/>
                  </a:cubicBezTo>
                  <a:cubicBezTo>
                    <a:pt x="5927" y="2903"/>
                    <a:pt x="5643" y="3187"/>
                    <a:pt x="5278" y="3187"/>
                  </a:cubicBezTo>
                  <a:cubicBezTo>
                    <a:pt x="4933" y="3187"/>
                    <a:pt x="4649" y="2903"/>
                    <a:pt x="4649" y="2558"/>
                  </a:cubicBezTo>
                  <a:cubicBezTo>
                    <a:pt x="4649" y="2213"/>
                    <a:pt x="4933" y="1929"/>
                    <a:pt x="5278" y="1929"/>
                  </a:cubicBezTo>
                  <a:close/>
                  <a:moveTo>
                    <a:pt x="7815" y="1929"/>
                  </a:moveTo>
                  <a:cubicBezTo>
                    <a:pt x="8181" y="1929"/>
                    <a:pt x="8465" y="2213"/>
                    <a:pt x="8465" y="2558"/>
                  </a:cubicBezTo>
                  <a:cubicBezTo>
                    <a:pt x="8465" y="2903"/>
                    <a:pt x="8181" y="3187"/>
                    <a:pt x="7815" y="3187"/>
                  </a:cubicBezTo>
                  <a:cubicBezTo>
                    <a:pt x="7470" y="3187"/>
                    <a:pt x="7186" y="2903"/>
                    <a:pt x="7186" y="2558"/>
                  </a:cubicBezTo>
                  <a:cubicBezTo>
                    <a:pt x="7186" y="2213"/>
                    <a:pt x="7470" y="1929"/>
                    <a:pt x="7815" y="1929"/>
                  </a:cubicBezTo>
                  <a:close/>
                  <a:moveTo>
                    <a:pt x="650" y="0"/>
                  </a:moveTo>
                  <a:cubicBezTo>
                    <a:pt x="285" y="0"/>
                    <a:pt x="1" y="305"/>
                    <a:pt x="1" y="650"/>
                  </a:cubicBezTo>
                  <a:lnTo>
                    <a:pt x="1" y="5115"/>
                  </a:lnTo>
                  <a:lnTo>
                    <a:pt x="8668" y="5115"/>
                  </a:lnTo>
                  <a:cubicBezTo>
                    <a:pt x="9094" y="5115"/>
                    <a:pt x="9520" y="4973"/>
                    <a:pt x="9845" y="4709"/>
                  </a:cubicBezTo>
                  <a:lnTo>
                    <a:pt x="10677" y="4060"/>
                  </a:lnTo>
                  <a:cubicBezTo>
                    <a:pt x="11164" y="3654"/>
                    <a:pt x="11814" y="3431"/>
                    <a:pt x="12443" y="3431"/>
                  </a:cubicBezTo>
                  <a:lnTo>
                    <a:pt x="21658" y="3431"/>
                  </a:lnTo>
                  <a:lnTo>
                    <a:pt x="21658" y="650"/>
                  </a:lnTo>
                  <a:cubicBezTo>
                    <a:pt x="21658" y="305"/>
                    <a:pt x="21354" y="0"/>
                    <a:pt x="21009" y="0"/>
                  </a:cubicBezTo>
                  <a:close/>
                  <a:moveTo>
                    <a:pt x="8444" y="8465"/>
                  </a:moveTo>
                  <a:cubicBezTo>
                    <a:pt x="8789" y="8465"/>
                    <a:pt x="9074" y="8749"/>
                    <a:pt x="9074" y="9094"/>
                  </a:cubicBezTo>
                  <a:cubicBezTo>
                    <a:pt x="9074" y="9459"/>
                    <a:pt x="8789" y="9743"/>
                    <a:pt x="8444" y="9743"/>
                  </a:cubicBezTo>
                  <a:lnTo>
                    <a:pt x="2741" y="9743"/>
                  </a:lnTo>
                  <a:cubicBezTo>
                    <a:pt x="2396" y="9743"/>
                    <a:pt x="2112" y="9459"/>
                    <a:pt x="2112" y="9094"/>
                  </a:cubicBezTo>
                  <a:cubicBezTo>
                    <a:pt x="2112" y="8749"/>
                    <a:pt x="2396" y="8465"/>
                    <a:pt x="2741" y="8465"/>
                  </a:cubicBezTo>
                  <a:close/>
                  <a:moveTo>
                    <a:pt x="5704" y="11002"/>
                  </a:moveTo>
                  <a:cubicBezTo>
                    <a:pt x="6070" y="11002"/>
                    <a:pt x="6354" y="11286"/>
                    <a:pt x="6354" y="11631"/>
                  </a:cubicBezTo>
                  <a:cubicBezTo>
                    <a:pt x="6354" y="11996"/>
                    <a:pt x="6070" y="12280"/>
                    <a:pt x="5704" y="12280"/>
                  </a:cubicBezTo>
                  <a:lnTo>
                    <a:pt x="2741" y="12280"/>
                  </a:lnTo>
                  <a:cubicBezTo>
                    <a:pt x="2396" y="12280"/>
                    <a:pt x="2112" y="11996"/>
                    <a:pt x="2112" y="11631"/>
                  </a:cubicBezTo>
                  <a:cubicBezTo>
                    <a:pt x="2112" y="11286"/>
                    <a:pt x="2396" y="11002"/>
                    <a:pt x="2741" y="11002"/>
                  </a:cubicBezTo>
                  <a:close/>
                  <a:moveTo>
                    <a:pt x="5704" y="13539"/>
                  </a:moveTo>
                  <a:cubicBezTo>
                    <a:pt x="6070" y="13539"/>
                    <a:pt x="6354" y="13823"/>
                    <a:pt x="6354" y="14168"/>
                  </a:cubicBezTo>
                  <a:cubicBezTo>
                    <a:pt x="6354" y="14534"/>
                    <a:pt x="6070" y="14818"/>
                    <a:pt x="5704" y="14818"/>
                  </a:cubicBezTo>
                  <a:lnTo>
                    <a:pt x="2741" y="14818"/>
                  </a:lnTo>
                  <a:cubicBezTo>
                    <a:pt x="2396" y="14818"/>
                    <a:pt x="2112" y="14534"/>
                    <a:pt x="2112" y="14168"/>
                  </a:cubicBezTo>
                  <a:cubicBezTo>
                    <a:pt x="2112" y="13823"/>
                    <a:pt x="2396" y="13539"/>
                    <a:pt x="2741" y="13539"/>
                  </a:cubicBezTo>
                  <a:close/>
                  <a:moveTo>
                    <a:pt x="13235" y="7653"/>
                  </a:moveTo>
                  <a:cubicBezTo>
                    <a:pt x="13448" y="7653"/>
                    <a:pt x="13661" y="7754"/>
                    <a:pt x="13783" y="7957"/>
                  </a:cubicBezTo>
                  <a:lnTo>
                    <a:pt x="20298" y="19243"/>
                  </a:lnTo>
                  <a:cubicBezTo>
                    <a:pt x="20542" y="19669"/>
                    <a:pt x="20237" y="20197"/>
                    <a:pt x="19750" y="20197"/>
                  </a:cubicBezTo>
                  <a:lnTo>
                    <a:pt x="6739" y="20197"/>
                  </a:lnTo>
                  <a:cubicBezTo>
                    <a:pt x="6232" y="20197"/>
                    <a:pt x="5927" y="19669"/>
                    <a:pt x="6171" y="19243"/>
                  </a:cubicBezTo>
                  <a:lnTo>
                    <a:pt x="12687" y="7957"/>
                  </a:lnTo>
                  <a:cubicBezTo>
                    <a:pt x="12808" y="7754"/>
                    <a:pt x="13022" y="7653"/>
                    <a:pt x="13235" y="7653"/>
                  </a:cubicBezTo>
                  <a:close/>
                  <a:moveTo>
                    <a:pt x="12443" y="4689"/>
                  </a:moveTo>
                  <a:cubicBezTo>
                    <a:pt x="12098" y="4689"/>
                    <a:pt x="11733" y="4811"/>
                    <a:pt x="11469" y="5034"/>
                  </a:cubicBezTo>
                  <a:lnTo>
                    <a:pt x="10637" y="5704"/>
                  </a:lnTo>
                  <a:cubicBezTo>
                    <a:pt x="10088" y="6151"/>
                    <a:pt x="9378" y="6394"/>
                    <a:pt x="8668" y="6394"/>
                  </a:cubicBezTo>
                  <a:lnTo>
                    <a:pt x="1" y="6394"/>
                  </a:lnTo>
                  <a:lnTo>
                    <a:pt x="1" y="21029"/>
                  </a:lnTo>
                  <a:cubicBezTo>
                    <a:pt x="1" y="21374"/>
                    <a:pt x="285" y="21658"/>
                    <a:pt x="650" y="21658"/>
                  </a:cubicBezTo>
                  <a:lnTo>
                    <a:pt x="21009" y="21658"/>
                  </a:lnTo>
                  <a:cubicBezTo>
                    <a:pt x="21354" y="21658"/>
                    <a:pt x="21658" y="21374"/>
                    <a:pt x="21658" y="21029"/>
                  </a:cubicBezTo>
                  <a:lnTo>
                    <a:pt x="21658" y="46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46"/>
            <p:cNvSpPr/>
            <p:nvPr/>
          </p:nvSpPr>
          <p:spPr>
            <a:xfrm>
              <a:off x="877151" y="3760909"/>
              <a:ext cx="218672" cy="189125"/>
            </a:xfrm>
            <a:custGeom>
              <a:rect b="b" l="l" r="r" t="t"/>
              <a:pathLst>
                <a:path extrusionOk="0" h="9358" w="10820">
                  <a:moveTo>
                    <a:pt x="5400" y="2619"/>
                  </a:moveTo>
                  <a:cubicBezTo>
                    <a:pt x="5745" y="2619"/>
                    <a:pt x="6029" y="2903"/>
                    <a:pt x="6029" y="3248"/>
                  </a:cubicBezTo>
                  <a:lnTo>
                    <a:pt x="6029" y="5420"/>
                  </a:lnTo>
                  <a:cubicBezTo>
                    <a:pt x="6029" y="5765"/>
                    <a:pt x="5745" y="6049"/>
                    <a:pt x="5400" y="6049"/>
                  </a:cubicBezTo>
                  <a:cubicBezTo>
                    <a:pt x="5055" y="6049"/>
                    <a:pt x="4770" y="5765"/>
                    <a:pt x="4770" y="5420"/>
                  </a:cubicBezTo>
                  <a:lnTo>
                    <a:pt x="4770" y="3248"/>
                  </a:lnTo>
                  <a:cubicBezTo>
                    <a:pt x="4770" y="2903"/>
                    <a:pt x="5055" y="2619"/>
                    <a:pt x="5400" y="2619"/>
                  </a:cubicBezTo>
                  <a:close/>
                  <a:moveTo>
                    <a:pt x="5400" y="6902"/>
                  </a:moveTo>
                  <a:cubicBezTo>
                    <a:pt x="5745" y="6902"/>
                    <a:pt x="6029" y="7186"/>
                    <a:pt x="6029" y="7531"/>
                  </a:cubicBezTo>
                  <a:cubicBezTo>
                    <a:pt x="6029" y="7896"/>
                    <a:pt x="5745" y="8181"/>
                    <a:pt x="5400" y="8181"/>
                  </a:cubicBezTo>
                  <a:cubicBezTo>
                    <a:pt x="5055" y="8181"/>
                    <a:pt x="4770" y="7896"/>
                    <a:pt x="4770" y="7531"/>
                  </a:cubicBezTo>
                  <a:cubicBezTo>
                    <a:pt x="4770" y="7186"/>
                    <a:pt x="5055" y="6902"/>
                    <a:pt x="5400" y="6902"/>
                  </a:cubicBezTo>
                  <a:close/>
                  <a:moveTo>
                    <a:pt x="5400" y="1"/>
                  </a:moveTo>
                  <a:lnTo>
                    <a:pt x="0" y="9358"/>
                  </a:lnTo>
                  <a:lnTo>
                    <a:pt x="10819" y="9358"/>
                  </a:lnTo>
                  <a:lnTo>
                    <a:pt x="54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2" name="Google Shape;1172;p46"/>
          <p:cNvGrpSpPr/>
          <p:nvPr/>
        </p:nvGrpSpPr>
        <p:grpSpPr>
          <a:xfrm>
            <a:off x="5074572" y="3444240"/>
            <a:ext cx="470592" cy="492707"/>
            <a:chOff x="1332483" y="2968779"/>
            <a:chExt cx="418044" cy="437728"/>
          </a:xfrm>
        </p:grpSpPr>
        <p:sp>
          <p:nvSpPr>
            <p:cNvPr id="1173" name="Google Shape;1173;p46"/>
            <p:cNvSpPr/>
            <p:nvPr/>
          </p:nvSpPr>
          <p:spPr>
            <a:xfrm>
              <a:off x="1332483" y="2968779"/>
              <a:ext cx="94785" cy="94785"/>
            </a:xfrm>
            <a:custGeom>
              <a:rect b="b" l="l" r="r" t="t"/>
              <a:pathLst>
                <a:path extrusionOk="0" h="4690" w="4690">
                  <a:moveTo>
                    <a:pt x="4690" y="1"/>
                  </a:moveTo>
                  <a:cubicBezTo>
                    <a:pt x="4527" y="1"/>
                    <a:pt x="4365" y="82"/>
                    <a:pt x="4243" y="204"/>
                  </a:cubicBezTo>
                  <a:lnTo>
                    <a:pt x="204" y="4243"/>
                  </a:lnTo>
                  <a:cubicBezTo>
                    <a:pt x="62" y="4365"/>
                    <a:pt x="1" y="4527"/>
                    <a:pt x="1" y="4690"/>
                  </a:cubicBezTo>
                  <a:lnTo>
                    <a:pt x="4690" y="4690"/>
                  </a:lnTo>
                  <a:lnTo>
                    <a:pt x="4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6"/>
            <p:cNvSpPr/>
            <p:nvPr/>
          </p:nvSpPr>
          <p:spPr>
            <a:xfrm>
              <a:off x="1332483" y="2968779"/>
              <a:ext cx="322046" cy="437728"/>
            </a:xfrm>
            <a:custGeom>
              <a:rect b="b" l="l" r="r" t="t"/>
              <a:pathLst>
                <a:path extrusionOk="0" h="21659" w="15935">
                  <a:moveTo>
                    <a:pt x="6699" y="8972"/>
                  </a:moveTo>
                  <a:cubicBezTo>
                    <a:pt x="7044" y="8972"/>
                    <a:pt x="7328" y="9257"/>
                    <a:pt x="7328" y="9622"/>
                  </a:cubicBezTo>
                  <a:cubicBezTo>
                    <a:pt x="7328" y="9967"/>
                    <a:pt x="7044" y="10251"/>
                    <a:pt x="6699" y="10251"/>
                  </a:cubicBezTo>
                  <a:lnTo>
                    <a:pt x="2315" y="10251"/>
                  </a:lnTo>
                  <a:cubicBezTo>
                    <a:pt x="1970" y="10251"/>
                    <a:pt x="1686" y="9967"/>
                    <a:pt x="1686" y="9622"/>
                  </a:cubicBezTo>
                  <a:cubicBezTo>
                    <a:pt x="1686" y="9257"/>
                    <a:pt x="1970" y="8972"/>
                    <a:pt x="2315" y="8972"/>
                  </a:cubicBezTo>
                  <a:close/>
                  <a:moveTo>
                    <a:pt x="6699" y="11510"/>
                  </a:moveTo>
                  <a:cubicBezTo>
                    <a:pt x="7044" y="11510"/>
                    <a:pt x="7328" y="11794"/>
                    <a:pt x="7328" y="12159"/>
                  </a:cubicBezTo>
                  <a:cubicBezTo>
                    <a:pt x="7328" y="12504"/>
                    <a:pt x="7044" y="12788"/>
                    <a:pt x="6699" y="12788"/>
                  </a:cubicBezTo>
                  <a:lnTo>
                    <a:pt x="2315" y="12788"/>
                  </a:lnTo>
                  <a:cubicBezTo>
                    <a:pt x="1970" y="12788"/>
                    <a:pt x="1686" y="12504"/>
                    <a:pt x="1686" y="12159"/>
                  </a:cubicBezTo>
                  <a:cubicBezTo>
                    <a:pt x="1686" y="11794"/>
                    <a:pt x="1970" y="11510"/>
                    <a:pt x="2315" y="11510"/>
                  </a:cubicBezTo>
                  <a:close/>
                  <a:moveTo>
                    <a:pt x="6699" y="14047"/>
                  </a:moveTo>
                  <a:cubicBezTo>
                    <a:pt x="7044" y="14047"/>
                    <a:pt x="7328" y="14331"/>
                    <a:pt x="7328" y="14696"/>
                  </a:cubicBezTo>
                  <a:cubicBezTo>
                    <a:pt x="7328" y="15041"/>
                    <a:pt x="7044" y="15326"/>
                    <a:pt x="6699" y="15326"/>
                  </a:cubicBezTo>
                  <a:lnTo>
                    <a:pt x="2315" y="15326"/>
                  </a:lnTo>
                  <a:cubicBezTo>
                    <a:pt x="1970" y="15326"/>
                    <a:pt x="1686" y="15041"/>
                    <a:pt x="1686" y="14696"/>
                  </a:cubicBezTo>
                  <a:cubicBezTo>
                    <a:pt x="1686" y="14331"/>
                    <a:pt x="1970" y="14047"/>
                    <a:pt x="2315" y="14047"/>
                  </a:cubicBezTo>
                  <a:close/>
                  <a:moveTo>
                    <a:pt x="6699" y="16584"/>
                  </a:moveTo>
                  <a:cubicBezTo>
                    <a:pt x="7044" y="16584"/>
                    <a:pt x="7328" y="16868"/>
                    <a:pt x="7328" y="17234"/>
                  </a:cubicBezTo>
                  <a:cubicBezTo>
                    <a:pt x="7328" y="17579"/>
                    <a:pt x="7044" y="17863"/>
                    <a:pt x="6699" y="17863"/>
                  </a:cubicBezTo>
                  <a:lnTo>
                    <a:pt x="2315" y="17863"/>
                  </a:lnTo>
                  <a:cubicBezTo>
                    <a:pt x="1970" y="17863"/>
                    <a:pt x="1686" y="17579"/>
                    <a:pt x="1686" y="17234"/>
                  </a:cubicBezTo>
                  <a:cubicBezTo>
                    <a:pt x="1686" y="16868"/>
                    <a:pt x="1970" y="16584"/>
                    <a:pt x="2315" y="16584"/>
                  </a:cubicBezTo>
                  <a:close/>
                  <a:moveTo>
                    <a:pt x="5968" y="1"/>
                  </a:moveTo>
                  <a:lnTo>
                    <a:pt x="5968" y="5339"/>
                  </a:lnTo>
                  <a:cubicBezTo>
                    <a:pt x="5968" y="5684"/>
                    <a:pt x="5684" y="5968"/>
                    <a:pt x="5339" y="5968"/>
                  </a:cubicBezTo>
                  <a:lnTo>
                    <a:pt x="1" y="5968"/>
                  </a:lnTo>
                  <a:lnTo>
                    <a:pt x="1" y="21029"/>
                  </a:lnTo>
                  <a:cubicBezTo>
                    <a:pt x="1" y="21374"/>
                    <a:pt x="285" y="21658"/>
                    <a:pt x="650" y="21658"/>
                  </a:cubicBezTo>
                  <a:lnTo>
                    <a:pt x="15285" y="21658"/>
                  </a:lnTo>
                  <a:cubicBezTo>
                    <a:pt x="15650" y="21658"/>
                    <a:pt x="15934" y="21374"/>
                    <a:pt x="15934" y="21029"/>
                  </a:cubicBezTo>
                  <a:lnTo>
                    <a:pt x="15934" y="19284"/>
                  </a:lnTo>
                  <a:lnTo>
                    <a:pt x="10921" y="19284"/>
                  </a:lnTo>
                  <a:cubicBezTo>
                    <a:pt x="9886" y="19284"/>
                    <a:pt x="9033" y="18431"/>
                    <a:pt x="9033" y="17376"/>
                  </a:cubicBezTo>
                  <a:lnTo>
                    <a:pt x="9033" y="10190"/>
                  </a:lnTo>
                  <a:cubicBezTo>
                    <a:pt x="9033" y="9480"/>
                    <a:pt x="9399" y="8871"/>
                    <a:pt x="9967" y="8526"/>
                  </a:cubicBezTo>
                  <a:lnTo>
                    <a:pt x="9967" y="7714"/>
                  </a:lnTo>
                  <a:cubicBezTo>
                    <a:pt x="9967" y="4690"/>
                    <a:pt x="12443" y="2213"/>
                    <a:pt x="15488" y="2213"/>
                  </a:cubicBezTo>
                  <a:cubicBezTo>
                    <a:pt x="15630" y="2213"/>
                    <a:pt x="15792" y="2213"/>
                    <a:pt x="15934" y="2234"/>
                  </a:cubicBezTo>
                  <a:lnTo>
                    <a:pt x="15934" y="650"/>
                  </a:lnTo>
                  <a:cubicBezTo>
                    <a:pt x="15934" y="285"/>
                    <a:pt x="15650" y="1"/>
                    <a:pt x="15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6"/>
            <p:cNvSpPr/>
            <p:nvPr/>
          </p:nvSpPr>
          <p:spPr>
            <a:xfrm>
              <a:off x="1540464" y="3038927"/>
              <a:ext cx="210063" cy="294157"/>
            </a:xfrm>
            <a:custGeom>
              <a:rect b="b" l="l" r="r" t="t"/>
              <a:pathLst>
                <a:path extrusionOk="0" h="14555" w="10394">
                  <a:moveTo>
                    <a:pt x="5197" y="1280"/>
                  </a:moveTo>
                  <a:cubicBezTo>
                    <a:pt x="6841" y="1280"/>
                    <a:pt x="8181" y="2619"/>
                    <a:pt x="8181" y="4243"/>
                  </a:cubicBezTo>
                  <a:lnTo>
                    <a:pt x="8181" y="6070"/>
                  </a:lnTo>
                  <a:lnTo>
                    <a:pt x="2213" y="6070"/>
                  </a:lnTo>
                  <a:lnTo>
                    <a:pt x="2213" y="4243"/>
                  </a:lnTo>
                  <a:cubicBezTo>
                    <a:pt x="2213" y="2619"/>
                    <a:pt x="3553" y="1280"/>
                    <a:pt x="5197" y="1280"/>
                  </a:cubicBezTo>
                  <a:close/>
                  <a:moveTo>
                    <a:pt x="2660" y="9683"/>
                  </a:moveTo>
                  <a:cubicBezTo>
                    <a:pt x="3005" y="9683"/>
                    <a:pt x="3289" y="9967"/>
                    <a:pt x="3289" y="10312"/>
                  </a:cubicBezTo>
                  <a:cubicBezTo>
                    <a:pt x="3289" y="10657"/>
                    <a:pt x="3005" y="10941"/>
                    <a:pt x="2660" y="10941"/>
                  </a:cubicBezTo>
                  <a:cubicBezTo>
                    <a:pt x="2315" y="10941"/>
                    <a:pt x="2030" y="10657"/>
                    <a:pt x="2030" y="10312"/>
                  </a:cubicBezTo>
                  <a:cubicBezTo>
                    <a:pt x="2030" y="9967"/>
                    <a:pt x="2315" y="9683"/>
                    <a:pt x="2660" y="9683"/>
                  </a:cubicBezTo>
                  <a:close/>
                  <a:moveTo>
                    <a:pt x="5197" y="9683"/>
                  </a:moveTo>
                  <a:cubicBezTo>
                    <a:pt x="5542" y="9683"/>
                    <a:pt x="5826" y="9967"/>
                    <a:pt x="5826" y="10312"/>
                  </a:cubicBezTo>
                  <a:cubicBezTo>
                    <a:pt x="5826" y="10657"/>
                    <a:pt x="5542" y="10941"/>
                    <a:pt x="5197" y="10941"/>
                  </a:cubicBezTo>
                  <a:cubicBezTo>
                    <a:pt x="4852" y="10941"/>
                    <a:pt x="4568" y="10657"/>
                    <a:pt x="4568" y="10312"/>
                  </a:cubicBezTo>
                  <a:cubicBezTo>
                    <a:pt x="4568" y="9967"/>
                    <a:pt x="4852" y="9683"/>
                    <a:pt x="5197" y="9683"/>
                  </a:cubicBezTo>
                  <a:close/>
                  <a:moveTo>
                    <a:pt x="7734" y="9683"/>
                  </a:moveTo>
                  <a:cubicBezTo>
                    <a:pt x="8079" y="9683"/>
                    <a:pt x="8363" y="9967"/>
                    <a:pt x="8363" y="10312"/>
                  </a:cubicBezTo>
                  <a:cubicBezTo>
                    <a:pt x="8363" y="10657"/>
                    <a:pt x="8079" y="10941"/>
                    <a:pt x="7734" y="10941"/>
                  </a:cubicBezTo>
                  <a:cubicBezTo>
                    <a:pt x="7389" y="10941"/>
                    <a:pt x="7105" y="10657"/>
                    <a:pt x="7105" y="10312"/>
                  </a:cubicBezTo>
                  <a:cubicBezTo>
                    <a:pt x="7105" y="9967"/>
                    <a:pt x="7389" y="9683"/>
                    <a:pt x="7734" y="9683"/>
                  </a:cubicBezTo>
                  <a:close/>
                  <a:moveTo>
                    <a:pt x="5197" y="1"/>
                  </a:moveTo>
                  <a:cubicBezTo>
                    <a:pt x="2863" y="1"/>
                    <a:pt x="955" y="1909"/>
                    <a:pt x="955" y="4243"/>
                  </a:cubicBezTo>
                  <a:lnTo>
                    <a:pt x="955" y="6070"/>
                  </a:lnTo>
                  <a:lnTo>
                    <a:pt x="630" y="6070"/>
                  </a:lnTo>
                  <a:cubicBezTo>
                    <a:pt x="285" y="6070"/>
                    <a:pt x="1" y="6354"/>
                    <a:pt x="1" y="6719"/>
                  </a:cubicBezTo>
                  <a:lnTo>
                    <a:pt x="1" y="13905"/>
                  </a:lnTo>
                  <a:cubicBezTo>
                    <a:pt x="1" y="14270"/>
                    <a:pt x="285" y="14554"/>
                    <a:pt x="630" y="14554"/>
                  </a:cubicBezTo>
                  <a:lnTo>
                    <a:pt x="9764" y="14554"/>
                  </a:lnTo>
                  <a:cubicBezTo>
                    <a:pt x="10109" y="14554"/>
                    <a:pt x="10393" y="14270"/>
                    <a:pt x="10393" y="13905"/>
                  </a:cubicBezTo>
                  <a:lnTo>
                    <a:pt x="10393" y="6719"/>
                  </a:lnTo>
                  <a:cubicBezTo>
                    <a:pt x="10393" y="6354"/>
                    <a:pt x="10109" y="6070"/>
                    <a:pt x="9764" y="6070"/>
                  </a:cubicBezTo>
                  <a:lnTo>
                    <a:pt x="9439" y="6070"/>
                  </a:lnTo>
                  <a:lnTo>
                    <a:pt x="9439" y="4243"/>
                  </a:lnTo>
                  <a:cubicBezTo>
                    <a:pt x="9439" y="1909"/>
                    <a:pt x="7531" y="1"/>
                    <a:pt x="5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6"/>
            <p:cNvSpPr/>
            <p:nvPr/>
          </p:nvSpPr>
          <p:spPr>
            <a:xfrm>
              <a:off x="1611017" y="3090220"/>
              <a:ext cx="43512" cy="45958"/>
            </a:xfrm>
            <a:custGeom>
              <a:rect b="b" l="l" r="r" t="t"/>
              <a:pathLst>
                <a:path extrusionOk="0" h="2274" w="2153">
                  <a:moveTo>
                    <a:pt x="1706" y="0"/>
                  </a:moveTo>
                  <a:cubicBezTo>
                    <a:pt x="772" y="0"/>
                    <a:pt x="1" y="771"/>
                    <a:pt x="1" y="1705"/>
                  </a:cubicBezTo>
                  <a:lnTo>
                    <a:pt x="1" y="2273"/>
                  </a:lnTo>
                  <a:lnTo>
                    <a:pt x="2152" y="2273"/>
                  </a:lnTo>
                  <a:lnTo>
                    <a:pt x="2152" y="61"/>
                  </a:lnTo>
                  <a:cubicBezTo>
                    <a:pt x="2010" y="20"/>
                    <a:pt x="1868" y="0"/>
                    <a:pt x="1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7" name="Google Shape;1177;p46"/>
          <p:cNvGrpSpPr/>
          <p:nvPr/>
        </p:nvGrpSpPr>
        <p:grpSpPr>
          <a:xfrm>
            <a:off x="3587760" y="1941039"/>
            <a:ext cx="492751" cy="411427"/>
            <a:chOff x="4946475" y="1807067"/>
            <a:chExt cx="437728" cy="365518"/>
          </a:xfrm>
        </p:grpSpPr>
        <p:sp>
          <p:nvSpPr>
            <p:cNvPr id="1178" name="Google Shape;1178;p46"/>
            <p:cNvSpPr/>
            <p:nvPr/>
          </p:nvSpPr>
          <p:spPr>
            <a:xfrm>
              <a:off x="4946475" y="1851368"/>
              <a:ext cx="437728" cy="321218"/>
            </a:xfrm>
            <a:custGeom>
              <a:rect b="b" l="l" r="r" t="t"/>
              <a:pathLst>
                <a:path extrusionOk="0" h="15894" w="21659">
                  <a:moveTo>
                    <a:pt x="630" y="0"/>
                  </a:moveTo>
                  <a:cubicBezTo>
                    <a:pt x="285" y="0"/>
                    <a:pt x="1" y="285"/>
                    <a:pt x="1" y="630"/>
                  </a:cubicBezTo>
                  <a:lnTo>
                    <a:pt x="1" y="13681"/>
                  </a:lnTo>
                  <a:cubicBezTo>
                    <a:pt x="1" y="14026"/>
                    <a:pt x="285" y="14310"/>
                    <a:pt x="630" y="14310"/>
                  </a:cubicBezTo>
                  <a:lnTo>
                    <a:pt x="8709" y="14310"/>
                  </a:lnTo>
                  <a:cubicBezTo>
                    <a:pt x="8972" y="15224"/>
                    <a:pt x="9825" y="15893"/>
                    <a:pt x="10820" y="15893"/>
                  </a:cubicBezTo>
                  <a:cubicBezTo>
                    <a:pt x="11834" y="15893"/>
                    <a:pt x="12667" y="15224"/>
                    <a:pt x="12951" y="14310"/>
                  </a:cubicBezTo>
                  <a:lnTo>
                    <a:pt x="21009" y="14310"/>
                  </a:lnTo>
                  <a:cubicBezTo>
                    <a:pt x="21374" y="14310"/>
                    <a:pt x="21659" y="14026"/>
                    <a:pt x="21659" y="13681"/>
                  </a:cubicBezTo>
                  <a:lnTo>
                    <a:pt x="21659" y="630"/>
                  </a:lnTo>
                  <a:cubicBezTo>
                    <a:pt x="21659" y="285"/>
                    <a:pt x="21374" y="0"/>
                    <a:pt x="21009" y="0"/>
                  </a:cubicBezTo>
                  <a:lnTo>
                    <a:pt x="20380" y="0"/>
                  </a:lnTo>
                  <a:lnTo>
                    <a:pt x="20380" y="11123"/>
                  </a:lnTo>
                  <a:cubicBezTo>
                    <a:pt x="20380" y="12179"/>
                    <a:pt x="19548" y="13031"/>
                    <a:pt x="18533" y="13031"/>
                  </a:cubicBezTo>
                  <a:lnTo>
                    <a:pt x="3127" y="13031"/>
                  </a:lnTo>
                  <a:cubicBezTo>
                    <a:pt x="2092" y="13031"/>
                    <a:pt x="1259" y="12179"/>
                    <a:pt x="1259" y="11123"/>
                  </a:cubicBezTo>
                  <a:lnTo>
                    <a:pt x="1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46"/>
            <p:cNvSpPr/>
            <p:nvPr/>
          </p:nvSpPr>
          <p:spPr>
            <a:xfrm>
              <a:off x="5178264" y="1807067"/>
              <a:ext cx="154667" cy="281828"/>
            </a:xfrm>
            <a:custGeom>
              <a:rect b="b" l="l" r="r" t="t"/>
              <a:pathLst>
                <a:path extrusionOk="0" h="13945" w="7653">
                  <a:moveTo>
                    <a:pt x="5095" y="2537"/>
                  </a:moveTo>
                  <a:cubicBezTo>
                    <a:pt x="5460" y="2537"/>
                    <a:pt x="5744" y="2822"/>
                    <a:pt x="5744" y="3167"/>
                  </a:cubicBezTo>
                  <a:lnTo>
                    <a:pt x="5744" y="5704"/>
                  </a:lnTo>
                  <a:cubicBezTo>
                    <a:pt x="5744" y="6049"/>
                    <a:pt x="5460" y="6333"/>
                    <a:pt x="5095" y="6333"/>
                  </a:cubicBezTo>
                  <a:lnTo>
                    <a:pt x="2517" y="6333"/>
                  </a:lnTo>
                  <a:cubicBezTo>
                    <a:pt x="2172" y="6333"/>
                    <a:pt x="1888" y="6049"/>
                    <a:pt x="1888" y="5704"/>
                  </a:cubicBezTo>
                  <a:lnTo>
                    <a:pt x="1888" y="3167"/>
                  </a:lnTo>
                  <a:cubicBezTo>
                    <a:pt x="1888" y="2822"/>
                    <a:pt x="2172" y="2537"/>
                    <a:pt x="2517" y="2537"/>
                  </a:cubicBezTo>
                  <a:close/>
                  <a:moveTo>
                    <a:pt x="5095" y="7612"/>
                  </a:moveTo>
                  <a:cubicBezTo>
                    <a:pt x="5460" y="7612"/>
                    <a:pt x="5744" y="7896"/>
                    <a:pt x="5744" y="8241"/>
                  </a:cubicBezTo>
                  <a:cubicBezTo>
                    <a:pt x="5744" y="8586"/>
                    <a:pt x="5460" y="8870"/>
                    <a:pt x="5095" y="8870"/>
                  </a:cubicBezTo>
                  <a:lnTo>
                    <a:pt x="2517" y="8870"/>
                  </a:lnTo>
                  <a:cubicBezTo>
                    <a:pt x="2172" y="8870"/>
                    <a:pt x="1888" y="8586"/>
                    <a:pt x="1888" y="8241"/>
                  </a:cubicBezTo>
                  <a:cubicBezTo>
                    <a:pt x="1888" y="7896"/>
                    <a:pt x="2172" y="7612"/>
                    <a:pt x="2517" y="7612"/>
                  </a:cubicBezTo>
                  <a:close/>
                  <a:moveTo>
                    <a:pt x="5095" y="10149"/>
                  </a:moveTo>
                  <a:cubicBezTo>
                    <a:pt x="5460" y="10149"/>
                    <a:pt x="5744" y="10433"/>
                    <a:pt x="5744" y="10778"/>
                  </a:cubicBezTo>
                  <a:cubicBezTo>
                    <a:pt x="5744" y="11123"/>
                    <a:pt x="5460" y="11407"/>
                    <a:pt x="5095" y="11407"/>
                  </a:cubicBezTo>
                  <a:lnTo>
                    <a:pt x="2517" y="11407"/>
                  </a:lnTo>
                  <a:cubicBezTo>
                    <a:pt x="2172" y="11407"/>
                    <a:pt x="1888" y="11123"/>
                    <a:pt x="1888" y="10778"/>
                  </a:cubicBezTo>
                  <a:cubicBezTo>
                    <a:pt x="1888" y="10433"/>
                    <a:pt x="2172" y="10149"/>
                    <a:pt x="2517" y="10149"/>
                  </a:cubicBezTo>
                  <a:close/>
                  <a:moveTo>
                    <a:pt x="0" y="0"/>
                  </a:moveTo>
                  <a:lnTo>
                    <a:pt x="0" y="13945"/>
                  </a:lnTo>
                  <a:lnTo>
                    <a:pt x="7064" y="13945"/>
                  </a:lnTo>
                  <a:cubicBezTo>
                    <a:pt x="7388" y="13945"/>
                    <a:pt x="7652" y="13660"/>
                    <a:pt x="7652" y="13315"/>
                  </a:cubicBezTo>
                  <a:lnTo>
                    <a:pt x="7652" y="629"/>
                  </a:lnTo>
                  <a:cubicBezTo>
                    <a:pt x="7652" y="284"/>
                    <a:pt x="7388" y="0"/>
                    <a:pt x="7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6"/>
            <p:cNvSpPr/>
            <p:nvPr/>
          </p:nvSpPr>
          <p:spPr>
            <a:xfrm>
              <a:off x="5241844" y="1883764"/>
              <a:ext cx="26677" cy="25869"/>
            </a:xfrm>
            <a:custGeom>
              <a:rect b="b" l="l" r="r" t="t"/>
              <a:pathLst>
                <a:path extrusionOk="0" h="1280" w="1320">
                  <a:moveTo>
                    <a:pt x="0" y="1"/>
                  </a:moveTo>
                  <a:lnTo>
                    <a:pt x="0" y="1280"/>
                  </a:lnTo>
                  <a:lnTo>
                    <a:pt x="1320" y="1280"/>
                  </a:lnTo>
                  <a:lnTo>
                    <a:pt x="13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6"/>
            <p:cNvSpPr/>
            <p:nvPr/>
          </p:nvSpPr>
          <p:spPr>
            <a:xfrm>
              <a:off x="4997768" y="1807067"/>
              <a:ext cx="154667" cy="281828"/>
            </a:xfrm>
            <a:custGeom>
              <a:rect b="b" l="l" r="r" t="t"/>
              <a:pathLst>
                <a:path extrusionOk="0" h="13945" w="7653">
                  <a:moveTo>
                    <a:pt x="5115" y="2537"/>
                  </a:moveTo>
                  <a:cubicBezTo>
                    <a:pt x="5480" y="2537"/>
                    <a:pt x="5765" y="2822"/>
                    <a:pt x="5765" y="3167"/>
                  </a:cubicBezTo>
                  <a:cubicBezTo>
                    <a:pt x="5765" y="3512"/>
                    <a:pt x="5480" y="3796"/>
                    <a:pt x="5115" y="3796"/>
                  </a:cubicBezTo>
                  <a:lnTo>
                    <a:pt x="2537" y="3796"/>
                  </a:lnTo>
                  <a:cubicBezTo>
                    <a:pt x="2192" y="3796"/>
                    <a:pt x="1908" y="3512"/>
                    <a:pt x="1908" y="3167"/>
                  </a:cubicBezTo>
                  <a:cubicBezTo>
                    <a:pt x="1908" y="2822"/>
                    <a:pt x="2192" y="2537"/>
                    <a:pt x="2537" y="2537"/>
                  </a:cubicBezTo>
                  <a:close/>
                  <a:moveTo>
                    <a:pt x="5115" y="5075"/>
                  </a:moveTo>
                  <a:cubicBezTo>
                    <a:pt x="5480" y="5075"/>
                    <a:pt x="5765" y="5359"/>
                    <a:pt x="5765" y="5704"/>
                  </a:cubicBezTo>
                  <a:cubicBezTo>
                    <a:pt x="5765" y="6049"/>
                    <a:pt x="5480" y="6333"/>
                    <a:pt x="5115" y="6333"/>
                  </a:cubicBezTo>
                  <a:lnTo>
                    <a:pt x="2537" y="6333"/>
                  </a:lnTo>
                  <a:cubicBezTo>
                    <a:pt x="2192" y="6333"/>
                    <a:pt x="1908" y="6049"/>
                    <a:pt x="1908" y="5704"/>
                  </a:cubicBezTo>
                  <a:cubicBezTo>
                    <a:pt x="1908" y="5359"/>
                    <a:pt x="2192" y="5075"/>
                    <a:pt x="2537" y="5075"/>
                  </a:cubicBezTo>
                  <a:close/>
                  <a:moveTo>
                    <a:pt x="5115" y="7612"/>
                  </a:moveTo>
                  <a:cubicBezTo>
                    <a:pt x="5480" y="7612"/>
                    <a:pt x="5765" y="7896"/>
                    <a:pt x="5765" y="8241"/>
                  </a:cubicBezTo>
                  <a:cubicBezTo>
                    <a:pt x="5765" y="8586"/>
                    <a:pt x="5480" y="8870"/>
                    <a:pt x="5115" y="8870"/>
                  </a:cubicBezTo>
                  <a:lnTo>
                    <a:pt x="2537" y="8870"/>
                  </a:lnTo>
                  <a:cubicBezTo>
                    <a:pt x="2192" y="8870"/>
                    <a:pt x="1908" y="8586"/>
                    <a:pt x="1908" y="8241"/>
                  </a:cubicBezTo>
                  <a:cubicBezTo>
                    <a:pt x="1908" y="7896"/>
                    <a:pt x="2192" y="7612"/>
                    <a:pt x="2537" y="7612"/>
                  </a:cubicBezTo>
                  <a:close/>
                  <a:moveTo>
                    <a:pt x="5115" y="10149"/>
                  </a:moveTo>
                  <a:cubicBezTo>
                    <a:pt x="5480" y="10149"/>
                    <a:pt x="5765" y="10433"/>
                    <a:pt x="5765" y="10778"/>
                  </a:cubicBezTo>
                  <a:cubicBezTo>
                    <a:pt x="5765" y="11123"/>
                    <a:pt x="5480" y="11407"/>
                    <a:pt x="5115" y="11407"/>
                  </a:cubicBezTo>
                  <a:lnTo>
                    <a:pt x="2537" y="11407"/>
                  </a:lnTo>
                  <a:cubicBezTo>
                    <a:pt x="2192" y="11407"/>
                    <a:pt x="1908" y="11123"/>
                    <a:pt x="1908" y="10778"/>
                  </a:cubicBezTo>
                  <a:cubicBezTo>
                    <a:pt x="1908" y="10433"/>
                    <a:pt x="2192" y="10149"/>
                    <a:pt x="2537" y="10149"/>
                  </a:cubicBezTo>
                  <a:close/>
                  <a:moveTo>
                    <a:pt x="589" y="0"/>
                  </a:moveTo>
                  <a:cubicBezTo>
                    <a:pt x="264" y="0"/>
                    <a:pt x="0" y="284"/>
                    <a:pt x="0" y="629"/>
                  </a:cubicBezTo>
                  <a:lnTo>
                    <a:pt x="0" y="13315"/>
                  </a:lnTo>
                  <a:cubicBezTo>
                    <a:pt x="0" y="13660"/>
                    <a:pt x="264" y="13945"/>
                    <a:pt x="589" y="13945"/>
                  </a:cubicBezTo>
                  <a:lnTo>
                    <a:pt x="7652" y="13945"/>
                  </a:lnTo>
                  <a:lnTo>
                    <a:pt x="76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2" name="Google Shape;1182;p46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1183" name="Google Shape;1183;p46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6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6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46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46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46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46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6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46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2" name="Google Shape;1192;p46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3" name="Google Shape;1193;p46"/>
          <p:cNvSpPr/>
          <p:nvPr/>
        </p:nvSpPr>
        <p:spPr>
          <a:xfrm>
            <a:off x="8354788" y="1361731"/>
            <a:ext cx="107827" cy="107819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46"/>
          <p:cNvSpPr/>
          <p:nvPr/>
        </p:nvSpPr>
        <p:spPr>
          <a:xfrm rot="-1685758">
            <a:off x="7716228" y="720597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5" name="Google Shape;1195;p46"/>
          <p:cNvSpPr/>
          <p:nvPr/>
        </p:nvSpPr>
        <p:spPr>
          <a:xfrm rot="7201932">
            <a:off x="6176837" y="671290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6" name="Google Shape;1196;p46"/>
          <p:cNvSpPr/>
          <p:nvPr/>
        </p:nvSpPr>
        <p:spPr>
          <a:xfrm>
            <a:off x="8088151" y="749610"/>
            <a:ext cx="213431" cy="213401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p46"/>
          <p:cNvSpPr/>
          <p:nvPr/>
        </p:nvSpPr>
        <p:spPr>
          <a:xfrm>
            <a:off x="6001713" y="1109900"/>
            <a:ext cx="107827" cy="108491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8" name="Google Shape;1198;p46"/>
          <p:cNvGrpSpPr/>
          <p:nvPr/>
        </p:nvGrpSpPr>
        <p:grpSpPr>
          <a:xfrm>
            <a:off x="7155735" y="987714"/>
            <a:ext cx="695830" cy="243805"/>
            <a:chOff x="2271950" y="2722775"/>
            <a:chExt cx="575875" cy="201775"/>
          </a:xfrm>
        </p:grpSpPr>
        <p:sp>
          <p:nvSpPr>
            <p:cNvPr id="1199" name="Google Shape;1199;p46"/>
            <p:cNvSpPr/>
            <p:nvPr/>
          </p:nvSpPr>
          <p:spPr>
            <a:xfrm>
              <a:off x="2562325" y="2722775"/>
              <a:ext cx="285500" cy="201775"/>
            </a:xfrm>
            <a:custGeom>
              <a:rect b="b" l="l" r="r" t="t"/>
              <a:pathLst>
                <a:path extrusionOk="0" fill="none" h="8071" w="11420">
                  <a:moveTo>
                    <a:pt x="0" y="0"/>
                  </a:moveTo>
                  <a:cubicBezTo>
                    <a:pt x="2280" y="0"/>
                    <a:pt x="4240" y="1639"/>
                    <a:pt x="4668" y="3884"/>
                  </a:cubicBezTo>
                  <a:cubicBezTo>
                    <a:pt x="6395" y="3403"/>
                    <a:pt x="8177" y="4418"/>
                    <a:pt x="8640" y="6164"/>
                  </a:cubicBezTo>
                  <a:cubicBezTo>
                    <a:pt x="9976" y="5594"/>
                    <a:pt x="11419" y="6645"/>
                    <a:pt x="11294" y="8070"/>
                  </a:cubicBezTo>
                  <a:lnTo>
                    <a:pt x="8444" y="807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6"/>
            <p:cNvSpPr/>
            <p:nvPr/>
          </p:nvSpPr>
          <p:spPr>
            <a:xfrm>
              <a:off x="2501750" y="2722775"/>
              <a:ext cx="36100" cy="13375"/>
            </a:xfrm>
            <a:custGeom>
              <a:rect b="b" l="l" r="r" t="t"/>
              <a:pathLst>
                <a:path extrusionOk="0" fill="none" h="535" w="1444">
                  <a:moveTo>
                    <a:pt x="1443" y="0"/>
                  </a:moveTo>
                  <a:cubicBezTo>
                    <a:pt x="1443" y="0"/>
                    <a:pt x="428" y="107"/>
                    <a:pt x="0" y="53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6"/>
            <p:cNvSpPr/>
            <p:nvPr/>
          </p:nvSpPr>
          <p:spPr>
            <a:xfrm>
              <a:off x="2271950" y="2870625"/>
              <a:ext cx="477450" cy="53475"/>
            </a:xfrm>
            <a:custGeom>
              <a:rect b="b" l="l" r="r" t="t"/>
              <a:pathLst>
                <a:path extrusionOk="0" fill="none" h="2139" w="19098">
                  <a:moveTo>
                    <a:pt x="19097" y="2138"/>
                  </a:moveTo>
                  <a:lnTo>
                    <a:pt x="0" y="2138"/>
                  </a:lnTo>
                  <a:cubicBezTo>
                    <a:pt x="0" y="2138"/>
                    <a:pt x="374" y="1"/>
                    <a:pt x="2476" y="179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6"/>
            <p:cNvSpPr/>
            <p:nvPr/>
          </p:nvSpPr>
          <p:spPr>
            <a:xfrm>
              <a:off x="2709725" y="2836775"/>
              <a:ext cx="39675" cy="20950"/>
            </a:xfrm>
            <a:custGeom>
              <a:rect b="b" l="l" r="r" t="t"/>
              <a:pathLst>
                <a:path extrusionOk="0" fill="none" h="838" w="1587">
                  <a:moveTo>
                    <a:pt x="1" y="1"/>
                  </a:moveTo>
                  <a:cubicBezTo>
                    <a:pt x="1" y="1"/>
                    <a:pt x="1159" y="108"/>
                    <a:pt x="1586" y="838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6"/>
            <p:cNvSpPr/>
            <p:nvPr/>
          </p:nvSpPr>
          <p:spPr>
            <a:xfrm>
              <a:off x="2375275" y="2798475"/>
              <a:ext cx="85075" cy="27200"/>
            </a:xfrm>
            <a:custGeom>
              <a:rect b="b" l="l" r="r" t="t"/>
              <a:pathLst>
                <a:path extrusionOk="0" fill="none" h="1088" w="3403">
                  <a:moveTo>
                    <a:pt x="3403" y="357"/>
                  </a:moveTo>
                  <a:cubicBezTo>
                    <a:pt x="3403" y="357"/>
                    <a:pt x="1301" y="1"/>
                    <a:pt x="0" y="1087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4" name="Google Shape;1204;p46"/>
          <p:cNvSpPr/>
          <p:nvPr/>
        </p:nvSpPr>
        <p:spPr>
          <a:xfrm>
            <a:off x="6895600" y="749606"/>
            <a:ext cx="107827" cy="107819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05" name="Google Shape;1205;p46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1206" name="Google Shape;1206;p46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6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6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6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6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6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6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6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6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5" name="Google Shape;1215;p46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p46">
            <a:hlinkClick action="ppaction://hlinksldjump" r:id="rId3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17" name="Google Shape;1217;p46">
            <a:hlinkClick action="ppaction://hlinksldjump" r:id="rId4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18" name="Google Shape;1218;p46">
            <a:hlinkClick action="ppaction://hlinksldjump" r:id="rId5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19" name="Google Shape;1219;p46">
            <a:hlinkClick action="ppaction://hlinksldjump" r:id="rId6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47"/>
          <p:cNvSpPr/>
          <p:nvPr/>
        </p:nvSpPr>
        <p:spPr>
          <a:xfrm>
            <a:off x="714358" y="1460414"/>
            <a:ext cx="1367281" cy="1367105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5" name="Google Shape;1225;p47"/>
          <p:cNvSpPr txBox="1"/>
          <p:nvPr>
            <p:ph type="title"/>
          </p:nvPr>
        </p:nvSpPr>
        <p:spPr>
          <a:xfrm>
            <a:off x="2390600" y="1575675"/>
            <a:ext cx="5351100" cy="108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RECOMEN</a:t>
            </a:r>
            <a:r>
              <a:rPr lang="en"/>
              <a:t>DACIONES</a:t>
            </a:r>
            <a:endParaRPr/>
          </a:p>
        </p:txBody>
      </p:sp>
      <p:sp>
        <p:nvSpPr>
          <p:cNvPr id="1226" name="Google Shape;1226;p47"/>
          <p:cNvSpPr txBox="1"/>
          <p:nvPr>
            <p:ph idx="2" type="title"/>
          </p:nvPr>
        </p:nvSpPr>
        <p:spPr>
          <a:xfrm>
            <a:off x="714300" y="1764027"/>
            <a:ext cx="1367400" cy="7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227" name="Google Shape;1227;p47"/>
          <p:cNvSpPr/>
          <p:nvPr/>
        </p:nvSpPr>
        <p:spPr>
          <a:xfrm>
            <a:off x="7234875" y="704575"/>
            <a:ext cx="107827" cy="108491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8" name="Google Shape;1228;p47"/>
          <p:cNvSpPr/>
          <p:nvPr/>
        </p:nvSpPr>
        <p:spPr>
          <a:xfrm>
            <a:off x="7910100" y="2261476"/>
            <a:ext cx="262479" cy="262448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p47"/>
          <p:cNvSpPr/>
          <p:nvPr/>
        </p:nvSpPr>
        <p:spPr>
          <a:xfrm>
            <a:off x="830067" y="3166818"/>
            <a:ext cx="140247" cy="140224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0" name="Google Shape;1230;p47"/>
          <p:cNvSpPr/>
          <p:nvPr/>
        </p:nvSpPr>
        <p:spPr>
          <a:xfrm>
            <a:off x="1567052" y="4255387"/>
            <a:ext cx="80847" cy="80847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1" name="Google Shape;1231;p47"/>
          <p:cNvGrpSpPr/>
          <p:nvPr/>
        </p:nvGrpSpPr>
        <p:grpSpPr>
          <a:xfrm>
            <a:off x="7741747" y="734402"/>
            <a:ext cx="695830" cy="243805"/>
            <a:chOff x="2271950" y="2722775"/>
            <a:chExt cx="575875" cy="201775"/>
          </a:xfrm>
        </p:grpSpPr>
        <p:sp>
          <p:nvSpPr>
            <p:cNvPr id="1232" name="Google Shape;1232;p47"/>
            <p:cNvSpPr/>
            <p:nvPr/>
          </p:nvSpPr>
          <p:spPr>
            <a:xfrm>
              <a:off x="2562325" y="2722775"/>
              <a:ext cx="285500" cy="201775"/>
            </a:xfrm>
            <a:custGeom>
              <a:rect b="b" l="l" r="r" t="t"/>
              <a:pathLst>
                <a:path extrusionOk="0" fill="none" h="8071" w="11420">
                  <a:moveTo>
                    <a:pt x="0" y="0"/>
                  </a:moveTo>
                  <a:cubicBezTo>
                    <a:pt x="2280" y="0"/>
                    <a:pt x="4240" y="1639"/>
                    <a:pt x="4668" y="3884"/>
                  </a:cubicBezTo>
                  <a:cubicBezTo>
                    <a:pt x="6395" y="3403"/>
                    <a:pt x="8177" y="4418"/>
                    <a:pt x="8640" y="6164"/>
                  </a:cubicBezTo>
                  <a:cubicBezTo>
                    <a:pt x="9976" y="5594"/>
                    <a:pt x="11419" y="6645"/>
                    <a:pt x="11294" y="8070"/>
                  </a:cubicBezTo>
                  <a:lnTo>
                    <a:pt x="8444" y="807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7"/>
            <p:cNvSpPr/>
            <p:nvPr/>
          </p:nvSpPr>
          <p:spPr>
            <a:xfrm>
              <a:off x="2501750" y="2722775"/>
              <a:ext cx="36100" cy="13375"/>
            </a:xfrm>
            <a:custGeom>
              <a:rect b="b" l="l" r="r" t="t"/>
              <a:pathLst>
                <a:path extrusionOk="0" fill="none" h="535" w="1444">
                  <a:moveTo>
                    <a:pt x="1443" y="0"/>
                  </a:moveTo>
                  <a:cubicBezTo>
                    <a:pt x="1443" y="0"/>
                    <a:pt x="428" y="107"/>
                    <a:pt x="0" y="53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7"/>
            <p:cNvSpPr/>
            <p:nvPr/>
          </p:nvSpPr>
          <p:spPr>
            <a:xfrm>
              <a:off x="2271950" y="2870625"/>
              <a:ext cx="477450" cy="53475"/>
            </a:xfrm>
            <a:custGeom>
              <a:rect b="b" l="l" r="r" t="t"/>
              <a:pathLst>
                <a:path extrusionOk="0" fill="none" h="2139" w="19098">
                  <a:moveTo>
                    <a:pt x="19097" y="2138"/>
                  </a:moveTo>
                  <a:lnTo>
                    <a:pt x="0" y="2138"/>
                  </a:lnTo>
                  <a:cubicBezTo>
                    <a:pt x="0" y="2138"/>
                    <a:pt x="374" y="1"/>
                    <a:pt x="2476" y="179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47"/>
            <p:cNvSpPr/>
            <p:nvPr/>
          </p:nvSpPr>
          <p:spPr>
            <a:xfrm>
              <a:off x="2709725" y="2836775"/>
              <a:ext cx="39675" cy="20950"/>
            </a:xfrm>
            <a:custGeom>
              <a:rect b="b" l="l" r="r" t="t"/>
              <a:pathLst>
                <a:path extrusionOk="0" fill="none" h="838" w="1587">
                  <a:moveTo>
                    <a:pt x="1" y="1"/>
                  </a:moveTo>
                  <a:cubicBezTo>
                    <a:pt x="1" y="1"/>
                    <a:pt x="1159" y="108"/>
                    <a:pt x="1586" y="838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47"/>
            <p:cNvSpPr/>
            <p:nvPr/>
          </p:nvSpPr>
          <p:spPr>
            <a:xfrm>
              <a:off x="2375275" y="2798475"/>
              <a:ext cx="85075" cy="27200"/>
            </a:xfrm>
            <a:custGeom>
              <a:rect b="b" l="l" r="r" t="t"/>
              <a:pathLst>
                <a:path extrusionOk="0" fill="none" h="1088" w="3403">
                  <a:moveTo>
                    <a:pt x="3403" y="357"/>
                  </a:moveTo>
                  <a:cubicBezTo>
                    <a:pt x="3403" y="357"/>
                    <a:pt x="1301" y="1"/>
                    <a:pt x="0" y="1087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7" name="Google Shape;1237;p47"/>
          <p:cNvSpPr/>
          <p:nvPr/>
        </p:nvSpPr>
        <p:spPr>
          <a:xfrm rot="7198898">
            <a:off x="7490762" y="1188869"/>
            <a:ext cx="700377" cy="696805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8" name="Google Shape;1238;p47"/>
          <p:cNvSpPr/>
          <p:nvPr/>
        </p:nvSpPr>
        <p:spPr>
          <a:xfrm rot="7201932">
            <a:off x="771379" y="3761590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Google Shape;1239;p47"/>
          <p:cNvSpPr/>
          <p:nvPr/>
        </p:nvSpPr>
        <p:spPr>
          <a:xfrm>
            <a:off x="6625763" y="910513"/>
            <a:ext cx="213431" cy="214685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p47"/>
          <p:cNvSpPr/>
          <p:nvPr/>
        </p:nvSpPr>
        <p:spPr>
          <a:xfrm rot="-1685758">
            <a:off x="1428932" y="3807847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1" name="Google Shape;1241;p47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1242" name="Google Shape;1242;p47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47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7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7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7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47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47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47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1" name="Google Shape;1251;p47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47">
            <a:hlinkClick action="ppaction://hlinksldjump" r:id="rId3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53" name="Google Shape;1253;p47">
            <a:hlinkClick action="ppaction://hlinksldjump" r:id="rId4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54" name="Google Shape;1254;p47">
            <a:hlinkClick action="ppaction://hlinksldjump" r:id="rId5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55" name="Google Shape;1255;p47">
            <a:hlinkClick action="ppaction://hlinksldjump" r:id="rId6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1256" name="Google Shape;1256;p47"/>
          <p:cNvGrpSpPr/>
          <p:nvPr/>
        </p:nvGrpSpPr>
        <p:grpSpPr>
          <a:xfrm>
            <a:off x="3302638" y="2624742"/>
            <a:ext cx="3094025" cy="2041582"/>
            <a:chOff x="4140838" y="2853342"/>
            <a:chExt cx="3094025" cy="2041582"/>
          </a:xfrm>
        </p:grpSpPr>
        <p:grpSp>
          <p:nvGrpSpPr>
            <p:cNvPr id="1257" name="Google Shape;1257;p47"/>
            <p:cNvGrpSpPr/>
            <p:nvPr/>
          </p:nvGrpSpPr>
          <p:grpSpPr>
            <a:xfrm>
              <a:off x="4140838" y="2853342"/>
              <a:ext cx="955410" cy="791843"/>
              <a:chOff x="3616600" y="2051524"/>
              <a:chExt cx="955410" cy="791843"/>
            </a:xfrm>
          </p:grpSpPr>
          <p:sp>
            <p:nvSpPr>
              <p:cNvPr id="1258" name="Google Shape;1258;p47"/>
              <p:cNvSpPr/>
              <p:nvPr/>
            </p:nvSpPr>
            <p:spPr>
              <a:xfrm>
                <a:off x="3739240" y="2051524"/>
                <a:ext cx="832770" cy="791832"/>
              </a:xfrm>
              <a:custGeom>
                <a:rect b="b" l="l" r="r" t="t"/>
                <a:pathLst>
                  <a:path extrusionOk="0" h="17447" w="18347">
                    <a:moveTo>
                      <a:pt x="16012" y="1"/>
                    </a:moveTo>
                    <a:cubicBezTo>
                      <a:pt x="14177" y="34"/>
                      <a:pt x="12476" y="935"/>
                      <a:pt x="11475" y="2436"/>
                    </a:cubicBezTo>
                    <a:lnTo>
                      <a:pt x="11042" y="3070"/>
                    </a:lnTo>
                    <a:lnTo>
                      <a:pt x="2702" y="3070"/>
                    </a:lnTo>
                    <a:cubicBezTo>
                      <a:pt x="1201" y="3070"/>
                      <a:pt x="0" y="4271"/>
                      <a:pt x="0" y="5772"/>
                    </a:cubicBezTo>
                    <a:lnTo>
                      <a:pt x="0" y="17447"/>
                    </a:lnTo>
                    <a:lnTo>
                      <a:pt x="18313" y="17447"/>
                    </a:lnTo>
                    <a:lnTo>
                      <a:pt x="18347" y="1"/>
                    </a:lnTo>
                    <a:close/>
                  </a:path>
                </a:pathLst>
              </a:custGeom>
              <a:gradFill>
                <a:gsLst>
                  <a:gs pos="0">
                    <a:srgbClr val="959697"/>
                  </a:gs>
                  <a:gs pos="100000">
                    <a:srgbClr val="8CCDE4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47"/>
              <p:cNvSpPr/>
              <p:nvPr/>
            </p:nvSpPr>
            <p:spPr>
              <a:xfrm>
                <a:off x="3822483" y="2252906"/>
                <a:ext cx="685934" cy="499643"/>
              </a:xfrm>
              <a:custGeom>
                <a:rect b="b" l="l" r="r" t="t"/>
                <a:pathLst>
                  <a:path extrusionOk="0" h="11009" w="15112">
                    <a:moveTo>
                      <a:pt x="1" y="0"/>
                    </a:moveTo>
                    <a:lnTo>
                      <a:pt x="1" y="11008"/>
                    </a:lnTo>
                    <a:lnTo>
                      <a:pt x="15112" y="11008"/>
                    </a:lnTo>
                    <a:lnTo>
                      <a:pt x="15112" y="67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47"/>
              <p:cNvSpPr/>
              <p:nvPr/>
            </p:nvSpPr>
            <p:spPr>
              <a:xfrm>
                <a:off x="3616600" y="2314995"/>
                <a:ext cx="953916" cy="528372"/>
              </a:xfrm>
              <a:custGeom>
                <a:rect b="b" l="l" r="r" t="t"/>
                <a:pathLst>
                  <a:path extrusionOk="0" h="11642" w="21016">
                    <a:moveTo>
                      <a:pt x="3069" y="0"/>
                    </a:moveTo>
                    <a:cubicBezTo>
                      <a:pt x="1268" y="0"/>
                      <a:pt x="0" y="1668"/>
                      <a:pt x="467" y="3369"/>
                    </a:cubicBezTo>
                    <a:lnTo>
                      <a:pt x="2702" y="11642"/>
                    </a:lnTo>
                    <a:lnTo>
                      <a:pt x="21015" y="11642"/>
                    </a:lnTo>
                    <a:lnTo>
                      <a:pt x="17846" y="67"/>
                    </a:lnTo>
                    <a:lnTo>
                      <a:pt x="3069" y="0"/>
                    </a:lnTo>
                    <a:close/>
                  </a:path>
                </a:pathLst>
              </a:custGeom>
              <a:gradFill>
                <a:gsLst>
                  <a:gs pos="0">
                    <a:srgbClr val="959697"/>
                  </a:gs>
                  <a:gs pos="100000">
                    <a:srgbClr val="8CCDE4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61" name="Google Shape;1261;p47"/>
            <p:cNvGrpSpPr/>
            <p:nvPr/>
          </p:nvGrpSpPr>
          <p:grpSpPr>
            <a:xfrm>
              <a:off x="4379603" y="3399664"/>
              <a:ext cx="2129895" cy="1316036"/>
              <a:chOff x="2918225" y="1793675"/>
              <a:chExt cx="2518500" cy="1556150"/>
            </a:xfrm>
          </p:grpSpPr>
          <p:sp>
            <p:nvSpPr>
              <p:cNvPr id="1262" name="Google Shape;1262;p47"/>
              <p:cNvSpPr/>
              <p:nvPr/>
            </p:nvSpPr>
            <p:spPr>
              <a:xfrm>
                <a:off x="3012450" y="1793675"/>
                <a:ext cx="2329200" cy="1391875"/>
              </a:xfrm>
              <a:custGeom>
                <a:rect b="b" l="l" r="r" t="t"/>
                <a:pathLst>
                  <a:path extrusionOk="0" h="55675" w="93168">
                    <a:moveTo>
                      <a:pt x="3370" y="1"/>
                    </a:moveTo>
                    <a:cubicBezTo>
                      <a:pt x="1502" y="1"/>
                      <a:pt x="1" y="1502"/>
                      <a:pt x="1" y="3370"/>
                    </a:cubicBezTo>
                    <a:lnTo>
                      <a:pt x="1" y="55674"/>
                    </a:lnTo>
                    <a:lnTo>
                      <a:pt x="93167" y="55674"/>
                    </a:lnTo>
                    <a:lnTo>
                      <a:pt x="93167" y="3370"/>
                    </a:lnTo>
                    <a:cubicBezTo>
                      <a:pt x="93167" y="1502"/>
                      <a:pt x="91666" y="1"/>
                      <a:pt x="8983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CCDE4"/>
                  </a:gs>
                  <a:gs pos="100000">
                    <a:srgbClr val="0E166C"/>
                  </a:gs>
                </a:gsLst>
                <a:lin ang="8099331" scaled="0"/>
              </a:gra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47"/>
              <p:cNvSpPr/>
              <p:nvPr/>
            </p:nvSpPr>
            <p:spPr>
              <a:xfrm>
                <a:off x="3012450" y="3136325"/>
                <a:ext cx="2329200" cy="49225"/>
              </a:xfrm>
              <a:custGeom>
                <a:rect b="b" l="l" r="r" t="t"/>
                <a:pathLst>
                  <a:path extrusionOk="0" h="1969" w="93168">
                    <a:moveTo>
                      <a:pt x="1" y="0"/>
                    </a:moveTo>
                    <a:lnTo>
                      <a:pt x="1" y="1968"/>
                    </a:lnTo>
                    <a:lnTo>
                      <a:pt x="93167" y="1968"/>
                    </a:lnTo>
                    <a:lnTo>
                      <a:pt x="9316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CCDE4"/>
                  </a:gs>
                  <a:gs pos="100000">
                    <a:srgbClr val="0E166C"/>
                  </a:gs>
                </a:gsLst>
                <a:lin ang="8099331" scaled="0"/>
              </a:gra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47"/>
              <p:cNvSpPr/>
              <p:nvPr/>
            </p:nvSpPr>
            <p:spPr>
              <a:xfrm>
                <a:off x="2918225" y="3185525"/>
                <a:ext cx="2518500" cy="164300"/>
              </a:xfrm>
              <a:custGeom>
                <a:rect b="b" l="l" r="r" t="t"/>
                <a:pathLst>
                  <a:path extrusionOk="0" h="6572" w="100740">
                    <a:moveTo>
                      <a:pt x="0" y="0"/>
                    </a:moveTo>
                    <a:lnTo>
                      <a:pt x="0" y="1768"/>
                    </a:lnTo>
                    <a:cubicBezTo>
                      <a:pt x="0" y="4437"/>
                      <a:pt x="2169" y="6572"/>
                      <a:pt x="4837" y="6572"/>
                    </a:cubicBezTo>
                    <a:lnTo>
                      <a:pt x="95902" y="6572"/>
                    </a:lnTo>
                    <a:cubicBezTo>
                      <a:pt x="98571" y="6572"/>
                      <a:pt x="100739" y="4403"/>
                      <a:pt x="100739" y="1768"/>
                    </a:cubicBezTo>
                    <a:lnTo>
                      <a:pt x="100739" y="0"/>
                    </a:lnTo>
                    <a:close/>
                  </a:path>
                </a:pathLst>
              </a:custGeom>
              <a:gradFill>
                <a:gsLst>
                  <a:gs pos="0">
                    <a:srgbClr val="8CCDE4"/>
                  </a:gs>
                  <a:gs pos="100000">
                    <a:srgbClr val="0E166C"/>
                  </a:gs>
                </a:gsLst>
                <a:lin ang="8099331" scaled="0"/>
              </a:gra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47"/>
              <p:cNvSpPr/>
              <p:nvPr/>
            </p:nvSpPr>
            <p:spPr>
              <a:xfrm>
                <a:off x="3961475" y="3185525"/>
                <a:ext cx="431150" cy="59225"/>
              </a:xfrm>
              <a:custGeom>
                <a:rect b="b" l="l" r="r" t="t"/>
                <a:pathLst>
                  <a:path extrusionOk="0" h="2369" w="17246">
                    <a:moveTo>
                      <a:pt x="0" y="0"/>
                    </a:moveTo>
                    <a:lnTo>
                      <a:pt x="0" y="334"/>
                    </a:lnTo>
                    <a:cubicBezTo>
                      <a:pt x="0" y="1468"/>
                      <a:pt x="934" y="2369"/>
                      <a:pt x="2068" y="2369"/>
                    </a:cubicBezTo>
                    <a:lnTo>
                      <a:pt x="15211" y="2369"/>
                    </a:lnTo>
                    <a:cubicBezTo>
                      <a:pt x="16312" y="2369"/>
                      <a:pt x="17246" y="1468"/>
                      <a:pt x="17246" y="334"/>
                    </a:cubicBezTo>
                    <a:lnTo>
                      <a:pt x="17246" y="0"/>
                    </a:lnTo>
                    <a:close/>
                  </a:path>
                </a:pathLst>
              </a:custGeom>
              <a:solidFill>
                <a:srgbClr val="0E166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47"/>
              <p:cNvSpPr/>
              <p:nvPr/>
            </p:nvSpPr>
            <p:spPr>
              <a:xfrm>
                <a:off x="3092525" y="1903775"/>
                <a:ext cx="2169900" cy="1170025"/>
              </a:xfrm>
              <a:custGeom>
                <a:rect b="b" l="l" r="r" t="t"/>
                <a:pathLst>
                  <a:path extrusionOk="0" h="46801" w="86796">
                    <a:moveTo>
                      <a:pt x="0" y="0"/>
                    </a:moveTo>
                    <a:lnTo>
                      <a:pt x="86795" y="0"/>
                    </a:lnTo>
                    <a:lnTo>
                      <a:pt x="86795" y="46800"/>
                    </a:lnTo>
                    <a:lnTo>
                      <a:pt x="0" y="46800"/>
                    </a:lnTo>
                    <a:close/>
                  </a:path>
                </a:pathLst>
              </a:custGeom>
              <a:gradFill>
                <a:gsLst>
                  <a:gs pos="0">
                    <a:srgbClr val="8CCDE4"/>
                  </a:gs>
                  <a:gs pos="100000">
                    <a:srgbClr val="0E166C"/>
                  </a:gs>
                </a:gsLst>
                <a:lin ang="8099331" scaled="0"/>
              </a:gra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47"/>
              <p:cNvSpPr/>
              <p:nvPr/>
            </p:nvSpPr>
            <p:spPr>
              <a:xfrm>
                <a:off x="3092525" y="1903775"/>
                <a:ext cx="2169900" cy="140125"/>
              </a:xfrm>
              <a:custGeom>
                <a:rect b="b" l="l" r="r" t="t"/>
                <a:pathLst>
                  <a:path extrusionOk="0" h="5605" w="86796">
                    <a:moveTo>
                      <a:pt x="0" y="0"/>
                    </a:moveTo>
                    <a:lnTo>
                      <a:pt x="0" y="5604"/>
                    </a:lnTo>
                    <a:lnTo>
                      <a:pt x="86795" y="5604"/>
                    </a:lnTo>
                    <a:lnTo>
                      <a:pt x="86795" y="0"/>
                    </a:lnTo>
                    <a:close/>
                  </a:path>
                </a:pathLst>
              </a:custGeom>
              <a:gradFill>
                <a:gsLst>
                  <a:gs pos="0">
                    <a:srgbClr val="104D82"/>
                  </a:gs>
                  <a:gs pos="100000">
                    <a:srgbClr val="D2FF02"/>
                  </a:gs>
                </a:gsLst>
                <a:lin ang="5400700" scaled="0"/>
              </a:gra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47"/>
              <p:cNvSpPr/>
              <p:nvPr/>
            </p:nvSpPr>
            <p:spPr>
              <a:xfrm>
                <a:off x="3178350" y="1943700"/>
                <a:ext cx="59100" cy="59100"/>
              </a:xfrm>
              <a:prstGeom prst="ellipse">
                <a:avLst/>
              </a:prstGeom>
              <a:gradFill>
                <a:gsLst>
                  <a:gs pos="0">
                    <a:srgbClr val="959697"/>
                  </a:gs>
                  <a:gs pos="100000">
                    <a:srgbClr val="8CCDE4"/>
                  </a:gs>
                </a:gsLst>
                <a:lin ang="5400700" scaled="0"/>
              </a:gra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47"/>
              <p:cNvSpPr/>
              <p:nvPr/>
            </p:nvSpPr>
            <p:spPr>
              <a:xfrm>
                <a:off x="3286500" y="1943700"/>
                <a:ext cx="59100" cy="59100"/>
              </a:xfrm>
              <a:prstGeom prst="ellipse">
                <a:avLst/>
              </a:prstGeom>
              <a:gradFill>
                <a:gsLst>
                  <a:gs pos="0">
                    <a:srgbClr val="959697"/>
                  </a:gs>
                  <a:gs pos="100000">
                    <a:srgbClr val="8CCDE4"/>
                  </a:gs>
                </a:gsLst>
                <a:lin ang="5400700" scaled="0"/>
              </a:gra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47"/>
              <p:cNvSpPr/>
              <p:nvPr/>
            </p:nvSpPr>
            <p:spPr>
              <a:xfrm>
                <a:off x="3394650" y="1943700"/>
                <a:ext cx="59100" cy="59100"/>
              </a:xfrm>
              <a:prstGeom prst="ellipse">
                <a:avLst/>
              </a:prstGeom>
              <a:gradFill>
                <a:gsLst>
                  <a:gs pos="0">
                    <a:srgbClr val="959697"/>
                  </a:gs>
                  <a:gs pos="100000">
                    <a:srgbClr val="8CCDE4"/>
                  </a:gs>
                </a:gsLst>
                <a:lin ang="5400700" scaled="0"/>
              </a:gra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47"/>
              <p:cNvSpPr/>
              <p:nvPr/>
            </p:nvSpPr>
            <p:spPr>
              <a:xfrm>
                <a:off x="3388650" y="2195750"/>
                <a:ext cx="687900" cy="687900"/>
              </a:xfrm>
              <a:prstGeom prst="pie">
                <a:avLst>
                  <a:gd fmla="val 0" name="adj1"/>
                  <a:gd fmla="val 16200000" name="adj2"/>
                </a:avLst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272" name="Google Shape;1272;p47"/>
              <p:cNvCxnSpPr/>
              <p:nvPr/>
            </p:nvCxnSpPr>
            <p:spPr>
              <a:xfrm>
                <a:off x="3950475" y="2270850"/>
                <a:ext cx="480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1273" name="Google Shape;1273;p47"/>
              <p:cNvCxnSpPr/>
              <p:nvPr/>
            </p:nvCxnSpPr>
            <p:spPr>
              <a:xfrm>
                <a:off x="4572000" y="2270850"/>
                <a:ext cx="387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4" name="Google Shape;1274;p47"/>
              <p:cNvCxnSpPr/>
              <p:nvPr/>
            </p:nvCxnSpPr>
            <p:spPr>
              <a:xfrm>
                <a:off x="4572000" y="2321913"/>
                <a:ext cx="387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5" name="Google Shape;1275;p47"/>
              <p:cNvCxnSpPr/>
              <p:nvPr/>
            </p:nvCxnSpPr>
            <p:spPr>
              <a:xfrm>
                <a:off x="4572000" y="2372975"/>
                <a:ext cx="387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6" name="Google Shape;1276;p47"/>
              <p:cNvCxnSpPr/>
              <p:nvPr/>
            </p:nvCxnSpPr>
            <p:spPr>
              <a:xfrm>
                <a:off x="3665075" y="2703588"/>
                <a:ext cx="766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1277" name="Google Shape;1277;p47"/>
              <p:cNvCxnSpPr/>
              <p:nvPr/>
            </p:nvCxnSpPr>
            <p:spPr>
              <a:xfrm>
                <a:off x="4572000" y="2703588"/>
                <a:ext cx="387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8" name="Google Shape;1278;p47"/>
              <p:cNvCxnSpPr/>
              <p:nvPr/>
            </p:nvCxnSpPr>
            <p:spPr>
              <a:xfrm>
                <a:off x="4572000" y="2754650"/>
                <a:ext cx="387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9" name="Google Shape;1279;p47"/>
              <p:cNvCxnSpPr/>
              <p:nvPr/>
            </p:nvCxnSpPr>
            <p:spPr>
              <a:xfrm>
                <a:off x="4572000" y="2805713"/>
                <a:ext cx="387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80" name="Google Shape;1280;p47"/>
              <p:cNvSpPr/>
              <p:nvPr/>
            </p:nvSpPr>
            <p:spPr>
              <a:xfrm rot="5400000">
                <a:off x="3453750" y="2144838"/>
                <a:ext cx="687900" cy="687900"/>
              </a:xfrm>
              <a:prstGeom prst="pie">
                <a:avLst>
                  <a:gd fmla="val 10777963" name="adj1"/>
                  <a:gd fmla="val 16200000" name="adj2"/>
                </a:avLst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1" name="Google Shape;1281;p47"/>
            <p:cNvGrpSpPr/>
            <p:nvPr/>
          </p:nvGrpSpPr>
          <p:grpSpPr>
            <a:xfrm>
              <a:off x="6152629" y="4289242"/>
              <a:ext cx="730793" cy="605681"/>
              <a:chOff x="3616600" y="2051524"/>
              <a:chExt cx="955410" cy="791843"/>
            </a:xfrm>
          </p:grpSpPr>
          <p:sp>
            <p:nvSpPr>
              <p:cNvPr id="1282" name="Google Shape;1282;p47"/>
              <p:cNvSpPr/>
              <p:nvPr/>
            </p:nvSpPr>
            <p:spPr>
              <a:xfrm>
                <a:off x="3739240" y="2051524"/>
                <a:ext cx="832770" cy="791832"/>
              </a:xfrm>
              <a:custGeom>
                <a:rect b="b" l="l" r="r" t="t"/>
                <a:pathLst>
                  <a:path extrusionOk="0" h="17447" w="18347">
                    <a:moveTo>
                      <a:pt x="16012" y="1"/>
                    </a:moveTo>
                    <a:cubicBezTo>
                      <a:pt x="14177" y="34"/>
                      <a:pt x="12476" y="935"/>
                      <a:pt x="11475" y="2436"/>
                    </a:cubicBezTo>
                    <a:lnTo>
                      <a:pt x="11042" y="3070"/>
                    </a:lnTo>
                    <a:lnTo>
                      <a:pt x="2702" y="3070"/>
                    </a:lnTo>
                    <a:cubicBezTo>
                      <a:pt x="1201" y="3070"/>
                      <a:pt x="0" y="4271"/>
                      <a:pt x="0" y="5772"/>
                    </a:cubicBezTo>
                    <a:lnTo>
                      <a:pt x="0" y="17447"/>
                    </a:lnTo>
                    <a:lnTo>
                      <a:pt x="18313" y="17447"/>
                    </a:lnTo>
                    <a:lnTo>
                      <a:pt x="18347" y="1"/>
                    </a:lnTo>
                    <a:close/>
                  </a:path>
                </a:pathLst>
              </a:custGeom>
              <a:gradFill>
                <a:gsLst>
                  <a:gs pos="0">
                    <a:srgbClr val="104D82"/>
                  </a:gs>
                  <a:gs pos="100000">
                    <a:srgbClr val="D2FF0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47"/>
              <p:cNvSpPr/>
              <p:nvPr/>
            </p:nvSpPr>
            <p:spPr>
              <a:xfrm>
                <a:off x="3822483" y="2252906"/>
                <a:ext cx="685934" cy="499643"/>
              </a:xfrm>
              <a:custGeom>
                <a:rect b="b" l="l" r="r" t="t"/>
                <a:pathLst>
                  <a:path extrusionOk="0" h="11009" w="15112">
                    <a:moveTo>
                      <a:pt x="1" y="0"/>
                    </a:moveTo>
                    <a:lnTo>
                      <a:pt x="1" y="11008"/>
                    </a:lnTo>
                    <a:lnTo>
                      <a:pt x="15112" y="11008"/>
                    </a:lnTo>
                    <a:lnTo>
                      <a:pt x="15112" y="6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47"/>
              <p:cNvSpPr/>
              <p:nvPr/>
            </p:nvSpPr>
            <p:spPr>
              <a:xfrm>
                <a:off x="3616600" y="2314995"/>
                <a:ext cx="953916" cy="528372"/>
              </a:xfrm>
              <a:custGeom>
                <a:rect b="b" l="l" r="r" t="t"/>
                <a:pathLst>
                  <a:path extrusionOk="0" h="11642" w="21016">
                    <a:moveTo>
                      <a:pt x="3069" y="0"/>
                    </a:moveTo>
                    <a:cubicBezTo>
                      <a:pt x="1268" y="0"/>
                      <a:pt x="0" y="1668"/>
                      <a:pt x="467" y="3369"/>
                    </a:cubicBezTo>
                    <a:lnTo>
                      <a:pt x="2702" y="11642"/>
                    </a:lnTo>
                    <a:lnTo>
                      <a:pt x="21015" y="11642"/>
                    </a:lnTo>
                    <a:lnTo>
                      <a:pt x="17846" y="67"/>
                    </a:lnTo>
                    <a:lnTo>
                      <a:pt x="3069" y="0"/>
                    </a:lnTo>
                    <a:close/>
                  </a:path>
                </a:pathLst>
              </a:custGeom>
              <a:gradFill>
                <a:gsLst>
                  <a:gs pos="0">
                    <a:srgbClr val="104D82"/>
                  </a:gs>
                  <a:gs pos="100000">
                    <a:srgbClr val="D2FF0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5" name="Google Shape;1285;p47"/>
            <p:cNvGrpSpPr/>
            <p:nvPr/>
          </p:nvGrpSpPr>
          <p:grpSpPr>
            <a:xfrm>
              <a:off x="5614600" y="3067168"/>
              <a:ext cx="1425859" cy="691841"/>
              <a:chOff x="7010688" y="2460575"/>
              <a:chExt cx="1425859" cy="691841"/>
            </a:xfrm>
          </p:grpSpPr>
          <p:sp>
            <p:nvSpPr>
              <p:cNvPr id="1286" name="Google Shape;1286;p47"/>
              <p:cNvSpPr/>
              <p:nvPr/>
            </p:nvSpPr>
            <p:spPr>
              <a:xfrm>
                <a:off x="7010688" y="2460575"/>
                <a:ext cx="1425859" cy="691841"/>
              </a:xfrm>
              <a:custGeom>
                <a:rect b="b" l="l" r="r" t="t"/>
                <a:pathLst>
                  <a:path extrusionOk="0" h="26787" w="55207">
                    <a:moveTo>
                      <a:pt x="0" y="0"/>
                    </a:moveTo>
                    <a:lnTo>
                      <a:pt x="0" y="26786"/>
                    </a:lnTo>
                    <a:lnTo>
                      <a:pt x="0" y="26786"/>
                    </a:lnTo>
                    <a:lnTo>
                      <a:pt x="55206" y="26786"/>
                    </a:lnTo>
                    <a:lnTo>
                      <a:pt x="55206" y="0"/>
                    </a:lnTo>
                    <a:close/>
                  </a:path>
                </a:pathLst>
              </a:custGeom>
              <a:gradFill>
                <a:gsLst>
                  <a:gs pos="0">
                    <a:srgbClr val="959697"/>
                  </a:gs>
                  <a:gs pos="100000">
                    <a:srgbClr val="8CCDE4"/>
                  </a:gs>
                </a:gsLst>
                <a:lin ang="5400700" scaled="0"/>
              </a:gra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47"/>
              <p:cNvSpPr/>
              <p:nvPr/>
            </p:nvSpPr>
            <p:spPr>
              <a:xfrm>
                <a:off x="7056351" y="2509673"/>
                <a:ext cx="1335385" cy="101683"/>
              </a:xfrm>
              <a:custGeom>
                <a:rect b="b" l="l" r="r" t="t"/>
                <a:pathLst>
                  <a:path extrusionOk="0" h="3937" w="51704">
                    <a:moveTo>
                      <a:pt x="49736" y="1"/>
                    </a:moveTo>
                    <a:lnTo>
                      <a:pt x="1968" y="1"/>
                    </a:lnTo>
                    <a:cubicBezTo>
                      <a:pt x="868" y="1"/>
                      <a:pt x="0" y="868"/>
                      <a:pt x="0" y="1969"/>
                    </a:cubicBezTo>
                    <a:lnTo>
                      <a:pt x="0" y="1969"/>
                    </a:lnTo>
                    <a:cubicBezTo>
                      <a:pt x="0" y="3036"/>
                      <a:pt x="868" y="3937"/>
                      <a:pt x="1968" y="3937"/>
                    </a:cubicBezTo>
                    <a:lnTo>
                      <a:pt x="49736" y="3937"/>
                    </a:lnTo>
                    <a:cubicBezTo>
                      <a:pt x="50803" y="3937"/>
                      <a:pt x="51704" y="3036"/>
                      <a:pt x="51704" y="1969"/>
                    </a:cubicBezTo>
                    <a:lnTo>
                      <a:pt x="51704" y="1969"/>
                    </a:lnTo>
                    <a:cubicBezTo>
                      <a:pt x="51704" y="868"/>
                      <a:pt x="50803" y="1"/>
                      <a:pt x="4973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CCDE4"/>
                  </a:gs>
                  <a:gs pos="100000">
                    <a:srgbClr val="0E166C"/>
                  </a:gs>
                </a:gsLst>
                <a:lin ang="80993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47"/>
              <p:cNvSpPr/>
              <p:nvPr/>
            </p:nvSpPr>
            <p:spPr>
              <a:xfrm>
                <a:off x="7110615" y="2539840"/>
                <a:ext cx="47419" cy="40678"/>
              </a:xfrm>
              <a:custGeom>
                <a:rect b="b" l="l" r="r" t="t"/>
                <a:pathLst>
                  <a:path extrusionOk="0" h="1575" w="1836">
                    <a:moveTo>
                      <a:pt x="1035" y="0"/>
                    </a:moveTo>
                    <a:cubicBezTo>
                      <a:pt x="368" y="0"/>
                      <a:pt x="1" y="867"/>
                      <a:pt x="501" y="1334"/>
                    </a:cubicBezTo>
                    <a:cubicBezTo>
                      <a:pt x="667" y="1500"/>
                      <a:pt x="868" y="1574"/>
                      <a:pt x="1065" y="1574"/>
                    </a:cubicBezTo>
                    <a:cubicBezTo>
                      <a:pt x="1462" y="1574"/>
                      <a:pt x="1835" y="1270"/>
                      <a:pt x="1835" y="801"/>
                    </a:cubicBezTo>
                    <a:cubicBezTo>
                      <a:pt x="1835" y="367"/>
                      <a:pt x="1469" y="0"/>
                      <a:pt x="10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47"/>
              <p:cNvSpPr/>
              <p:nvPr/>
            </p:nvSpPr>
            <p:spPr>
              <a:xfrm>
                <a:off x="7201942" y="2539840"/>
                <a:ext cx="46541" cy="40678"/>
              </a:xfrm>
              <a:custGeom>
                <a:rect b="b" l="l" r="r" t="t"/>
                <a:pathLst>
                  <a:path extrusionOk="0" h="1575" w="1802">
                    <a:moveTo>
                      <a:pt x="1035" y="0"/>
                    </a:moveTo>
                    <a:cubicBezTo>
                      <a:pt x="334" y="0"/>
                      <a:pt x="1" y="834"/>
                      <a:pt x="468" y="1334"/>
                    </a:cubicBezTo>
                    <a:cubicBezTo>
                      <a:pt x="633" y="1500"/>
                      <a:pt x="835" y="1574"/>
                      <a:pt x="1031" y="1574"/>
                    </a:cubicBezTo>
                    <a:cubicBezTo>
                      <a:pt x="1428" y="1574"/>
                      <a:pt x="1802" y="1270"/>
                      <a:pt x="1802" y="801"/>
                    </a:cubicBezTo>
                    <a:cubicBezTo>
                      <a:pt x="1802" y="367"/>
                      <a:pt x="1468" y="0"/>
                      <a:pt x="10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47"/>
              <p:cNvSpPr/>
              <p:nvPr/>
            </p:nvSpPr>
            <p:spPr>
              <a:xfrm>
                <a:off x="7293269" y="2539840"/>
                <a:ext cx="47419" cy="40678"/>
              </a:xfrm>
              <a:custGeom>
                <a:rect b="b" l="l" r="r" t="t"/>
                <a:pathLst>
                  <a:path extrusionOk="0" h="1575" w="1836">
                    <a:moveTo>
                      <a:pt x="1035" y="0"/>
                    </a:moveTo>
                    <a:cubicBezTo>
                      <a:pt x="367" y="0"/>
                      <a:pt x="1" y="867"/>
                      <a:pt x="501" y="1334"/>
                    </a:cubicBezTo>
                    <a:cubicBezTo>
                      <a:pt x="666" y="1500"/>
                      <a:pt x="868" y="1574"/>
                      <a:pt x="1064" y="1574"/>
                    </a:cubicBezTo>
                    <a:cubicBezTo>
                      <a:pt x="1461" y="1574"/>
                      <a:pt x="1835" y="1270"/>
                      <a:pt x="1835" y="801"/>
                    </a:cubicBezTo>
                    <a:cubicBezTo>
                      <a:pt x="1835" y="367"/>
                      <a:pt x="1468" y="0"/>
                      <a:pt x="10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47"/>
              <p:cNvSpPr/>
              <p:nvPr/>
            </p:nvSpPr>
            <p:spPr>
              <a:xfrm>
                <a:off x="7096849" y="2704389"/>
                <a:ext cx="761601" cy="342059"/>
              </a:xfrm>
              <a:custGeom>
                <a:rect b="b" l="l" r="r" t="t"/>
                <a:pathLst>
                  <a:path extrusionOk="0" fill="none" h="13244" w="29488">
                    <a:moveTo>
                      <a:pt x="0" y="8173"/>
                    </a:moveTo>
                    <a:lnTo>
                      <a:pt x="7072" y="0"/>
                    </a:lnTo>
                    <a:lnTo>
                      <a:pt x="13076" y="4304"/>
                    </a:lnTo>
                    <a:lnTo>
                      <a:pt x="18013" y="768"/>
                    </a:lnTo>
                    <a:lnTo>
                      <a:pt x="29488" y="13243"/>
                    </a:lnTo>
                  </a:path>
                </a:pathLst>
              </a:custGeom>
              <a:noFill/>
              <a:ln cap="flat" cmpd="sng" w="10850">
                <a:solidFill>
                  <a:srgbClr val="FFFFFF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47"/>
              <p:cNvSpPr/>
              <p:nvPr/>
            </p:nvSpPr>
            <p:spPr>
              <a:xfrm>
                <a:off x="7096849" y="2700076"/>
                <a:ext cx="764184" cy="314501"/>
              </a:xfrm>
              <a:custGeom>
                <a:rect b="b" l="l" r="r" t="t"/>
                <a:pathLst>
                  <a:path extrusionOk="0" fill="none" h="12177" w="29588">
                    <a:moveTo>
                      <a:pt x="0" y="1"/>
                    </a:moveTo>
                    <a:lnTo>
                      <a:pt x="6938" y="7439"/>
                    </a:lnTo>
                    <a:lnTo>
                      <a:pt x="9640" y="3403"/>
                    </a:lnTo>
                    <a:lnTo>
                      <a:pt x="18647" y="12176"/>
                    </a:lnTo>
                    <a:lnTo>
                      <a:pt x="29588" y="1668"/>
                    </a:lnTo>
                  </a:path>
                </a:pathLst>
              </a:custGeom>
              <a:noFill/>
              <a:ln cap="flat" cmpd="sng" w="10850">
                <a:solidFill>
                  <a:srgbClr val="FFFFFF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47"/>
              <p:cNvSpPr/>
              <p:nvPr/>
            </p:nvSpPr>
            <p:spPr>
              <a:xfrm>
                <a:off x="7096849" y="2662160"/>
                <a:ext cx="755584" cy="413576"/>
              </a:xfrm>
              <a:custGeom>
                <a:rect b="b" l="l" r="r" t="t"/>
                <a:pathLst>
                  <a:path extrusionOk="0" fill="none" h="16013" w="29255">
                    <a:moveTo>
                      <a:pt x="0" y="16012"/>
                    </a:moveTo>
                    <a:lnTo>
                      <a:pt x="7639" y="10709"/>
                    </a:lnTo>
                    <a:lnTo>
                      <a:pt x="12776" y="15779"/>
                    </a:lnTo>
                    <a:lnTo>
                      <a:pt x="29254" y="1"/>
                    </a:lnTo>
                  </a:path>
                </a:pathLst>
              </a:custGeom>
              <a:noFill/>
              <a:ln cap="flat" cmpd="sng" w="10850">
                <a:solidFill>
                  <a:srgbClr val="FFFFFF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47"/>
              <p:cNvSpPr/>
              <p:nvPr/>
            </p:nvSpPr>
            <p:spPr>
              <a:xfrm>
                <a:off x="7085640" y="2907162"/>
                <a:ext cx="19836" cy="16943"/>
              </a:xfrm>
              <a:custGeom>
                <a:rect b="b" l="l" r="r" t="t"/>
                <a:pathLst>
                  <a:path extrusionOk="0" h="656" w="768">
                    <a:moveTo>
                      <a:pt x="431" y="0"/>
                    </a:moveTo>
                    <a:cubicBezTo>
                      <a:pt x="353" y="0"/>
                      <a:pt x="272" y="27"/>
                      <a:pt x="201" y="88"/>
                    </a:cubicBezTo>
                    <a:cubicBezTo>
                      <a:pt x="0" y="289"/>
                      <a:pt x="167" y="656"/>
                      <a:pt x="434" y="656"/>
                    </a:cubicBezTo>
                    <a:cubicBezTo>
                      <a:pt x="634" y="656"/>
                      <a:pt x="768" y="489"/>
                      <a:pt x="768" y="322"/>
                    </a:cubicBezTo>
                    <a:cubicBezTo>
                      <a:pt x="768" y="137"/>
                      <a:pt x="607" y="0"/>
                      <a:pt x="431" y="0"/>
                    </a:cubicBezTo>
                    <a:close/>
                  </a:path>
                </a:pathLst>
              </a:custGeom>
              <a:solidFill>
                <a:srgbClr val="E040FB"/>
              </a:solidFill>
              <a:ln cap="flat" cmpd="sng" w="15850">
                <a:solidFill>
                  <a:srgbClr val="FFFFFF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47"/>
              <p:cNvSpPr/>
              <p:nvPr/>
            </p:nvSpPr>
            <p:spPr>
              <a:xfrm>
                <a:off x="7085640" y="3067398"/>
                <a:ext cx="19836" cy="16943"/>
              </a:xfrm>
              <a:custGeom>
                <a:rect b="b" l="l" r="r" t="t"/>
                <a:pathLst>
                  <a:path extrusionOk="0" h="656" w="768">
                    <a:moveTo>
                      <a:pt x="431" y="1"/>
                    </a:moveTo>
                    <a:cubicBezTo>
                      <a:pt x="353" y="1"/>
                      <a:pt x="272" y="27"/>
                      <a:pt x="201" y="89"/>
                    </a:cubicBezTo>
                    <a:cubicBezTo>
                      <a:pt x="0" y="289"/>
                      <a:pt x="167" y="656"/>
                      <a:pt x="434" y="656"/>
                    </a:cubicBezTo>
                    <a:cubicBezTo>
                      <a:pt x="634" y="656"/>
                      <a:pt x="768" y="489"/>
                      <a:pt x="768" y="322"/>
                    </a:cubicBezTo>
                    <a:cubicBezTo>
                      <a:pt x="768" y="137"/>
                      <a:pt x="607" y="1"/>
                      <a:pt x="431" y="1"/>
                    </a:cubicBezTo>
                    <a:close/>
                  </a:path>
                </a:pathLst>
              </a:custGeom>
              <a:solidFill>
                <a:srgbClr val="E040FB"/>
              </a:solidFill>
              <a:ln cap="flat" cmpd="sng" w="15850">
                <a:solidFill>
                  <a:srgbClr val="FFFFFF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47"/>
              <p:cNvSpPr/>
              <p:nvPr/>
            </p:nvSpPr>
            <p:spPr>
              <a:xfrm>
                <a:off x="7281207" y="2931931"/>
                <a:ext cx="19836" cy="16297"/>
              </a:xfrm>
              <a:custGeom>
                <a:rect b="b" l="l" r="r" t="t"/>
                <a:pathLst>
                  <a:path extrusionOk="0" h="631" w="768">
                    <a:moveTo>
                      <a:pt x="437" y="0"/>
                    </a:moveTo>
                    <a:cubicBezTo>
                      <a:pt x="353" y="0"/>
                      <a:pt x="267" y="30"/>
                      <a:pt x="201" y="97"/>
                    </a:cubicBezTo>
                    <a:cubicBezTo>
                      <a:pt x="1" y="297"/>
                      <a:pt x="167" y="631"/>
                      <a:pt x="434" y="631"/>
                    </a:cubicBezTo>
                    <a:cubicBezTo>
                      <a:pt x="601" y="631"/>
                      <a:pt x="768" y="497"/>
                      <a:pt x="768" y="297"/>
                    </a:cubicBezTo>
                    <a:cubicBezTo>
                      <a:pt x="768" y="119"/>
                      <a:pt x="605" y="0"/>
                      <a:pt x="437" y="0"/>
                    </a:cubicBezTo>
                    <a:close/>
                  </a:path>
                </a:pathLst>
              </a:custGeom>
              <a:solidFill>
                <a:srgbClr val="E040FB"/>
              </a:solidFill>
              <a:ln cap="flat" cmpd="sng" w="15850">
                <a:solidFill>
                  <a:srgbClr val="FFFFFF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47"/>
              <p:cNvSpPr/>
              <p:nvPr/>
            </p:nvSpPr>
            <p:spPr>
              <a:xfrm>
                <a:off x="7415615" y="3059650"/>
                <a:ext cx="18983" cy="16943"/>
              </a:xfrm>
              <a:custGeom>
                <a:rect b="b" l="l" r="r" t="t"/>
                <a:pathLst>
                  <a:path extrusionOk="0" h="656" w="735">
                    <a:moveTo>
                      <a:pt x="409" y="0"/>
                    </a:moveTo>
                    <a:cubicBezTo>
                      <a:pt x="336" y="0"/>
                      <a:pt x="262" y="27"/>
                      <a:pt x="200" y="89"/>
                    </a:cubicBezTo>
                    <a:cubicBezTo>
                      <a:pt x="0" y="322"/>
                      <a:pt x="134" y="656"/>
                      <a:pt x="401" y="656"/>
                    </a:cubicBezTo>
                    <a:cubicBezTo>
                      <a:pt x="601" y="656"/>
                      <a:pt x="734" y="522"/>
                      <a:pt x="734" y="322"/>
                    </a:cubicBezTo>
                    <a:cubicBezTo>
                      <a:pt x="734" y="137"/>
                      <a:pt x="574" y="0"/>
                      <a:pt x="409" y="0"/>
                    </a:cubicBezTo>
                    <a:close/>
                  </a:path>
                </a:pathLst>
              </a:custGeom>
              <a:solidFill>
                <a:srgbClr val="E040FB"/>
              </a:solidFill>
              <a:ln cap="flat" cmpd="sng" w="15850">
                <a:solidFill>
                  <a:srgbClr val="FFFFFF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47"/>
              <p:cNvSpPr/>
              <p:nvPr/>
            </p:nvSpPr>
            <p:spPr>
              <a:xfrm>
                <a:off x="7843787" y="2653560"/>
                <a:ext cx="16400" cy="17253"/>
              </a:xfrm>
              <a:custGeom>
                <a:rect b="b" l="l" r="r" t="t"/>
                <a:pathLst>
                  <a:path extrusionOk="0" h="668" w="635">
                    <a:moveTo>
                      <a:pt x="334" y="0"/>
                    </a:moveTo>
                    <a:cubicBezTo>
                      <a:pt x="134" y="0"/>
                      <a:pt x="1" y="167"/>
                      <a:pt x="1" y="334"/>
                    </a:cubicBezTo>
                    <a:cubicBezTo>
                      <a:pt x="1" y="501"/>
                      <a:pt x="134" y="667"/>
                      <a:pt x="334" y="667"/>
                    </a:cubicBezTo>
                    <a:cubicBezTo>
                      <a:pt x="501" y="667"/>
                      <a:pt x="635" y="501"/>
                      <a:pt x="635" y="334"/>
                    </a:cubicBezTo>
                    <a:cubicBezTo>
                      <a:pt x="635" y="167"/>
                      <a:pt x="501" y="0"/>
                      <a:pt x="334" y="0"/>
                    </a:cubicBezTo>
                    <a:close/>
                  </a:path>
                </a:pathLst>
              </a:custGeom>
              <a:solidFill>
                <a:srgbClr val="E040FB"/>
              </a:solidFill>
              <a:ln cap="flat" cmpd="sng" w="15850">
                <a:solidFill>
                  <a:srgbClr val="FFFFFF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p47"/>
              <p:cNvSpPr/>
              <p:nvPr/>
            </p:nvSpPr>
            <p:spPr>
              <a:xfrm>
                <a:off x="7269146" y="2696072"/>
                <a:ext cx="19836" cy="16943"/>
              </a:xfrm>
              <a:custGeom>
                <a:rect b="b" l="l" r="r" t="t"/>
                <a:pathLst>
                  <a:path extrusionOk="0" h="656" w="768">
                    <a:moveTo>
                      <a:pt x="431" y="1"/>
                    </a:moveTo>
                    <a:cubicBezTo>
                      <a:pt x="353" y="1"/>
                      <a:pt x="272" y="27"/>
                      <a:pt x="201" y="89"/>
                    </a:cubicBezTo>
                    <a:cubicBezTo>
                      <a:pt x="1" y="322"/>
                      <a:pt x="167" y="656"/>
                      <a:pt x="434" y="656"/>
                    </a:cubicBezTo>
                    <a:cubicBezTo>
                      <a:pt x="634" y="656"/>
                      <a:pt x="768" y="523"/>
                      <a:pt x="768" y="322"/>
                    </a:cubicBezTo>
                    <a:cubicBezTo>
                      <a:pt x="768" y="137"/>
                      <a:pt x="608" y="1"/>
                      <a:pt x="431" y="1"/>
                    </a:cubicBezTo>
                    <a:close/>
                  </a:path>
                </a:pathLst>
              </a:custGeom>
              <a:solidFill>
                <a:srgbClr val="E040FB"/>
              </a:solidFill>
              <a:ln cap="flat" cmpd="sng" w="15850">
                <a:solidFill>
                  <a:srgbClr val="FFFFFF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47"/>
              <p:cNvSpPr/>
              <p:nvPr/>
            </p:nvSpPr>
            <p:spPr>
              <a:xfrm>
                <a:off x="7089075" y="2692327"/>
                <a:ext cx="16400" cy="16400"/>
              </a:xfrm>
              <a:custGeom>
                <a:rect b="b" l="l" r="r" t="t"/>
                <a:pathLst>
                  <a:path extrusionOk="0" h="635" w="635">
                    <a:moveTo>
                      <a:pt x="301" y="0"/>
                    </a:moveTo>
                    <a:cubicBezTo>
                      <a:pt x="134" y="0"/>
                      <a:pt x="1" y="134"/>
                      <a:pt x="1" y="301"/>
                    </a:cubicBezTo>
                    <a:cubicBezTo>
                      <a:pt x="1" y="501"/>
                      <a:pt x="134" y="634"/>
                      <a:pt x="301" y="634"/>
                    </a:cubicBezTo>
                    <a:cubicBezTo>
                      <a:pt x="501" y="634"/>
                      <a:pt x="635" y="501"/>
                      <a:pt x="635" y="301"/>
                    </a:cubicBezTo>
                    <a:cubicBezTo>
                      <a:pt x="635" y="134"/>
                      <a:pt x="501" y="0"/>
                      <a:pt x="301" y="0"/>
                    </a:cubicBezTo>
                    <a:close/>
                  </a:path>
                </a:pathLst>
              </a:custGeom>
              <a:solidFill>
                <a:srgbClr val="0288D1"/>
              </a:solidFill>
              <a:ln cap="flat" cmpd="sng" w="15850">
                <a:solidFill>
                  <a:srgbClr val="FFFFFF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p47"/>
              <p:cNvSpPr/>
              <p:nvPr/>
            </p:nvSpPr>
            <p:spPr>
              <a:xfrm>
                <a:off x="7264833" y="2888205"/>
                <a:ext cx="19836" cy="16943"/>
              </a:xfrm>
              <a:custGeom>
                <a:rect b="b" l="l" r="r" t="t"/>
                <a:pathLst>
                  <a:path extrusionOk="0" h="656" w="768">
                    <a:moveTo>
                      <a:pt x="417" y="0"/>
                    </a:moveTo>
                    <a:cubicBezTo>
                      <a:pt x="339" y="0"/>
                      <a:pt x="262" y="27"/>
                      <a:pt x="201" y="89"/>
                    </a:cubicBezTo>
                    <a:cubicBezTo>
                      <a:pt x="1" y="289"/>
                      <a:pt x="134" y="656"/>
                      <a:pt x="434" y="656"/>
                    </a:cubicBezTo>
                    <a:cubicBezTo>
                      <a:pt x="601" y="656"/>
                      <a:pt x="768" y="489"/>
                      <a:pt x="768" y="322"/>
                    </a:cubicBezTo>
                    <a:cubicBezTo>
                      <a:pt x="768" y="137"/>
                      <a:pt x="592" y="0"/>
                      <a:pt x="417" y="0"/>
                    </a:cubicBezTo>
                    <a:close/>
                  </a:path>
                </a:pathLst>
              </a:custGeom>
              <a:solidFill>
                <a:srgbClr val="0288D1"/>
              </a:solidFill>
              <a:ln cap="flat" cmpd="sng" w="15850">
                <a:solidFill>
                  <a:srgbClr val="FFFFFF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47"/>
              <p:cNvSpPr/>
              <p:nvPr/>
            </p:nvSpPr>
            <p:spPr>
              <a:xfrm>
                <a:off x="7334619" y="2778618"/>
                <a:ext cx="18983" cy="17124"/>
              </a:xfrm>
              <a:custGeom>
                <a:rect b="b" l="l" r="r" t="t"/>
                <a:pathLst>
                  <a:path extrusionOk="0" h="663" w="735">
                    <a:moveTo>
                      <a:pt x="423" y="0"/>
                    </a:moveTo>
                    <a:cubicBezTo>
                      <a:pt x="346" y="0"/>
                      <a:pt x="266" y="30"/>
                      <a:pt x="201" y="95"/>
                    </a:cubicBezTo>
                    <a:cubicBezTo>
                      <a:pt x="1" y="295"/>
                      <a:pt x="134" y="662"/>
                      <a:pt x="434" y="662"/>
                    </a:cubicBezTo>
                    <a:cubicBezTo>
                      <a:pt x="601" y="662"/>
                      <a:pt x="735" y="496"/>
                      <a:pt x="735" y="329"/>
                    </a:cubicBezTo>
                    <a:cubicBezTo>
                      <a:pt x="735" y="127"/>
                      <a:pt x="583" y="0"/>
                      <a:pt x="423" y="0"/>
                    </a:cubicBezTo>
                    <a:close/>
                  </a:path>
                </a:pathLst>
              </a:custGeom>
              <a:solidFill>
                <a:srgbClr val="0288D1"/>
              </a:solidFill>
              <a:ln cap="flat" cmpd="sng" w="15850">
                <a:solidFill>
                  <a:srgbClr val="FFFFFF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47"/>
              <p:cNvSpPr/>
              <p:nvPr/>
            </p:nvSpPr>
            <p:spPr>
              <a:xfrm>
                <a:off x="7567250" y="3006057"/>
                <a:ext cx="18957" cy="16271"/>
              </a:xfrm>
              <a:custGeom>
                <a:rect b="b" l="l" r="r" t="t"/>
                <a:pathLst>
                  <a:path extrusionOk="0" h="630" w="734">
                    <a:moveTo>
                      <a:pt x="423" y="0"/>
                    </a:moveTo>
                    <a:cubicBezTo>
                      <a:pt x="345" y="0"/>
                      <a:pt x="266" y="30"/>
                      <a:pt x="200" y="96"/>
                    </a:cubicBezTo>
                    <a:cubicBezTo>
                      <a:pt x="0" y="296"/>
                      <a:pt x="134" y="629"/>
                      <a:pt x="434" y="629"/>
                    </a:cubicBezTo>
                    <a:cubicBezTo>
                      <a:pt x="601" y="629"/>
                      <a:pt x="734" y="496"/>
                      <a:pt x="734" y="329"/>
                    </a:cubicBezTo>
                    <a:cubicBezTo>
                      <a:pt x="734" y="127"/>
                      <a:pt x="583" y="0"/>
                      <a:pt x="423" y="0"/>
                    </a:cubicBezTo>
                    <a:close/>
                  </a:path>
                </a:pathLst>
              </a:custGeom>
              <a:solidFill>
                <a:srgbClr val="0288D1"/>
              </a:solidFill>
              <a:ln cap="flat" cmpd="sng" w="15850">
                <a:solidFill>
                  <a:srgbClr val="FFFFFF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47"/>
              <p:cNvSpPr/>
              <p:nvPr/>
            </p:nvSpPr>
            <p:spPr>
              <a:xfrm>
                <a:off x="7852414" y="2734530"/>
                <a:ext cx="16400" cy="17279"/>
              </a:xfrm>
              <a:custGeom>
                <a:rect b="b" l="l" r="r" t="t"/>
                <a:pathLst>
                  <a:path extrusionOk="0" h="669" w="635">
                    <a:moveTo>
                      <a:pt x="334" y="1"/>
                    </a:moveTo>
                    <a:cubicBezTo>
                      <a:pt x="134" y="1"/>
                      <a:pt x="0" y="168"/>
                      <a:pt x="0" y="334"/>
                    </a:cubicBezTo>
                    <a:cubicBezTo>
                      <a:pt x="0" y="501"/>
                      <a:pt x="134" y="668"/>
                      <a:pt x="334" y="668"/>
                    </a:cubicBezTo>
                    <a:cubicBezTo>
                      <a:pt x="501" y="668"/>
                      <a:pt x="634" y="501"/>
                      <a:pt x="634" y="334"/>
                    </a:cubicBezTo>
                    <a:cubicBezTo>
                      <a:pt x="634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0288D1"/>
              </a:solidFill>
              <a:ln cap="flat" cmpd="sng" w="15850">
                <a:solidFill>
                  <a:srgbClr val="FFFFFF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47"/>
              <p:cNvSpPr/>
              <p:nvPr/>
            </p:nvSpPr>
            <p:spPr>
              <a:xfrm>
                <a:off x="7423363" y="2808759"/>
                <a:ext cx="18983" cy="16271"/>
              </a:xfrm>
              <a:custGeom>
                <a:rect b="b" l="l" r="r" t="t"/>
                <a:pathLst>
                  <a:path extrusionOk="0" h="630" w="735">
                    <a:moveTo>
                      <a:pt x="423" y="1"/>
                    </a:moveTo>
                    <a:cubicBezTo>
                      <a:pt x="346" y="1"/>
                      <a:pt x="266" y="30"/>
                      <a:pt x="201" y="96"/>
                    </a:cubicBezTo>
                    <a:cubicBezTo>
                      <a:pt x="0" y="296"/>
                      <a:pt x="134" y="629"/>
                      <a:pt x="434" y="629"/>
                    </a:cubicBezTo>
                    <a:cubicBezTo>
                      <a:pt x="601" y="629"/>
                      <a:pt x="734" y="496"/>
                      <a:pt x="734" y="329"/>
                    </a:cubicBezTo>
                    <a:cubicBezTo>
                      <a:pt x="734" y="127"/>
                      <a:pt x="583" y="1"/>
                      <a:pt x="423" y="1"/>
                    </a:cubicBezTo>
                    <a:close/>
                  </a:path>
                </a:pathLst>
              </a:custGeom>
              <a:solidFill>
                <a:srgbClr val="E040FB"/>
              </a:solidFill>
              <a:ln cap="flat" cmpd="sng" w="15850">
                <a:solidFill>
                  <a:srgbClr val="FFFFFF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47"/>
              <p:cNvSpPr/>
              <p:nvPr/>
            </p:nvSpPr>
            <p:spPr>
              <a:xfrm>
                <a:off x="7551727" y="2717303"/>
                <a:ext cx="16400" cy="14902"/>
              </a:xfrm>
              <a:custGeom>
                <a:rect b="b" l="l" r="r" t="t"/>
                <a:pathLst>
                  <a:path extrusionOk="0" h="577" w="635">
                    <a:moveTo>
                      <a:pt x="318" y="1"/>
                    </a:moveTo>
                    <a:cubicBezTo>
                      <a:pt x="167" y="1"/>
                      <a:pt x="17" y="101"/>
                      <a:pt x="1" y="301"/>
                    </a:cubicBezTo>
                    <a:cubicBezTo>
                      <a:pt x="17" y="484"/>
                      <a:pt x="167" y="576"/>
                      <a:pt x="318" y="576"/>
                    </a:cubicBezTo>
                    <a:cubicBezTo>
                      <a:pt x="468" y="576"/>
                      <a:pt x="618" y="484"/>
                      <a:pt x="634" y="301"/>
                    </a:cubicBezTo>
                    <a:cubicBezTo>
                      <a:pt x="618" y="101"/>
                      <a:pt x="468" y="1"/>
                      <a:pt x="318" y="1"/>
                    </a:cubicBezTo>
                    <a:close/>
                  </a:path>
                </a:pathLst>
              </a:custGeom>
              <a:solidFill>
                <a:srgbClr val="E040FB"/>
              </a:solidFill>
              <a:ln cap="flat" cmpd="sng" w="15850">
                <a:solidFill>
                  <a:srgbClr val="FFFFFF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47"/>
              <p:cNvSpPr/>
              <p:nvPr/>
            </p:nvSpPr>
            <p:spPr>
              <a:xfrm>
                <a:off x="7850683" y="3038032"/>
                <a:ext cx="16400" cy="16814"/>
              </a:xfrm>
              <a:custGeom>
                <a:rect b="b" l="l" r="r" t="t"/>
                <a:pathLst>
                  <a:path extrusionOk="0" h="651" w="635">
                    <a:moveTo>
                      <a:pt x="317" y="0"/>
                    </a:moveTo>
                    <a:cubicBezTo>
                      <a:pt x="159" y="0"/>
                      <a:pt x="1" y="108"/>
                      <a:pt x="1" y="325"/>
                    </a:cubicBezTo>
                    <a:cubicBezTo>
                      <a:pt x="1" y="542"/>
                      <a:pt x="159" y="650"/>
                      <a:pt x="317" y="650"/>
                    </a:cubicBezTo>
                    <a:cubicBezTo>
                      <a:pt x="476" y="650"/>
                      <a:pt x="634" y="542"/>
                      <a:pt x="634" y="325"/>
                    </a:cubicBezTo>
                    <a:cubicBezTo>
                      <a:pt x="634" y="108"/>
                      <a:pt x="476" y="0"/>
                      <a:pt x="317" y="0"/>
                    </a:cubicBezTo>
                    <a:close/>
                  </a:path>
                </a:pathLst>
              </a:custGeom>
              <a:solidFill>
                <a:srgbClr val="E040FB"/>
              </a:solidFill>
              <a:ln cap="flat" cmpd="sng" w="15850">
                <a:solidFill>
                  <a:srgbClr val="FFFFFF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47"/>
              <p:cNvSpPr/>
              <p:nvPr/>
            </p:nvSpPr>
            <p:spPr>
              <a:xfrm>
                <a:off x="7936845" y="2670787"/>
                <a:ext cx="485919" cy="446299"/>
              </a:xfrm>
              <a:custGeom>
                <a:rect b="b" l="l" r="r" t="t"/>
                <a:pathLst>
                  <a:path extrusionOk="0" fill="none" h="17280" w="18814">
                    <a:moveTo>
                      <a:pt x="16179" y="4671"/>
                    </a:moveTo>
                    <a:cubicBezTo>
                      <a:pt x="18814" y="10942"/>
                      <a:pt x="12476" y="17280"/>
                      <a:pt x="6205" y="14644"/>
                    </a:cubicBezTo>
                    <a:cubicBezTo>
                      <a:pt x="4370" y="13877"/>
                      <a:pt x="2902" y="12409"/>
                      <a:pt x="2135" y="10575"/>
                    </a:cubicBezTo>
                    <a:cubicBezTo>
                      <a:pt x="0" y="5571"/>
                      <a:pt x="3703" y="0"/>
                      <a:pt x="9140" y="0"/>
                    </a:cubicBezTo>
                  </a:path>
                </a:pathLst>
              </a:custGeom>
              <a:noFill/>
              <a:ln cap="rnd" cmpd="sng" w="108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47"/>
              <p:cNvSpPr/>
              <p:nvPr/>
            </p:nvSpPr>
            <p:spPr>
              <a:xfrm>
                <a:off x="7994570" y="2718181"/>
                <a:ext cx="284335" cy="329972"/>
              </a:xfrm>
              <a:custGeom>
                <a:rect b="b" l="l" r="r" t="t"/>
                <a:pathLst>
                  <a:path extrusionOk="0" fill="none" h="12776" w="11009">
                    <a:moveTo>
                      <a:pt x="11008" y="9874"/>
                    </a:moveTo>
                    <a:cubicBezTo>
                      <a:pt x="8106" y="12776"/>
                      <a:pt x="3169" y="11809"/>
                      <a:pt x="1568" y="8006"/>
                    </a:cubicBezTo>
                    <a:cubicBezTo>
                      <a:pt x="0" y="4203"/>
                      <a:pt x="2802" y="0"/>
                      <a:pt x="6905" y="0"/>
                    </a:cubicBezTo>
                  </a:path>
                </a:pathLst>
              </a:custGeom>
              <a:noFill/>
              <a:ln cap="rnd" cmpd="sng" w="108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10" name="Google Shape;1310;p47"/>
            <p:cNvSpPr/>
            <p:nvPr/>
          </p:nvSpPr>
          <p:spPr>
            <a:xfrm>
              <a:off x="7040463" y="3960493"/>
              <a:ext cx="194400" cy="194400"/>
            </a:xfrm>
            <a:prstGeom prst="ellipse">
              <a:avLst/>
            </a:prstGeom>
            <a:gradFill>
              <a:gsLst>
                <a:gs pos="0">
                  <a:srgbClr val="959697"/>
                </a:gs>
                <a:gs pos="100000">
                  <a:srgbClr val="8CCDE4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48"/>
          <p:cNvSpPr txBox="1"/>
          <p:nvPr>
            <p:ph idx="6" type="title"/>
          </p:nvPr>
        </p:nvSpPr>
        <p:spPr>
          <a:xfrm>
            <a:off x="2632200" y="2174975"/>
            <a:ext cx="37275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FASE 1 </a:t>
            </a:r>
            <a:r>
              <a:rPr lang="en">
                <a:solidFill>
                  <a:srgbClr val="8CCDE4"/>
                </a:solidFill>
              </a:rPr>
              <a:t>TRANSPARENCIA</a:t>
            </a:r>
            <a:endParaRPr>
              <a:solidFill>
                <a:srgbClr val="8CCDE4"/>
              </a:solidFill>
            </a:endParaRPr>
          </a:p>
        </p:txBody>
      </p:sp>
      <p:grpSp>
        <p:nvGrpSpPr>
          <p:cNvPr id="1316" name="Google Shape;1316;p48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1317" name="Google Shape;1317;p48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6" name="Google Shape;1326;p48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7" name="Google Shape;1327;p48">
            <a:hlinkClick action="ppaction://hlinksldjump" r:id="rId3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28" name="Google Shape;1328;p48">
            <a:hlinkClick action="ppaction://hlinksldjump" r:id="rId4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29" name="Google Shape;1329;p48">
            <a:hlinkClick action="ppaction://hlinksldjump" r:id="rId5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30" name="Google Shape;1330;p48">
            <a:hlinkClick action="ppaction://hlinksldjump" r:id="rId6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49"/>
          <p:cNvSpPr txBox="1"/>
          <p:nvPr>
            <p:ph type="title"/>
          </p:nvPr>
        </p:nvSpPr>
        <p:spPr>
          <a:xfrm>
            <a:off x="714300" y="3627688"/>
            <a:ext cx="22305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Acceso a la información</a:t>
            </a:r>
            <a:endParaRPr sz="2300"/>
          </a:p>
        </p:txBody>
      </p:sp>
      <p:sp>
        <p:nvSpPr>
          <p:cNvPr id="1336" name="Google Shape;1336;p49"/>
          <p:cNvSpPr txBox="1"/>
          <p:nvPr>
            <p:ph idx="6"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Transparencia</a:t>
            </a:r>
            <a:r>
              <a:rPr lang="en" sz="3200">
                <a:solidFill>
                  <a:schemeClr val="lt2"/>
                </a:solidFill>
              </a:rPr>
              <a:t> </a:t>
            </a:r>
            <a:r>
              <a:rPr lang="en" sz="3200"/>
              <a:t>desde la perspectiva </a:t>
            </a:r>
            <a:r>
              <a:rPr lang="en" sz="3200">
                <a:solidFill>
                  <a:schemeClr val="lt2"/>
                </a:solidFill>
              </a:rPr>
              <a:t>gubernamental</a:t>
            </a:r>
            <a:endParaRPr sz="3200">
              <a:solidFill>
                <a:schemeClr val="lt2"/>
              </a:solidFill>
            </a:endParaRPr>
          </a:p>
        </p:txBody>
      </p:sp>
      <p:sp>
        <p:nvSpPr>
          <p:cNvPr id="1337" name="Google Shape;1337;p49"/>
          <p:cNvSpPr/>
          <p:nvPr/>
        </p:nvSpPr>
        <p:spPr>
          <a:xfrm>
            <a:off x="1391278" y="2587851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8" name="Google Shape;1338;p49"/>
          <p:cNvSpPr txBox="1"/>
          <p:nvPr>
            <p:ph idx="2" type="title"/>
          </p:nvPr>
        </p:nvSpPr>
        <p:spPr>
          <a:xfrm>
            <a:off x="3456750" y="3627688"/>
            <a:ext cx="22305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Transparencia activa</a:t>
            </a:r>
            <a:endParaRPr sz="2300"/>
          </a:p>
        </p:txBody>
      </p:sp>
      <p:sp>
        <p:nvSpPr>
          <p:cNvPr id="1339" name="Google Shape;1339;p49"/>
          <p:cNvSpPr txBox="1"/>
          <p:nvPr>
            <p:ph idx="4" type="title"/>
          </p:nvPr>
        </p:nvSpPr>
        <p:spPr>
          <a:xfrm>
            <a:off x="6199188" y="3627688"/>
            <a:ext cx="22305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Datos abiertos</a:t>
            </a:r>
            <a:endParaRPr sz="2300"/>
          </a:p>
        </p:txBody>
      </p:sp>
      <p:sp>
        <p:nvSpPr>
          <p:cNvPr id="1340" name="Google Shape;1340;p49"/>
          <p:cNvSpPr/>
          <p:nvPr/>
        </p:nvSpPr>
        <p:spPr>
          <a:xfrm>
            <a:off x="4133728" y="2587851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1" name="Google Shape;1341;p49"/>
          <p:cNvSpPr/>
          <p:nvPr/>
        </p:nvSpPr>
        <p:spPr>
          <a:xfrm>
            <a:off x="6876165" y="2587851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42" name="Google Shape;1342;p49"/>
          <p:cNvGrpSpPr/>
          <p:nvPr/>
        </p:nvGrpSpPr>
        <p:grpSpPr>
          <a:xfrm>
            <a:off x="7084947" y="2796576"/>
            <a:ext cx="458981" cy="459002"/>
            <a:chOff x="3738402" y="2968779"/>
            <a:chExt cx="437708" cy="437728"/>
          </a:xfrm>
        </p:grpSpPr>
        <p:sp>
          <p:nvSpPr>
            <p:cNvPr id="1343" name="Google Shape;1343;p49"/>
            <p:cNvSpPr/>
            <p:nvPr/>
          </p:nvSpPr>
          <p:spPr>
            <a:xfrm>
              <a:off x="4017765" y="3020071"/>
              <a:ext cx="70573" cy="25849"/>
            </a:xfrm>
            <a:custGeom>
              <a:rect b="b" l="l" r="r" t="t"/>
              <a:pathLst>
                <a:path extrusionOk="0" h="1279" w="3492">
                  <a:moveTo>
                    <a:pt x="650" y="0"/>
                  </a:moveTo>
                  <a:cubicBezTo>
                    <a:pt x="284" y="0"/>
                    <a:pt x="0" y="284"/>
                    <a:pt x="0" y="650"/>
                  </a:cubicBezTo>
                  <a:cubicBezTo>
                    <a:pt x="0" y="995"/>
                    <a:pt x="284" y="1279"/>
                    <a:pt x="650" y="1279"/>
                  </a:cubicBezTo>
                  <a:lnTo>
                    <a:pt x="2842" y="1279"/>
                  </a:lnTo>
                  <a:cubicBezTo>
                    <a:pt x="3207" y="1279"/>
                    <a:pt x="3491" y="995"/>
                    <a:pt x="3491" y="650"/>
                  </a:cubicBezTo>
                  <a:cubicBezTo>
                    <a:pt x="3491" y="284"/>
                    <a:pt x="3207" y="0"/>
                    <a:pt x="2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4105961" y="3193595"/>
              <a:ext cx="70149" cy="25849"/>
            </a:xfrm>
            <a:custGeom>
              <a:rect b="b" l="l" r="r" t="t"/>
              <a:pathLst>
                <a:path extrusionOk="0" h="1279" w="3471">
                  <a:moveTo>
                    <a:pt x="629" y="0"/>
                  </a:moveTo>
                  <a:cubicBezTo>
                    <a:pt x="284" y="0"/>
                    <a:pt x="0" y="284"/>
                    <a:pt x="0" y="650"/>
                  </a:cubicBezTo>
                  <a:cubicBezTo>
                    <a:pt x="0" y="995"/>
                    <a:pt x="284" y="1279"/>
                    <a:pt x="629" y="1279"/>
                  </a:cubicBezTo>
                  <a:lnTo>
                    <a:pt x="2842" y="1279"/>
                  </a:lnTo>
                  <a:cubicBezTo>
                    <a:pt x="3187" y="1279"/>
                    <a:pt x="3471" y="995"/>
                    <a:pt x="3471" y="650"/>
                  </a:cubicBezTo>
                  <a:cubicBezTo>
                    <a:pt x="3471" y="284"/>
                    <a:pt x="3187" y="0"/>
                    <a:pt x="2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4037045" y="3329770"/>
              <a:ext cx="70573" cy="25465"/>
            </a:xfrm>
            <a:custGeom>
              <a:rect b="b" l="l" r="r" t="t"/>
              <a:pathLst>
                <a:path extrusionOk="0" h="1260" w="3492">
                  <a:moveTo>
                    <a:pt x="650" y="1"/>
                  </a:moveTo>
                  <a:cubicBezTo>
                    <a:pt x="284" y="1"/>
                    <a:pt x="0" y="285"/>
                    <a:pt x="0" y="630"/>
                  </a:cubicBezTo>
                  <a:cubicBezTo>
                    <a:pt x="0" y="975"/>
                    <a:pt x="284" y="1259"/>
                    <a:pt x="650" y="1259"/>
                  </a:cubicBezTo>
                  <a:lnTo>
                    <a:pt x="2842" y="1259"/>
                  </a:lnTo>
                  <a:cubicBezTo>
                    <a:pt x="3207" y="1259"/>
                    <a:pt x="3491" y="975"/>
                    <a:pt x="3491" y="630"/>
                  </a:cubicBezTo>
                  <a:cubicBezTo>
                    <a:pt x="3491" y="285"/>
                    <a:pt x="3207" y="1"/>
                    <a:pt x="28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3917261" y="3219423"/>
              <a:ext cx="190358" cy="187084"/>
            </a:xfrm>
            <a:custGeom>
              <a:rect b="b" l="l" r="r" t="t"/>
              <a:pathLst>
                <a:path extrusionOk="0" h="9257" w="9419">
                  <a:moveTo>
                    <a:pt x="0" y="1"/>
                  </a:moveTo>
                  <a:lnTo>
                    <a:pt x="0" y="6618"/>
                  </a:lnTo>
                  <a:cubicBezTo>
                    <a:pt x="366" y="6598"/>
                    <a:pt x="751" y="6537"/>
                    <a:pt x="1096" y="6455"/>
                  </a:cubicBezTo>
                  <a:lnTo>
                    <a:pt x="3715" y="9074"/>
                  </a:lnTo>
                  <a:cubicBezTo>
                    <a:pt x="3816" y="9196"/>
                    <a:pt x="3979" y="9256"/>
                    <a:pt x="4161" y="9256"/>
                  </a:cubicBezTo>
                  <a:lnTo>
                    <a:pt x="8769" y="9256"/>
                  </a:lnTo>
                  <a:cubicBezTo>
                    <a:pt x="9134" y="9256"/>
                    <a:pt x="9418" y="8972"/>
                    <a:pt x="9418" y="8627"/>
                  </a:cubicBezTo>
                  <a:cubicBezTo>
                    <a:pt x="9418" y="8282"/>
                    <a:pt x="9134" y="7998"/>
                    <a:pt x="8769" y="7998"/>
                  </a:cubicBezTo>
                  <a:lnTo>
                    <a:pt x="4425" y="7998"/>
                  </a:lnTo>
                  <a:lnTo>
                    <a:pt x="2476" y="6029"/>
                  </a:lnTo>
                  <a:cubicBezTo>
                    <a:pt x="3288" y="5704"/>
                    <a:pt x="4019" y="5238"/>
                    <a:pt x="4689" y="46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3796243" y="3022517"/>
              <a:ext cx="95593" cy="134983"/>
            </a:xfrm>
            <a:custGeom>
              <a:rect b="b" l="l" r="r" t="t"/>
              <a:pathLst>
                <a:path extrusionOk="0" h="6679" w="4730">
                  <a:moveTo>
                    <a:pt x="4730" y="1"/>
                  </a:moveTo>
                  <a:cubicBezTo>
                    <a:pt x="2923" y="143"/>
                    <a:pt x="1299" y="853"/>
                    <a:pt x="0" y="1970"/>
                  </a:cubicBezTo>
                  <a:lnTo>
                    <a:pt x="4730" y="6679"/>
                  </a:lnTo>
                  <a:lnTo>
                    <a:pt x="4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3738402" y="3080358"/>
              <a:ext cx="153434" cy="272815"/>
            </a:xfrm>
            <a:custGeom>
              <a:rect b="b" l="l" r="r" t="t"/>
              <a:pathLst>
                <a:path extrusionOk="0" h="13499" w="7592">
                  <a:moveTo>
                    <a:pt x="1969" y="1"/>
                  </a:moveTo>
                  <a:cubicBezTo>
                    <a:pt x="751" y="1442"/>
                    <a:pt x="0" y="3289"/>
                    <a:pt x="0" y="5319"/>
                  </a:cubicBezTo>
                  <a:cubicBezTo>
                    <a:pt x="0" y="9642"/>
                    <a:pt x="3350" y="13194"/>
                    <a:pt x="7592" y="13499"/>
                  </a:cubicBezTo>
                  <a:lnTo>
                    <a:pt x="7592" y="5603"/>
                  </a:lnTo>
                  <a:lnTo>
                    <a:pt x="19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3917261" y="2968779"/>
              <a:ext cx="171078" cy="188721"/>
            </a:xfrm>
            <a:custGeom>
              <a:rect b="b" l="l" r="r" t="t"/>
              <a:pathLst>
                <a:path extrusionOk="0" h="9338" w="8465">
                  <a:moveTo>
                    <a:pt x="3958" y="1"/>
                  </a:moveTo>
                  <a:cubicBezTo>
                    <a:pt x="3776" y="1"/>
                    <a:pt x="3633" y="82"/>
                    <a:pt x="3512" y="204"/>
                  </a:cubicBezTo>
                  <a:lnTo>
                    <a:pt x="914" y="2782"/>
                  </a:lnTo>
                  <a:cubicBezTo>
                    <a:pt x="609" y="2721"/>
                    <a:pt x="305" y="2680"/>
                    <a:pt x="0" y="2660"/>
                  </a:cubicBezTo>
                  <a:lnTo>
                    <a:pt x="0" y="9338"/>
                  </a:lnTo>
                  <a:lnTo>
                    <a:pt x="4709" y="4629"/>
                  </a:lnTo>
                  <a:cubicBezTo>
                    <a:pt x="3999" y="4020"/>
                    <a:pt x="3187" y="3533"/>
                    <a:pt x="2314" y="3188"/>
                  </a:cubicBezTo>
                  <a:lnTo>
                    <a:pt x="4222" y="1280"/>
                  </a:lnTo>
                  <a:lnTo>
                    <a:pt x="7815" y="1280"/>
                  </a:lnTo>
                  <a:cubicBezTo>
                    <a:pt x="8180" y="1280"/>
                    <a:pt x="8464" y="996"/>
                    <a:pt x="8464" y="650"/>
                  </a:cubicBezTo>
                  <a:cubicBezTo>
                    <a:pt x="8464" y="285"/>
                    <a:pt x="8180" y="1"/>
                    <a:pt x="78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3922596" y="3080358"/>
              <a:ext cx="253514" cy="215398"/>
            </a:xfrm>
            <a:custGeom>
              <a:rect b="b" l="l" r="r" t="t"/>
              <a:pathLst>
                <a:path extrusionOk="0" h="10658" w="12544">
                  <a:moveTo>
                    <a:pt x="5338" y="1"/>
                  </a:moveTo>
                  <a:lnTo>
                    <a:pt x="0" y="5339"/>
                  </a:lnTo>
                  <a:lnTo>
                    <a:pt x="5318" y="10657"/>
                  </a:lnTo>
                  <a:cubicBezTo>
                    <a:pt x="6374" y="9419"/>
                    <a:pt x="7084" y="7856"/>
                    <a:pt x="7246" y="6151"/>
                  </a:cubicBezTo>
                  <a:lnTo>
                    <a:pt x="9053" y="4345"/>
                  </a:lnTo>
                  <a:lnTo>
                    <a:pt x="11915" y="4345"/>
                  </a:lnTo>
                  <a:cubicBezTo>
                    <a:pt x="12260" y="4345"/>
                    <a:pt x="12544" y="4060"/>
                    <a:pt x="12544" y="3715"/>
                  </a:cubicBezTo>
                  <a:cubicBezTo>
                    <a:pt x="12544" y="3350"/>
                    <a:pt x="12260" y="3066"/>
                    <a:pt x="11915" y="3066"/>
                  </a:cubicBezTo>
                  <a:lnTo>
                    <a:pt x="8789" y="3066"/>
                  </a:lnTo>
                  <a:cubicBezTo>
                    <a:pt x="8627" y="3066"/>
                    <a:pt x="8464" y="3147"/>
                    <a:pt x="8342" y="3249"/>
                  </a:cubicBezTo>
                  <a:lnTo>
                    <a:pt x="7226" y="4365"/>
                  </a:lnTo>
                  <a:cubicBezTo>
                    <a:pt x="7043" y="2721"/>
                    <a:pt x="6353" y="1219"/>
                    <a:pt x="5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1" name="Google Shape;1351;p49"/>
          <p:cNvSpPr/>
          <p:nvPr/>
        </p:nvSpPr>
        <p:spPr>
          <a:xfrm>
            <a:off x="8669588" y="1413231"/>
            <a:ext cx="107827" cy="107819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2" name="Google Shape;1352;p49"/>
          <p:cNvSpPr/>
          <p:nvPr/>
        </p:nvSpPr>
        <p:spPr>
          <a:xfrm rot="-1685758">
            <a:off x="8354266" y="1302722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3" name="Google Shape;1353;p49"/>
          <p:cNvSpPr/>
          <p:nvPr/>
        </p:nvSpPr>
        <p:spPr>
          <a:xfrm rot="7201932">
            <a:off x="8122562" y="766515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4" name="Google Shape;1354;p49"/>
          <p:cNvSpPr/>
          <p:nvPr/>
        </p:nvSpPr>
        <p:spPr>
          <a:xfrm>
            <a:off x="8665738" y="553460"/>
            <a:ext cx="213431" cy="213401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5" name="Google Shape;1355;p49"/>
          <p:cNvSpPr/>
          <p:nvPr/>
        </p:nvSpPr>
        <p:spPr>
          <a:xfrm>
            <a:off x="8561763" y="1050650"/>
            <a:ext cx="107827" cy="108491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56" name="Google Shape;1356;p49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7" name="Google Shape;1357;p49"/>
          <p:cNvCxnSpPr/>
          <p:nvPr/>
        </p:nvCxnSpPr>
        <p:spPr>
          <a:xfrm>
            <a:off x="706050" y="46806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58" name="Google Shape;1358;p49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1359" name="Google Shape;1359;p49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49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8" name="Google Shape;1368;p49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9" name="Google Shape;1369;p49"/>
          <p:cNvSpPr txBox="1"/>
          <p:nvPr>
            <p:ph idx="1" type="subTitle"/>
          </p:nvPr>
        </p:nvSpPr>
        <p:spPr>
          <a:xfrm>
            <a:off x="846250" y="1325550"/>
            <a:ext cx="6948900" cy="5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Busca el </a:t>
            </a:r>
            <a:r>
              <a:rPr b="1" lang="en" sz="1600"/>
              <a:t>grado</a:t>
            </a:r>
            <a:r>
              <a:rPr lang="en" sz="1600"/>
              <a:t> en el que el sujeto obligado </a:t>
            </a:r>
            <a:r>
              <a:rPr b="1" lang="en" sz="1600"/>
              <a:t>proporciona la información</a:t>
            </a:r>
            <a:r>
              <a:rPr lang="en" sz="1600"/>
              <a:t> que dispone y está apegado a la normativa. A través de tres componentes:</a:t>
            </a:r>
            <a:endParaRPr sz="1600"/>
          </a:p>
        </p:txBody>
      </p:sp>
      <p:grpSp>
        <p:nvGrpSpPr>
          <p:cNvPr id="1370" name="Google Shape;1370;p49"/>
          <p:cNvGrpSpPr/>
          <p:nvPr/>
        </p:nvGrpSpPr>
        <p:grpSpPr>
          <a:xfrm>
            <a:off x="1611441" y="2804376"/>
            <a:ext cx="436213" cy="443405"/>
            <a:chOff x="-33286325" y="3944800"/>
            <a:chExt cx="291450" cy="293025"/>
          </a:xfrm>
        </p:grpSpPr>
        <p:sp>
          <p:nvSpPr>
            <p:cNvPr id="1371" name="Google Shape;1371;p49"/>
            <p:cNvSpPr/>
            <p:nvPr/>
          </p:nvSpPr>
          <p:spPr>
            <a:xfrm>
              <a:off x="-33194950" y="3996000"/>
              <a:ext cx="200075" cy="241825"/>
            </a:xfrm>
            <a:custGeom>
              <a:rect b="b" l="l" r="r" t="t"/>
              <a:pathLst>
                <a:path extrusionOk="0" h="9673" w="8003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-33027975" y="3962900"/>
              <a:ext cx="33100" cy="105575"/>
            </a:xfrm>
            <a:custGeom>
              <a:rect b="b" l="l" r="r" t="t"/>
              <a:pathLst>
                <a:path extrusionOk="0" h="4223" w="1324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-33286325" y="3962125"/>
              <a:ext cx="96125" cy="205600"/>
            </a:xfrm>
            <a:custGeom>
              <a:rect b="b" l="l" r="r" t="t"/>
              <a:pathLst>
                <a:path extrusionOk="0" h="8224" w="3845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-33235125" y="3944800"/>
              <a:ext cx="189050" cy="171725"/>
            </a:xfrm>
            <a:custGeom>
              <a:rect b="b" l="l" r="r" t="t"/>
              <a:pathLst>
                <a:path extrusionOk="0" h="6869" w="7562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5" name="Google Shape;1375;p49"/>
          <p:cNvGrpSpPr/>
          <p:nvPr/>
        </p:nvGrpSpPr>
        <p:grpSpPr>
          <a:xfrm>
            <a:off x="4287485" y="2825998"/>
            <a:ext cx="569050" cy="400155"/>
            <a:chOff x="-47523400" y="3973950"/>
            <a:chExt cx="300100" cy="228425"/>
          </a:xfrm>
        </p:grpSpPr>
        <p:sp>
          <p:nvSpPr>
            <p:cNvPr id="1376" name="Google Shape;1376;p49"/>
            <p:cNvSpPr/>
            <p:nvPr/>
          </p:nvSpPr>
          <p:spPr>
            <a:xfrm>
              <a:off x="-47417075" y="4061375"/>
              <a:ext cx="15775" cy="15775"/>
            </a:xfrm>
            <a:custGeom>
              <a:rect b="b" l="l" r="r" t="t"/>
              <a:pathLst>
                <a:path extrusionOk="0" h="631" w="631">
                  <a:moveTo>
                    <a:pt x="0" y="0"/>
                  </a:moveTo>
                  <a:lnTo>
                    <a:pt x="0" y="630"/>
                  </a:lnTo>
                  <a:cubicBezTo>
                    <a:pt x="284" y="536"/>
                    <a:pt x="504" y="315"/>
                    <a:pt x="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-47417875" y="4061375"/>
              <a:ext cx="52800" cy="52775"/>
            </a:xfrm>
            <a:custGeom>
              <a:rect b="b" l="l" r="r" t="t"/>
              <a:pathLst>
                <a:path extrusionOk="0" h="2111" w="2112">
                  <a:moveTo>
                    <a:pt x="1356" y="0"/>
                  </a:moveTo>
                  <a:cubicBezTo>
                    <a:pt x="1261" y="693"/>
                    <a:pt x="694" y="1260"/>
                    <a:pt x="1" y="1386"/>
                  </a:cubicBezTo>
                  <a:lnTo>
                    <a:pt x="1" y="2111"/>
                  </a:lnTo>
                  <a:lnTo>
                    <a:pt x="2112" y="2111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-47453300" y="4026700"/>
              <a:ext cx="51200" cy="51225"/>
            </a:xfrm>
            <a:custGeom>
              <a:rect b="b" l="l" r="r" t="t"/>
              <a:pathLst>
                <a:path extrusionOk="0" h="2049" w="2048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545"/>
                    <a:pt x="284" y="1891"/>
                    <a:pt x="693" y="2049"/>
                  </a:cubicBezTo>
                  <a:lnTo>
                    <a:pt x="693" y="1072"/>
                  </a:lnTo>
                  <a:cubicBezTo>
                    <a:pt x="693" y="883"/>
                    <a:pt x="851" y="725"/>
                    <a:pt x="1071" y="725"/>
                  </a:cubicBezTo>
                  <a:lnTo>
                    <a:pt x="2048" y="725"/>
                  </a:lnTo>
                  <a:cubicBezTo>
                    <a:pt x="1922" y="284"/>
                    <a:pt x="151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-47506875" y="3973950"/>
              <a:ext cx="264675" cy="174875"/>
            </a:xfrm>
            <a:custGeom>
              <a:rect b="b" l="l" r="r" t="t"/>
              <a:pathLst>
                <a:path extrusionOk="0" h="6995" w="10587">
                  <a:moveTo>
                    <a:pt x="8854" y="1418"/>
                  </a:moveTo>
                  <a:cubicBezTo>
                    <a:pt x="9074" y="1418"/>
                    <a:pt x="9232" y="1575"/>
                    <a:pt x="9232" y="1764"/>
                  </a:cubicBezTo>
                  <a:cubicBezTo>
                    <a:pt x="9232" y="1953"/>
                    <a:pt x="9074" y="2111"/>
                    <a:pt x="8854" y="2111"/>
                  </a:cubicBezTo>
                  <a:lnTo>
                    <a:pt x="7436" y="2111"/>
                  </a:lnTo>
                  <a:cubicBezTo>
                    <a:pt x="7247" y="2111"/>
                    <a:pt x="7089" y="1953"/>
                    <a:pt x="7089" y="1764"/>
                  </a:cubicBezTo>
                  <a:cubicBezTo>
                    <a:pt x="7089" y="1575"/>
                    <a:pt x="7247" y="1418"/>
                    <a:pt x="7436" y="1418"/>
                  </a:cubicBezTo>
                  <a:close/>
                  <a:moveTo>
                    <a:pt x="8854" y="2772"/>
                  </a:moveTo>
                  <a:cubicBezTo>
                    <a:pt x="9074" y="2772"/>
                    <a:pt x="9232" y="2930"/>
                    <a:pt x="9232" y="3151"/>
                  </a:cubicBezTo>
                  <a:cubicBezTo>
                    <a:pt x="9232" y="3340"/>
                    <a:pt x="9074" y="3497"/>
                    <a:pt x="8854" y="3497"/>
                  </a:cubicBezTo>
                  <a:lnTo>
                    <a:pt x="7436" y="3497"/>
                  </a:lnTo>
                  <a:cubicBezTo>
                    <a:pt x="7247" y="3497"/>
                    <a:pt x="7089" y="3340"/>
                    <a:pt x="7089" y="3151"/>
                  </a:cubicBezTo>
                  <a:cubicBezTo>
                    <a:pt x="7089" y="2930"/>
                    <a:pt x="7247" y="2772"/>
                    <a:pt x="7436" y="2772"/>
                  </a:cubicBezTo>
                  <a:close/>
                  <a:moveTo>
                    <a:pt x="8854" y="4190"/>
                  </a:moveTo>
                  <a:cubicBezTo>
                    <a:pt x="9074" y="4190"/>
                    <a:pt x="9232" y="4348"/>
                    <a:pt x="9232" y="4568"/>
                  </a:cubicBezTo>
                  <a:cubicBezTo>
                    <a:pt x="9232" y="4757"/>
                    <a:pt x="9074" y="4915"/>
                    <a:pt x="8854" y="4915"/>
                  </a:cubicBezTo>
                  <a:lnTo>
                    <a:pt x="7436" y="4915"/>
                  </a:lnTo>
                  <a:cubicBezTo>
                    <a:pt x="7247" y="4915"/>
                    <a:pt x="7089" y="4757"/>
                    <a:pt x="7089" y="4568"/>
                  </a:cubicBezTo>
                  <a:cubicBezTo>
                    <a:pt x="7089" y="4348"/>
                    <a:pt x="7247" y="4190"/>
                    <a:pt x="7436" y="4190"/>
                  </a:cubicBezTo>
                  <a:close/>
                  <a:moveTo>
                    <a:pt x="3246" y="1355"/>
                  </a:moveTo>
                  <a:cubicBezTo>
                    <a:pt x="4096" y="1355"/>
                    <a:pt x="4821" y="1953"/>
                    <a:pt x="4979" y="2772"/>
                  </a:cubicBezTo>
                  <a:lnTo>
                    <a:pt x="6081" y="2772"/>
                  </a:lnTo>
                  <a:cubicBezTo>
                    <a:pt x="6270" y="2772"/>
                    <a:pt x="6428" y="2930"/>
                    <a:pt x="6428" y="3151"/>
                  </a:cubicBezTo>
                  <a:lnTo>
                    <a:pt x="6428" y="5986"/>
                  </a:lnTo>
                  <a:lnTo>
                    <a:pt x="6396" y="5986"/>
                  </a:lnTo>
                  <a:cubicBezTo>
                    <a:pt x="6396" y="6175"/>
                    <a:pt x="6239" y="6333"/>
                    <a:pt x="6018" y="6333"/>
                  </a:cubicBezTo>
                  <a:lnTo>
                    <a:pt x="3246" y="6333"/>
                  </a:lnTo>
                  <a:cubicBezTo>
                    <a:pt x="3025" y="6333"/>
                    <a:pt x="2868" y="6175"/>
                    <a:pt x="2868" y="5986"/>
                  </a:cubicBezTo>
                  <a:lnTo>
                    <a:pt x="2868" y="4883"/>
                  </a:lnTo>
                  <a:cubicBezTo>
                    <a:pt x="2080" y="4726"/>
                    <a:pt x="1450" y="4001"/>
                    <a:pt x="1450" y="3151"/>
                  </a:cubicBezTo>
                  <a:cubicBezTo>
                    <a:pt x="1450" y="2142"/>
                    <a:pt x="2238" y="1355"/>
                    <a:pt x="3246" y="1355"/>
                  </a:cubicBezTo>
                  <a:close/>
                  <a:moveTo>
                    <a:pt x="8854" y="5608"/>
                  </a:moveTo>
                  <a:cubicBezTo>
                    <a:pt x="9074" y="5608"/>
                    <a:pt x="9232" y="5765"/>
                    <a:pt x="9232" y="5986"/>
                  </a:cubicBezTo>
                  <a:cubicBezTo>
                    <a:pt x="9232" y="6175"/>
                    <a:pt x="9074" y="6333"/>
                    <a:pt x="8854" y="6333"/>
                  </a:cubicBezTo>
                  <a:lnTo>
                    <a:pt x="7436" y="6333"/>
                  </a:lnTo>
                  <a:cubicBezTo>
                    <a:pt x="7247" y="6333"/>
                    <a:pt x="7089" y="6175"/>
                    <a:pt x="7089" y="5986"/>
                  </a:cubicBezTo>
                  <a:cubicBezTo>
                    <a:pt x="7089" y="5765"/>
                    <a:pt x="7247" y="5608"/>
                    <a:pt x="7436" y="5608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94"/>
                  </a:lnTo>
                  <a:lnTo>
                    <a:pt x="10586" y="6994"/>
                  </a:lnTo>
                  <a:lnTo>
                    <a:pt x="10586" y="347"/>
                  </a:lnTo>
                  <a:cubicBezTo>
                    <a:pt x="10586" y="158"/>
                    <a:pt x="10429" y="0"/>
                    <a:pt x="10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-47523400" y="4166900"/>
              <a:ext cx="300100" cy="35475"/>
            </a:xfrm>
            <a:custGeom>
              <a:rect b="b" l="l" r="r" t="t"/>
              <a:pathLst>
                <a:path extrusionOk="0" h="1419" w="12004">
                  <a:moveTo>
                    <a:pt x="0" y="1"/>
                  </a:move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11657" y="1418"/>
                  </a:lnTo>
                  <a:cubicBezTo>
                    <a:pt x="11846" y="1418"/>
                    <a:pt x="12004" y="1261"/>
                    <a:pt x="12004" y="1040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49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1382" name="Google Shape;1382;p49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1" name="Google Shape;1391;p49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2" name="Google Shape;1392;p49">
            <a:hlinkClick action="ppaction://hlinksldjump" r:id="rId3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93" name="Google Shape;1393;p49">
            <a:hlinkClick action="ppaction://hlinksldjump" r:id="rId4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94" name="Google Shape;1394;p49">
            <a:hlinkClick action="ppaction://hlinksldjump" r:id="rId5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95" name="Google Shape;1395;p49">
            <a:hlinkClick action="ppaction://hlinksldjump" r:id="rId6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2"/>
          <p:cNvSpPr/>
          <p:nvPr/>
        </p:nvSpPr>
        <p:spPr>
          <a:xfrm>
            <a:off x="4663811" y="1600571"/>
            <a:ext cx="711900" cy="711808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3" name="Google Shape;373;p32"/>
          <p:cNvCxnSpPr/>
          <p:nvPr/>
        </p:nvCxnSpPr>
        <p:spPr>
          <a:xfrm>
            <a:off x="5579436" y="1912288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4" name="Google Shape;374;p32"/>
          <p:cNvSpPr/>
          <p:nvPr/>
        </p:nvSpPr>
        <p:spPr>
          <a:xfrm>
            <a:off x="806111" y="3343171"/>
            <a:ext cx="711900" cy="711808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5" name="Google Shape;375;p32"/>
          <p:cNvCxnSpPr/>
          <p:nvPr/>
        </p:nvCxnSpPr>
        <p:spPr>
          <a:xfrm>
            <a:off x="1721736" y="3654888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6" name="Google Shape;376;p32"/>
          <p:cNvSpPr/>
          <p:nvPr/>
        </p:nvSpPr>
        <p:spPr>
          <a:xfrm>
            <a:off x="4663811" y="3343171"/>
            <a:ext cx="711900" cy="711808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7" name="Google Shape;377;p32"/>
          <p:cNvCxnSpPr/>
          <p:nvPr/>
        </p:nvCxnSpPr>
        <p:spPr>
          <a:xfrm>
            <a:off x="5579436" y="3654888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8" name="Google Shape;378;p32"/>
          <p:cNvSpPr/>
          <p:nvPr/>
        </p:nvSpPr>
        <p:spPr>
          <a:xfrm>
            <a:off x="806111" y="1600571"/>
            <a:ext cx="711900" cy="711808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2"/>
          <p:cNvSpPr txBox="1"/>
          <p:nvPr>
            <p:ph idx="15" type="title"/>
          </p:nvPr>
        </p:nvSpPr>
        <p:spPr>
          <a:xfrm>
            <a:off x="714300" y="4772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CONTENIDO</a:t>
            </a:r>
            <a:endParaRPr/>
          </a:p>
        </p:txBody>
      </p:sp>
      <p:sp>
        <p:nvSpPr>
          <p:cNvPr id="380" name="Google Shape;380;p32"/>
          <p:cNvSpPr txBox="1"/>
          <p:nvPr>
            <p:ph type="title"/>
          </p:nvPr>
        </p:nvSpPr>
        <p:spPr>
          <a:xfrm>
            <a:off x="1641574" y="1284875"/>
            <a:ext cx="27744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</a:t>
            </a:r>
            <a:endParaRPr/>
          </a:p>
        </p:txBody>
      </p:sp>
      <p:sp>
        <p:nvSpPr>
          <p:cNvPr id="381" name="Google Shape;381;p32"/>
          <p:cNvSpPr txBox="1"/>
          <p:nvPr>
            <p:ph idx="1" type="subTitle"/>
          </p:nvPr>
        </p:nvSpPr>
        <p:spPr>
          <a:xfrm>
            <a:off x="1641550" y="1931650"/>
            <a:ext cx="2514600" cy="5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Presentación de la estrategia rumbo a la MGA 2025</a:t>
            </a:r>
            <a:endParaRPr/>
          </a:p>
        </p:txBody>
      </p:sp>
      <p:sp>
        <p:nvSpPr>
          <p:cNvPr id="382" name="Google Shape;382;p32"/>
          <p:cNvSpPr txBox="1"/>
          <p:nvPr>
            <p:ph idx="2" type="title"/>
          </p:nvPr>
        </p:nvSpPr>
        <p:spPr>
          <a:xfrm>
            <a:off x="806111" y="1782925"/>
            <a:ext cx="711900" cy="34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383" name="Google Shape;383;p32"/>
          <p:cNvCxnSpPr/>
          <p:nvPr/>
        </p:nvCxnSpPr>
        <p:spPr>
          <a:xfrm>
            <a:off x="1721736" y="1912288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4" name="Google Shape;384;p32"/>
          <p:cNvSpPr txBox="1"/>
          <p:nvPr>
            <p:ph idx="3" type="title"/>
          </p:nvPr>
        </p:nvSpPr>
        <p:spPr>
          <a:xfrm>
            <a:off x="5499274" y="1284875"/>
            <a:ext cx="28317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RESULTADOS</a:t>
            </a:r>
            <a:endParaRPr/>
          </a:p>
        </p:txBody>
      </p:sp>
      <p:sp>
        <p:nvSpPr>
          <p:cNvPr id="385" name="Google Shape;385;p32"/>
          <p:cNvSpPr txBox="1"/>
          <p:nvPr>
            <p:ph idx="4" type="subTitle"/>
          </p:nvPr>
        </p:nvSpPr>
        <p:spPr>
          <a:xfrm>
            <a:off x="5499250" y="1931650"/>
            <a:ext cx="2514600" cy="5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Principales resultados de Nuevo León en la MGA 2023</a:t>
            </a:r>
            <a:endParaRPr/>
          </a:p>
        </p:txBody>
      </p:sp>
      <p:sp>
        <p:nvSpPr>
          <p:cNvPr id="386" name="Google Shape;386;p32"/>
          <p:cNvSpPr txBox="1"/>
          <p:nvPr>
            <p:ph idx="5" type="title"/>
          </p:nvPr>
        </p:nvSpPr>
        <p:spPr>
          <a:xfrm>
            <a:off x="4663811" y="1782925"/>
            <a:ext cx="711900" cy="34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87" name="Google Shape;387;p32"/>
          <p:cNvSpPr txBox="1"/>
          <p:nvPr>
            <p:ph idx="6" type="title"/>
          </p:nvPr>
        </p:nvSpPr>
        <p:spPr>
          <a:xfrm>
            <a:off x="1641574" y="3027475"/>
            <a:ext cx="27744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METODOLOGÍA</a:t>
            </a:r>
            <a:endParaRPr/>
          </a:p>
        </p:txBody>
      </p:sp>
      <p:sp>
        <p:nvSpPr>
          <p:cNvPr id="388" name="Google Shape;388;p32"/>
          <p:cNvSpPr txBox="1"/>
          <p:nvPr>
            <p:ph idx="7" type="subTitle"/>
          </p:nvPr>
        </p:nvSpPr>
        <p:spPr>
          <a:xfrm>
            <a:off x="1641550" y="3674250"/>
            <a:ext cx="2435100" cy="5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Selección de</a:t>
            </a:r>
            <a:r>
              <a:rPr lang="en"/>
              <a:t> participantes y método de evaluación</a:t>
            </a:r>
            <a:endParaRPr/>
          </a:p>
        </p:txBody>
      </p:sp>
      <p:sp>
        <p:nvSpPr>
          <p:cNvPr id="389" name="Google Shape;389;p32"/>
          <p:cNvSpPr txBox="1"/>
          <p:nvPr>
            <p:ph idx="8" type="title"/>
          </p:nvPr>
        </p:nvSpPr>
        <p:spPr>
          <a:xfrm>
            <a:off x="806111" y="3525525"/>
            <a:ext cx="711900" cy="34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90" name="Google Shape;390;p32"/>
          <p:cNvSpPr txBox="1"/>
          <p:nvPr>
            <p:ph idx="9" type="title"/>
          </p:nvPr>
        </p:nvSpPr>
        <p:spPr>
          <a:xfrm>
            <a:off x="5499274" y="3027475"/>
            <a:ext cx="28317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RECOMENDACIONES</a:t>
            </a:r>
            <a:endParaRPr/>
          </a:p>
        </p:txBody>
      </p:sp>
      <p:sp>
        <p:nvSpPr>
          <p:cNvPr id="391" name="Google Shape;391;p32"/>
          <p:cNvSpPr txBox="1"/>
          <p:nvPr>
            <p:ph idx="13" type="subTitle"/>
          </p:nvPr>
        </p:nvSpPr>
        <p:spPr>
          <a:xfrm>
            <a:off x="5499249" y="3674250"/>
            <a:ext cx="2514600" cy="5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Coadyuvar a los SO en la identificación de áreas de oportunidad y acciones clave</a:t>
            </a:r>
            <a:endParaRPr/>
          </a:p>
        </p:txBody>
      </p:sp>
      <p:sp>
        <p:nvSpPr>
          <p:cNvPr id="392" name="Google Shape;392;p32"/>
          <p:cNvSpPr txBox="1"/>
          <p:nvPr>
            <p:ph idx="14" type="title"/>
          </p:nvPr>
        </p:nvSpPr>
        <p:spPr>
          <a:xfrm>
            <a:off x="4663811" y="3525525"/>
            <a:ext cx="711900" cy="34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393" name="Google Shape;393;p32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394" name="Google Shape;394;p32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3" name="Google Shape;403;p32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2"/>
          <p:cNvSpPr/>
          <p:nvPr/>
        </p:nvSpPr>
        <p:spPr>
          <a:xfrm>
            <a:off x="7450613" y="1284605"/>
            <a:ext cx="140247" cy="140224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5" name="Google Shape;405;p32"/>
          <p:cNvGrpSpPr/>
          <p:nvPr/>
        </p:nvGrpSpPr>
        <p:grpSpPr>
          <a:xfrm>
            <a:off x="7671697" y="810352"/>
            <a:ext cx="695830" cy="243805"/>
            <a:chOff x="2271950" y="2722775"/>
            <a:chExt cx="575875" cy="201775"/>
          </a:xfrm>
        </p:grpSpPr>
        <p:sp>
          <p:nvSpPr>
            <p:cNvPr id="406" name="Google Shape;406;p32"/>
            <p:cNvSpPr/>
            <p:nvPr/>
          </p:nvSpPr>
          <p:spPr>
            <a:xfrm>
              <a:off x="2562325" y="2722775"/>
              <a:ext cx="285500" cy="201775"/>
            </a:xfrm>
            <a:custGeom>
              <a:rect b="b" l="l" r="r" t="t"/>
              <a:pathLst>
                <a:path extrusionOk="0" fill="none" h="8071" w="11420">
                  <a:moveTo>
                    <a:pt x="0" y="0"/>
                  </a:moveTo>
                  <a:cubicBezTo>
                    <a:pt x="2280" y="0"/>
                    <a:pt x="4240" y="1639"/>
                    <a:pt x="4668" y="3884"/>
                  </a:cubicBezTo>
                  <a:cubicBezTo>
                    <a:pt x="6395" y="3403"/>
                    <a:pt x="8177" y="4418"/>
                    <a:pt x="8640" y="6164"/>
                  </a:cubicBezTo>
                  <a:cubicBezTo>
                    <a:pt x="9976" y="5594"/>
                    <a:pt x="11419" y="6645"/>
                    <a:pt x="11294" y="8070"/>
                  </a:cubicBezTo>
                  <a:lnTo>
                    <a:pt x="8444" y="807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2501750" y="2722775"/>
              <a:ext cx="36100" cy="13375"/>
            </a:xfrm>
            <a:custGeom>
              <a:rect b="b" l="l" r="r" t="t"/>
              <a:pathLst>
                <a:path extrusionOk="0" fill="none" h="535" w="1444">
                  <a:moveTo>
                    <a:pt x="1443" y="0"/>
                  </a:moveTo>
                  <a:cubicBezTo>
                    <a:pt x="1443" y="0"/>
                    <a:pt x="428" y="107"/>
                    <a:pt x="0" y="53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2271950" y="2870625"/>
              <a:ext cx="477450" cy="53475"/>
            </a:xfrm>
            <a:custGeom>
              <a:rect b="b" l="l" r="r" t="t"/>
              <a:pathLst>
                <a:path extrusionOk="0" fill="none" h="2139" w="19098">
                  <a:moveTo>
                    <a:pt x="19097" y="2138"/>
                  </a:moveTo>
                  <a:lnTo>
                    <a:pt x="0" y="2138"/>
                  </a:lnTo>
                  <a:cubicBezTo>
                    <a:pt x="0" y="2138"/>
                    <a:pt x="374" y="1"/>
                    <a:pt x="2476" y="179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2709725" y="2836775"/>
              <a:ext cx="39675" cy="20950"/>
            </a:xfrm>
            <a:custGeom>
              <a:rect b="b" l="l" r="r" t="t"/>
              <a:pathLst>
                <a:path extrusionOk="0" fill="none" h="838" w="1587">
                  <a:moveTo>
                    <a:pt x="1" y="1"/>
                  </a:moveTo>
                  <a:cubicBezTo>
                    <a:pt x="1" y="1"/>
                    <a:pt x="1159" y="108"/>
                    <a:pt x="1586" y="838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2375275" y="2798475"/>
              <a:ext cx="85075" cy="27200"/>
            </a:xfrm>
            <a:custGeom>
              <a:rect b="b" l="l" r="r" t="t"/>
              <a:pathLst>
                <a:path extrusionOk="0" fill="none" h="1088" w="3403">
                  <a:moveTo>
                    <a:pt x="3403" y="357"/>
                  </a:moveTo>
                  <a:cubicBezTo>
                    <a:pt x="3403" y="357"/>
                    <a:pt x="1301" y="1"/>
                    <a:pt x="0" y="1087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1" name="Google Shape;411;p32"/>
          <p:cNvSpPr/>
          <p:nvPr/>
        </p:nvSpPr>
        <p:spPr>
          <a:xfrm rot="-1685758">
            <a:off x="8157103" y="1495059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2"/>
          <p:cNvSpPr/>
          <p:nvPr/>
        </p:nvSpPr>
        <p:spPr>
          <a:xfrm>
            <a:off x="7401588" y="688625"/>
            <a:ext cx="107827" cy="108491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2"/>
          <p:cNvSpPr/>
          <p:nvPr/>
        </p:nvSpPr>
        <p:spPr>
          <a:xfrm>
            <a:off x="8116751" y="2612856"/>
            <a:ext cx="140247" cy="141086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2"/>
          <p:cNvSpPr/>
          <p:nvPr/>
        </p:nvSpPr>
        <p:spPr>
          <a:xfrm>
            <a:off x="8116751" y="3179055"/>
            <a:ext cx="140247" cy="140224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2"/>
          <p:cNvSpPr/>
          <p:nvPr/>
        </p:nvSpPr>
        <p:spPr>
          <a:xfrm rot="-1685758">
            <a:off x="7659553" y="3054559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2"/>
          <p:cNvSpPr/>
          <p:nvPr/>
        </p:nvSpPr>
        <p:spPr>
          <a:xfrm>
            <a:off x="1167876" y="2984968"/>
            <a:ext cx="140247" cy="140224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2"/>
          <p:cNvSpPr/>
          <p:nvPr/>
        </p:nvSpPr>
        <p:spPr>
          <a:xfrm rot="-1685758">
            <a:off x="933116" y="2706509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2"/>
          <p:cNvSpPr/>
          <p:nvPr/>
        </p:nvSpPr>
        <p:spPr>
          <a:xfrm>
            <a:off x="706061" y="1314287"/>
            <a:ext cx="80847" cy="80847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9" name="Google Shape;419;p32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420" name="Google Shape;420;p32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50"/>
          <p:cNvSpPr txBox="1"/>
          <p:nvPr>
            <p:ph type="title"/>
          </p:nvPr>
        </p:nvSpPr>
        <p:spPr>
          <a:xfrm>
            <a:off x="1485550" y="1078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Fuentes de información y recolección de datos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</p:txBody>
      </p:sp>
      <p:graphicFrame>
        <p:nvGraphicFramePr>
          <p:cNvPr id="1401" name="Google Shape;1401;p50"/>
          <p:cNvGraphicFramePr/>
          <p:nvPr/>
        </p:nvGraphicFramePr>
        <p:xfrm>
          <a:off x="1561750" y="15205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{149F9273-C3EC-40E4-935E-7DB59E311BB2}</a:tableStyleId>
              </a:tblPr>
              <a:tblGrid>
                <a:gridCol w="1715425"/>
                <a:gridCol w="3514750"/>
                <a:gridCol w="1637750"/>
              </a:tblGrid>
              <a:tr h="594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Componente</a:t>
                      </a:r>
                      <a:endParaRPr sz="2700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lt2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Fuente</a:t>
                      </a:r>
                      <a:endParaRPr sz="2700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dk2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70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recolección</a:t>
                      </a:r>
                      <a:endParaRPr sz="2700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dk2"/>
                        </a:gs>
                      </a:gsLst>
                      <a:lin ang="5400700" scaled="0"/>
                    </a:gradFill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Acceso a la información desde el gobierno</a:t>
                      </a:r>
                      <a:endParaRPr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Descarga de las bases de datos de SAI en la PNT del periodo del 1° de julio de 2022 al 30 de junio de 2023.</a:t>
                      </a:r>
                      <a:endParaRPr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Agosto a noviembre 2023</a:t>
                      </a:r>
                      <a:endParaRPr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Transparencia activa</a:t>
                      </a:r>
                      <a:endParaRPr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Descarga de las bases de datos de las Obligaciones de Transparencia disponibles en la PNT del segundo trimestre 2023.</a:t>
                      </a:r>
                      <a:endParaRPr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Octubre y noviembre 2023</a:t>
                      </a:r>
                      <a:endParaRPr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Datos abiertos</a:t>
                      </a:r>
                      <a:endParaRPr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Búsqueda en Google y plataformas locales de datos abiertos.</a:t>
                      </a:r>
                      <a:endParaRPr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Septiembre y octubre 2023</a:t>
                      </a:r>
                      <a:endParaRPr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402" name="Google Shape;1402;p50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1403" name="Google Shape;1403;p50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50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2" name="Google Shape;1412;p50">
            <a:hlinkClick action="ppaction://hlinksldjump" r:id="rId3"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3" name="Google Shape;1413;p50"/>
          <p:cNvSpPr txBox="1"/>
          <p:nvPr>
            <p:ph type="title"/>
          </p:nvPr>
        </p:nvSpPr>
        <p:spPr>
          <a:xfrm rot="-5400000">
            <a:off x="-363225" y="2819200"/>
            <a:ext cx="3062700" cy="60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TRANSPARENCIA DESDE LA PERSPECTIVA</a:t>
            </a:r>
            <a:r>
              <a:rPr lang="en" sz="2400">
                <a:solidFill>
                  <a:schemeClr val="lt2"/>
                </a:solidFill>
              </a:rPr>
              <a:t> GUBERNAMENTAL</a:t>
            </a:r>
            <a:endParaRPr sz="2400">
              <a:solidFill>
                <a:schemeClr val="lt2"/>
              </a:solidFill>
            </a:endParaRPr>
          </a:p>
        </p:txBody>
      </p:sp>
      <p:sp>
        <p:nvSpPr>
          <p:cNvPr id="1414" name="Google Shape;1414;p50"/>
          <p:cNvSpPr txBox="1"/>
          <p:nvPr/>
        </p:nvSpPr>
        <p:spPr>
          <a:xfrm>
            <a:off x="320300" y="454875"/>
            <a:ext cx="8429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rPr>
              <a:t>Transparencia</a:t>
            </a:r>
            <a:r>
              <a:rPr lang="en" sz="3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"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desde la perspectiva </a:t>
            </a:r>
            <a:r>
              <a:rPr lang="en" sz="3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rPr>
              <a:t>gubernamental</a:t>
            </a:r>
            <a:endParaRPr/>
          </a:p>
        </p:txBody>
      </p:sp>
      <p:grpSp>
        <p:nvGrpSpPr>
          <p:cNvPr id="1415" name="Google Shape;1415;p50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1416" name="Google Shape;1416;p50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50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50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5" name="Google Shape;1425;p50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6" name="Google Shape;1426;p50">
            <a:hlinkClick action="ppaction://hlinksldjump" r:id="rId4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427" name="Google Shape;1427;p50">
            <a:hlinkClick action="ppaction://hlinksldjump" r:id="rId5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428" name="Google Shape;1428;p50">
            <a:hlinkClick action="ppaction://hlinksldjump" r:id="rId6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429" name="Google Shape;1429;p50">
            <a:hlinkClick action="ppaction://hlinksldjump" r:id="rId7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51"/>
          <p:cNvSpPr txBox="1"/>
          <p:nvPr>
            <p:ph type="title"/>
          </p:nvPr>
        </p:nvSpPr>
        <p:spPr>
          <a:xfrm>
            <a:off x="714300" y="2332288"/>
            <a:ext cx="22305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Acceso a la información</a:t>
            </a:r>
            <a:endParaRPr sz="2500"/>
          </a:p>
        </p:txBody>
      </p:sp>
      <p:sp>
        <p:nvSpPr>
          <p:cNvPr id="1435" name="Google Shape;1435;p51"/>
          <p:cNvSpPr txBox="1"/>
          <p:nvPr>
            <p:ph idx="1" type="subTitle"/>
          </p:nvPr>
        </p:nvSpPr>
        <p:spPr>
          <a:xfrm>
            <a:off x="638100" y="3055300"/>
            <a:ext cx="2325000" cy="7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 los SO </a:t>
            </a:r>
            <a:r>
              <a:rPr b="1" lang="en">
                <a:solidFill>
                  <a:schemeClr val="lt2"/>
                </a:solidFill>
              </a:rPr>
              <a:t>responden </a:t>
            </a:r>
            <a:r>
              <a:rPr lang="en"/>
              <a:t>a las </a:t>
            </a:r>
            <a:r>
              <a:rPr b="1" lang="en">
                <a:solidFill>
                  <a:schemeClr val="lt2"/>
                </a:solidFill>
              </a:rPr>
              <a:t>solicitudes de acceso a la información</a:t>
            </a:r>
            <a:r>
              <a:rPr lang="en"/>
              <a:t> apegándose a los </a:t>
            </a:r>
            <a:r>
              <a:rPr b="1" lang="en"/>
              <a:t>requisitos </a:t>
            </a:r>
            <a:r>
              <a:rPr lang="en"/>
              <a:t>de ley.</a:t>
            </a:r>
            <a:endParaRPr/>
          </a:p>
        </p:txBody>
      </p:sp>
      <p:cxnSp>
        <p:nvCxnSpPr>
          <p:cNvPr id="1436" name="Google Shape;1436;p51"/>
          <p:cNvCxnSpPr/>
          <p:nvPr/>
        </p:nvCxnSpPr>
        <p:spPr>
          <a:xfrm>
            <a:off x="736350" y="3035913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7" name="Google Shape;1437;p51"/>
          <p:cNvSpPr txBox="1"/>
          <p:nvPr>
            <p:ph idx="6"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Transparencia desde la perspectiva gubernamental</a:t>
            </a:r>
            <a:endParaRPr sz="3200"/>
          </a:p>
        </p:txBody>
      </p:sp>
      <p:sp>
        <p:nvSpPr>
          <p:cNvPr id="1438" name="Google Shape;1438;p51"/>
          <p:cNvSpPr/>
          <p:nvPr/>
        </p:nvSpPr>
        <p:spPr>
          <a:xfrm>
            <a:off x="1391278" y="1292451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9" name="Google Shape;1439;p51"/>
          <p:cNvSpPr/>
          <p:nvPr/>
        </p:nvSpPr>
        <p:spPr>
          <a:xfrm>
            <a:off x="8669588" y="1413231"/>
            <a:ext cx="107827" cy="107819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0" name="Google Shape;1440;p51"/>
          <p:cNvSpPr/>
          <p:nvPr/>
        </p:nvSpPr>
        <p:spPr>
          <a:xfrm rot="-1685758">
            <a:off x="8354266" y="1302722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1" name="Google Shape;1441;p51"/>
          <p:cNvSpPr/>
          <p:nvPr/>
        </p:nvSpPr>
        <p:spPr>
          <a:xfrm rot="7201932">
            <a:off x="8122562" y="766515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2" name="Google Shape;1442;p51"/>
          <p:cNvSpPr/>
          <p:nvPr/>
        </p:nvSpPr>
        <p:spPr>
          <a:xfrm>
            <a:off x="8665738" y="553460"/>
            <a:ext cx="213431" cy="213401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3" name="Google Shape;1443;p51"/>
          <p:cNvSpPr/>
          <p:nvPr/>
        </p:nvSpPr>
        <p:spPr>
          <a:xfrm>
            <a:off x="8561763" y="1050650"/>
            <a:ext cx="107827" cy="108491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44" name="Google Shape;1444;p51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5" name="Google Shape;1445;p51"/>
          <p:cNvCxnSpPr/>
          <p:nvPr/>
        </p:nvCxnSpPr>
        <p:spPr>
          <a:xfrm>
            <a:off x="706050" y="46806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446" name="Google Shape;1446;p51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1447" name="Google Shape;1447;p51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51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51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51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51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51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51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51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51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6" name="Google Shape;1456;p51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7" name="Google Shape;1457;p51"/>
          <p:cNvSpPr txBox="1"/>
          <p:nvPr/>
        </p:nvSpPr>
        <p:spPr>
          <a:xfrm>
            <a:off x="4239800" y="1719975"/>
            <a:ext cx="40449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Responder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todas las solicitudes de acceso a la información conforme a los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tiempos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 Ley.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458" name="Google Shape;1458;p51"/>
          <p:cNvSpPr txBox="1"/>
          <p:nvPr/>
        </p:nvSpPr>
        <p:spPr>
          <a:xfrm>
            <a:off x="4239800" y="2558175"/>
            <a:ext cx="40449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Evitar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el uso de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prórrogas.</a:t>
            </a:r>
            <a:endParaRPr b="1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459" name="Google Shape;1459;p51"/>
          <p:cNvSpPr txBox="1"/>
          <p:nvPr/>
        </p:nvSpPr>
        <p:spPr>
          <a:xfrm>
            <a:off x="4239800" y="3396375"/>
            <a:ext cx="40449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Evitar modificar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la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modalidad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en la cual el solicitante requirió la información.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1460" name="Google Shape;1460;p51"/>
          <p:cNvGrpSpPr/>
          <p:nvPr/>
        </p:nvGrpSpPr>
        <p:grpSpPr>
          <a:xfrm>
            <a:off x="3729428" y="1883881"/>
            <a:ext cx="436197" cy="311293"/>
            <a:chOff x="5216456" y="3725484"/>
            <a:chExt cx="356195" cy="265631"/>
          </a:xfrm>
        </p:grpSpPr>
        <p:sp>
          <p:nvSpPr>
            <p:cNvPr id="1461" name="Google Shape;1461;p51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51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3" name="Google Shape;1463;p51"/>
          <p:cNvGrpSpPr/>
          <p:nvPr/>
        </p:nvGrpSpPr>
        <p:grpSpPr>
          <a:xfrm>
            <a:off x="3709257" y="2539181"/>
            <a:ext cx="476519" cy="491291"/>
            <a:chOff x="2216956" y="1510503"/>
            <a:chExt cx="318721" cy="345615"/>
          </a:xfrm>
        </p:grpSpPr>
        <p:sp>
          <p:nvSpPr>
            <p:cNvPr id="1464" name="Google Shape;1464;p51"/>
            <p:cNvSpPr/>
            <p:nvPr/>
          </p:nvSpPr>
          <p:spPr>
            <a:xfrm>
              <a:off x="2386724" y="1510503"/>
              <a:ext cx="142524" cy="151594"/>
            </a:xfrm>
            <a:custGeom>
              <a:rect b="b" l="l" r="r" t="t"/>
              <a:pathLst>
                <a:path extrusionOk="0" h="4763" w="4478">
                  <a:moveTo>
                    <a:pt x="2315" y="1"/>
                  </a:moveTo>
                  <a:cubicBezTo>
                    <a:pt x="2179" y="1"/>
                    <a:pt x="2042" y="13"/>
                    <a:pt x="1906" y="36"/>
                  </a:cubicBezTo>
                  <a:cubicBezTo>
                    <a:pt x="1334" y="155"/>
                    <a:pt x="846" y="488"/>
                    <a:pt x="513" y="964"/>
                  </a:cubicBezTo>
                  <a:cubicBezTo>
                    <a:pt x="1" y="1738"/>
                    <a:pt x="25" y="2727"/>
                    <a:pt x="572" y="3465"/>
                  </a:cubicBezTo>
                  <a:lnTo>
                    <a:pt x="537" y="4596"/>
                  </a:lnTo>
                  <a:cubicBezTo>
                    <a:pt x="537" y="4655"/>
                    <a:pt x="560" y="4703"/>
                    <a:pt x="608" y="4727"/>
                  </a:cubicBezTo>
                  <a:cubicBezTo>
                    <a:pt x="632" y="4739"/>
                    <a:pt x="667" y="4763"/>
                    <a:pt x="691" y="4763"/>
                  </a:cubicBezTo>
                  <a:cubicBezTo>
                    <a:pt x="727" y="4763"/>
                    <a:pt x="739" y="4763"/>
                    <a:pt x="775" y="4739"/>
                  </a:cubicBezTo>
                  <a:lnTo>
                    <a:pt x="1799" y="4263"/>
                  </a:lnTo>
                  <a:cubicBezTo>
                    <a:pt x="1980" y="4308"/>
                    <a:pt x="2163" y="4331"/>
                    <a:pt x="2344" y="4331"/>
                  </a:cubicBezTo>
                  <a:cubicBezTo>
                    <a:pt x="3055" y="4331"/>
                    <a:pt x="3734" y="3986"/>
                    <a:pt x="4132" y="3370"/>
                  </a:cubicBezTo>
                  <a:cubicBezTo>
                    <a:pt x="4323" y="3096"/>
                    <a:pt x="4430" y="2774"/>
                    <a:pt x="4477" y="2453"/>
                  </a:cubicBezTo>
                  <a:cubicBezTo>
                    <a:pt x="4477" y="2358"/>
                    <a:pt x="4418" y="2274"/>
                    <a:pt x="4335" y="2262"/>
                  </a:cubicBezTo>
                  <a:cubicBezTo>
                    <a:pt x="4320" y="2259"/>
                    <a:pt x="4307" y="2257"/>
                    <a:pt x="4294" y="2257"/>
                  </a:cubicBezTo>
                  <a:cubicBezTo>
                    <a:pt x="4219" y="2257"/>
                    <a:pt x="4164" y="2312"/>
                    <a:pt x="4144" y="2393"/>
                  </a:cubicBezTo>
                  <a:cubicBezTo>
                    <a:pt x="4120" y="2667"/>
                    <a:pt x="4013" y="2941"/>
                    <a:pt x="3846" y="3179"/>
                  </a:cubicBezTo>
                  <a:cubicBezTo>
                    <a:pt x="3504" y="3697"/>
                    <a:pt x="2932" y="3992"/>
                    <a:pt x="2326" y="3992"/>
                  </a:cubicBezTo>
                  <a:cubicBezTo>
                    <a:pt x="2151" y="3992"/>
                    <a:pt x="1974" y="3968"/>
                    <a:pt x="1799" y="3917"/>
                  </a:cubicBezTo>
                  <a:cubicBezTo>
                    <a:pt x="1789" y="3914"/>
                    <a:pt x="1779" y="3913"/>
                    <a:pt x="1770" y="3913"/>
                  </a:cubicBezTo>
                  <a:cubicBezTo>
                    <a:pt x="1744" y="3913"/>
                    <a:pt x="1718" y="3924"/>
                    <a:pt x="1691" y="3941"/>
                  </a:cubicBezTo>
                  <a:lnTo>
                    <a:pt x="858" y="4322"/>
                  </a:lnTo>
                  <a:lnTo>
                    <a:pt x="906" y="3405"/>
                  </a:lnTo>
                  <a:cubicBezTo>
                    <a:pt x="906" y="3358"/>
                    <a:pt x="894" y="3334"/>
                    <a:pt x="870" y="3298"/>
                  </a:cubicBezTo>
                  <a:cubicBezTo>
                    <a:pt x="370" y="2679"/>
                    <a:pt x="334" y="1798"/>
                    <a:pt x="787" y="1131"/>
                  </a:cubicBezTo>
                  <a:cubicBezTo>
                    <a:pt x="1048" y="714"/>
                    <a:pt x="1489" y="441"/>
                    <a:pt x="1965" y="333"/>
                  </a:cubicBezTo>
                  <a:cubicBezTo>
                    <a:pt x="2084" y="313"/>
                    <a:pt x="2203" y="303"/>
                    <a:pt x="2321" y="303"/>
                  </a:cubicBezTo>
                  <a:cubicBezTo>
                    <a:pt x="2686" y="303"/>
                    <a:pt x="3040" y="403"/>
                    <a:pt x="3346" y="619"/>
                  </a:cubicBezTo>
                  <a:cubicBezTo>
                    <a:pt x="3763" y="905"/>
                    <a:pt x="4049" y="1322"/>
                    <a:pt x="4132" y="1822"/>
                  </a:cubicBezTo>
                  <a:cubicBezTo>
                    <a:pt x="4143" y="1909"/>
                    <a:pt x="4224" y="1966"/>
                    <a:pt x="4292" y="1966"/>
                  </a:cubicBezTo>
                  <a:cubicBezTo>
                    <a:pt x="4298" y="1966"/>
                    <a:pt x="4305" y="1966"/>
                    <a:pt x="4311" y="1965"/>
                  </a:cubicBezTo>
                  <a:cubicBezTo>
                    <a:pt x="4406" y="1941"/>
                    <a:pt x="4466" y="1857"/>
                    <a:pt x="4442" y="1786"/>
                  </a:cubicBezTo>
                  <a:cubicBezTo>
                    <a:pt x="4347" y="1203"/>
                    <a:pt x="4013" y="714"/>
                    <a:pt x="3525" y="369"/>
                  </a:cubicBezTo>
                  <a:cubicBezTo>
                    <a:pt x="3164" y="117"/>
                    <a:pt x="2742" y="1"/>
                    <a:pt x="2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51"/>
            <p:cNvSpPr/>
            <p:nvPr/>
          </p:nvSpPr>
          <p:spPr>
            <a:xfrm>
              <a:off x="2216956" y="1538543"/>
              <a:ext cx="318721" cy="317575"/>
            </a:xfrm>
            <a:custGeom>
              <a:rect b="b" l="l" r="r" t="t"/>
              <a:pathLst>
                <a:path extrusionOk="0" h="9978" w="10014">
                  <a:moveTo>
                    <a:pt x="3787" y="1191"/>
                  </a:moveTo>
                  <a:lnTo>
                    <a:pt x="4763" y="2179"/>
                  </a:lnTo>
                  <a:cubicBezTo>
                    <a:pt x="5347" y="2762"/>
                    <a:pt x="5466" y="3667"/>
                    <a:pt x="5037" y="4382"/>
                  </a:cubicBezTo>
                  <a:cubicBezTo>
                    <a:pt x="4989" y="4441"/>
                    <a:pt x="5001" y="4525"/>
                    <a:pt x="5061" y="4572"/>
                  </a:cubicBezTo>
                  <a:lnTo>
                    <a:pt x="5394" y="4906"/>
                  </a:lnTo>
                  <a:cubicBezTo>
                    <a:pt x="5423" y="4934"/>
                    <a:pt x="5465" y="4950"/>
                    <a:pt x="5507" y="4950"/>
                  </a:cubicBezTo>
                  <a:cubicBezTo>
                    <a:pt x="5534" y="4950"/>
                    <a:pt x="5561" y="4943"/>
                    <a:pt x="5585" y="4929"/>
                  </a:cubicBezTo>
                  <a:cubicBezTo>
                    <a:pt x="5873" y="4756"/>
                    <a:pt x="6191" y="4673"/>
                    <a:pt x="6506" y="4673"/>
                  </a:cubicBezTo>
                  <a:cubicBezTo>
                    <a:pt x="6972" y="4673"/>
                    <a:pt x="7432" y="4855"/>
                    <a:pt x="7787" y="5203"/>
                  </a:cubicBezTo>
                  <a:lnTo>
                    <a:pt x="8776" y="6179"/>
                  </a:lnTo>
                  <a:lnTo>
                    <a:pt x="6228" y="8727"/>
                  </a:lnTo>
                  <a:lnTo>
                    <a:pt x="5239" y="7751"/>
                  </a:lnTo>
                  <a:cubicBezTo>
                    <a:pt x="5025" y="7525"/>
                    <a:pt x="4870" y="7251"/>
                    <a:pt x="4787" y="6953"/>
                  </a:cubicBezTo>
                  <a:cubicBezTo>
                    <a:pt x="4644" y="6477"/>
                    <a:pt x="4728" y="5965"/>
                    <a:pt x="4978" y="5548"/>
                  </a:cubicBezTo>
                  <a:cubicBezTo>
                    <a:pt x="5025" y="5489"/>
                    <a:pt x="5001" y="5394"/>
                    <a:pt x="4942" y="5346"/>
                  </a:cubicBezTo>
                  <a:lnTo>
                    <a:pt x="4620" y="5025"/>
                  </a:lnTo>
                  <a:cubicBezTo>
                    <a:pt x="4589" y="4993"/>
                    <a:pt x="4541" y="4977"/>
                    <a:pt x="4495" y="4977"/>
                  </a:cubicBezTo>
                  <a:cubicBezTo>
                    <a:pt x="4472" y="4977"/>
                    <a:pt x="4450" y="4981"/>
                    <a:pt x="4430" y="4989"/>
                  </a:cubicBezTo>
                  <a:cubicBezTo>
                    <a:pt x="4137" y="5164"/>
                    <a:pt x="3815" y="5250"/>
                    <a:pt x="3496" y="5250"/>
                  </a:cubicBezTo>
                  <a:cubicBezTo>
                    <a:pt x="3034" y="5250"/>
                    <a:pt x="2579" y="5072"/>
                    <a:pt x="2227" y="4727"/>
                  </a:cubicBezTo>
                  <a:lnTo>
                    <a:pt x="1239" y="3739"/>
                  </a:lnTo>
                  <a:lnTo>
                    <a:pt x="3787" y="1191"/>
                  </a:lnTo>
                  <a:close/>
                  <a:moveTo>
                    <a:pt x="9288" y="6120"/>
                  </a:moveTo>
                  <a:lnTo>
                    <a:pt x="9633" y="6465"/>
                  </a:lnTo>
                  <a:lnTo>
                    <a:pt x="6513" y="9585"/>
                  </a:lnTo>
                  <a:lnTo>
                    <a:pt x="6168" y="9251"/>
                  </a:lnTo>
                  <a:lnTo>
                    <a:pt x="9109" y="6299"/>
                  </a:lnTo>
                  <a:lnTo>
                    <a:pt x="9288" y="6120"/>
                  </a:lnTo>
                  <a:close/>
                  <a:moveTo>
                    <a:pt x="3525" y="0"/>
                  </a:moveTo>
                  <a:cubicBezTo>
                    <a:pt x="3489" y="0"/>
                    <a:pt x="3442" y="24"/>
                    <a:pt x="3406" y="48"/>
                  </a:cubicBezTo>
                  <a:lnTo>
                    <a:pt x="2180" y="1286"/>
                  </a:lnTo>
                  <a:cubicBezTo>
                    <a:pt x="2120" y="1346"/>
                    <a:pt x="2120" y="1453"/>
                    <a:pt x="2180" y="1512"/>
                  </a:cubicBezTo>
                  <a:cubicBezTo>
                    <a:pt x="2209" y="1542"/>
                    <a:pt x="2248" y="1557"/>
                    <a:pt x="2287" y="1557"/>
                  </a:cubicBezTo>
                  <a:cubicBezTo>
                    <a:pt x="2325" y="1557"/>
                    <a:pt x="2364" y="1542"/>
                    <a:pt x="2394" y="1512"/>
                  </a:cubicBezTo>
                  <a:lnTo>
                    <a:pt x="3525" y="381"/>
                  </a:lnTo>
                  <a:lnTo>
                    <a:pt x="3870" y="715"/>
                  </a:lnTo>
                  <a:lnTo>
                    <a:pt x="3692" y="893"/>
                  </a:lnTo>
                  <a:lnTo>
                    <a:pt x="929" y="3667"/>
                  </a:lnTo>
                  <a:lnTo>
                    <a:pt x="751" y="3846"/>
                  </a:lnTo>
                  <a:lnTo>
                    <a:pt x="406" y="3501"/>
                  </a:lnTo>
                  <a:lnTo>
                    <a:pt x="1953" y="1953"/>
                  </a:lnTo>
                  <a:cubicBezTo>
                    <a:pt x="2013" y="1893"/>
                    <a:pt x="2013" y="1786"/>
                    <a:pt x="1953" y="1727"/>
                  </a:cubicBezTo>
                  <a:cubicBezTo>
                    <a:pt x="1924" y="1697"/>
                    <a:pt x="1882" y="1682"/>
                    <a:pt x="1840" y="1682"/>
                  </a:cubicBezTo>
                  <a:cubicBezTo>
                    <a:pt x="1799" y="1682"/>
                    <a:pt x="1757" y="1697"/>
                    <a:pt x="1727" y="1727"/>
                  </a:cubicBezTo>
                  <a:lnTo>
                    <a:pt x="60" y="3393"/>
                  </a:lnTo>
                  <a:cubicBezTo>
                    <a:pt x="1" y="3453"/>
                    <a:pt x="1" y="3560"/>
                    <a:pt x="60" y="3620"/>
                  </a:cubicBezTo>
                  <a:lnTo>
                    <a:pt x="632" y="4191"/>
                  </a:lnTo>
                  <a:cubicBezTo>
                    <a:pt x="656" y="4215"/>
                    <a:pt x="703" y="4227"/>
                    <a:pt x="751" y="4227"/>
                  </a:cubicBezTo>
                  <a:cubicBezTo>
                    <a:pt x="787" y="4227"/>
                    <a:pt x="834" y="4215"/>
                    <a:pt x="870" y="4191"/>
                  </a:cubicBezTo>
                  <a:lnTo>
                    <a:pt x="1048" y="4013"/>
                  </a:lnTo>
                  <a:lnTo>
                    <a:pt x="2025" y="4989"/>
                  </a:lnTo>
                  <a:cubicBezTo>
                    <a:pt x="2430" y="5394"/>
                    <a:pt x="2971" y="5607"/>
                    <a:pt x="3517" y="5607"/>
                  </a:cubicBezTo>
                  <a:cubicBezTo>
                    <a:pt x="3854" y="5607"/>
                    <a:pt x="4192" y="5526"/>
                    <a:pt x="4501" y="5358"/>
                  </a:cubicBezTo>
                  <a:lnTo>
                    <a:pt x="4644" y="5513"/>
                  </a:lnTo>
                  <a:cubicBezTo>
                    <a:pt x="4394" y="5989"/>
                    <a:pt x="4335" y="6537"/>
                    <a:pt x="4477" y="7061"/>
                  </a:cubicBezTo>
                  <a:cubicBezTo>
                    <a:pt x="4573" y="7406"/>
                    <a:pt x="4763" y="7727"/>
                    <a:pt x="5013" y="7977"/>
                  </a:cubicBezTo>
                  <a:lnTo>
                    <a:pt x="6001" y="8966"/>
                  </a:lnTo>
                  <a:lnTo>
                    <a:pt x="5823" y="9144"/>
                  </a:lnTo>
                  <a:cubicBezTo>
                    <a:pt x="5763" y="9204"/>
                    <a:pt x="5763" y="9311"/>
                    <a:pt x="5823" y="9370"/>
                  </a:cubicBezTo>
                  <a:lnTo>
                    <a:pt x="6394" y="9930"/>
                  </a:lnTo>
                  <a:cubicBezTo>
                    <a:pt x="6418" y="9966"/>
                    <a:pt x="6466" y="9978"/>
                    <a:pt x="6513" y="9978"/>
                  </a:cubicBezTo>
                  <a:cubicBezTo>
                    <a:pt x="6549" y="9978"/>
                    <a:pt x="6585" y="9966"/>
                    <a:pt x="6633" y="9930"/>
                  </a:cubicBezTo>
                  <a:lnTo>
                    <a:pt x="9978" y="6584"/>
                  </a:lnTo>
                  <a:cubicBezTo>
                    <a:pt x="10014" y="6525"/>
                    <a:pt x="10014" y="6418"/>
                    <a:pt x="9966" y="6358"/>
                  </a:cubicBezTo>
                  <a:lnTo>
                    <a:pt x="9395" y="5798"/>
                  </a:lnTo>
                  <a:cubicBezTo>
                    <a:pt x="9365" y="5769"/>
                    <a:pt x="9323" y="5754"/>
                    <a:pt x="9282" y="5754"/>
                  </a:cubicBezTo>
                  <a:cubicBezTo>
                    <a:pt x="9240" y="5754"/>
                    <a:pt x="9198" y="5769"/>
                    <a:pt x="9169" y="5798"/>
                  </a:cubicBezTo>
                  <a:lnTo>
                    <a:pt x="8990" y="5977"/>
                  </a:lnTo>
                  <a:lnTo>
                    <a:pt x="8014" y="4989"/>
                  </a:lnTo>
                  <a:cubicBezTo>
                    <a:pt x="7609" y="4585"/>
                    <a:pt x="7069" y="4375"/>
                    <a:pt x="6524" y="4375"/>
                  </a:cubicBezTo>
                  <a:cubicBezTo>
                    <a:pt x="6186" y="4375"/>
                    <a:pt x="5847" y="4456"/>
                    <a:pt x="5537" y="4620"/>
                  </a:cubicBezTo>
                  <a:lnTo>
                    <a:pt x="5394" y="4465"/>
                  </a:lnTo>
                  <a:cubicBezTo>
                    <a:pt x="5823" y="3655"/>
                    <a:pt x="5668" y="2655"/>
                    <a:pt x="5013" y="2000"/>
                  </a:cubicBezTo>
                  <a:lnTo>
                    <a:pt x="4037" y="1012"/>
                  </a:lnTo>
                  <a:lnTo>
                    <a:pt x="4216" y="834"/>
                  </a:lnTo>
                  <a:cubicBezTo>
                    <a:pt x="4275" y="774"/>
                    <a:pt x="4275" y="679"/>
                    <a:pt x="4216" y="619"/>
                  </a:cubicBezTo>
                  <a:lnTo>
                    <a:pt x="3644" y="48"/>
                  </a:lnTo>
                  <a:cubicBezTo>
                    <a:pt x="3620" y="24"/>
                    <a:pt x="3573" y="0"/>
                    <a:pt x="3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51"/>
            <p:cNvSpPr/>
            <p:nvPr/>
          </p:nvSpPr>
          <p:spPr>
            <a:xfrm>
              <a:off x="2275327" y="1662448"/>
              <a:ext cx="100066" cy="39434"/>
            </a:xfrm>
            <a:custGeom>
              <a:rect b="b" l="l" r="r" t="t"/>
              <a:pathLst>
                <a:path extrusionOk="0" h="1239" w="3144">
                  <a:moveTo>
                    <a:pt x="2632" y="310"/>
                  </a:moveTo>
                  <a:lnTo>
                    <a:pt x="2560" y="417"/>
                  </a:lnTo>
                  <a:cubicBezTo>
                    <a:pt x="2298" y="739"/>
                    <a:pt x="1953" y="917"/>
                    <a:pt x="1596" y="929"/>
                  </a:cubicBezTo>
                  <a:cubicBezTo>
                    <a:pt x="1239" y="929"/>
                    <a:pt x="905" y="774"/>
                    <a:pt x="643" y="477"/>
                  </a:cubicBezTo>
                  <a:cubicBezTo>
                    <a:pt x="643" y="477"/>
                    <a:pt x="584" y="393"/>
                    <a:pt x="512" y="310"/>
                  </a:cubicBezTo>
                  <a:close/>
                  <a:moveTo>
                    <a:pt x="179" y="0"/>
                  </a:moveTo>
                  <a:cubicBezTo>
                    <a:pt x="119" y="0"/>
                    <a:pt x="60" y="24"/>
                    <a:pt x="36" y="84"/>
                  </a:cubicBezTo>
                  <a:cubicBezTo>
                    <a:pt x="0" y="143"/>
                    <a:pt x="12" y="203"/>
                    <a:pt x="48" y="251"/>
                  </a:cubicBezTo>
                  <a:cubicBezTo>
                    <a:pt x="155" y="370"/>
                    <a:pt x="369" y="667"/>
                    <a:pt x="393" y="667"/>
                  </a:cubicBezTo>
                  <a:cubicBezTo>
                    <a:pt x="703" y="1036"/>
                    <a:pt x="1119" y="1239"/>
                    <a:pt x="1560" y="1239"/>
                  </a:cubicBezTo>
                  <a:lnTo>
                    <a:pt x="1596" y="1239"/>
                  </a:lnTo>
                  <a:cubicBezTo>
                    <a:pt x="2060" y="1215"/>
                    <a:pt x="2489" y="1001"/>
                    <a:pt x="2810" y="596"/>
                  </a:cubicBezTo>
                  <a:lnTo>
                    <a:pt x="3096" y="239"/>
                  </a:lnTo>
                  <a:cubicBezTo>
                    <a:pt x="3132" y="203"/>
                    <a:pt x="3144" y="143"/>
                    <a:pt x="3108" y="84"/>
                  </a:cubicBezTo>
                  <a:cubicBezTo>
                    <a:pt x="3084" y="24"/>
                    <a:pt x="3024" y="0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51"/>
            <p:cNvSpPr/>
            <p:nvPr/>
          </p:nvSpPr>
          <p:spPr>
            <a:xfrm>
              <a:off x="2371192" y="1745422"/>
              <a:ext cx="101211" cy="60663"/>
            </a:xfrm>
            <a:custGeom>
              <a:rect b="b" l="l" r="r" t="t"/>
              <a:pathLst>
                <a:path extrusionOk="0" h="1906" w="3180">
                  <a:moveTo>
                    <a:pt x="155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513"/>
                    <a:pt x="239" y="787"/>
                    <a:pt x="274" y="834"/>
                  </a:cubicBezTo>
                  <a:lnTo>
                    <a:pt x="1298" y="1858"/>
                  </a:lnTo>
                  <a:cubicBezTo>
                    <a:pt x="1334" y="1882"/>
                    <a:pt x="1382" y="1906"/>
                    <a:pt x="1429" y="1906"/>
                  </a:cubicBezTo>
                  <a:cubicBezTo>
                    <a:pt x="1465" y="1906"/>
                    <a:pt x="1501" y="1882"/>
                    <a:pt x="1548" y="1858"/>
                  </a:cubicBezTo>
                  <a:lnTo>
                    <a:pt x="3120" y="275"/>
                  </a:lnTo>
                  <a:cubicBezTo>
                    <a:pt x="3168" y="215"/>
                    <a:pt x="3180" y="156"/>
                    <a:pt x="3156" y="96"/>
                  </a:cubicBezTo>
                  <a:cubicBezTo>
                    <a:pt x="3120" y="37"/>
                    <a:pt x="3060" y="1"/>
                    <a:pt x="3001" y="1"/>
                  </a:cubicBezTo>
                  <a:lnTo>
                    <a:pt x="1584" y="1"/>
                  </a:lnTo>
                  <a:cubicBezTo>
                    <a:pt x="1501" y="1"/>
                    <a:pt x="1429" y="72"/>
                    <a:pt x="1429" y="156"/>
                  </a:cubicBezTo>
                  <a:cubicBezTo>
                    <a:pt x="1429" y="251"/>
                    <a:pt x="1501" y="322"/>
                    <a:pt x="1584" y="322"/>
                  </a:cubicBezTo>
                  <a:lnTo>
                    <a:pt x="2620" y="322"/>
                  </a:lnTo>
                  <a:lnTo>
                    <a:pt x="1429" y="1513"/>
                  </a:lnTo>
                  <a:lnTo>
                    <a:pt x="513" y="608"/>
                  </a:lnTo>
                  <a:cubicBezTo>
                    <a:pt x="501" y="596"/>
                    <a:pt x="393" y="489"/>
                    <a:pt x="358" y="322"/>
                  </a:cubicBezTo>
                  <a:lnTo>
                    <a:pt x="965" y="322"/>
                  </a:lnTo>
                  <a:cubicBezTo>
                    <a:pt x="1048" y="322"/>
                    <a:pt x="1132" y="251"/>
                    <a:pt x="1132" y="156"/>
                  </a:cubicBezTo>
                  <a:cubicBezTo>
                    <a:pt x="1132" y="72"/>
                    <a:pt x="1048" y="1"/>
                    <a:pt x="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8" name="Google Shape;1468;p51"/>
          <p:cNvGrpSpPr/>
          <p:nvPr/>
        </p:nvGrpSpPr>
        <p:grpSpPr>
          <a:xfrm>
            <a:off x="3694272" y="3539598"/>
            <a:ext cx="506479" cy="346766"/>
            <a:chOff x="2611458" y="3816374"/>
            <a:chExt cx="426329" cy="332375"/>
          </a:xfrm>
        </p:grpSpPr>
        <p:sp>
          <p:nvSpPr>
            <p:cNvPr id="1469" name="Google Shape;1469;p51"/>
            <p:cNvSpPr/>
            <p:nvPr/>
          </p:nvSpPr>
          <p:spPr>
            <a:xfrm>
              <a:off x="2611458" y="3816374"/>
              <a:ext cx="426329" cy="332375"/>
            </a:xfrm>
            <a:custGeom>
              <a:rect b="b" l="l" r="r" t="t"/>
              <a:pathLst>
                <a:path extrusionOk="0" h="10443" w="13395">
                  <a:moveTo>
                    <a:pt x="13002" y="429"/>
                  </a:moveTo>
                  <a:lnTo>
                    <a:pt x="12966" y="846"/>
                  </a:lnTo>
                  <a:lnTo>
                    <a:pt x="11418" y="846"/>
                  </a:lnTo>
                  <a:cubicBezTo>
                    <a:pt x="11299" y="846"/>
                    <a:pt x="11216" y="929"/>
                    <a:pt x="11216" y="1048"/>
                  </a:cubicBezTo>
                  <a:cubicBezTo>
                    <a:pt x="11216" y="1167"/>
                    <a:pt x="11299" y="1263"/>
                    <a:pt x="11418" y="1263"/>
                  </a:cubicBezTo>
                  <a:lnTo>
                    <a:pt x="12633" y="1263"/>
                  </a:lnTo>
                  <a:lnTo>
                    <a:pt x="12633" y="7501"/>
                  </a:lnTo>
                  <a:lnTo>
                    <a:pt x="5429" y="7501"/>
                  </a:lnTo>
                  <a:lnTo>
                    <a:pt x="5429" y="7287"/>
                  </a:lnTo>
                  <a:cubicBezTo>
                    <a:pt x="5429" y="7168"/>
                    <a:pt x="5334" y="7085"/>
                    <a:pt x="5215" y="7085"/>
                  </a:cubicBezTo>
                  <a:lnTo>
                    <a:pt x="4870" y="7085"/>
                  </a:lnTo>
                  <a:cubicBezTo>
                    <a:pt x="4834" y="6942"/>
                    <a:pt x="4786" y="6811"/>
                    <a:pt x="4715" y="6692"/>
                  </a:cubicBezTo>
                  <a:lnTo>
                    <a:pt x="4953" y="6454"/>
                  </a:lnTo>
                  <a:cubicBezTo>
                    <a:pt x="5036" y="6358"/>
                    <a:pt x="5036" y="6227"/>
                    <a:pt x="4953" y="6156"/>
                  </a:cubicBezTo>
                  <a:lnTo>
                    <a:pt x="4310" y="5513"/>
                  </a:lnTo>
                  <a:cubicBezTo>
                    <a:pt x="4263" y="5477"/>
                    <a:pt x="4215" y="5454"/>
                    <a:pt x="4155" y="5454"/>
                  </a:cubicBezTo>
                  <a:cubicBezTo>
                    <a:pt x="4096" y="5454"/>
                    <a:pt x="4060" y="5477"/>
                    <a:pt x="4013" y="5513"/>
                  </a:cubicBezTo>
                  <a:lnTo>
                    <a:pt x="3774" y="5751"/>
                  </a:lnTo>
                  <a:cubicBezTo>
                    <a:pt x="3655" y="5692"/>
                    <a:pt x="3524" y="5632"/>
                    <a:pt x="3382" y="5596"/>
                  </a:cubicBezTo>
                  <a:lnTo>
                    <a:pt x="3382" y="5251"/>
                  </a:lnTo>
                  <a:cubicBezTo>
                    <a:pt x="3382" y="5132"/>
                    <a:pt x="3298" y="5037"/>
                    <a:pt x="3179" y="5037"/>
                  </a:cubicBezTo>
                  <a:lnTo>
                    <a:pt x="2655" y="5037"/>
                  </a:lnTo>
                  <a:lnTo>
                    <a:pt x="2655" y="1274"/>
                  </a:lnTo>
                  <a:lnTo>
                    <a:pt x="10704" y="1274"/>
                  </a:lnTo>
                  <a:cubicBezTo>
                    <a:pt x="10823" y="1274"/>
                    <a:pt x="10918" y="1191"/>
                    <a:pt x="10918" y="1072"/>
                  </a:cubicBezTo>
                  <a:cubicBezTo>
                    <a:pt x="10918" y="953"/>
                    <a:pt x="10823" y="858"/>
                    <a:pt x="10704" y="858"/>
                  </a:cubicBezTo>
                  <a:lnTo>
                    <a:pt x="2310" y="858"/>
                  </a:lnTo>
                  <a:lnTo>
                    <a:pt x="2310" y="429"/>
                  </a:lnTo>
                  <a:close/>
                  <a:moveTo>
                    <a:pt x="12966" y="7918"/>
                  </a:moveTo>
                  <a:lnTo>
                    <a:pt x="12966" y="8347"/>
                  </a:lnTo>
                  <a:lnTo>
                    <a:pt x="5358" y="8347"/>
                  </a:lnTo>
                  <a:cubicBezTo>
                    <a:pt x="5394" y="8299"/>
                    <a:pt x="5417" y="8251"/>
                    <a:pt x="5417" y="8192"/>
                  </a:cubicBezTo>
                  <a:lnTo>
                    <a:pt x="5417" y="7954"/>
                  </a:lnTo>
                  <a:lnTo>
                    <a:pt x="12835" y="7954"/>
                  </a:lnTo>
                  <a:cubicBezTo>
                    <a:pt x="12883" y="7954"/>
                    <a:pt x="12930" y="7942"/>
                    <a:pt x="12954" y="7918"/>
                  </a:cubicBezTo>
                  <a:close/>
                  <a:moveTo>
                    <a:pt x="2953" y="5442"/>
                  </a:moveTo>
                  <a:lnTo>
                    <a:pt x="2953" y="5739"/>
                  </a:lnTo>
                  <a:cubicBezTo>
                    <a:pt x="2953" y="5846"/>
                    <a:pt x="3024" y="5918"/>
                    <a:pt x="3120" y="5954"/>
                  </a:cubicBezTo>
                  <a:cubicBezTo>
                    <a:pt x="3310" y="5989"/>
                    <a:pt x="3501" y="6073"/>
                    <a:pt x="3679" y="6192"/>
                  </a:cubicBezTo>
                  <a:cubicBezTo>
                    <a:pt x="3716" y="6215"/>
                    <a:pt x="3755" y="6225"/>
                    <a:pt x="3793" y="6225"/>
                  </a:cubicBezTo>
                  <a:cubicBezTo>
                    <a:pt x="3853" y="6225"/>
                    <a:pt x="3909" y="6200"/>
                    <a:pt x="3953" y="6156"/>
                  </a:cubicBezTo>
                  <a:lnTo>
                    <a:pt x="4155" y="5954"/>
                  </a:lnTo>
                  <a:lnTo>
                    <a:pt x="4501" y="6287"/>
                  </a:lnTo>
                  <a:lnTo>
                    <a:pt x="4298" y="6501"/>
                  </a:lnTo>
                  <a:cubicBezTo>
                    <a:pt x="4215" y="6573"/>
                    <a:pt x="4203" y="6680"/>
                    <a:pt x="4263" y="6763"/>
                  </a:cubicBezTo>
                  <a:cubicBezTo>
                    <a:pt x="4370" y="6942"/>
                    <a:pt x="4453" y="7144"/>
                    <a:pt x="4501" y="7335"/>
                  </a:cubicBezTo>
                  <a:cubicBezTo>
                    <a:pt x="4513" y="7418"/>
                    <a:pt x="4608" y="7501"/>
                    <a:pt x="4715" y="7501"/>
                  </a:cubicBezTo>
                  <a:lnTo>
                    <a:pt x="5013" y="7501"/>
                  </a:lnTo>
                  <a:lnTo>
                    <a:pt x="5013" y="7990"/>
                  </a:lnTo>
                  <a:lnTo>
                    <a:pt x="4715" y="7990"/>
                  </a:lnTo>
                  <a:cubicBezTo>
                    <a:pt x="4608" y="7990"/>
                    <a:pt x="4525" y="8061"/>
                    <a:pt x="4501" y="8156"/>
                  </a:cubicBezTo>
                  <a:cubicBezTo>
                    <a:pt x="4453" y="8347"/>
                    <a:pt x="4382" y="8537"/>
                    <a:pt x="4263" y="8716"/>
                  </a:cubicBezTo>
                  <a:cubicBezTo>
                    <a:pt x="4203" y="8811"/>
                    <a:pt x="4215" y="8906"/>
                    <a:pt x="4298" y="8990"/>
                  </a:cubicBezTo>
                  <a:lnTo>
                    <a:pt x="4501" y="9192"/>
                  </a:lnTo>
                  <a:lnTo>
                    <a:pt x="4155" y="9537"/>
                  </a:lnTo>
                  <a:lnTo>
                    <a:pt x="3953" y="9323"/>
                  </a:lnTo>
                  <a:cubicBezTo>
                    <a:pt x="3912" y="9282"/>
                    <a:pt x="3860" y="9261"/>
                    <a:pt x="3805" y="9261"/>
                  </a:cubicBezTo>
                  <a:cubicBezTo>
                    <a:pt x="3764" y="9261"/>
                    <a:pt x="3720" y="9273"/>
                    <a:pt x="3679" y="9299"/>
                  </a:cubicBezTo>
                  <a:cubicBezTo>
                    <a:pt x="3501" y="9394"/>
                    <a:pt x="3310" y="9490"/>
                    <a:pt x="3120" y="9537"/>
                  </a:cubicBezTo>
                  <a:cubicBezTo>
                    <a:pt x="3024" y="9549"/>
                    <a:pt x="2953" y="9633"/>
                    <a:pt x="2953" y="9740"/>
                  </a:cubicBezTo>
                  <a:lnTo>
                    <a:pt x="2953" y="10037"/>
                  </a:lnTo>
                  <a:lnTo>
                    <a:pt x="2465" y="10037"/>
                  </a:lnTo>
                  <a:lnTo>
                    <a:pt x="2465" y="9740"/>
                  </a:lnTo>
                  <a:cubicBezTo>
                    <a:pt x="2465" y="9633"/>
                    <a:pt x="2393" y="9561"/>
                    <a:pt x="2298" y="9537"/>
                  </a:cubicBezTo>
                  <a:cubicBezTo>
                    <a:pt x="2108" y="9490"/>
                    <a:pt x="1917" y="9418"/>
                    <a:pt x="1738" y="9299"/>
                  </a:cubicBezTo>
                  <a:cubicBezTo>
                    <a:pt x="1697" y="9273"/>
                    <a:pt x="1654" y="9261"/>
                    <a:pt x="1612" y="9261"/>
                  </a:cubicBezTo>
                  <a:cubicBezTo>
                    <a:pt x="1557" y="9261"/>
                    <a:pt x="1505" y="9282"/>
                    <a:pt x="1465" y="9323"/>
                  </a:cubicBezTo>
                  <a:lnTo>
                    <a:pt x="1262" y="9537"/>
                  </a:lnTo>
                  <a:lnTo>
                    <a:pt x="917" y="9192"/>
                  </a:lnTo>
                  <a:lnTo>
                    <a:pt x="1119" y="8990"/>
                  </a:lnTo>
                  <a:cubicBezTo>
                    <a:pt x="1203" y="8906"/>
                    <a:pt x="1215" y="8799"/>
                    <a:pt x="1155" y="8716"/>
                  </a:cubicBezTo>
                  <a:cubicBezTo>
                    <a:pt x="1048" y="8537"/>
                    <a:pt x="965" y="8347"/>
                    <a:pt x="917" y="8156"/>
                  </a:cubicBezTo>
                  <a:cubicBezTo>
                    <a:pt x="905" y="8061"/>
                    <a:pt x="810" y="7990"/>
                    <a:pt x="703" y="7990"/>
                  </a:cubicBezTo>
                  <a:lnTo>
                    <a:pt x="405" y="7990"/>
                  </a:lnTo>
                  <a:lnTo>
                    <a:pt x="405" y="7501"/>
                  </a:lnTo>
                  <a:lnTo>
                    <a:pt x="703" y="7501"/>
                  </a:lnTo>
                  <a:cubicBezTo>
                    <a:pt x="810" y="7501"/>
                    <a:pt x="881" y="7418"/>
                    <a:pt x="917" y="7335"/>
                  </a:cubicBezTo>
                  <a:cubicBezTo>
                    <a:pt x="965" y="7144"/>
                    <a:pt x="1036" y="6942"/>
                    <a:pt x="1155" y="6763"/>
                  </a:cubicBezTo>
                  <a:cubicBezTo>
                    <a:pt x="1215" y="6680"/>
                    <a:pt x="1203" y="6573"/>
                    <a:pt x="1119" y="6501"/>
                  </a:cubicBezTo>
                  <a:lnTo>
                    <a:pt x="917" y="6287"/>
                  </a:lnTo>
                  <a:lnTo>
                    <a:pt x="1262" y="5954"/>
                  </a:lnTo>
                  <a:lnTo>
                    <a:pt x="1465" y="6156"/>
                  </a:lnTo>
                  <a:cubicBezTo>
                    <a:pt x="1508" y="6200"/>
                    <a:pt x="1565" y="6225"/>
                    <a:pt x="1624" y="6225"/>
                  </a:cubicBezTo>
                  <a:cubicBezTo>
                    <a:pt x="1662" y="6225"/>
                    <a:pt x="1701" y="6215"/>
                    <a:pt x="1738" y="6192"/>
                  </a:cubicBezTo>
                  <a:cubicBezTo>
                    <a:pt x="1917" y="6085"/>
                    <a:pt x="2108" y="5989"/>
                    <a:pt x="2298" y="5954"/>
                  </a:cubicBezTo>
                  <a:cubicBezTo>
                    <a:pt x="2393" y="5930"/>
                    <a:pt x="2465" y="5846"/>
                    <a:pt x="2465" y="5739"/>
                  </a:cubicBezTo>
                  <a:lnTo>
                    <a:pt x="2465" y="5442"/>
                  </a:lnTo>
                  <a:close/>
                  <a:moveTo>
                    <a:pt x="2084" y="0"/>
                  </a:moveTo>
                  <a:cubicBezTo>
                    <a:pt x="1977" y="0"/>
                    <a:pt x="1881" y="84"/>
                    <a:pt x="1881" y="203"/>
                  </a:cubicBezTo>
                  <a:lnTo>
                    <a:pt x="1881" y="1048"/>
                  </a:lnTo>
                  <a:cubicBezTo>
                    <a:pt x="1881" y="1167"/>
                    <a:pt x="1977" y="1263"/>
                    <a:pt x="2084" y="1263"/>
                  </a:cubicBezTo>
                  <a:lnTo>
                    <a:pt x="2227" y="1263"/>
                  </a:lnTo>
                  <a:lnTo>
                    <a:pt x="2227" y="5037"/>
                  </a:lnTo>
                  <a:cubicBezTo>
                    <a:pt x="2119" y="5061"/>
                    <a:pt x="2048" y="5144"/>
                    <a:pt x="2048" y="5251"/>
                  </a:cubicBezTo>
                  <a:lnTo>
                    <a:pt x="2048" y="5584"/>
                  </a:lnTo>
                  <a:cubicBezTo>
                    <a:pt x="1905" y="5632"/>
                    <a:pt x="1774" y="5680"/>
                    <a:pt x="1655" y="5751"/>
                  </a:cubicBezTo>
                  <a:lnTo>
                    <a:pt x="1417" y="5513"/>
                  </a:lnTo>
                  <a:cubicBezTo>
                    <a:pt x="1369" y="5465"/>
                    <a:pt x="1334" y="5454"/>
                    <a:pt x="1274" y="5454"/>
                  </a:cubicBezTo>
                  <a:cubicBezTo>
                    <a:pt x="1215" y="5454"/>
                    <a:pt x="1167" y="5465"/>
                    <a:pt x="1119" y="5513"/>
                  </a:cubicBezTo>
                  <a:lnTo>
                    <a:pt x="476" y="6156"/>
                  </a:lnTo>
                  <a:cubicBezTo>
                    <a:pt x="393" y="6239"/>
                    <a:pt x="393" y="6382"/>
                    <a:pt x="476" y="6454"/>
                  </a:cubicBezTo>
                  <a:lnTo>
                    <a:pt x="715" y="6692"/>
                  </a:lnTo>
                  <a:cubicBezTo>
                    <a:pt x="655" y="6811"/>
                    <a:pt x="595" y="6942"/>
                    <a:pt x="560" y="7073"/>
                  </a:cubicBezTo>
                  <a:lnTo>
                    <a:pt x="214" y="7073"/>
                  </a:lnTo>
                  <a:cubicBezTo>
                    <a:pt x="95" y="7073"/>
                    <a:pt x="0" y="7168"/>
                    <a:pt x="0" y="7287"/>
                  </a:cubicBezTo>
                  <a:lnTo>
                    <a:pt x="0" y="8192"/>
                  </a:lnTo>
                  <a:cubicBezTo>
                    <a:pt x="0" y="8311"/>
                    <a:pt x="95" y="8406"/>
                    <a:pt x="214" y="8406"/>
                  </a:cubicBezTo>
                  <a:lnTo>
                    <a:pt x="560" y="8406"/>
                  </a:lnTo>
                  <a:cubicBezTo>
                    <a:pt x="595" y="8537"/>
                    <a:pt x="643" y="8668"/>
                    <a:pt x="715" y="8787"/>
                  </a:cubicBezTo>
                  <a:lnTo>
                    <a:pt x="476" y="9025"/>
                  </a:lnTo>
                  <a:cubicBezTo>
                    <a:pt x="393" y="9121"/>
                    <a:pt x="393" y="9252"/>
                    <a:pt x="476" y="9323"/>
                  </a:cubicBezTo>
                  <a:lnTo>
                    <a:pt x="1119" y="9966"/>
                  </a:lnTo>
                  <a:cubicBezTo>
                    <a:pt x="1167" y="10008"/>
                    <a:pt x="1223" y="10028"/>
                    <a:pt x="1277" y="10028"/>
                  </a:cubicBezTo>
                  <a:cubicBezTo>
                    <a:pt x="1331" y="10028"/>
                    <a:pt x="1381" y="10008"/>
                    <a:pt x="1417" y="9966"/>
                  </a:cubicBezTo>
                  <a:lnTo>
                    <a:pt x="1655" y="9728"/>
                  </a:lnTo>
                  <a:cubicBezTo>
                    <a:pt x="1774" y="9787"/>
                    <a:pt x="1905" y="9847"/>
                    <a:pt x="2048" y="9895"/>
                  </a:cubicBezTo>
                  <a:lnTo>
                    <a:pt x="2048" y="10228"/>
                  </a:lnTo>
                  <a:cubicBezTo>
                    <a:pt x="2048" y="10347"/>
                    <a:pt x="2131" y="10442"/>
                    <a:pt x="2250" y="10442"/>
                  </a:cubicBezTo>
                  <a:lnTo>
                    <a:pt x="3155" y="10442"/>
                  </a:lnTo>
                  <a:cubicBezTo>
                    <a:pt x="3274" y="10442"/>
                    <a:pt x="3370" y="10347"/>
                    <a:pt x="3370" y="10228"/>
                  </a:cubicBezTo>
                  <a:lnTo>
                    <a:pt x="3370" y="9895"/>
                  </a:lnTo>
                  <a:cubicBezTo>
                    <a:pt x="3501" y="9847"/>
                    <a:pt x="3632" y="9799"/>
                    <a:pt x="3751" y="9728"/>
                  </a:cubicBezTo>
                  <a:lnTo>
                    <a:pt x="3989" y="9966"/>
                  </a:lnTo>
                  <a:cubicBezTo>
                    <a:pt x="4036" y="10008"/>
                    <a:pt x="4093" y="10028"/>
                    <a:pt x="4146" y="10028"/>
                  </a:cubicBezTo>
                  <a:cubicBezTo>
                    <a:pt x="4200" y="10028"/>
                    <a:pt x="4251" y="10008"/>
                    <a:pt x="4286" y="9966"/>
                  </a:cubicBezTo>
                  <a:lnTo>
                    <a:pt x="4929" y="9323"/>
                  </a:lnTo>
                  <a:cubicBezTo>
                    <a:pt x="5025" y="9240"/>
                    <a:pt x="5025" y="9097"/>
                    <a:pt x="4929" y="9025"/>
                  </a:cubicBezTo>
                  <a:lnTo>
                    <a:pt x="4691" y="8787"/>
                  </a:lnTo>
                  <a:cubicBezTo>
                    <a:pt x="4691" y="8775"/>
                    <a:pt x="4703" y="8775"/>
                    <a:pt x="4703" y="8763"/>
                  </a:cubicBezTo>
                  <a:lnTo>
                    <a:pt x="13180" y="8763"/>
                  </a:lnTo>
                  <a:cubicBezTo>
                    <a:pt x="13299" y="8763"/>
                    <a:pt x="13383" y="8668"/>
                    <a:pt x="13383" y="8549"/>
                  </a:cubicBezTo>
                  <a:lnTo>
                    <a:pt x="13383" y="7704"/>
                  </a:lnTo>
                  <a:cubicBezTo>
                    <a:pt x="13383" y="7585"/>
                    <a:pt x="13299" y="7489"/>
                    <a:pt x="13180" y="7489"/>
                  </a:cubicBezTo>
                  <a:lnTo>
                    <a:pt x="13037" y="7489"/>
                  </a:lnTo>
                  <a:lnTo>
                    <a:pt x="13037" y="1263"/>
                  </a:lnTo>
                  <a:lnTo>
                    <a:pt x="13192" y="1263"/>
                  </a:lnTo>
                  <a:cubicBezTo>
                    <a:pt x="13311" y="1263"/>
                    <a:pt x="13395" y="1167"/>
                    <a:pt x="13395" y="1048"/>
                  </a:cubicBezTo>
                  <a:lnTo>
                    <a:pt x="13395" y="203"/>
                  </a:lnTo>
                  <a:cubicBezTo>
                    <a:pt x="13395" y="84"/>
                    <a:pt x="13311" y="0"/>
                    <a:pt x="131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51"/>
            <p:cNvSpPr/>
            <p:nvPr/>
          </p:nvSpPr>
          <p:spPr>
            <a:xfrm>
              <a:off x="2803568" y="3950909"/>
              <a:ext cx="40198" cy="85648"/>
            </a:xfrm>
            <a:custGeom>
              <a:rect b="b" l="l" r="r" t="t"/>
              <a:pathLst>
                <a:path extrusionOk="0" h="2691" w="1263">
                  <a:moveTo>
                    <a:pt x="846" y="417"/>
                  </a:moveTo>
                  <a:lnTo>
                    <a:pt x="846" y="2262"/>
                  </a:lnTo>
                  <a:lnTo>
                    <a:pt x="417" y="22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477"/>
                  </a:lnTo>
                  <a:cubicBezTo>
                    <a:pt x="1" y="2596"/>
                    <a:pt x="84" y="2691"/>
                    <a:pt x="203" y="2691"/>
                  </a:cubicBezTo>
                  <a:lnTo>
                    <a:pt x="1060" y="2691"/>
                  </a:lnTo>
                  <a:cubicBezTo>
                    <a:pt x="1167" y="2691"/>
                    <a:pt x="1263" y="2596"/>
                    <a:pt x="1263" y="2477"/>
                  </a:cubicBezTo>
                  <a:lnTo>
                    <a:pt x="1263" y="203"/>
                  </a:lnTo>
                  <a:cubicBezTo>
                    <a:pt x="1263" y="84"/>
                    <a:pt x="1179" y="0"/>
                    <a:pt x="10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51"/>
            <p:cNvSpPr/>
            <p:nvPr/>
          </p:nvSpPr>
          <p:spPr>
            <a:xfrm>
              <a:off x="2851691" y="3917935"/>
              <a:ext cx="40580" cy="118621"/>
            </a:xfrm>
            <a:custGeom>
              <a:rect b="b" l="l" r="r" t="t"/>
              <a:pathLst>
                <a:path extrusionOk="0" h="3727" w="1275">
                  <a:moveTo>
                    <a:pt x="858" y="417"/>
                  </a:moveTo>
                  <a:lnTo>
                    <a:pt x="858" y="3298"/>
                  </a:lnTo>
                  <a:lnTo>
                    <a:pt x="417" y="3298"/>
                  </a:lnTo>
                  <a:lnTo>
                    <a:pt x="417" y="417"/>
                  </a:lnTo>
                  <a:close/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lnTo>
                    <a:pt x="1" y="3513"/>
                  </a:lnTo>
                  <a:cubicBezTo>
                    <a:pt x="1" y="3632"/>
                    <a:pt x="96" y="3727"/>
                    <a:pt x="215" y="3727"/>
                  </a:cubicBezTo>
                  <a:lnTo>
                    <a:pt x="1060" y="3727"/>
                  </a:lnTo>
                  <a:cubicBezTo>
                    <a:pt x="1179" y="3727"/>
                    <a:pt x="1275" y="3632"/>
                    <a:pt x="1275" y="3513"/>
                  </a:cubicBezTo>
                  <a:lnTo>
                    <a:pt x="1275" y="215"/>
                  </a:lnTo>
                  <a:cubicBezTo>
                    <a:pt x="1275" y="96"/>
                    <a:pt x="1179" y="0"/>
                    <a:pt x="10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51"/>
            <p:cNvSpPr/>
            <p:nvPr/>
          </p:nvSpPr>
          <p:spPr>
            <a:xfrm>
              <a:off x="2900197" y="3934995"/>
              <a:ext cx="40198" cy="101562"/>
            </a:xfrm>
            <a:custGeom>
              <a:rect b="b" l="l" r="r" t="t"/>
              <a:pathLst>
                <a:path extrusionOk="0" h="3191" w="1263">
                  <a:moveTo>
                    <a:pt x="846" y="417"/>
                  </a:moveTo>
                  <a:lnTo>
                    <a:pt x="846" y="2762"/>
                  </a:lnTo>
                  <a:lnTo>
                    <a:pt x="417" y="27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2977"/>
                  </a:lnTo>
                  <a:cubicBezTo>
                    <a:pt x="1" y="3096"/>
                    <a:pt x="84" y="3191"/>
                    <a:pt x="203" y="3191"/>
                  </a:cubicBezTo>
                  <a:lnTo>
                    <a:pt x="1048" y="3191"/>
                  </a:lnTo>
                  <a:cubicBezTo>
                    <a:pt x="1168" y="3191"/>
                    <a:pt x="1263" y="3096"/>
                    <a:pt x="1263" y="2977"/>
                  </a:cubicBezTo>
                  <a:lnTo>
                    <a:pt x="1263" y="214"/>
                  </a:lnTo>
                  <a:cubicBezTo>
                    <a:pt x="1263" y="95"/>
                    <a:pt x="1179" y="0"/>
                    <a:pt x="1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51"/>
            <p:cNvSpPr/>
            <p:nvPr/>
          </p:nvSpPr>
          <p:spPr>
            <a:xfrm>
              <a:off x="2948320" y="3879265"/>
              <a:ext cx="40580" cy="156941"/>
            </a:xfrm>
            <a:custGeom>
              <a:rect b="b" l="l" r="r" t="t"/>
              <a:pathLst>
                <a:path extrusionOk="0" h="4931" w="1275">
                  <a:moveTo>
                    <a:pt x="858" y="430"/>
                  </a:moveTo>
                  <a:lnTo>
                    <a:pt x="858" y="4525"/>
                  </a:lnTo>
                  <a:lnTo>
                    <a:pt x="418" y="4525"/>
                  </a:lnTo>
                  <a:lnTo>
                    <a:pt x="418" y="430"/>
                  </a:lnTo>
                  <a:close/>
                  <a:moveTo>
                    <a:pt x="215" y="1"/>
                  </a:moveTo>
                  <a:cubicBezTo>
                    <a:pt x="96" y="1"/>
                    <a:pt x="1" y="108"/>
                    <a:pt x="1" y="203"/>
                  </a:cubicBezTo>
                  <a:lnTo>
                    <a:pt x="1" y="4716"/>
                  </a:lnTo>
                  <a:cubicBezTo>
                    <a:pt x="1" y="4835"/>
                    <a:pt x="96" y="4930"/>
                    <a:pt x="215" y="4930"/>
                  </a:cubicBezTo>
                  <a:lnTo>
                    <a:pt x="1060" y="4930"/>
                  </a:lnTo>
                  <a:cubicBezTo>
                    <a:pt x="1180" y="4930"/>
                    <a:pt x="1275" y="4835"/>
                    <a:pt x="1275" y="4716"/>
                  </a:cubicBezTo>
                  <a:lnTo>
                    <a:pt x="1275" y="203"/>
                  </a:lnTo>
                  <a:cubicBezTo>
                    <a:pt x="1275" y="84"/>
                    <a:pt x="1180" y="1"/>
                    <a:pt x="1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51"/>
            <p:cNvSpPr/>
            <p:nvPr/>
          </p:nvSpPr>
          <p:spPr>
            <a:xfrm>
              <a:off x="2716807" y="3896325"/>
              <a:ext cx="49269" cy="13304"/>
            </a:xfrm>
            <a:custGeom>
              <a:rect b="b" l="l" r="r" t="t"/>
              <a:pathLst>
                <a:path extrusionOk="0" h="418" w="1548">
                  <a:moveTo>
                    <a:pt x="214" y="1"/>
                  </a:moveTo>
                  <a:cubicBezTo>
                    <a:pt x="95" y="1"/>
                    <a:pt x="0" y="84"/>
                    <a:pt x="0" y="203"/>
                  </a:cubicBezTo>
                  <a:cubicBezTo>
                    <a:pt x="0" y="322"/>
                    <a:pt x="107" y="417"/>
                    <a:pt x="214" y="417"/>
                  </a:cubicBezTo>
                  <a:lnTo>
                    <a:pt x="1345" y="417"/>
                  </a:lnTo>
                  <a:cubicBezTo>
                    <a:pt x="1453" y="417"/>
                    <a:pt x="1548" y="322"/>
                    <a:pt x="1548" y="203"/>
                  </a:cubicBezTo>
                  <a:cubicBezTo>
                    <a:pt x="1548" y="84"/>
                    <a:pt x="1453" y="1"/>
                    <a:pt x="13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51"/>
            <p:cNvSpPr/>
            <p:nvPr/>
          </p:nvSpPr>
          <p:spPr>
            <a:xfrm>
              <a:off x="2717157" y="3917553"/>
              <a:ext cx="69002" cy="13304"/>
            </a:xfrm>
            <a:custGeom>
              <a:rect b="b" l="l" r="r" t="t"/>
              <a:pathLst>
                <a:path extrusionOk="0" h="418" w="2168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5"/>
                  </a:cubicBezTo>
                  <a:cubicBezTo>
                    <a:pt x="2168" y="96"/>
                    <a:pt x="2061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51"/>
            <p:cNvSpPr/>
            <p:nvPr/>
          </p:nvSpPr>
          <p:spPr>
            <a:xfrm>
              <a:off x="2717157" y="3938782"/>
              <a:ext cx="69002" cy="13272"/>
            </a:xfrm>
            <a:custGeom>
              <a:rect b="b" l="l" r="r" t="t"/>
              <a:pathLst>
                <a:path extrusionOk="0" h="417" w="2168">
                  <a:moveTo>
                    <a:pt x="215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4"/>
                  </a:cubicBezTo>
                  <a:cubicBezTo>
                    <a:pt x="2168" y="95"/>
                    <a:pt x="2061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51"/>
            <p:cNvSpPr/>
            <p:nvPr/>
          </p:nvSpPr>
          <p:spPr>
            <a:xfrm>
              <a:off x="2717157" y="3960361"/>
              <a:ext cx="69002" cy="13304"/>
            </a:xfrm>
            <a:custGeom>
              <a:rect b="b" l="l" r="r" t="t"/>
              <a:pathLst>
                <a:path extrusionOk="0" h="418" w="2168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8"/>
                    <a:pt x="215" y="418"/>
                  </a:cubicBezTo>
                  <a:lnTo>
                    <a:pt x="1954" y="418"/>
                  </a:lnTo>
                  <a:cubicBezTo>
                    <a:pt x="2073" y="418"/>
                    <a:pt x="2168" y="322"/>
                    <a:pt x="2168" y="203"/>
                  </a:cubicBezTo>
                  <a:cubicBezTo>
                    <a:pt x="2168" y="84"/>
                    <a:pt x="2061" y="1"/>
                    <a:pt x="1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51"/>
            <p:cNvSpPr/>
            <p:nvPr/>
          </p:nvSpPr>
          <p:spPr>
            <a:xfrm>
              <a:off x="2655793" y="4020993"/>
              <a:ext cx="84152" cy="82656"/>
            </a:xfrm>
            <a:custGeom>
              <a:rect b="b" l="l" r="r" t="t"/>
              <a:pathLst>
                <a:path extrusionOk="0" h="2597" w="2644">
                  <a:moveTo>
                    <a:pt x="1322" y="1"/>
                  </a:moveTo>
                  <a:cubicBezTo>
                    <a:pt x="595" y="1"/>
                    <a:pt x="0" y="596"/>
                    <a:pt x="0" y="1322"/>
                  </a:cubicBezTo>
                  <a:cubicBezTo>
                    <a:pt x="0" y="1620"/>
                    <a:pt x="84" y="1882"/>
                    <a:pt x="262" y="2120"/>
                  </a:cubicBezTo>
                  <a:cubicBezTo>
                    <a:pt x="312" y="2177"/>
                    <a:pt x="379" y="2204"/>
                    <a:pt x="442" y="2204"/>
                  </a:cubicBezTo>
                  <a:cubicBezTo>
                    <a:pt x="485" y="2204"/>
                    <a:pt x="526" y="2192"/>
                    <a:pt x="560" y="2168"/>
                  </a:cubicBezTo>
                  <a:cubicBezTo>
                    <a:pt x="655" y="2096"/>
                    <a:pt x="667" y="1965"/>
                    <a:pt x="607" y="1870"/>
                  </a:cubicBezTo>
                  <a:cubicBezTo>
                    <a:pt x="488" y="1703"/>
                    <a:pt x="429" y="1525"/>
                    <a:pt x="429" y="1322"/>
                  </a:cubicBezTo>
                  <a:cubicBezTo>
                    <a:pt x="429" y="822"/>
                    <a:pt x="834" y="406"/>
                    <a:pt x="1334" y="406"/>
                  </a:cubicBezTo>
                  <a:cubicBezTo>
                    <a:pt x="1846" y="406"/>
                    <a:pt x="2239" y="810"/>
                    <a:pt x="2239" y="1322"/>
                  </a:cubicBezTo>
                  <a:cubicBezTo>
                    <a:pt x="2239" y="1620"/>
                    <a:pt x="2096" y="1894"/>
                    <a:pt x="1846" y="2061"/>
                  </a:cubicBezTo>
                  <a:cubicBezTo>
                    <a:pt x="1822" y="2061"/>
                    <a:pt x="1822" y="2073"/>
                    <a:pt x="1810" y="2073"/>
                  </a:cubicBezTo>
                  <a:lnTo>
                    <a:pt x="1798" y="2073"/>
                  </a:lnTo>
                  <a:cubicBezTo>
                    <a:pt x="1786" y="2073"/>
                    <a:pt x="1786" y="2096"/>
                    <a:pt x="1762" y="2096"/>
                  </a:cubicBezTo>
                  <a:lnTo>
                    <a:pt x="1750" y="2096"/>
                  </a:lnTo>
                  <a:cubicBezTo>
                    <a:pt x="1738" y="2096"/>
                    <a:pt x="1738" y="2108"/>
                    <a:pt x="1727" y="2108"/>
                  </a:cubicBezTo>
                  <a:cubicBezTo>
                    <a:pt x="1703" y="2108"/>
                    <a:pt x="1691" y="2120"/>
                    <a:pt x="1691" y="2120"/>
                  </a:cubicBezTo>
                  <a:lnTo>
                    <a:pt x="1679" y="2120"/>
                  </a:lnTo>
                  <a:cubicBezTo>
                    <a:pt x="1667" y="2120"/>
                    <a:pt x="1667" y="2120"/>
                    <a:pt x="1643" y="2144"/>
                  </a:cubicBezTo>
                  <a:lnTo>
                    <a:pt x="1631" y="2144"/>
                  </a:lnTo>
                  <a:cubicBezTo>
                    <a:pt x="1619" y="2144"/>
                    <a:pt x="1608" y="2156"/>
                    <a:pt x="1608" y="2156"/>
                  </a:cubicBezTo>
                  <a:cubicBezTo>
                    <a:pt x="1584" y="2156"/>
                    <a:pt x="1572" y="2156"/>
                    <a:pt x="1560" y="2168"/>
                  </a:cubicBezTo>
                  <a:lnTo>
                    <a:pt x="1072" y="2168"/>
                  </a:lnTo>
                  <a:cubicBezTo>
                    <a:pt x="1048" y="2168"/>
                    <a:pt x="1036" y="2168"/>
                    <a:pt x="1024" y="2156"/>
                  </a:cubicBezTo>
                  <a:cubicBezTo>
                    <a:pt x="1012" y="2156"/>
                    <a:pt x="988" y="2144"/>
                    <a:pt x="988" y="2144"/>
                  </a:cubicBezTo>
                  <a:lnTo>
                    <a:pt x="976" y="2144"/>
                  </a:lnTo>
                  <a:cubicBezTo>
                    <a:pt x="951" y="2133"/>
                    <a:pt x="925" y="2127"/>
                    <a:pt x="899" y="2127"/>
                  </a:cubicBezTo>
                  <a:cubicBezTo>
                    <a:pt x="817" y="2127"/>
                    <a:pt x="742" y="2181"/>
                    <a:pt x="715" y="2263"/>
                  </a:cubicBezTo>
                  <a:cubicBezTo>
                    <a:pt x="667" y="2358"/>
                    <a:pt x="726" y="2501"/>
                    <a:pt x="834" y="2525"/>
                  </a:cubicBezTo>
                  <a:lnTo>
                    <a:pt x="846" y="2525"/>
                  </a:lnTo>
                  <a:cubicBezTo>
                    <a:pt x="857" y="2525"/>
                    <a:pt x="869" y="2537"/>
                    <a:pt x="905" y="2537"/>
                  </a:cubicBezTo>
                  <a:cubicBezTo>
                    <a:pt x="917" y="2537"/>
                    <a:pt x="929" y="2561"/>
                    <a:pt x="965" y="2561"/>
                  </a:cubicBezTo>
                  <a:lnTo>
                    <a:pt x="976" y="2561"/>
                  </a:lnTo>
                  <a:cubicBezTo>
                    <a:pt x="988" y="2561"/>
                    <a:pt x="1012" y="2561"/>
                    <a:pt x="1024" y="2573"/>
                  </a:cubicBezTo>
                  <a:lnTo>
                    <a:pt x="1036" y="2573"/>
                  </a:lnTo>
                  <a:cubicBezTo>
                    <a:pt x="1048" y="2573"/>
                    <a:pt x="1072" y="2573"/>
                    <a:pt x="1096" y="2584"/>
                  </a:cubicBezTo>
                  <a:cubicBezTo>
                    <a:pt x="1107" y="2584"/>
                    <a:pt x="1143" y="2584"/>
                    <a:pt x="1155" y="2596"/>
                  </a:cubicBezTo>
                  <a:lnTo>
                    <a:pt x="1429" y="2596"/>
                  </a:lnTo>
                  <a:cubicBezTo>
                    <a:pt x="1441" y="2596"/>
                    <a:pt x="1465" y="2596"/>
                    <a:pt x="1488" y="2584"/>
                  </a:cubicBezTo>
                  <a:cubicBezTo>
                    <a:pt x="1500" y="2584"/>
                    <a:pt x="1524" y="2584"/>
                    <a:pt x="1548" y="2573"/>
                  </a:cubicBezTo>
                  <a:lnTo>
                    <a:pt x="1560" y="2573"/>
                  </a:lnTo>
                  <a:cubicBezTo>
                    <a:pt x="1572" y="2573"/>
                    <a:pt x="1584" y="2573"/>
                    <a:pt x="1608" y="2561"/>
                  </a:cubicBezTo>
                  <a:lnTo>
                    <a:pt x="1619" y="2561"/>
                  </a:lnTo>
                  <a:cubicBezTo>
                    <a:pt x="1631" y="2561"/>
                    <a:pt x="1643" y="2537"/>
                    <a:pt x="1679" y="2537"/>
                  </a:cubicBezTo>
                  <a:cubicBezTo>
                    <a:pt x="1691" y="2537"/>
                    <a:pt x="1703" y="2525"/>
                    <a:pt x="1738" y="2525"/>
                  </a:cubicBezTo>
                  <a:lnTo>
                    <a:pt x="1750" y="2525"/>
                  </a:lnTo>
                  <a:cubicBezTo>
                    <a:pt x="1762" y="2525"/>
                    <a:pt x="1786" y="2513"/>
                    <a:pt x="1798" y="2513"/>
                  </a:cubicBezTo>
                  <a:lnTo>
                    <a:pt x="1810" y="2513"/>
                  </a:lnTo>
                  <a:cubicBezTo>
                    <a:pt x="1822" y="2513"/>
                    <a:pt x="1846" y="2489"/>
                    <a:pt x="1858" y="2477"/>
                  </a:cubicBezTo>
                  <a:cubicBezTo>
                    <a:pt x="1869" y="2465"/>
                    <a:pt x="1881" y="2465"/>
                    <a:pt x="1905" y="2454"/>
                  </a:cubicBezTo>
                  <a:lnTo>
                    <a:pt x="1917" y="2430"/>
                  </a:lnTo>
                  <a:cubicBezTo>
                    <a:pt x="1929" y="2430"/>
                    <a:pt x="1941" y="2418"/>
                    <a:pt x="1941" y="2418"/>
                  </a:cubicBezTo>
                  <a:lnTo>
                    <a:pt x="1965" y="2406"/>
                  </a:lnTo>
                  <a:cubicBezTo>
                    <a:pt x="1977" y="2394"/>
                    <a:pt x="1989" y="2394"/>
                    <a:pt x="2000" y="2370"/>
                  </a:cubicBezTo>
                  <a:cubicBezTo>
                    <a:pt x="2381" y="2120"/>
                    <a:pt x="2584" y="1715"/>
                    <a:pt x="2584" y="1275"/>
                  </a:cubicBezTo>
                  <a:cubicBezTo>
                    <a:pt x="2643" y="596"/>
                    <a:pt x="2048" y="1"/>
                    <a:pt x="1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9" name="Google Shape;1479;p51"/>
          <p:cNvGrpSpPr/>
          <p:nvPr/>
        </p:nvGrpSpPr>
        <p:grpSpPr>
          <a:xfrm>
            <a:off x="1611441" y="1508976"/>
            <a:ext cx="436213" cy="443405"/>
            <a:chOff x="-33286325" y="3944800"/>
            <a:chExt cx="291450" cy="293025"/>
          </a:xfrm>
        </p:grpSpPr>
        <p:sp>
          <p:nvSpPr>
            <p:cNvPr id="1480" name="Google Shape;1480;p51"/>
            <p:cNvSpPr/>
            <p:nvPr/>
          </p:nvSpPr>
          <p:spPr>
            <a:xfrm>
              <a:off x="-33194950" y="3996000"/>
              <a:ext cx="200075" cy="241825"/>
            </a:xfrm>
            <a:custGeom>
              <a:rect b="b" l="l" r="r" t="t"/>
              <a:pathLst>
                <a:path extrusionOk="0" h="9673" w="8003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51"/>
            <p:cNvSpPr/>
            <p:nvPr/>
          </p:nvSpPr>
          <p:spPr>
            <a:xfrm>
              <a:off x="-33027975" y="3962900"/>
              <a:ext cx="33100" cy="105575"/>
            </a:xfrm>
            <a:custGeom>
              <a:rect b="b" l="l" r="r" t="t"/>
              <a:pathLst>
                <a:path extrusionOk="0" h="4223" w="1324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51"/>
            <p:cNvSpPr/>
            <p:nvPr/>
          </p:nvSpPr>
          <p:spPr>
            <a:xfrm>
              <a:off x="-33286325" y="3962125"/>
              <a:ext cx="96125" cy="205600"/>
            </a:xfrm>
            <a:custGeom>
              <a:rect b="b" l="l" r="r" t="t"/>
              <a:pathLst>
                <a:path extrusionOk="0" h="8224" w="3845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51"/>
            <p:cNvSpPr/>
            <p:nvPr/>
          </p:nvSpPr>
          <p:spPr>
            <a:xfrm>
              <a:off x="-33235125" y="3944800"/>
              <a:ext cx="189050" cy="171725"/>
            </a:xfrm>
            <a:custGeom>
              <a:rect b="b" l="l" r="r" t="t"/>
              <a:pathLst>
                <a:path extrusionOk="0" h="6869" w="7562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4" name="Google Shape;1484;p51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1485" name="Google Shape;1485;p51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51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51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51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51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4" name="Google Shape;1494;p51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5" name="Google Shape;1495;p51">
            <a:hlinkClick action="ppaction://hlinksldjump" r:id="rId3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496" name="Google Shape;1496;p51">
            <a:hlinkClick action="ppaction://hlinksldjump" r:id="rId4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497" name="Google Shape;1497;p51">
            <a:hlinkClick action="ppaction://hlinksldjump" r:id="rId5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498" name="Google Shape;1498;p51">
            <a:hlinkClick action="ppaction://hlinksldjump" r:id="rId6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52"/>
          <p:cNvSpPr txBox="1"/>
          <p:nvPr>
            <p:ph idx="6"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Transparencia desde la perspectiva gubernamental</a:t>
            </a:r>
            <a:endParaRPr sz="3200"/>
          </a:p>
        </p:txBody>
      </p:sp>
      <p:sp>
        <p:nvSpPr>
          <p:cNvPr id="1504" name="Google Shape;1504;p52"/>
          <p:cNvSpPr/>
          <p:nvPr/>
        </p:nvSpPr>
        <p:spPr>
          <a:xfrm>
            <a:off x="8745788" y="879831"/>
            <a:ext cx="107827" cy="107819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5" name="Google Shape;1505;p52"/>
          <p:cNvSpPr/>
          <p:nvPr/>
        </p:nvSpPr>
        <p:spPr>
          <a:xfrm rot="-1685758">
            <a:off x="8354266" y="769322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6" name="Google Shape;1506;p52"/>
          <p:cNvSpPr/>
          <p:nvPr/>
        </p:nvSpPr>
        <p:spPr>
          <a:xfrm rot="7201932">
            <a:off x="8122562" y="766515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7" name="Google Shape;1507;p52"/>
          <p:cNvSpPr/>
          <p:nvPr/>
        </p:nvSpPr>
        <p:spPr>
          <a:xfrm>
            <a:off x="8665738" y="553460"/>
            <a:ext cx="213431" cy="213401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8" name="Google Shape;1508;p52"/>
          <p:cNvSpPr/>
          <p:nvPr/>
        </p:nvSpPr>
        <p:spPr>
          <a:xfrm>
            <a:off x="8561763" y="1050650"/>
            <a:ext cx="107827" cy="108491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09" name="Google Shape;1509;p52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0" name="Google Shape;1510;p52"/>
          <p:cNvCxnSpPr/>
          <p:nvPr/>
        </p:nvCxnSpPr>
        <p:spPr>
          <a:xfrm>
            <a:off x="706050" y="46806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511" name="Google Shape;1511;p52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1512" name="Google Shape;1512;p52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52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52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52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52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52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52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52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52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1" name="Google Shape;1521;p52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2" name="Google Shape;1522;p52"/>
          <p:cNvSpPr txBox="1"/>
          <p:nvPr/>
        </p:nvSpPr>
        <p:spPr>
          <a:xfrm>
            <a:off x="1420400" y="1262775"/>
            <a:ext cx="40449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Publicar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las obligaciones de transparencia (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OT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) en la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PNT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23" name="Google Shape;1523;p52"/>
          <p:cNvSpPr txBox="1"/>
          <p:nvPr/>
        </p:nvSpPr>
        <p:spPr>
          <a:xfrm>
            <a:off x="1420400" y="1948575"/>
            <a:ext cx="40449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Apartado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dentro del portal institucional que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redireccione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 la publicación de las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OT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24" name="Google Shape;1524;p52"/>
          <p:cNvSpPr txBox="1"/>
          <p:nvPr/>
        </p:nvSpPr>
        <p:spPr>
          <a:xfrm>
            <a:off x="1420400" y="2634375"/>
            <a:ext cx="43194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Lenguaje sencillo y claro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en los formatos: la población puede entender fácilmente la información.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25" name="Google Shape;1525;p52"/>
          <p:cNvSpPr txBox="1"/>
          <p:nvPr/>
        </p:nvSpPr>
        <p:spPr>
          <a:xfrm>
            <a:off x="1420400" y="3320175"/>
            <a:ext cx="43194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Verificar el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funcionamiento de hipervínculos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y usar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formatos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 datos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abiertos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en su contenido.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26" name="Google Shape;1526;p52"/>
          <p:cNvSpPr txBox="1"/>
          <p:nvPr/>
        </p:nvSpPr>
        <p:spPr>
          <a:xfrm>
            <a:off x="1420400" y="4005975"/>
            <a:ext cx="43194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Justificar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adecuadamente la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falta de información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dentro del formato y/o de un periodo en específico.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527" name="Google Shape;152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888" y="1412543"/>
            <a:ext cx="537250" cy="3061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8" name="Google Shape;1528;p52"/>
          <p:cNvGrpSpPr/>
          <p:nvPr/>
        </p:nvGrpSpPr>
        <p:grpSpPr>
          <a:xfrm>
            <a:off x="734262" y="2090083"/>
            <a:ext cx="506514" cy="366546"/>
            <a:chOff x="3504945" y="2019205"/>
            <a:chExt cx="603928" cy="464452"/>
          </a:xfrm>
        </p:grpSpPr>
        <p:grpSp>
          <p:nvGrpSpPr>
            <p:cNvPr id="1529" name="Google Shape;1529;p52"/>
            <p:cNvGrpSpPr/>
            <p:nvPr/>
          </p:nvGrpSpPr>
          <p:grpSpPr>
            <a:xfrm>
              <a:off x="3504945" y="2019205"/>
              <a:ext cx="603928" cy="464452"/>
              <a:chOff x="3075928" y="2445798"/>
              <a:chExt cx="363243" cy="300675"/>
            </a:xfrm>
          </p:grpSpPr>
          <p:sp>
            <p:nvSpPr>
              <p:cNvPr id="1530" name="Google Shape;1530;p52"/>
              <p:cNvSpPr/>
              <p:nvPr/>
            </p:nvSpPr>
            <p:spPr>
              <a:xfrm>
                <a:off x="3227168" y="2675542"/>
                <a:ext cx="37002" cy="10581"/>
              </a:xfrm>
              <a:custGeom>
                <a:rect b="b" l="l" r="r" t="t"/>
                <a:pathLst>
                  <a:path extrusionOk="0" h="334" w="1168">
                    <a:moveTo>
                      <a:pt x="167" y="0"/>
                    </a:moveTo>
                    <a:cubicBezTo>
                      <a:pt x="84" y="0"/>
                      <a:pt x="1" y="72"/>
                      <a:pt x="1" y="167"/>
                    </a:cubicBezTo>
                    <a:cubicBezTo>
                      <a:pt x="1" y="262"/>
                      <a:pt x="84" y="334"/>
                      <a:pt x="167" y="334"/>
                    </a:cubicBezTo>
                    <a:lnTo>
                      <a:pt x="1001" y="334"/>
                    </a:lnTo>
                    <a:cubicBezTo>
                      <a:pt x="1096" y="334"/>
                      <a:pt x="1167" y="262"/>
                      <a:pt x="1167" y="167"/>
                    </a:cubicBezTo>
                    <a:cubicBezTo>
                      <a:pt x="1167" y="72"/>
                      <a:pt x="1096" y="0"/>
                      <a:pt x="10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52"/>
              <p:cNvSpPr/>
              <p:nvPr/>
            </p:nvSpPr>
            <p:spPr>
              <a:xfrm>
                <a:off x="3075928" y="2445798"/>
                <a:ext cx="363243" cy="300675"/>
              </a:xfrm>
              <a:custGeom>
                <a:rect b="b" l="l" r="r" t="t"/>
                <a:pathLst>
                  <a:path extrusionOk="0" h="9491" w="11466">
                    <a:moveTo>
                      <a:pt x="7299" y="2787"/>
                    </a:moveTo>
                    <a:cubicBezTo>
                      <a:pt x="7322" y="2895"/>
                      <a:pt x="7370" y="3002"/>
                      <a:pt x="7418" y="3085"/>
                    </a:cubicBezTo>
                    <a:lnTo>
                      <a:pt x="1548" y="3085"/>
                    </a:lnTo>
                    <a:lnTo>
                      <a:pt x="1548" y="2787"/>
                    </a:lnTo>
                    <a:close/>
                    <a:moveTo>
                      <a:pt x="8323" y="4121"/>
                    </a:moveTo>
                    <a:lnTo>
                      <a:pt x="8323" y="6026"/>
                    </a:lnTo>
                    <a:lnTo>
                      <a:pt x="6418" y="6026"/>
                    </a:lnTo>
                    <a:lnTo>
                      <a:pt x="6418" y="4121"/>
                    </a:lnTo>
                    <a:close/>
                    <a:moveTo>
                      <a:pt x="6370" y="8467"/>
                    </a:moveTo>
                    <a:lnTo>
                      <a:pt x="6477" y="8550"/>
                    </a:lnTo>
                    <a:lnTo>
                      <a:pt x="4227" y="8550"/>
                    </a:lnTo>
                    <a:lnTo>
                      <a:pt x="4334" y="8467"/>
                    </a:lnTo>
                    <a:close/>
                    <a:moveTo>
                      <a:pt x="9835" y="8050"/>
                    </a:moveTo>
                    <a:lnTo>
                      <a:pt x="10216" y="8550"/>
                    </a:lnTo>
                    <a:lnTo>
                      <a:pt x="7037" y="8550"/>
                    </a:lnTo>
                    <a:lnTo>
                      <a:pt x="6549" y="8169"/>
                    </a:lnTo>
                    <a:cubicBezTo>
                      <a:pt x="6525" y="8133"/>
                      <a:pt x="6489" y="8133"/>
                      <a:pt x="6441" y="8133"/>
                    </a:cubicBezTo>
                    <a:lnTo>
                      <a:pt x="4286" y="8133"/>
                    </a:lnTo>
                    <a:cubicBezTo>
                      <a:pt x="4239" y="8133"/>
                      <a:pt x="4215" y="8145"/>
                      <a:pt x="4179" y="8169"/>
                    </a:cubicBezTo>
                    <a:lnTo>
                      <a:pt x="3691" y="8550"/>
                    </a:lnTo>
                    <a:lnTo>
                      <a:pt x="524" y="8550"/>
                    </a:lnTo>
                    <a:lnTo>
                      <a:pt x="893" y="8050"/>
                    </a:lnTo>
                    <a:close/>
                    <a:moveTo>
                      <a:pt x="9578" y="0"/>
                    </a:moveTo>
                    <a:cubicBezTo>
                      <a:pt x="9500" y="0"/>
                      <a:pt x="9417" y="68"/>
                      <a:pt x="9406" y="156"/>
                    </a:cubicBezTo>
                    <a:cubicBezTo>
                      <a:pt x="9394" y="240"/>
                      <a:pt x="9466" y="335"/>
                      <a:pt x="9561" y="347"/>
                    </a:cubicBezTo>
                    <a:cubicBezTo>
                      <a:pt x="10454" y="466"/>
                      <a:pt x="11121" y="1228"/>
                      <a:pt x="11121" y="2133"/>
                    </a:cubicBezTo>
                    <a:cubicBezTo>
                      <a:pt x="11121" y="3133"/>
                      <a:pt x="10311" y="3930"/>
                      <a:pt x="9323" y="3930"/>
                    </a:cubicBezTo>
                    <a:cubicBezTo>
                      <a:pt x="8323" y="3930"/>
                      <a:pt x="7513" y="3133"/>
                      <a:pt x="7513" y="2133"/>
                    </a:cubicBezTo>
                    <a:cubicBezTo>
                      <a:pt x="7513" y="1287"/>
                      <a:pt x="8108" y="561"/>
                      <a:pt x="8930" y="382"/>
                    </a:cubicBezTo>
                    <a:cubicBezTo>
                      <a:pt x="9025" y="359"/>
                      <a:pt x="9085" y="275"/>
                      <a:pt x="9061" y="180"/>
                    </a:cubicBezTo>
                    <a:cubicBezTo>
                      <a:pt x="9050" y="104"/>
                      <a:pt x="8969" y="48"/>
                      <a:pt x="8892" y="48"/>
                    </a:cubicBezTo>
                    <a:cubicBezTo>
                      <a:pt x="8885" y="48"/>
                      <a:pt x="8877" y="48"/>
                      <a:pt x="8870" y="49"/>
                    </a:cubicBezTo>
                    <a:cubicBezTo>
                      <a:pt x="8394" y="156"/>
                      <a:pt x="7977" y="406"/>
                      <a:pt x="7668" y="775"/>
                    </a:cubicBezTo>
                    <a:cubicBezTo>
                      <a:pt x="7406" y="1097"/>
                      <a:pt x="7251" y="1466"/>
                      <a:pt x="7203" y="1859"/>
                    </a:cubicBezTo>
                    <a:lnTo>
                      <a:pt x="5513" y="1859"/>
                    </a:lnTo>
                    <a:cubicBezTo>
                      <a:pt x="5417" y="1859"/>
                      <a:pt x="5346" y="1930"/>
                      <a:pt x="5346" y="2014"/>
                    </a:cubicBezTo>
                    <a:cubicBezTo>
                      <a:pt x="5346" y="2109"/>
                      <a:pt x="5417" y="2180"/>
                      <a:pt x="5513" y="2180"/>
                    </a:cubicBezTo>
                    <a:lnTo>
                      <a:pt x="7191" y="2180"/>
                    </a:lnTo>
                    <a:cubicBezTo>
                      <a:pt x="7191" y="2275"/>
                      <a:pt x="7203" y="2359"/>
                      <a:pt x="7215" y="2454"/>
                    </a:cubicBezTo>
                    <a:lnTo>
                      <a:pt x="1381" y="2454"/>
                    </a:lnTo>
                    <a:cubicBezTo>
                      <a:pt x="1298" y="2454"/>
                      <a:pt x="1215" y="2526"/>
                      <a:pt x="1215" y="2609"/>
                    </a:cubicBezTo>
                    <a:lnTo>
                      <a:pt x="1215" y="3240"/>
                    </a:lnTo>
                    <a:lnTo>
                      <a:pt x="1215" y="6955"/>
                    </a:lnTo>
                    <a:cubicBezTo>
                      <a:pt x="1215" y="7050"/>
                      <a:pt x="1298" y="7121"/>
                      <a:pt x="1381" y="7121"/>
                    </a:cubicBezTo>
                    <a:lnTo>
                      <a:pt x="7275" y="7121"/>
                    </a:lnTo>
                    <a:cubicBezTo>
                      <a:pt x="7370" y="7121"/>
                      <a:pt x="7442" y="7050"/>
                      <a:pt x="7442" y="6955"/>
                    </a:cubicBezTo>
                    <a:cubicBezTo>
                      <a:pt x="7442" y="6871"/>
                      <a:pt x="7370" y="6800"/>
                      <a:pt x="7275" y="6800"/>
                    </a:cubicBezTo>
                    <a:lnTo>
                      <a:pt x="1560" y="6800"/>
                    </a:lnTo>
                    <a:lnTo>
                      <a:pt x="1560" y="3418"/>
                    </a:lnTo>
                    <a:lnTo>
                      <a:pt x="7656" y="3418"/>
                    </a:lnTo>
                    <a:cubicBezTo>
                      <a:pt x="7751" y="3549"/>
                      <a:pt x="7858" y="3669"/>
                      <a:pt x="7989" y="3776"/>
                    </a:cubicBezTo>
                    <a:lnTo>
                      <a:pt x="6263" y="3776"/>
                    </a:lnTo>
                    <a:cubicBezTo>
                      <a:pt x="6179" y="3776"/>
                      <a:pt x="6096" y="3847"/>
                      <a:pt x="6096" y="3942"/>
                    </a:cubicBezTo>
                    <a:lnTo>
                      <a:pt x="6096" y="6181"/>
                    </a:lnTo>
                    <a:cubicBezTo>
                      <a:pt x="6096" y="6276"/>
                      <a:pt x="6179" y="6347"/>
                      <a:pt x="6263" y="6347"/>
                    </a:cubicBezTo>
                    <a:lnTo>
                      <a:pt x="8513" y="6347"/>
                    </a:lnTo>
                    <a:cubicBezTo>
                      <a:pt x="8596" y="6347"/>
                      <a:pt x="8680" y="6276"/>
                      <a:pt x="8680" y="6181"/>
                    </a:cubicBezTo>
                    <a:lnTo>
                      <a:pt x="8680" y="4145"/>
                    </a:lnTo>
                    <a:cubicBezTo>
                      <a:pt x="8846" y="4192"/>
                      <a:pt x="9001" y="4240"/>
                      <a:pt x="9168" y="4252"/>
                    </a:cubicBezTo>
                    <a:lnTo>
                      <a:pt x="9168" y="6800"/>
                    </a:lnTo>
                    <a:lnTo>
                      <a:pt x="8096" y="6800"/>
                    </a:lnTo>
                    <a:cubicBezTo>
                      <a:pt x="8001" y="6800"/>
                      <a:pt x="7930" y="6871"/>
                      <a:pt x="7930" y="6955"/>
                    </a:cubicBezTo>
                    <a:cubicBezTo>
                      <a:pt x="7930" y="7050"/>
                      <a:pt x="8001" y="7121"/>
                      <a:pt x="8096" y="7121"/>
                    </a:cubicBezTo>
                    <a:lnTo>
                      <a:pt x="9335" y="7121"/>
                    </a:lnTo>
                    <a:cubicBezTo>
                      <a:pt x="9418" y="7121"/>
                      <a:pt x="9489" y="7050"/>
                      <a:pt x="9489" y="6955"/>
                    </a:cubicBezTo>
                    <a:lnTo>
                      <a:pt x="9489" y="4240"/>
                    </a:lnTo>
                    <a:cubicBezTo>
                      <a:pt x="9585" y="4240"/>
                      <a:pt x="9656" y="4216"/>
                      <a:pt x="9751" y="4204"/>
                    </a:cubicBezTo>
                    <a:lnTo>
                      <a:pt x="9751" y="7705"/>
                    </a:lnTo>
                    <a:lnTo>
                      <a:pt x="965" y="7705"/>
                    </a:lnTo>
                    <a:lnTo>
                      <a:pt x="965" y="2168"/>
                    </a:lnTo>
                    <a:lnTo>
                      <a:pt x="4846" y="2168"/>
                    </a:lnTo>
                    <a:cubicBezTo>
                      <a:pt x="4941" y="2168"/>
                      <a:pt x="5013" y="2097"/>
                      <a:pt x="5013" y="2002"/>
                    </a:cubicBezTo>
                    <a:cubicBezTo>
                      <a:pt x="5013" y="1918"/>
                      <a:pt x="4941" y="1835"/>
                      <a:pt x="4846" y="1835"/>
                    </a:cubicBezTo>
                    <a:lnTo>
                      <a:pt x="786" y="1835"/>
                    </a:lnTo>
                    <a:cubicBezTo>
                      <a:pt x="703" y="1835"/>
                      <a:pt x="619" y="1918"/>
                      <a:pt x="619" y="2002"/>
                    </a:cubicBezTo>
                    <a:lnTo>
                      <a:pt x="619" y="7812"/>
                    </a:lnTo>
                    <a:lnTo>
                      <a:pt x="24" y="8598"/>
                    </a:lnTo>
                    <a:cubicBezTo>
                      <a:pt x="12" y="8622"/>
                      <a:pt x="0" y="8657"/>
                      <a:pt x="0" y="8705"/>
                    </a:cubicBezTo>
                    <a:lnTo>
                      <a:pt x="0" y="9324"/>
                    </a:lnTo>
                    <a:cubicBezTo>
                      <a:pt x="0" y="9419"/>
                      <a:pt x="72" y="9491"/>
                      <a:pt x="167" y="9491"/>
                    </a:cubicBezTo>
                    <a:lnTo>
                      <a:pt x="7930" y="9491"/>
                    </a:lnTo>
                    <a:cubicBezTo>
                      <a:pt x="8025" y="9491"/>
                      <a:pt x="8096" y="9419"/>
                      <a:pt x="8096" y="9324"/>
                    </a:cubicBezTo>
                    <a:cubicBezTo>
                      <a:pt x="8096" y="9241"/>
                      <a:pt x="8025" y="9157"/>
                      <a:pt x="7930" y="9157"/>
                    </a:cubicBezTo>
                    <a:lnTo>
                      <a:pt x="322" y="9157"/>
                    </a:lnTo>
                    <a:lnTo>
                      <a:pt x="322" y="8883"/>
                    </a:lnTo>
                    <a:lnTo>
                      <a:pt x="10359" y="8883"/>
                    </a:lnTo>
                    <a:lnTo>
                      <a:pt x="10359" y="9157"/>
                    </a:lnTo>
                    <a:lnTo>
                      <a:pt x="8585" y="9157"/>
                    </a:lnTo>
                    <a:cubicBezTo>
                      <a:pt x="8501" y="9157"/>
                      <a:pt x="8418" y="9241"/>
                      <a:pt x="8418" y="9324"/>
                    </a:cubicBezTo>
                    <a:cubicBezTo>
                      <a:pt x="8418" y="9419"/>
                      <a:pt x="8501" y="9491"/>
                      <a:pt x="8585" y="9491"/>
                    </a:cubicBezTo>
                    <a:lnTo>
                      <a:pt x="10525" y="9491"/>
                    </a:lnTo>
                    <a:cubicBezTo>
                      <a:pt x="10609" y="9491"/>
                      <a:pt x="10680" y="9419"/>
                      <a:pt x="10680" y="9324"/>
                    </a:cubicBezTo>
                    <a:lnTo>
                      <a:pt x="10680" y="8705"/>
                    </a:lnTo>
                    <a:cubicBezTo>
                      <a:pt x="10680" y="8669"/>
                      <a:pt x="10668" y="8622"/>
                      <a:pt x="10656" y="8598"/>
                    </a:cubicBezTo>
                    <a:lnTo>
                      <a:pt x="10061" y="7812"/>
                    </a:lnTo>
                    <a:lnTo>
                      <a:pt x="10061" y="4097"/>
                    </a:lnTo>
                    <a:cubicBezTo>
                      <a:pt x="10894" y="3823"/>
                      <a:pt x="11466" y="3049"/>
                      <a:pt x="11466" y="2121"/>
                    </a:cubicBezTo>
                    <a:cubicBezTo>
                      <a:pt x="11466" y="1049"/>
                      <a:pt x="10656" y="144"/>
                      <a:pt x="9597" y="1"/>
                    </a:cubicBezTo>
                    <a:cubicBezTo>
                      <a:pt x="9590" y="1"/>
                      <a:pt x="9584" y="0"/>
                      <a:pt x="9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52"/>
              <p:cNvSpPr/>
              <p:nvPr/>
            </p:nvSpPr>
            <p:spPr>
              <a:xfrm>
                <a:off x="3141537" y="2565390"/>
                <a:ext cx="37763" cy="37382"/>
              </a:xfrm>
              <a:custGeom>
                <a:rect b="b" l="l" r="r" t="t"/>
                <a:pathLst>
                  <a:path extrusionOk="0" h="1180" w="1192">
                    <a:moveTo>
                      <a:pt x="846" y="322"/>
                    </a:moveTo>
                    <a:lnTo>
                      <a:pt x="846" y="834"/>
                    </a:lnTo>
                    <a:lnTo>
                      <a:pt x="346" y="834"/>
                    </a:lnTo>
                    <a:lnTo>
                      <a:pt x="346" y="322"/>
                    </a:lnTo>
                    <a:close/>
                    <a:moveTo>
                      <a:pt x="156" y="1"/>
                    </a:moveTo>
                    <a:cubicBezTo>
                      <a:pt x="72" y="1"/>
                      <a:pt x="1" y="72"/>
                      <a:pt x="1" y="167"/>
                    </a:cubicBezTo>
                    <a:lnTo>
                      <a:pt x="1" y="1013"/>
                    </a:lnTo>
                    <a:cubicBezTo>
                      <a:pt x="1" y="1096"/>
                      <a:pt x="72" y="1179"/>
                      <a:pt x="156" y="1179"/>
                    </a:cubicBezTo>
                    <a:lnTo>
                      <a:pt x="1013" y="1179"/>
                    </a:lnTo>
                    <a:cubicBezTo>
                      <a:pt x="1096" y="1179"/>
                      <a:pt x="1180" y="1096"/>
                      <a:pt x="1180" y="1013"/>
                    </a:cubicBezTo>
                    <a:lnTo>
                      <a:pt x="1180" y="167"/>
                    </a:lnTo>
                    <a:cubicBezTo>
                      <a:pt x="1191" y="72"/>
                      <a:pt x="1096" y="1"/>
                      <a:pt x="10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52"/>
              <p:cNvSpPr/>
              <p:nvPr/>
            </p:nvSpPr>
            <p:spPr>
              <a:xfrm>
                <a:off x="3185287" y="2565390"/>
                <a:ext cx="73593" cy="10233"/>
              </a:xfrm>
              <a:custGeom>
                <a:rect b="b" l="l" r="r" t="t"/>
                <a:pathLst>
                  <a:path extrusionOk="0" h="323" w="2323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51"/>
                      <a:pt x="72" y="322"/>
                      <a:pt x="168" y="322"/>
                    </a:cubicBezTo>
                    <a:lnTo>
                      <a:pt x="2144" y="322"/>
                    </a:lnTo>
                    <a:cubicBezTo>
                      <a:pt x="2239" y="322"/>
                      <a:pt x="2311" y="251"/>
                      <a:pt x="2311" y="167"/>
                    </a:cubicBezTo>
                    <a:cubicBezTo>
                      <a:pt x="2323" y="72"/>
                      <a:pt x="2251" y="1"/>
                      <a:pt x="2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52"/>
              <p:cNvSpPr/>
              <p:nvPr/>
            </p:nvSpPr>
            <p:spPr>
              <a:xfrm>
                <a:off x="3185287" y="2578601"/>
                <a:ext cx="73593" cy="10201"/>
              </a:xfrm>
              <a:custGeom>
                <a:rect b="b" l="l" r="r" t="t"/>
                <a:pathLst>
                  <a:path extrusionOk="0" h="322" w="2323">
                    <a:moveTo>
                      <a:pt x="168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68" y="322"/>
                    </a:cubicBezTo>
                    <a:lnTo>
                      <a:pt x="2144" y="322"/>
                    </a:lnTo>
                    <a:cubicBezTo>
                      <a:pt x="2239" y="322"/>
                      <a:pt x="2311" y="250"/>
                      <a:pt x="2311" y="167"/>
                    </a:cubicBezTo>
                    <a:cubicBezTo>
                      <a:pt x="2323" y="72"/>
                      <a:pt x="2251" y="0"/>
                      <a:pt x="2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52"/>
              <p:cNvSpPr/>
              <p:nvPr/>
            </p:nvSpPr>
            <p:spPr>
              <a:xfrm>
                <a:off x="3185287" y="2591811"/>
                <a:ext cx="73212" cy="10201"/>
              </a:xfrm>
              <a:custGeom>
                <a:rect b="b" l="l" r="r" t="t"/>
                <a:pathLst>
                  <a:path extrusionOk="0" h="322" w="2311">
                    <a:moveTo>
                      <a:pt x="168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68" y="322"/>
                    </a:cubicBezTo>
                    <a:lnTo>
                      <a:pt x="2144" y="322"/>
                    </a:lnTo>
                    <a:cubicBezTo>
                      <a:pt x="2239" y="322"/>
                      <a:pt x="2311" y="250"/>
                      <a:pt x="2311" y="167"/>
                    </a:cubicBezTo>
                    <a:cubicBezTo>
                      <a:pt x="2311" y="72"/>
                      <a:pt x="2251" y="0"/>
                      <a:pt x="2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52"/>
              <p:cNvSpPr/>
              <p:nvPr/>
            </p:nvSpPr>
            <p:spPr>
              <a:xfrm>
                <a:off x="3141537" y="2609520"/>
                <a:ext cx="37763" cy="37382"/>
              </a:xfrm>
              <a:custGeom>
                <a:rect b="b" l="l" r="r" t="t"/>
                <a:pathLst>
                  <a:path extrusionOk="0" h="1180" w="1192">
                    <a:moveTo>
                      <a:pt x="846" y="346"/>
                    </a:moveTo>
                    <a:lnTo>
                      <a:pt x="846" y="858"/>
                    </a:lnTo>
                    <a:lnTo>
                      <a:pt x="346" y="858"/>
                    </a:lnTo>
                    <a:lnTo>
                      <a:pt x="346" y="346"/>
                    </a:lnTo>
                    <a:close/>
                    <a:moveTo>
                      <a:pt x="156" y="1"/>
                    </a:moveTo>
                    <a:cubicBezTo>
                      <a:pt x="72" y="1"/>
                      <a:pt x="1" y="72"/>
                      <a:pt x="1" y="167"/>
                    </a:cubicBezTo>
                    <a:lnTo>
                      <a:pt x="1" y="1013"/>
                    </a:lnTo>
                    <a:cubicBezTo>
                      <a:pt x="1" y="1108"/>
                      <a:pt x="72" y="1179"/>
                      <a:pt x="156" y="1179"/>
                    </a:cubicBezTo>
                    <a:lnTo>
                      <a:pt x="1013" y="1179"/>
                    </a:lnTo>
                    <a:cubicBezTo>
                      <a:pt x="1096" y="1179"/>
                      <a:pt x="1180" y="1108"/>
                      <a:pt x="1180" y="1013"/>
                    </a:cubicBezTo>
                    <a:lnTo>
                      <a:pt x="1180" y="167"/>
                    </a:lnTo>
                    <a:cubicBezTo>
                      <a:pt x="1191" y="72"/>
                      <a:pt x="1096" y="1"/>
                      <a:pt x="10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52"/>
              <p:cNvSpPr/>
              <p:nvPr/>
            </p:nvSpPr>
            <p:spPr>
              <a:xfrm>
                <a:off x="3185287" y="2609520"/>
                <a:ext cx="73212" cy="10613"/>
              </a:xfrm>
              <a:custGeom>
                <a:rect b="b" l="l" r="r" t="t"/>
                <a:pathLst>
                  <a:path extrusionOk="0" h="335" w="2311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144" y="334"/>
                    </a:lnTo>
                    <a:cubicBezTo>
                      <a:pt x="2239" y="334"/>
                      <a:pt x="2311" y="263"/>
                      <a:pt x="2311" y="167"/>
                    </a:cubicBezTo>
                    <a:cubicBezTo>
                      <a:pt x="2311" y="72"/>
                      <a:pt x="2251" y="1"/>
                      <a:pt x="2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52"/>
              <p:cNvSpPr/>
              <p:nvPr/>
            </p:nvSpPr>
            <p:spPr>
              <a:xfrm>
                <a:off x="3185287" y="2622731"/>
                <a:ext cx="73212" cy="10581"/>
              </a:xfrm>
              <a:custGeom>
                <a:rect b="b" l="l" r="r" t="t"/>
                <a:pathLst>
                  <a:path extrusionOk="0" h="334" w="2311">
                    <a:moveTo>
                      <a:pt x="168" y="0"/>
                    </a:moveTo>
                    <a:cubicBezTo>
                      <a:pt x="72" y="0"/>
                      <a:pt x="1" y="84"/>
                      <a:pt x="1" y="167"/>
                    </a:cubicBezTo>
                    <a:cubicBezTo>
                      <a:pt x="1" y="262"/>
                      <a:pt x="72" y="334"/>
                      <a:pt x="168" y="334"/>
                    </a:cubicBezTo>
                    <a:lnTo>
                      <a:pt x="2144" y="334"/>
                    </a:lnTo>
                    <a:cubicBezTo>
                      <a:pt x="2239" y="334"/>
                      <a:pt x="2311" y="262"/>
                      <a:pt x="2311" y="167"/>
                    </a:cubicBezTo>
                    <a:cubicBezTo>
                      <a:pt x="2311" y="84"/>
                      <a:pt x="2251" y="0"/>
                      <a:pt x="2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52"/>
              <p:cNvSpPr/>
              <p:nvPr/>
            </p:nvSpPr>
            <p:spPr>
              <a:xfrm>
                <a:off x="3185287" y="2636670"/>
                <a:ext cx="73212" cy="10233"/>
              </a:xfrm>
              <a:custGeom>
                <a:rect b="b" l="l" r="r" t="t"/>
                <a:pathLst>
                  <a:path extrusionOk="0" h="323" w="2311">
                    <a:moveTo>
                      <a:pt x="168" y="1"/>
                    </a:moveTo>
                    <a:cubicBezTo>
                      <a:pt x="72" y="1"/>
                      <a:pt x="1" y="72"/>
                      <a:pt x="1" y="156"/>
                    </a:cubicBezTo>
                    <a:cubicBezTo>
                      <a:pt x="1" y="251"/>
                      <a:pt x="72" y="322"/>
                      <a:pt x="168" y="322"/>
                    </a:cubicBezTo>
                    <a:lnTo>
                      <a:pt x="2144" y="322"/>
                    </a:lnTo>
                    <a:cubicBezTo>
                      <a:pt x="2239" y="322"/>
                      <a:pt x="2311" y="251"/>
                      <a:pt x="2311" y="156"/>
                    </a:cubicBezTo>
                    <a:cubicBezTo>
                      <a:pt x="2311" y="72"/>
                      <a:pt x="2251" y="1"/>
                      <a:pt x="2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540" name="Google Shape;1540;p5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17875" y="2077202"/>
              <a:ext cx="166149" cy="946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1" name="Google Shape;1541;p52"/>
          <p:cNvGrpSpPr/>
          <p:nvPr/>
        </p:nvGrpSpPr>
        <p:grpSpPr>
          <a:xfrm>
            <a:off x="752806" y="2753946"/>
            <a:ext cx="469424" cy="407421"/>
            <a:chOff x="-454499" y="524866"/>
            <a:chExt cx="551290" cy="465039"/>
          </a:xfrm>
        </p:grpSpPr>
        <p:grpSp>
          <p:nvGrpSpPr>
            <p:cNvPr id="1542" name="Google Shape;1542;p52"/>
            <p:cNvGrpSpPr/>
            <p:nvPr/>
          </p:nvGrpSpPr>
          <p:grpSpPr>
            <a:xfrm>
              <a:off x="-454499" y="524866"/>
              <a:ext cx="551290" cy="465039"/>
              <a:chOff x="855096" y="1521896"/>
              <a:chExt cx="380909" cy="322183"/>
            </a:xfrm>
          </p:grpSpPr>
          <p:sp>
            <p:nvSpPr>
              <p:cNvPr id="1543" name="Google Shape;1543;p52"/>
              <p:cNvSpPr/>
              <p:nvPr/>
            </p:nvSpPr>
            <p:spPr>
              <a:xfrm>
                <a:off x="855096" y="1521896"/>
                <a:ext cx="214152" cy="322183"/>
              </a:xfrm>
              <a:custGeom>
                <a:rect b="b" l="l" r="r" t="t"/>
                <a:pathLst>
                  <a:path extrusionOk="0" h="10122" w="6728">
                    <a:moveTo>
                      <a:pt x="3346" y="358"/>
                    </a:moveTo>
                    <a:cubicBezTo>
                      <a:pt x="3870" y="358"/>
                      <a:pt x="4299" y="703"/>
                      <a:pt x="4299" y="1120"/>
                    </a:cubicBezTo>
                    <a:cubicBezTo>
                      <a:pt x="4001" y="1001"/>
                      <a:pt x="3691" y="941"/>
                      <a:pt x="3346" y="941"/>
                    </a:cubicBezTo>
                    <a:cubicBezTo>
                      <a:pt x="3001" y="941"/>
                      <a:pt x="2691" y="1001"/>
                      <a:pt x="2394" y="1120"/>
                    </a:cubicBezTo>
                    <a:cubicBezTo>
                      <a:pt x="2394" y="703"/>
                      <a:pt x="2810" y="358"/>
                      <a:pt x="3346" y="358"/>
                    </a:cubicBezTo>
                    <a:close/>
                    <a:moveTo>
                      <a:pt x="3370" y="1299"/>
                    </a:moveTo>
                    <a:cubicBezTo>
                      <a:pt x="4620" y="1299"/>
                      <a:pt x="5620" y="2311"/>
                      <a:pt x="5620" y="3561"/>
                    </a:cubicBezTo>
                    <a:cubicBezTo>
                      <a:pt x="5620" y="3882"/>
                      <a:pt x="5549" y="4216"/>
                      <a:pt x="5418" y="4513"/>
                    </a:cubicBezTo>
                    <a:lnTo>
                      <a:pt x="5418" y="4347"/>
                    </a:lnTo>
                    <a:cubicBezTo>
                      <a:pt x="5418" y="4144"/>
                      <a:pt x="5322" y="3930"/>
                      <a:pt x="5168" y="3799"/>
                    </a:cubicBezTo>
                    <a:cubicBezTo>
                      <a:pt x="4811" y="3489"/>
                      <a:pt x="4025" y="2953"/>
                      <a:pt x="2632" y="2811"/>
                    </a:cubicBezTo>
                    <a:cubicBezTo>
                      <a:pt x="2626" y="2810"/>
                      <a:pt x="2619" y="2809"/>
                      <a:pt x="2613" y="2809"/>
                    </a:cubicBezTo>
                    <a:cubicBezTo>
                      <a:pt x="2535" y="2809"/>
                      <a:pt x="2452" y="2878"/>
                      <a:pt x="2441" y="2977"/>
                    </a:cubicBezTo>
                    <a:cubicBezTo>
                      <a:pt x="2429" y="3073"/>
                      <a:pt x="2501" y="3156"/>
                      <a:pt x="2608" y="3168"/>
                    </a:cubicBezTo>
                    <a:cubicBezTo>
                      <a:pt x="3882" y="3311"/>
                      <a:pt x="4632" y="3787"/>
                      <a:pt x="4941" y="4061"/>
                    </a:cubicBezTo>
                    <a:cubicBezTo>
                      <a:pt x="5013" y="4144"/>
                      <a:pt x="5072" y="4239"/>
                      <a:pt x="5072" y="4347"/>
                    </a:cubicBezTo>
                    <a:lnTo>
                      <a:pt x="5072" y="4680"/>
                    </a:lnTo>
                    <a:cubicBezTo>
                      <a:pt x="5072" y="5609"/>
                      <a:pt x="4310" y="6371"/>
                      <a:pt x="3382" y="6371"/>
                    </a:cubicBezTo>
                    <a:cubicBezTo>
                      <a:pt x="3374" y="6371"/>
                      <a:pt x="3367" y="6371"/>
                      <a:pt x="3359" y="6371"/>
                    </a:cubicBezTo>
                    <a:cubicBezTo>
                      <a:pt x="2405" y="6371"/>
                      <a:pt x="1643" y="5625"/>
                      <a:pt x="1643" y="4692"/>
                    </a:cubicBezTo>
                    <a:lnTo>
                      <a:pt x="1643" y="4549"/>
                    </a:lnTo>
                    <a:cubicBezTo>
                      <a:pt x="1643" y="4466"/>
                      <a:pt x="1679" y="4406"/>
                      <a:pt x="1739" y="4382"/>
                    </a:cubicBezTo>
                    <a:cubicBezTo>
                      <a:pt x="1965" y="4263"/>
                      <a:pt x="2251" y="4025"/>
                      <a:pt x="2382" y="3620"/>
                    </a:cubicBezTo>
                    <a:cubicBezTo>
                      <a:pt x="2405" y="3525"/>
                      <a:pt x="2370" y="3430"/>
                      <a:pt x="2274" y="3394"/>
                    </a:cubicBezTo>
                    <a:cubicBezTo>
                      <a:pt x="2258" y="3389"/>
                      <a:pt x="2240" y="3387"/>
                      <a:pt x="2222" y="3387"/>
                    </a:cubicBezTo>
                    <a:cubicBezTo>
                      <a:pt x="2152" y="3387"/>
                      <a:pt x="2079" y="3425"/>
                      <a:pt x="2060" y="3501"/>
                    </a:cubicBezTo>
                    <a:cubicBezTo>
                      <a:pt x="1953" y="3799"/>
                      <a:pt x="1739" y="3966"/>
                      <a:pt x="1584" y="4061"/>
                    </a:cubicBezTo>
                    <a:cubicBezTo>
                      <a:pt x="1417" y="4156"/>
                      <a:pt x="1310" y="4335"/>
                      <a:pt x="1310" y="4513"/>
                    </a:cubicBezTo>
                    <a:cubicBezTo>
                      <a:pt x="1179" y="4216"/>
                      <a:pt x="1108" y="3882"/>
                      <a:pt x="1108" y="3561"/>
                    </a:cubicBezTo>
                    <a:cubicBezTo>
                      <a:pt x="1108" y="2311"/>
                      <a:pt x="2120" y="1299"/>
                      <a:pt x="3370" y="1299"/>
                    </a:cubicBezTo>
                    <a:close/>
                    <a:moveTo>
                      <a:pt x="4108" y="6585"/>
                    </a:moveTo>
                    <a:lnTo>
                      <a:pt x="4108" y="7002"/>
                    </a:lnTo>
                    <a:cubicBezTo>
                      <a:pt x="4108" y="7228"/>
                      <a:pt x="4239" y="7418"/>
                      <a:pt x="4430" y="7502"/>
                    </a:cubicBezTo>
                    <a:lnTo>
                      <a:pt x="4691" y="7621"/>
                    </a:lnTo>
                    <a:cubicBezTo>
                      <a:pt x="4441" y="8133"/>
                      <a:pt x="3918" y="8442"/>
                      <a:pt x="3346" y="8442"/>
                    </a:cubicBezTo>
                    <a:cubicBezTo>
                      <a:pt x="2786" y="8442"/>
                      <a:pt x="2263" y="8133"/>
                      <a:pt x="2013" y="7621"/>
                    </a:cubicBezTo>
                    <a:lnTo>
                      <a:pt x="2263" y="7502"/>
                    </a:lnTo>
                    <a:cubicBezTo>
                      <a:pt x="2453" y="7418"/>
                      <a:pt x="2584" y="7228"/>
                      <a:pt x="2584" y="7002"/>
                    </a:cubicBezTo>
                    <a:lnTo>
                      <a:pt x="2584" y="6585"/>
                    </a:lnTo>
                    <a:cubicBezTo>
                      <a:pt x="2822" y="6668"/>
                      <a:pt x="3084" y="6728"/>
                      <a:pt x="3346" y="6728"/>
                    </a:cubicBezTo>
                    <a:cubicBezTo>
                      <a:pt x="3620" y="6728"/>
                      <a:pt x="3870" y="6668"/>
                      <a:pt x="4108" y="6585"/>
                    </a:cubicBezTo>
                    <a:close/>
                    <a:moveTo>
                      <a:pt x="3346" y="1"/>
                    </a:moveTo>
                    <a:cubicBezTo>
                      <a:pt x="2632" y="1"/>
                      <a:pt x="2060" y="513"/>
                      <a:pt x="2060" y="1120"/>
                    </a:cubicBezTo>
                    <a:cubicBezTo>
                      <a:pt x="2060" y="1179"/>
                      <a:pt x="2060" y="1227"/>
                      <a:pt x="2072" y="1287"/>
                    </a:cubicBezTo>
                    <a:cubicBezTo>
                      <a:pt x="1286" y="1727"/>
                      <a:pt x="750" y="2572"/>
                      <a:pt x="750" y="3561"/>
                    </a:cubicBezTo>
                    <a:cubicBezTo>
                      <a:pt x="750" y="4204"/>
                      <a:pt x="989" y="4811"/>
                      <a:pt x="1405" y="5287"/>
                    </a:cubicBezTo>
                    <a:cubicBezTo>
                      <a:pt x="1548" y="5751"/>
                      <a:pt x="1846" y="6156"/>
                      <a:pt x="2251" y="6406"/>
                    </a:cubicBezTo>
                    <a:lnTo>
                      <a:pt x="2251" y="7014"/>
                    </a:lnTo>
                    <a:cubicBezTo>
                      <a:pt x="2251" y="7085"/>
                      <a:pt x="2203" y="7168"/>
                      <a:pt x="2132" y="7192"/>
                    </a:cubicBezTo>
                    <a:lnTo>
                      <a:pt x="548" y="7895"/>
                    </a:lnTo>
                    <a:cubicBezTo>
                      <a:pt x="203" y="8037"/>
                      <a:pt x="0" y="8371"/>
                      <a:pt x="0" y="8740"/>
                    </a:cubicBezTo>
                    <a:lnTo>
                      <a:pt x="0" y="9942"/>
                    </a:lnTo>
                    <a:cubicBezTo>
                      <a:pt x="0" y="10050"/>
                      <a:pt x="72" y="10121"/>
                      <a:pt x="179" y="10121"/>
                    </a:cubicBezTo>
                    <a:cubicBezTo>
                      <a:pt x="286" y="10121"/>
                      <a:pt x="358" y="10050"/>
                      <a:pt x="358" y="9942"/>
                    </a:cubicBezTo>
                    <a:lnTo>
                      <a:pt x="358" y="8740"/>
                    </a:lnTo>
                    <a:cubicBezTo>
                      <a:pt x="358" y="8514"/>
                      <a:pt x="489" y="8311"/>
                      <a:pt x="703" y="8216"/>
                    </a:cubicBezTo>
                    <a:lnTo>
                      <a:pt x="1691" y="7776"/>
                    </a:lnTo>
                    <a:cubicBezTo>
                      <a:pt x="2013" y="8395"/>
                      <a:pt x="2644" y="8799"/>
                      <a:pt x="3358" y="8799"/>
                    </a:cubicBezTo>
                    <a:cubicBezTo>
                      <a:pt x="4072" y="8799"/>
                      <a:pt x="4715" y="8395"/>
                      <a:pt x="5025" y="7776"/>
                    </a:cubicBezTo>
                    <a:lnTo>
                      <a:pt x="6025" y="8216"/>
                    </a:lnTo>
                    <a:cubicBezTo>
                      <a:pt x="6239" y="8311"/>
                      <a:pt x="6370" y="8514"/>
                      <a:pt x="6370" y="8740"/>
                    </a:cubicBezTo>
                    <a:lnTo>
                      <a:pt x="6370" y="9942"/>
                    </a:lnTo>
                    <a:cubicBezTo>
                      <a:pt x="6370" y="10050"/>
                      <a:pt x="6442" y="10121"/>
                      <a:pt x="6549" y="10121"/>
                    </a:cubicBezTo>
                    <a:cubicBezTo>
                      <a:pt x="6656" y="10121"/>
                      <a:pt x="6727" y="10050"/>
                      <a:pt x="6727" y="9942"/>
                    </a:cubicBezTo>
                    <a:lnTo>
                      <a:pt x="6727" y="8740"/>
                    </a:lnTo>
                    <a:cubicBezTo>
                      <a:pt x="6704" y="8371"/>
                      <a:pt x="6489" y="8037"/>
                      <a:pt x="6144" y="7895"/>
                    </a:cubicBezTo>
                    <a:lnTo>
                      <a:pt x="4572" y="7192"/>
                    </a:lnTo>
                    <a:cubicBezTo>
                      <a:pt x="4501" y="7168"/>
                      <a:pt x="4453" y="7085"/>
                      <a:pt x="4453" y="7014"/>
                    </a:cubicBezTo>
                    <a:lnTo>
                      <a:pt x="4453" y="6406"/>
                    </a:lnTo>
                    <a:cubicBezTo>
                      <a:pt x="4858" y="6156"/>
                      <a:pt x="5156" y="5751"/>
                      <a:pt x="5299" y="5287"/>
                    </a:cubicBezTo>
                    <a:cubicBezTo>
                      <a:pt x="5715" y="4811"/>
                      <a:pt x="5954" y="4204"/>
                      <a:pt x="5954" y="3561"/>
                    </a:cubicBezTo>
                    <a:cubicBezTo>
                      <a:pt x="5954" y="2596"/>
                      <a:pt x="5418" y="1727"/>
                      <a:pt x="4632" y="1287"/>
                    </a:cubicBezTo>
                    <a:cubicBezTo>
                      <a:pt x="4644" y="1227"/>
                      <a:pt x="4644" y="1179"/>
                      <a:pt x="4644" y="1120"/>
                    </a:cubicBezTo>
                    <a:cubicBezTo>
                      <a:pt x="4644" y="513"/>
                      <a:pt x="4060" y="1"/>
                      <a:pt x="3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52"/>
              <p:cNvSpPr/>
              <p:nvPr/>
            </p:nvSpPr>
            <p:spPr>
              <a:xfrm>
                <a:off x="896411" y="1808780"/>
                <a:ext cx="11395" cy="34918"/>
              </a:xfrm>
              <a:custGeom>
                <a:rect b="b" l="l" r="r" t="t"/>
                <a:pathLst>
                  <a:path extrusionOk="0" h="1097" w="358">
                    <a:moveTo>
                      <a:pt x="179" y="1"/>
                    </a:moveTo>
                    <a:cubicBezTo>
                      <a:pt x="72" y="1"/>
                      <a:pt x="0" y="72"/>
                      <a:pt x="0" y="179"/>
                    </a:cubicBezTo>
                    <a:lnTo>
                      <a:pt x="0" y="918"/>
                    </a:lnTo>
                    <a:cubicBezTo>
                      <a:pt x="0" y="1025"/>
                      <a:pt x="72" y="1096"/>
                      <a:pt x="179" y="1096"/>
                    </a:cubicBezTo>
                    <a:cubicBezTo>
                      <a:pt x="286" y="1096"/>
                      <a:pt x="357" y="1025"/>
                      <a:pt x="357" y="918"/>
                    </a:cubicBezTo>
                    <a:lnTo>
                      <a:pt x="357" y="179"/>
                    </a:lnTo>
                    <a:cubicBezTo>
                      <a:pt x="345" y="84"/>
                      <a:pt x="262" y="1"/>
                      <a:pt x="1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52"/>
              <p:cNvSpPr/>
              <p:nvPr/>
            </p:nvSpPr>
            <p:spPr>
              <a:xfrm>
                <a:off x="1015391" y="1808780"/>
                <a:ext cx="11395" cy="34918"/>
              </a:xfrm>
              <a:custGeom>
                <a:rect b="b" l="l" r="r" t="t"/>
                <a:pathLst>
                  <a:path extrusionOk="0" h="1097" w="358">
                    <a:moveTo>
                      <a:pt x="179" y="1"/>
                    </a:moveTo>
                    <a:cubicBezTo>
                      <a:pt x="72" y="1"/>
                      <a:pt x="1" y="72"/>
                      <a:pt x="1" y="179"/>
                    </a:cubicBezTo>
                    <a:lnTo>
                      <a:pt x="1" y="918"/>
                    </a:lnTo>
                    <a:cubicBezTo>
                      <a:pt x="1" y="1025"/>
                      <a:pt x="72" y="1096"/>
                      <a:pt x="179" y="1096"/>
                    </a:cubicBezTo>
                    <a:cubicBezTo>
                      <a:pt x="275" y="1096"/>
                      <a:pt x="346" y="1025"/>
                      <a:pt x="346" y="918"/>
                    </a:cubicBezTo>
                    <a:lnTo>
                      <a:pt x="346" y="179"/>
                    </a:lnTo>
                    <a:cubicBezTo>
                      <a:pt x="358" y="84"/>
                      <a:pt x="275" y="1"/>
                      <a:pt x="1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52"/>
              <p:cNvSpPr/>
              <p:nvPr/>
            </p:nvSpPr>
            <p:spPr>
              <a:xfrm>
                <a:off x="1057471" y="1522660"/>
                <a:ext cx="178534" cy="186110"/>
              </a:xfrm>
              <a:custGeom>
                <a:rect b="b" l="l" r="r" t="t"/>
                <a:pathLst>
                  <a:path extrusionOk="0" h="5847" w="5609">
                    <a:moveTo>
                      <a:pt x="739" y="1"/>
                    </a:moveTo>
                    <a:cubicBezTo>
                      <a:pt x="346" y="1"/>
                      <a:pt x="0" y="322"/>
                      <a:pt x="0" y="739"/>
                    </a:cubicBezTo>
                    <a:lnTo>
                      <a:pt x="0" y="3751"/>
                    </a:lnTo>
                    <a:cubicBezTo>
                      <a:pt x="0" y="4144"/>
                      <a:pt x="322" y="4489"/>
                      <a:pt x="739" y="4489"/>
                    </a:cubicBezTo>
                    <a:lnTo>
                      <a:pt x="1084" y="4489"/>
                    </a:lnTo>
                    <a:lnTo>
                      <a:pt x="834" y="5513"/>
                    </a:lnTo>
                    <a:cubicBezTo>
                      <a:pt x="798" y="5620"/>
                      <a:pt x="846" y="5739"/>
                      <a:pt x="941" y="5799"/>
                    </a:cubicBezTo>
                    <a:cubicBezTo>
                      <a:pt x="977" y="5823"/>
                      <a:pt x="1036" y="5847"/>
                      <a:pt x="1084" y="5847"/>
                    </a:cubicBezTo>
                    <a:cubicBezTo>
                      <a:pt x="1143" y="5847"/>
                      <a:pt x="1191" y="5823"/>
                      <a:pt x="1250" y="5799"/>
                    </a:cubicBezTo>
                    <a:lnTo>
                      <a:pt x="3048" y="4489"/>
                    </a:lnTo>
                    <a:lnTo>
                      <a:pt x="4870" y="4489"/>
                    </a:lnTo>
                    <a:cubicBezTo>
                      <a:pt x="5263" y="4489"/>
                      <a:pt x="5608" y="4156"/>
                      <a:pt x="5608" y="3739"/>
                    </a:cubicBezTo>
                    <a:lnTo>
                      <a:pt x="5608" y="739"/>
                    </a:lnTo>
                    <a:cubicBezTo>
                      <a:pt x="5596" y="322"/>
                      <a:pt x="5263" y="1"/>
                      <a:pt x="4870" y="1"/>
                    </a:cubicBezTo>
                    <a:cubicBezTo>
                      <a:pt x="4763" y="1"/>
                      <a:pt x="4691" y="72"/>
                      <a:pt x="4691" y="179"/>
                    </a:cubicBezTo>
                    <a:cubicBezTo>
                      <a:pt x="4691" y="274"/>
                      <a:pt x="4763" y="346"/>
                      <a:pt x="4870" y="346"/>
                    </a:cubicBezTo>
                    <a:cubicBezTo>
                      <a:pt x="5072" y="346"/>
                      <a:pt x="5251" y="524"/>
                      <a:pt x="5251" y="739"/>
                    </a:cubicBezTo>
                    <a:lnTo>
                      <a:pt x="5251" y="3739"/>
                    </a:lnTo>
                    <a:cubicBezTo>
                      <a:pt x="5251" y="3953"/>
                      <a:pt x="5072" y="4132"/>
                      <a:pt x="4870" y="4132"/>
                    </a:cubicBezTo>
                    <a:lnTo>
                      <a:pt x="2989" y="4132"/>
                    </a:lnTo>
                    <a:cubicBezTo>
                      <a:pt x="2965" y="4132"/>
                      <a:pt x="2917" y="4144"/>
                      <a:pt x="2882" y="4156"/>
                    </a:cubicBezTo>
                    <a:lnTo>
                      <a:pt x="1215" y="5382"/>
                    </a:lnTo>
                    <a:lnTo>
                      <a:pt x="1477" y="4358"/>
                    </a:lnTo>
                    <a:cubicBezTo>
                      <a:pt x="1489" y="4299"/>
                      <a:pt x="1477" y="4251"/>
                      <a:pt x="1441" y="4203"/>
                    </a:cubicBezTo>
                    <a:cubicBezTo>
                      <a:pt x="1417" y="4156"/>
                      <a:pt x="1358" y="4132"/>
                      <a:pt x="1310" y="4132"/>
                    </a:cubicBezTo>
                    <a:lnTo>
                      <a:pt x="739" y="4132"/>
                    </a:lnTo>
                    <a:cubicBezTo>
                      <a:pt x="536" y="4132"/>
                      <a:pt x="358" y="3953"/>
                      <a:pt x="358" y="3739"/>
                    </a:cubicBezTo>
                    <a:lnTo>
                      <a:pt x="358" y="739"/>
                    </a:lnTo>
                    <a:cubicBezTo>
                      <a:pt x="358" y="524"/>
                      <a:pt x="536" y="346"/>
                      <a:pt x="739" y="346"/>
                    </a:cubicBezTo>
                    <a:cubicBezTo>
                      <a:pt x="846" y="346"/>
                      <a:pt x="917" y="274"/>
                      <a:pt x="917" y="179"/>
                    </a:cubicBezTo>
                    <a:cubicBezTo>
                      <a:pt x="917" y="72"/>
                      <a:pt x="846" y="1"/>
                      <a:pt x="7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7" name="Google Shape;1547;p52"/>
            <p:cNvSpPr/>
            <p:nvPr/>
          </p:nvSpPr>
          <p:spPr>
            <a:xfrm>
              <a:off x="-120075" y="549075"/>
              <a:ext cx="180325" cy="138925"/>
            </a:xfrm>
            <a:custGeom>
              <a:rect b="b" l="l" r="r" t="t"/>
              <a:pathLst>
                <a:path extrusionOk="0" h="1099" w="1537">
                  <a:moveTo>
                    <a:pt x="1334" y="0"/>
                  </a:moveTo>
                  <a:cubicBezTo>
                    <a:pt x="1289" y="0"/>
                    <a:pt x="1245" y="21"/>
                    <a:pt x="1203" y="63"/>
                  </a:cubicBezTo>
                  <a:lnTo>
                    <a:pt x="584" y="682"/>
                  </a:lnTo>
                  <a:lnTo>
                    <a:pt x="322" y="432"/>
                  </a:lnTo>
                  <a:cubicBezTo>
                    <a:pt x="286" y="396"/>
                    <a:pt x="242" y="378"/>
                    <a:pt x="197" y="378"/>
                  </a:cubicBezTo>
                  <a:cubicBezTo>
                    <a:pt x="152" y="378"/>
                    <a:pt x="108" y="396"/>
                    <a:pt x="72" y="432"/>
                  </a:cubicBezTo>
                  <a:cubicBezTo>
                    <a:pt x="1" y="503"/>
                    <a:pt x="1" y="610"/>
                    <a:pt x="72" y="682"/>
                  </a:cubicBezTo>
                  <a:lnTo>
                    <a:pt x="441" y="1051"/>
                  </a:lnTo>
                  <a:cubicBezTo>
                    <a:pt x="477" y="1087"/>
                    <a:pt x="524" y="1098"/>
                    <a:pt x="560" y="1098"/>
                  </a:cubicBezTo>
                  <a:cubicBezTo>
                    <a:pt x="608" y="1098"/>
                    <a:pt x="655" y="1087"/>
                    <a:pt x="679" y="1051"/>
                  </a:cubicBezTo>
                  <a:lnTo>
                    <a:pt x="1441" y="301"/>
                  </a:lnTo>
                  <a:cubicBezTo>
                    <a:pt x="1536" y="241"/>
                    <a:pt x="1536" y="134"/>
                    <a:pt x="1465" y="63"/>
                  </a:cubicBezTo>
                  <a:cubicBezTo>
                    <a:pt x="1423" y="21"/>
                    <a:pt x="1379" y="0"/>
                    <a:pt x="1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8" name="Google Shape;1548;p52"/>
          <p:cNvGrpSpPr/>
          <p:nvPr/>
        </p:nvGrpSpPr>
        <p:grpSpPr>
          <a:xfrm>
            <a:off x="752804" y="3458614"/>
            <a:ext cx="469406" cy="443383"/>
            <a:chOff x="5621097" y="1500761"/>
            <a:chExt cx="371424" cy="355446"/>
          </a:xfrm>
        </p:grpSpPr>
        <p:sp>
          <p:nvSpPr>
            <p:cNvPr id="1549" name="Google Shape;1549;p52"/>
            <p:cNvSpPr/>
            <p:nvPr/>
          </p:nvSpPr>
          <p:spPr>
            <a:xfrm>
              <a:off x="5621097" y="1539721"/>
              <a:ext cx="324061" cy="316486"/>
            </a:xfrm>
            <a:custGeom>
              <a:rect b="b" l="l" r="r" t="t"/>
              <a:pathLst>
                <a:path extrusionOk="0" h="9943" w="10181">
                  <a:moveTo>
                    <a:pt x="8811" y="0"/>
                  </a:moveTo>
                  <a:cubicBezTo>
                    <a:pt x="8454" y="0"/>
                    <a:pt x="8109" y="143"/>
                    <a:pt x="7847" y="393"/>
                  </a:cubicBezTo>
                  <a:lnTo>
                    <a:pt x="6906" y="1334"/>
                  </a:lnTo>
                  <a:cubicBezTo>
                    <a:pt x="6835" y="1405"/>
                    <a:pt x="6835" y="1512"/>
                    <a:pt x="6906" y="1584"/>
                  </a:cubicBezTo>
                  <a:cubicBezTo>
                    <a:pt x="6942" y="1620"/>
                    <a:pt x="6986" y="1637"/>
                    <a:pt x="7031" y="1637"/>
                  </a:cubicBezTo>
                  <a:cubicBezTo>
                    <a:pt x="7076" y="1637"/>
                    <a:pt x="7120" y="1620"/>
                    <a:pt x="7156" y="1584"/>
                  </a:cubicBezTo>
                  <a:lnTo>
                    <a:pt x="8097" y="643"/>
                  </a:lnTo>
                  <a:cubicBezTo>
                    <a:pt x="8287" y="453"/>
                    <a:pt x="8549" y="346"/>
                    <a:pt x="8811" y="346"/>
                  </a:cubicBezTo>
                  <a:cubicBezTo>
                    <a:pt x="9085" y="346"/>
                    <a:pt x="9335" y="453"/>
                    <a:pt x="9525" y="643"/>
                  </a:cubicBezTo>
                  <a:cubicBezTo>
                    <a:pt x="9716" y="846"/>
                    <a:pt x="9823" y="1096"/>
                    <a:pt x="9823" y="1358"/>
                  </a:cubicBezTo>
                  <a:cubicBezTo>
                    <a:pt x="9823" y="1631"/>
                    <a:pt x="9716" y="1882"/>
                    <a:pt x="9525" y="2084"/>
                  </a:cubicBezTo>
                  <a:lnTo>
                    <a:pt x="8228" y="3370"/>
                  </a:lnTo>
                  <a:cubicBezTo>
                    <a:pt x="8097" y="3060"/>
                    <a:pt x="7906" y="2763"/>
                    <a:pt x="7668" y="2524"/>
                  </a:cubicBezTo>
                  <a:cubicBezTo>
                    <a:pt x="7162" y="2018"/>
                    <a:pt x="6498" y="1765"/>
                    <a:pt x="5834" y="1765"/>
                  </a:cubicBezTo>
                  <a:cubicBezTo>
                    <a:pt x="5171" y="1765"/>
                    <a:pt x="4507" y="2018"/>
                    <a:pt x="4001" y="2524"/>
                  </a:cubicBezTo>
                  <a:lnTo>
                    <a:pt x="1012" y="5513"/>
                  </a:lnTo>
                  <a:cubicBezTo>
                    <a:pt x="0" y="6525"/>
                    <a:pt x="0" y="8168"/>
                    <a:pt x="1012" y="9180"/>
                  </a:cubicBezTo>
                  <a:cubicBezTo>
                    <a:pt x="1524" y="9680"/>
                    <a:pt x="2191" y="9942"/>
                    <a:pt x="2846" y="9942"/>
                  </a:cubicBezTo>
                  <a:cubicBezTo>
                    <a:pt x="3501" y="9942"/>
                    <a:pt x="4168" y="9680"/>
                    <a:pt x="4680" y="9180"/>
                  </a:cubicBezTo>
                  <a:lnTo>
                    <a:pt x="6263" y="7585"/>
                  </a:lnTo>
                  <a:cubicBezTo>
                    <a:pt x="6346" y="7513"/>
                    <a:pt x="6346" y="7406"/>
                    <a:pt x="6263" y="7335"/>
                  </a:cubicBezTo>
                  <a:cubicBezTo>
                    <a:pt x="6239" y="7305"/>
                    <a:pt x="6201" y="7290"/>
                    <a:pt x="6159" y="7290"/>
                  </a:cubicBezTo>
                  <a:cubicBezTo>
                    <a:pt x="6117" y="7290"/>
                    <a:pt x="6073" y="7305"/>
                    <a:pt x="6037" y="7335"/>
                  </a:cubicBezTo>
                  <a:lnTo>
                    <a:pt x="4441" y="8930"/>
                  </a:lnTo>
                  <a:cubicBezTo>
                    <a:pt x="4025" y="9347"/>
                    <a:pt x="3453" y="9573"/>
                    <a:pt x="2858" y="9573"/>
                  </a:cubicBezTo>
                  <a:cubicBezTo>
                    <a:pt x="2263" y="9573"/>
                    <a:pt x="1703" y="9335"/>
                    <a:pt x="1286" y="8930"/>
                  </a:cubicBezTo>
                  <a:cubicBezTo>
                    <a:pt x="405" y="8049"/>
                    <a:pt x="405" y="6632"/>
                    <a:pt x="1286" y="5775"/>
                  </a:cubicBezTo>
                  <a:lnTo>
                    <a:pt x="4275" y="2774"/>
                  </a:lnTo>
                  <a:cubicBezTo>
                    <a:pt x="4691" y="2358"/>
                    <a:pt x="5251" y="2120"/>
                    <a:pt x="5846" y="2120"/>
                  </a:cubicBezTo>
                  <a:cubicBezTo>
                    <a:pt x="6442" y="2120"/>
                    <a:pt x="7013" y="2358"/>
                    <a:pt x="7430" y="2774"/>
                  </a:cubicBezTo>
                  <a:cubicBezTo>
                    <a:pt x="7680" y="3025"/>
                    <a:pt x="7859" y="3322"/>
                    <a:pt x="7966" y="3656"/>
                  </a:cubicBezTo>
                  <a:lnTo>
                    <a:pt x="6549" y="5072"/>
                  </a:lnTo>
                  <a:cubicBezTo>
                    <a:pt x="6358" y="5263"/>
                    <a:pt x="6108" y="5370"/>
                    <a:pt x="5834" y="5370"/>
                  </a:cubicBezTo>
                  <a:cubicBezTo>
                    <a:pt x="5573" y="5370"/>
                    <a:pt x="5311" y="5263"/>
                    <a:pt x="5120" y="5072"/>
                  </a:cubicBezTo>
                  <a:cubicBezTo>
                    <a:pt x="5037" y="4977"/>
                    <a:pt x="4953" y="4858"/>
                    <a:pt x="4894" y="4739"/>
                  </a:cubicBezTo>
                  <a:cubicBezTo>
                    <a:pt x="4874" y="4670"/>
                    <a:pt x="4798" y="4626"/>
                    <a:pt x="4711" y="4626"/>
                  </a:cubicBezTo>
                  <a:cubicBezTo>
                    <a:pt x="4693" y="4626"/>
                    <a:pt x="4674" y="4628"/>
                    <a:pt x="4656" y="4632"/>
                  </a:cubicBezTo>
                  <a:cubicBezTo>
                    <a:pt x="4572" y="4668"/>
                    <a:pt x="4525" y="4775"/>
                    <a:pt x="4560" y="4882"/>
                  </a:cubicBezTo>
                  <a:cubicBezTo>
                    <a:pt x="4632" y="5037"/>
                    <a:pt x="4715" y="5203"/>
                    <a:pt x="4858" y="5322"/>
                  </a:cubicBezTo>
                  <a:cubicBezTo>
                    <a:pt x="5108" y="5572"/>
                    <a:pt x="5453" y="5727"/>
                    <a:pt x="5823" y="5727"/>
                  </a:cubicBezTo>
                  <a:cubicBezTo>
                    <a:pt x="6192" y="5727"/>
                    <a:pt x="6525" y="5572"/>
                    <a:pt x="6787" y="5322"/>
                  </a:cubicBezTo>
                  <a:lnTo>
                    <a:pt x="9775" y="2334"/>
                  </a:lnTo>
                  <a:cubicBezTo>
                    <a:pt x="10037" y="2084"/>
                    <a:pt x="10180" y="1739"/>
                    <a:pt x="10180" y="1358"/>
                  </a:cubicBezTo>
                  <a:cubicBezTo>
                    <a:pt x="10180" y="989"/>
                    <a:pt x="10037" y="667"/>
                    <a:pt x="9775" y="393"/>
                  </a:cubicBezTo>
                  <a:cubicBezTo>
                    <a:pt x="9525" y="131"/>
                    <a:pt x="9180" y="0"/>
                    <a:pt x="8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52"/>
            <p:cNvSpPr/>
            <p:nvPr/>
          </p:nvSpPr>
          <p:spPr>
            <a:xfrm>
              <a:off x="5669606" y="1500761"/>
              <a:ext cx="322915" cy="316390"/>
            </a:xfrm>
            <a:custGeom>
              <a:rect b="b" l="l" r="r" t="t"/>
              <a:pathLst>
                <a:path extrusionOk="0" h="9940" w="10145">
                  <a:moveTo>
                    <a:pt x="7323" y="1"/>
                  </a:moveTo>
                  <a:cubicBezTo>
                    <a:pt x="6659" y="1"/>
                    <a:pt x="5995" y="254"/>
                    <a:pt x="5489" y="760"/>
                  </a:cubicBezTo>
                  <a:lnTo>
                    <a:pt x="3894" y="2355"/>
                  </a:lnTo>
                  <a:cubicBezTo>
                    <a:pt x="3822" y="2427"/>
                    <a:pt x="3822" y="2534"/>
                    <a:pt x="3894" y="2605"/>
                  </a:cubicBezTo>
                  <a:cubicBezTo>
                    <a:pt x="3935" y="2641"/>
                    <a:pt x="3980" y="2659"/>
                    <a:pt x="4025" y="2659"/>
                  </a:cubicBezTo>
                  <a:cubicBezTo>
                    <a:pt x="4069" y="2659"/>
                    <a:pt x="4114" y="2641"/>
                    <a:pt x="4156" y="2605"/>
                  </a:cubicBezTo>
                  <a:lnTo>
                    <a:pt x="5739" y="1010"/>
                  </a:lnTo>
                  <a:cubicBezTo>
                    <a:pt x="6180" y="569"/>
                    <a:pt x="6754" y="349"/>
                    <a:pt x="7326" y="349"/>
                  </a:cubicBezTo>
                  <a:cubicBezTo>
                    <a:pt x="7897" y="349"/>
                    <a:pt x="8466" y="569"/>
                    <a:pt x="8894" y="1010"/>
                  </a:cubicBezTo>
                  <a:cubicBezTo>
                    <a:pt x="9775" y="1891"/>
                    <a:pt x="9775" y="3308"/>
                    <a:pt x="8894" y="4165"/>
                  </a:cubicBezTo>
                  <a:lnTo>
                    <a:pt x="5906" y="7154"/>
                  </a:lnTo>
                  <a:cubicBezTo>
                    <a:pt x="5489" y="7570"/>
                    <a:pt x="4930" y="7808"/>
                    <a:pt x="4334" y="7808"/>
                  </a:cubicBezTo>
                  <a:cubicBezTo>
                    <a:pt x="3739" y="7808"/>
                    <a:pt x="3167" y="7570"/>
                    <a:pt x="2751" y="7154"/>
                  </a:cubicBezTo>
                  <a:cubicBezTo>
                    <a:pt x="2501" y="6904"/>
                    <a:pt x="2322" y="6606"/>
                    <a:pt x="2215" y="6284"/>
                  </a:cubicBezTo>
                  <a:lnTo>
                    <a:pt x="3632" y="4868"/>
                  </a:lnTo>
                  <a:cubicBezTo>
                    <a:pt x="3822" y="4677"/>
                    <a:pt x="4072" y="4570"/>
                    <a:pt x="4346" y="4570"/>
                  </a:cubicBezTo>
                  <a:cubicBezTo>
                    <a:pt x="4608" y="4570"/>
                    <a:pt x="4870" y="4677"/>
                    <a:pt x="5061" y="4868"/>
                  </a:cubicBezTo>
                  <a:cubicBezTo>
                    <a:pt x="5144" y="4951"/>
                    <a:pt x="5227" y="5070"/>
                    <a:pt x="5287" y="5189"/>
                  </a:cubicBezTo>
                  <a:cubicBezTo>
                    <a:pt x="5305" y="5263"/>
                    <a:pt x="5374" y="5308"/>
                    <a:pt x="5453" y="5308"/>
                  </a:cubicBezTo>
                  <a:cubicBezTo>
                    <a:pt x="5477" y="5308"/>
                    <a:pt x="5501" y="5304"/>
                    <a:pt x="5525" y="5296"/>
                  </a:cubicBezTo>
                  <a:cubicBezTo>
                    <a:pt x="5608" y="5272"/>
                    <a:pt x="5656" y="5165"/>
                    <a:pt x="5620" y="5058"/>
                  </a:cubicBezTo>
                  <a:cubicBezTo>
                    <a:pt x="5549" y="4891"/>
                    <a:pt x="5465" y="4737"/>
                    <a:pt x="5322" y="4618"/>
                  </a:cubicBezTo>
                  <a:cubicBezTo>
                    <a:pt x="5072" y="4356"/>
                    <a:pt x="4727" y="4213"/>
                    <a:pt x="4358" y="4213"/>
                  </a:cubicBezTo>
                  <a:cubicBezTo>
                    <a:pt x="3989" y="4213"/>
                    <a:pt x="3656" y="4356"/>
                    <a:pt x="3394" y="4618"/>
                  </a:cubicBezTo>
                  <a:lnTo>
                    <a:pt x="1929" y="6070"/>
                  </a:lnTo>
                  <a:cubicBezTo>
                    <a:pt x="1905" y="6082"/>
                    <a:pt x="1893" y="6106"/>
                    <a:pt x="1870" y="6130"/>
                  </a:cubicBezTo>
                  <a:lnTo>
                    <a:pt x="405" y="7606"/>
                  </a:lnTo>
                  <a:cubicBezTo>
                    <a:pt x="143" y="7856"/>
                    <a:pt x="0" y="8201"/>
                    <a:pt x="0" y="8570"/>
                  </a:cubicBezTo>
                  <a:cubicBezTo>
                    <a:pt x="0" y="8928"/>
                    <a:pt x="143" y="9273"/>
                    <a:pt x="405" y="9535"/>
                  </a:cubicBezTo>
                  <a:cubicBezTo>
                    <a:pt x="655" y="9785"/>
                    <a:pt x="1001" y="9940"/>
                    <a:pt x="1370" y="9940"/>
                  </a:cubicBezTo>
                  <a:cubicBezTo>
                    <a:pt x="1739" y="9940"/>
                    <a:pt x="2072" y="9785"/>
                    <a:pt x="2334" y="9535"/>
                  </a:cubicBezTo>
                  <a:lnTo>
                    <a:pt x="3275" y="8594"/>
                  </a:lnTo>
                  <a:cubicBezTo>
                    <a:pt x="3346" y="8523"/>
                    <a:pt x="3346" y="8416"/>
                    <a:pt x="3275" y="8344"/>
                  </a:cubicBezTo>
                  <a:cubicBezTo>
                    <a:pt x="3239" y="8309"/>
                    <a:pt x="3194" y="8291"/>
                    <a:pt x="3150" y="8291"/>
                  </a:cubicBezTo>
                  <a:cubicBezTo>
                    <a:pt x="3105" y="8291"/>
                    <a:pt x="3060" y="8309"/>
                    <a:pt x="3025" y="8344"/>
                  </a:cubicBezTo>
                  <a:lnTo>
                    <a:pt x="2084" y="9285"/>
                  </a:lnTo>
                  <a:cubicBezTo>
                    <a:pt x="1893" y="9475"/>
                    <a:pt x="1632" y="9582"/>
                    <a:pt x="1370" y="9582"/>
                  </a:cubicBezTo>
                  <a:cubicBezTo>
                    <a:pt x="1096" y="9582"/>
                    <a:pt x="846" y="9475"/>
                    <a:pt x="655" y="9285"/>
                  </a:cubicBezTo>
                  <a:cubicBezTo>
                    <a:pt x="465" y="9094"/>
                    <a:pt x="358" y="8832"/>
                    <a:pt x="358" y="8570"/>
                  </a:cubicBezTo>
                  <a:cubicBezTo>
                    <a:pt x="358" y="8297"/>
                    <a:pt x="465" y="8047"/>
                    <a:pt x="655" y="7856"/>
                  </a:cubicBezTo>
                  <a:lnTo>
                    <a:pt x="1953" y="6558"/>
                  </a:lnTo>
                  <a:cubicBezTo>
                    <a:pt x="2084" y="6880"/>
                    <a:pt x="2274" y="7177"/>
                    <a:pt x="2513" y="7404"/>
                  </a:cubicBezTo>
                  <a:cubicBezTo>
                    <a:pt x="3001" y="7904"/>
                    <a:pt x="3656" y="8166"/>
                    <a:pt x="4346" y="8166"/>
                  </a:cubicBezTo>
                  <a:cubicBezTo>
                    <a:pt x="5049" y="8166"/>
                    <a:pt x="5680" y="7904"/>
                    <a:pt x="6180" y="7404"/>
                  </a:cubicBezTo>
                  <a:lnTo>
                    <a:pt x="9168" y="4415"/>
                  </a:lnTo>
                  <a:cubicBezTo>
                    <a:pt x="10145" y="3403"/>
                    <a:pt x="10145" y="1772"/>
                    <a:pt x="9156" y="760"/>
                  </a:cubicBezTo>
                  <a:cubicBezTo>
                    <a:pt x="8650" y="254"/>
                    <a:pt x="7987" y="1"/>
                    <a:pt x="7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1" name="Google Shape;1551;p52"/>
          <p:cNvGrpSpPr/>
          <p:nvPr/>
        </p:nvGrpSpPr>
        <p:grpSpPr>
          <a:xfrm>
            <a:off x="771874" y="4190874"/>
            <a:ext cx="431288" cy="341698"/>
            <a:chOff x="3716358" y="1544655"/>
            <a:chExt cx="361971" cy="314958"/>
          </a:xfrm>
        </p:grpSpPr>
        <p:sp>
          <p:nvSpPr>
            <p:cNvPr id="1552" name="Google Shape;1552;p52"/>
            <p:cNvSpPr/>
            <p:nvPr/>
          </p:nvSpPr>
          <p:spPr>
            <a:xfrm>
              <a:off x="3767509" y="1646957"/>
              <a:ext cx="231213" cy="10663"/>
            </a:xfrm>
            <a:custGeom>
              <a:rect b="b" l="l" r="r" t="t"/>
              <a:pathLst>
                <a:path extrusionOk="0" h="335" w="7264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52"/>
            <p:cNvSpPr/>
            <p:nvPr/>
          </p:nvSpPr>
          <p:spPr>
            <a:xfrm>
              <a:off x="3767509" y="1618532"/>
              <a:ext cx="152020" cy="10663"/>
            </a:xfrm>
            <a:custGeom>
              <a:rect b="b" l="l" r="r" t="t"/>
              <a:pathLst>
                <a:path extrusionOk="0" h="335" w="4776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52"/>
            <p:cNvSpPr/>
            <p:nvPr/>
          </p:nvSpPr>
          <p:spPr>
            <a:xfrm>
              <a:off x="3931624" y="1618532"/>
              <a:ext cx="67098" cy="10663"/>
            </a:xfrm>
            <a:custGeom>
              <a:rect b="b" l="l" r="r" t="t"/>
              <a:pathLst>
                <a:path extrusionOk="0" h="335" w="2108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52"/>
            <p:cNvSpPr/>
            <p:nvPr/>
          </p:nvSpPr>
          <p:spPr>
            <a:xfrm>
              <a:off x="3767509" y="1590108"/>
              <a:ext cx="39087" cy="10663"/>
            </a:xfrm>
            <a:custGeom>
              <a:rect b="b" l="l" r="r" t="t"/>
              <a:pathLst>
                <a:path extrusionOk="0" h="335" w="1228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52"/>
            <p:cNvSpPr/>
            <p:nvPr/>
          </p:nvSpPr>
          <p:spPr>
            <a:xfrm>
              <a:off x="3818309" y="1590108"/>
              <a:ext cx="180412" cy="10663"/>
            </a:xfrm>
            <a:custGeom>
              <a:rect b="b" l="l" r="r" t="t"/>
              <a:pathLst>
                <a:path extrusionOk="0" h="335" w="5668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7" name="Google Shape;1557;p52"/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</p:grpSpPr>
          <p:sp>
            <p:nvSpPr>
              <p:cNvPr id="1558" name="Google Shape;1558;p52"/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rect b="b" l="l" r="r" t="t"/>
                <a:pathLst>
                  <a:path extrusionOk="0" h="335" w="2656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52"/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rect b="b" l="l" r="r" t="t"/>
                <a:pathLst>
                  <a:path extrusionOk="0" h="335" w="3882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52"/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rect b="b" l="l" r="r" t="t"/>
                <a:pathLst>
                  <a:path extrusionOk="0" h="335" w="549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52"/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rect b="b" l="l" r="r" t="t"/>
                <a:pathLst>
                  <a:path extrusionOk="0" h="335" w="1394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52"/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rect b="b" l="l" r="r" t="t"/>
                <a:pathLst>
                  <a:path extrusionOk="0" h="9895" w="11372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63" name="Google Shape;1563;p52"/>
          <p:cNvSpPr txBox="1"/>
          <p:nvPr>
            <p:ph idx="2" type="title"/>
          </p:nvPr>
        </p:nvSpPr>
        <p:spPr>
          <a:xfrm>
            <a:off x="6123750" y="2484688"/>
            <a:ext cx="22305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Transparencia activa</a:t>
            </a:r>
            <a:endParaRPr sz="2500"/>
          </a:p>
        </p:txBody>
      </p:sp>
      <p:sp>
        <p:nvSpPr>
          <p:cNvPr id="1564" name="Google Shape;1564;p52"/>
          <p:cNvSpPr txBox="1"/>
          <p:nvPr>
            <p:ph idx="3" type="subTitle"/>
          </p:nvPr>
        </p:nvSpPr>
        <p:spPr>
          <a:xfrm>
            <a:off x="6123750" y="3131503"/>
            <a:ext cx="2230500" cy="7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</a:t>
            </a:r>
            <a:r>
              <a:rPr b="1" lang="en">
                <a:solidFill>
                  <a:schemeClr val="lt2"/>
                </a:solidFill>
              </a:rPr>
              <a:t>disponibilidad</a:t>
            </a:r>
            <a:r>
              <a:rPr lang="en"/>
              <a:t> de la </a:t>
            </a:r>
            <a:r>
              <a:rPr b="1" lang="en"/>
              <a:t>información </a:t>
            </a:r>
            <a:r>
              <a:rPr lang="en"/>
              <a:t>de las </a:t>
            </a:r>
            <a:r>
              <a:rPr b="1" lang="en">
                <a:solidFill>
                  <a:schemeClr val="lt2"/>
                </a:solidFill>
              </a:rPr>
              <a:t>obligaciones de transparencia</a:t>
            </a:r>
            <a:r>
              <a:rPr lang="en">
                <a:solidFill>
                  <a:schemeClr val="lt2"/>
                </a:solidFill>
              </a:rPr>
              <a:t> </a:t>
            </a:r>
            <a:r>
              <a:rPr lang="en"/>
              <a:t>conforme a la Ley.</a:t>
            </a:r>
            <a:endParaRPr/>
          </a:p>
        </p:txBody>
      </p:sp>
      <p:sp>
        <p:nvSpPr>
          <p:cNvPr id="1565" name="Google Shape;1565;p52"/>
          <p:cNvSpPr/>
          <p:nvPr/>
        </p:nvSpPr>
        <p:spPr>
          <a:xfrm>
            <a:off x="6800728" y="1444851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66" name="Google Shape;1566;p52"/>
          <p:cNvCxnSpPr/>
          <p:nvPr/>
        </p:nvCxnSpPr>
        <p:spPr>
          <a:xfrm>
            <a:off x="6145800" y="3112113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567" name="Google Shape;1567;p52"/>
          <p:cNvGrpSpPr/>
          <p:nvPr/>
        </p:nvGrpSpPr>
        <p:grpSpPr>
          <a:xfrm>
            <a:off x="6954485" y="1682998"/>
            <a:ext cx="569050" cy="400155"/>
            <a:chOff x="-47523400" y="3973950"/>
            <a:chExt cx="300100" cy="228425"/>
          </a:xfrm>
        </p:grpSpPr>
        <p:sp>
          <p:nvSpPr>
            <p:cNvPr id="1568" name="Google Shape;1568;p52"/>
            <p:cNvSpPr/>
            <p:nvPr/>
          </p:nvSpPr>
          <p:spPr>
            <a:xfrm>
              <a:off x="-47417075" y="4061375"/>
              <a:ext cx="15775" cy="15775"/>
            </a:xfrm>
            <a:custGeom>
              <a:rect b="b" l="l" r="r" t="t"/>
              <a:pathLst>
                <a:path extrusionOk="0" h="631" w="631">
                  <a:moveTo>
                    <a:pt x="0" y="0"/>
                  </a:moveTo>
                  <a:lnTo>
                    <a:pt x="0" y="630"/>
                  </a:lnTo>
                  <a:cubicBezTo>
                    <a:pt x="284" y="536"/>
                    <a:pt x="504" y="315"/>
                    <a:pt x="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52"/>
            <p:cNvSpPr/>
            <p:nvPr/>
          </p:nvSpPr>
          <p:spPr>
            <a:xfrm>
              <a:off x="-47417875" y="4061375"/>
              <a:ext cx="52800" cy="52775"/>
            </a:xfrm>
            <a:custGeom>
              <a:rect b="b" l="l" r="r" t="t"/>
              <a:pathLst>
                <a:path extrusionOk="0" h="2111" w="2112">
                  <a:moveTo>
                    <a:pt x="1356" y="0"/>
                  </a:moveTo>
                  <a:cubicBezTo>
                    <a:pt x="1261" y="693"/>
                    <a:pt x="694" y="1260"/>
                    <a:pt x="1" y="1386"/>
                  </a:cubicBezTo>
                  <a:lnTo>
                    <a:pt x="1" y="2111"/>
                  </a:lnTo>
                  <a:lnTo>
                    <a:pt x="2112" y="2111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52"/>
            <p:cNvSpPr/>
            <p:nvPr/>
          </p:nvSpPr>
          <p:spPr>
            <a:xfrm>
              <a:off x="-47453300" y="4026700"/>
              <a:ext cx="51200" cy="51225"/>
            </a:xfrm>
            <a:custGeom>
              <a:rect b="b" l="l" r="r" t="t"/>
              <a:pathLst>
                <a:path extrusionOk="0" h="2049" w="2048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545"/>
                    <a:pt x="284" y="1891"/>
                    <a:pt x="693" y="2049"/>
                  </a:cubicBezTo>
                  <a:lnTo>
                    <a:pt x="693" y="1072"/>
                  </a:lnTo>
                  <a:cubicBezTo>
                    <a:pt x="693" y="883"/>
                    <a:pt x="851" y="725"/>
                    <a:pt x="1071" y="725"/>
                  </a:cubicBezTo>
                  <a:lnTo>
                    <a:pt x="2048" y="725"/>
                  </a:lnTo>
                  <a:cubicBezTo>
                    <a:pt x="1922" y="284"/>
                    <a:pt x="151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52"/>
            <p:cNvSpPr/>
            <p:nvPr/>
          </p:nvSpPr>
          <p:spPr>
            <a:xfrm>
              <a:off x="-47506875" y="3973950"/>
              <a:ext cx="264675" cy="174875"/>
            </a:xfrm>
            <a:custGeom>
              <a:rect b="b" l="l" r="r" t="t"/>
              <a:pathLst>
                <a:path extrusionOk="0" h="6995" w="10587">
                  <a:moveTo>
                    <a:pt x="8854" y="1418"/>
                  </a:moveTo>
                  <a:cubicBezTo>
                    <a:pt x="9074" y="1418"/>
                    <a:pt x="9232" y="1575"/>
                    <a:pt x="9232" y="1764"/>
                  </a:cubicBezTo>
                  <a:cubicBezTo>
                    <a:pt x="9232" y="1953"/>
                    <a:pt x="9074" y="2111"/>
                    <a:pt x="8854" y="2111"/>
                  </a:cubicBezTo>
                  <a:lnTo>
                    <a:pt x="7436" y="2111"/>
                  </a:lnTo>
                  <a:cubicBezTo>
                    <a:pt x="7247" y="2111"/>
                    <a:pt x="7089" y="1953"/>
                    <a:pt x="7089" y="1764"/>
                  </a:cubicBezTo>
                  <a:cubicBezTo>
                    <a:pt x="7089" y="1575"/>
                    <a:pt x="7247" y="1418"/>
                    <a:pt x="7436" y="1418"/>
                  </a:cubicBezTo>
                  <a:close/>
                  <a:moveTo>
                    <a:pt x="8854" y="2772"/>
                  </a:moveTo>
                  <a:cubicBezTo>
                    <a:pt x="9074" y="2772"/>
                    <a:pt x="9232" y="2930"/>
                    <a:pt x="9232" y="3151"/>
                  </a:cubicBezTo>
                  <a:cubicBezTo>
                    <a:pt x="9232" y="3340"/>
                    <a:pt x="9074" y="3497"/>
                    <a:pt x="8854" y="3497"/>
                  </a:cubicBezTo>
                  <a:lnTo>
                    <a:pt x="7436" y="3497"/>
                  </a:lnTo>
                  <a:cubicBezTo>
                    <a:pt x="7247" y="3497"/>
                    <a:pt x="7089" y="3340"/>
                    <a:pt x="7089" y="3151"/>
                  </a:cubicBezTo>
                  <a:cubicBezTo>
                    <a:pt x="7089" y="2930"/>
                    <a:pt x="7247" y="2772"/>
                    <a:pt x="7436" y="2772"/>
                  </a:cubicBezTo>
                  <a:close/>
                  <a:moveTo>
                    <a:pt x="8854" y="4190"/>
                  </a:moveTo>
                  <a:cubicBezTo>
                    <a:pt x="9074" y="4190"/>
                    <a:pt x="9232" y="4348"/>
                    <a:pt x="9232" y="4568"/>
                  </a:cubicBezTo>
                  <a:cubicBezTo>
                    <a:pt x="9232" y="4757"/>
                    <a:pt x="9074" y="4915"/>
                    <a:pt x="8854" y="4915"/>
                  </a:cubicBezTo>
                  <a:lnTo>
                    <a:pt x="7436" y="4915"/>
                  </a:lnTo>
                  <a:cubicBezTo>
                    <a:pt x="7247" y="4915"/>
                    <a:pt x="7089" y="4757"/>
                    <a:pt x="7089" y="4568"/>
                  </a:cubicBezTo>
                  <a:cubicBezTo>
                    <a:pt x="7089" y="4348"/>
                    <a:pt x="7247" y="4190"/>
                    <a:pt x="7436" y="4190"/>
                  </a:cubicBezTo>
                  <a:close/>
                  <a:moveTo>
                    <a:pt x="3246" y="1355"/>
                  </a:moveTo>
                  <a:cubicBezTo>
                    <a:pt x="4096" y="1355"/>
                    <a:pt x="4821" y="1953"/>
                    <a:pt x="4979" y="2772"/>
                  </a:cubicBezTo>
                  <a:lnTo>
                    <a:pt x="6081" y="2772"/>
                  </a:lnTo>
                  <a:cubicBezTo>
                    <a:pt x="6270" y="2772"/>
                    <a:pt x="6428" y="2930"/>
                    <a:pt x="6428" y="3151"/>
                  </a:cubicBezTo>
                  <a:lnTo>
                    <a:pt x="6428" y="5986"/>
                  </a:lnTo>
                  <a:lnTo>
                    <a:pt x="6396" y="5986"/>
                  </a:lnTo>
                  <a:cubicBezTo>
                    <a:pt x="6396" y="6175"/>
                    <a:pt x="6239" y="6333"/>
                    <a:pt x="6018" y="6333"/>
                  </a:cubicBezTo>
                  <a:lnTo>
                    <a:pt x="3246" y="6333"/>
                  </a:lnTo>
                  <a:cubicBezTo>
                    <a:pt x="3025" y="6333"/>
                    <a:pt x="2868" y="6175"/>
                    <a:pt x="2868" y="5986"/>
                  </a:cubicBezTo>
                  <a:lnTo>
                    <a:pt x="2868" y="4883"/>
                  </a:lnTo>
                  <a:cubicBezTo>
                    <a:pt x="2080" y="4726"/>
                    <a:pt x="1450" y="4001"/>
                    <a:pt x="1450" y="3151"/>
                  </a:cubicBezTo>
                  <a:cubicBezTo>
                    <a:pt x="1450" y="2142"/>
                    <a:pt x="2238" y="1355"/>
                    <a:pt x="3246" y="1355"/>
                  </a:cubicBezTo>
                  <a:close/>
                  <a:moveTo>
                    <a:pt x="8854" y="5608"/>
                  </a:moveTo>
                  <a:cubicBezTo>
                    <a:pt x="9074" y="5608"/>
                    <a:pt x="9232" y="5765"/>
                    <a:pt x="9232" y="5986"/>
                  </a:cubicBezTo>
                  <a:cubicBezTo>
                    <a:pt x="9232" y="6175"/>
                    <a:pt x="9074" y="6333"/>
                    <a:pt x="8854" y="6333"/>
                  </a:cubicBezTo>
                  <a:lnTo>
                    <a:pt x="7436" y="6333"/>
                  </a:lnTo>
                  <a:cubicBezTo>
                    <a:pt x="7247" y="6333"/>
                    <a:pt x="7089" y="6175"/>
                    <a:pt x="7089" y="5986"/>
                  </a:cubicBezTo>
                  <a:cubicBezTo>
                    <a:pt x="7089" y="5765"/>
                    <a:pt x="7247" y="5608"/>
                    <a:pt x="7436" y="5608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94"/>
                  </a:lnTo>
                  <a:lnTo>
                    <a:pt x="10586" y="6994"/>
                  </a:lnTo>
                  <a:lnTo>
                    <a:pt x="10586" y="347"/>
                  </a:lnTo>
                  <a:cubicBezTo>
                    <a:pt x="10586" y="158"/>
                    <a:pt x="10429" y="0"/>
                    <a:pt x="10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52"/>
            <p:cNvSpPr/>
            <p:nvPr/>
          </p:nvSpPr>
          <p:spPr>
            <a:xfrm>
              <a:off x="-47523400" y="4166900"/>
              <a:ext cx="300100" cy="35475"/>
            </a:xfrm>
            <a:custGeom>
              <a:rect b="b" l="l" r="r" t="t"/>
              <a:pathLst>
                <a:path extrusionOk="0" h="1419" w="12004">
                  <a:moveTo>
                    <a:pt x="0" y="1"/>
                  </a:move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11657" y="1418"/>
                  </a:lnTo>
                  <a:cubicBezTo>
                    <a:pt x="11846" y="1418"/>
                    <a:pt x="12004" y="1261"/>
                    <a:pt x="12004" y="1040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3" name="Google Shape;1573;p52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1574" name="Google Shape;1574;p52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52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52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52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52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52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52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52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52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3" name="Google Shape;1583;p52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4" name="Google Shape;1584;p52">
            <a:hlinkClick action="ppaction://hlinksldjump" r:id="rId4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585" name="Google Shape;1585;p52">
            <a:hlinkClick action="ppaction://hlinksldjump" r:id="rId5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586" name="Google Shape;1586;p52">
            <a:hlinkClick action="ppaction://hlinksldjump" r:id="rId6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587" name="Google Shape;1587;p52">
            <a:hlinkClick action="ppaction://hlinksldjump" r:id="rId7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53"/>
          <p:cNvSpPr txBox="1"/>
          <p:nvPr/>
        </p:nvSpPr>
        <p:spPr>
          <a:xfrm>
            <a:off x="3858800" y="1262775"/>
            <a:ext cx="44613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Publicar datos abiertos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de acuerdo al quehacer del sujeto obligado, e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identificarlos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como datos abiertos.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93" name="Google Shape;1593;p53"/>
          <p:cNvSpPr txBox="1"/>
          <p:nvPr>
            <p:ph idx="6" type="title"/>
          </p:nvPr>
        </p:nvSpPr>
        <p:spPr>
          <a:xfrm>
            <a:off x="714300" y="553450"/>
            <a:ext cx="73410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Transparencia desde la perspectiva gubernamental</a:t>
            </a:r>
            <a:endParaRPr sz="3200"/>
          </a:p>
        </p:txBody>
      </p:sp>
      <p:sp>
        <p:nvSpPr>
          <p:cNvPr id="1594" name="Google Shape;1594;p53"/>
          <p:cNvSpPr/>
          <p:nvPr/>
        </p:nvSpPr>
        <p:spPr>
          <a:xfrm>
            <a:off x="8898188" y="1108431"/>
            <a:ext cx="107827" cy="107819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5" name="Google Shape;1595;p53"/>
          <p:cNvSpPr/>
          <p:nvPr/>
        </p:nvSpPr>
        <p:spPr>
          <a:xfrm rot="-1685758">
            <a:off x="8354266" y="1150322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6" name="Google Shape;1596;p53"/>
          <p:cNvSpPr/>
          <p:nvPr/>
        </p:nvSpPr>
        <p:spPr>
          <a:xfrm rot="7201932">
            <a:off x="8122562" y="614115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7" name="Google Shape;1597;p53"/>
          <p:cNvSpPr/>
          <p:nvPr/>
        </p:nvSpPr>
        <p:spPr>
          <a:xfrm>
            <a:off x="8665738" y="553460"/>
            <a:ext cx="213431" cy="213401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8" name="Google Shape;1598;p53"/>
          <p:cNvSpPr/>
          <p:nvPr/>
        </p:nvSpPr>
        <p:spPr>
          <a:xfrm>
            <a:off x="8561763" y="1050650"/>
            <a:ext cx="107827" cy="108491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99" name="Google Shape;1599;p53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0" name="Google Shape;1600;p53"/>
          <p:cNvCxnSpPr/>
          <p:nvPr/>
        </p:nvCxnSpPr>
        <p:spPr>
          <a:xfrm>
            <a:off x="706050" y="46806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601" name="Google Shape;1601;p53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1602" name="Google Shape;1602;p53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53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53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53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53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53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53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53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53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1" name="Google Shape;1611;p53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2" name="Google Shape;1612;p53"/>
          <p:cNvSpPr txBox="1"/>
          <p:nvPr/>
        </p:nvSpPr>
        <p:spPr>
          <a:xfrm>
            <a:off x="3858800" y="1948575"/>
            <a:ext cx="46263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Habilitar un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micrositio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o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portal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datos abiertos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de fácil acceso e identificación a través de buscadores.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13" name="Google Shape;1613;p53"/>
          <p:cNvSpPr txBox="1"/>
          <p:nvPr/>
        </p:nvSpPr>
        <p:spPr>
          <a:xfrm>
            <a:off x="3858800" y="2634375"/>
            <a:ext cx="44847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El conjunto de datos publicado puede ser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procesado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por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cualquier software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se puede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abrir y modificar.</a:t>
            </a:r>
            <a:endParaRPr b="1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14" name="Google Shape;1614;p53"/>
          <p:cNvSpPr txBox="1"/>
          <p:nvPr/>
        </p:nvSpPr>
        <p:spPr>
          <a:xfrm>
            <a:off x="3858800" y="3320175"/>
            <a:ext cx="47661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Garantizar el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acceso gratuito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a la información para su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consulta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descarga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reutilización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y/o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redistribución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15" name="Google Shape;1615;p53"/>
          <p:cNvSpPr txBox="1"/>
          <p:nvPr/>
        </p:nvSpPr>
        <p:spPr>
          <a:xfrm>
            <a:off x="3858800" y="4005975"/>
            <a:ext cx="45822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El archivo en formato abierto está disponible bajo una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licencia de libre uso,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se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actualiza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periódicamente.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1616" name="Google Shape;1616;p53"/>
          <p:cNvGrpSpPr/>
          <p:nvPr/>
        </p:nvGrpSpPr>
        <p:grpSpPr>
          <a:xfrm>
            <a:off x="3236838" y="1338240"/>
            <a:ext cx="454746" cy="454770"/>
            <a:chOff x="6586119" y="2997319"/>
            <a:chExt cx="478227" cy="478252"/>
          </a:xfrm>
        </p:grpSpPr>
        <p:sp>
          <p:nvSpPr>
            <p:cNvPr id="1617" name="Google Shape;1617;p53"/>
            <p:cNvSpPr/>
            <p:nvPr/>
          </p:nvSpPr>
          <p:spPr>
            <a:xfrm>
              <a:off x="6790754" y="3331097"/>
              <a:ext cx="18721" cy="18721"/>
            </a:xfrm>
            <a:custGeom>
              <a:rect b="b" l="l" r="r" t="t"/>
              <a:pathLst>
                <a:path extrusionOk="0" h="732" w="732">
                  <a:moveTo>
                    <a:pt x="366" y="0"/>
                  </a:moveTo>
                  <a:cubicBezTo>
                    <a:pt x="277" y="0"/>
                    <a:pt x="179" y="45"/>
                    <a:pt x="107" y="107"/>
                  </a:cubicBezTo>
                  <a:cubicBezTo>
                    <a:pt x="45" y="179"/>
                    <a:pt x="0" y="277"/>
                    <a:pt x="0" y="366"/>
                  </a:cubicBezTo>
                  <a:cubicBezTo>
                    <a:pt x="0" y="464"/>
                    <a:pt x="45" y="562"/>
                    <a:pt x="107" y="625"/>
                  </a:cubicBezTo>
                  <a:cubicBezTo>
                    <a:pt x="179" y="696"/>
                    <a:pt x="277" y="732"/>
                    <a:pt x="366" y="732"/>
                  </a:cubicBezTo>
                  <a:cubicBezTo>
                    <a:pt x="464" y="732"/>
                    <a:pt x="562" y="696"/>
                    <a:pt x="625" y="625"/>
                  </a:cubicBezTo>
                  <a:cubicBezTo>
                    <a:pt x="696" y="562"/>
                    <a:pt x="732" y="464"/>
                    <a:pt x="732" y="366"/>
                  </a:cubicBezTo>
                  <a:cubicBezTo>
                    <a:pt x="732" y="277"/>
                    <a:pt x="696" y="179"/>
                    <a:pt x="625" y="107"/>
                  </a:cubicBezTo>
                  <a:cubicBezTo>
                    <a:pt x="562" y="45"/>
                    <a:pt x="464" y="0"/>
                    <a:pt x="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53"/>
            <p:cNvSpPr/>
            <p:nvPr/>
          </p:nvSpPr>
          <p:spPr>
            <a:xfrm>
              <a:off x="6710455" y="3257856"/>
              <a:ext cx="91738" cy="18746"/>
            </a:xfrm>
            <a:custGeom>
              <a:rect b="b" l="l" r="r" t="t"/>
              <a:pathLst>
                <a:path extrusionOk="0" h="733" w="3587">
                  <a:moveTo>
                    <a:pt x="401" y="1"/>
                  </a:moveTo>
                  <a:cubicBezTo>
                    <a:pt x="223" y="1"/>
                    <a:pt x="54" y="135"/>
                    <a:pt x="27" y="313"/>
                  </a:cubicBezTo>
                  <a:cubicBezTo>
                    <a:pt x="0" y="545"/>
                    <a:pt x="170" y="732"/>
                    <a:pt x="393" y="732"/>
                  </a:cubicBezTo>
                  <a:lnTo>
                    <a:pt x="3185" y="732"/>
                  </a:lnTo>
                  <a:cubicBezTo>
                    <a:pt x="3408" y="732"/>
                    <a:pt x="3586" y="545"/>
                    <a:pt x="3551" y="313"/>
                  </a:cubicBezTo>
                  <a:cubicBezTo>
                    <a:pt x="3524" y="135"/>
                    <a:pt x="3363" y="1"/>
                    <a:pt x="3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53"/>
            <p:cNvSpPr/>
            <p:nvPr/>
          </p:nvSpPr>
          <p:spPr>
            <a:xfrm>
              <a:off x="6636063" y="3257856"/>
              <a:ext cx="52275" cy="18746"/>
            </a:xfrm>
            <a:custGeom>
              <a:rect b="b" l="l" r="r" t="t"/>
              <a:pathLst>
                <a:path extrusionOk="0" h="733" w="2044">
                  <a:moveTo>
                    <a:pt x="402" y="1"/>
                  </a:moveTo>
                  <a:cubicBezTo>
                    <a:pt x="224" y="1"/>
                    <a:pt x="54" y="135"/>
                    <a:pt x="28" y="313"/>
                  </a:cubicBezTo>
                  <a:cubicBezTo>
                    <a:pt x="1" y="545"/>
                    <a:pt x="170" y="732"/>
                    <a:pt x="393" y="732"/>
                  </a:cubicBezTo>
                  <a:lnTo>
                    <a:pt x="1651" y="732"/>
                  </a:lnTo>
                  <a:cubicBezTo>
                    <a:pt x="1874" y="732"/>
                    <a:pt x="2044" y="545"/>
                    <a:pt x="2017" y="313"/>
                  </a:cubicBezTo>
                  <a:cubicBezTo>
                    <a:pt x="1990" y="135"/>
                    <a:pt x="1821" y="1"/>
                    <a:pt x="1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53"/>
            <p:cNvSpPr/>
            <p:nvPr/>
          </p:nvSpPr>
          <p:spPr>
            <a:xfrm>
              <a:off x="6956135" y="3431931"/>
              <a:ext cx="18746" cy="18721"/>
            </a:xfrm>
            <a:custGeom>
              <a:rect b="b" l="l" r="r" t="t"/>
              <a:pathLst>
                <a:path extrusionOk="0" h="732" w="733">
                  <a:moveTo>
                    <a:pt x="367" y="0"/>
                  </a:moveTo>
                  <a:cubicBezTo>
                    <a:pt x="269" y="0"/>
                    <a:pt x="179" y="36"/>
                    <a:pt x="108" y="108"/>
                  </a:cubicBezTo>
                  <a:cubicBezTo>
                    <a:pt x="37" y="170"/>
                    <a:pt x="1" y="268"/>
                    <a:pt x="1" y="366"/>
                  </a:cubicBezTo>
                  <a:cubicBezTo>
                    <a:pt x="1" y="464"/>
                    <a:pt x="37" y="554"/>
                    <a:pt x="108" y="625"/>
                  </a:cubicBezTo>
                  <a:cubicBezTo>
                    <a:pt x="179" y="687"/>
                    <a:pt x="269" y="732"/>
                    <a:pt x="367" y="732"/>
                  </a:cubicBezTo>
                  <a:cubicBezTo>
                    <a:pt x="465" y="732"/>
                    <a:pt x="554" y="687"/>
                    <a:pt x="625" y="625"/>
                  </a:cubicBezTo>
                  <a:cubicBezTo>
                    <a:pt x="697" y="554"/>
                    <a:pt x="732" y="464"/>
                    <a:pt x="732" y="366"/>
                  </a:cubicBezTo>
                  <a:cubicBezTo>
                    <a:pt x="732" y="268"/>
                    <a:pt x="697" y="170"/>
                    <a:pt x="625" y="108"/>
                  </a:cubicBezTo>
                  <a:cubicBezTo>
                    <a:pt x="554" y="36"/>
                    <a:pt x="465" y="0"/>
                    <a:pt x="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53"/>
            <p:cNvSpPr/>
            <p:nvPr/>
          </p:nvSpPr>
          <p:spPr>
            <a:xfrm>
              <a:off x="6586119" y="2997319"/>
              <a:ext cx="478227" cy="478252"/>
            </a:xfrm>
            <a:custGeom>
              <a:rect b="b" l="l" r="r" t="t"/>
              <a:pathLst>
                <a:path extrusionOk="0" h="18700" w="18699">
                  <a:moveTo>
                    <a:pt x="5629" y="4595"/>
                  </a:moveTo>
                  <a:cubicBezTo>
                    <a:pt x="5763" y="4595"/>
                    <a:pt x="5888" y="4649"/>
                    <a:pt x="5995" y="4747"/>
                  </a:cubicBezTo>
                  <a:cubicBezTo>
                    <a:pt x="6173" y="4934"/>
                    <a:pt x="6191" y="5220"/>
                    <a:pt x="6040" y="5416"/>
                  </a:cubicBezTo>
                  <a:cubicBezTo>
                    <a:pt x="6031" y="5425"/>
                    <a:pt x="6013" y="5443"/>
                    <a:pt x="6004" y="5452"/>
                  </a:cubicBezTo>
                  <a:cubicBezTo>
                    <a:pt x="6004" y="5461"/>
                    <a:pt x="5995" y="5470"/>
                    <a:pt x="5995" y="5470"/>
                  </a:cubicBezTo>
                  <a:cubicBezTo>
                    <a:pt x="5893" y="5571"/>
                    <a:pt x="5761" y="5623"/>
                    <a:pt x="5628" y="5623"/>
                  </a:cubicBezTo>
                  <a:cubicBezTo>
                    <a:pt x="5504" y="5623"/>
                    <a:pt x="5380" y="5578"/>
                    <a:pt x="5281" y="5487"/>
                  </a:cubicBezTo>
                  <a:cubicBezTo>
                    <a:pt x="5281" y="5478"/>
                    <a:pt x="5272" y="5470"/>
                    <a:pt x="5263" y="5470"/>
                  </a:cubicBezTo>
                  <a:cubicBezTo>
                    <a:pt x="5263" y="5461"/>
                    <a:pt x="5255" y="5461"/>
                    <a:pt x="5255" y="5452"/>
                  </a:cubicBezTo>
                  <a:cubicBezTo>
                    <a:pt x="5067" y="5255"/>
                    <a:pt x="5076" y="4943"/>
                    <a:pt x="5263" y="4747"/>
                  </a:cubicBezTo>
                  <a:cubicBezTo>
                    <a:pt x="5371" y="4649"/>
                    <a:pt x="5495" y="4595"/>
                    <a:pt x="5629" y="4595"/>
                  </a:cubicBezTo>
                  <a:close/>
                  <a:moveTo>
                    <a:pt x="17601" y="7343"/>
                  </a:moveTo>
                  <a:cubicBezTo>
                    <a:pt x="17806" y="7343"/>
                    <a:pt x="17976" y="7512"/>
                    <a:pt x="17976" y="7718"/>
                  </a:cubicBezTo>
                  <a:lnTo>
                    <a:pt x="17976" y="8074"/>
                  </a:lnTo>
                  <a:lnTo>
                    <a:pt x="11687" y="8074"/>
                  </a:lnTo>
                  <a:lnTo>
                    <a:pt x="11687" y="7718"/>
                  </a:lnTo>
                  <a:cubicBezTo>
                    <a:pt x="11687" y="7512"/>
                    <a:pt x="11856" y="7343"/>
                    <a:pt x="12061" y="7343"/>
                  </a:cubicBezTo>
                  <a:close/>
                  <a:moveTo>
                    <a:pt x="2899" y="7343"/>
                  </a:moveTo>
                  <a:cubicBezTo>
                    <a:pt x="3024" y="7343"/>
                    <a:pt x="3158" y="7396"/>
                    <a:pt x="3256" y="7495"/>
                  </a:cubicBezTo>
                  <a:cubicBezTo>
                    <a:pt x="3354" y="7593"/>
                    <a:pt x="3408" y="7718"/>
                    <a:pt x="3408" y="7860"/>
                  </a:cubicBezTo>
                  <a:cubicBezTo>
                    <a:pt x="3408" y="7994"/>
                    <a:pt x="3354" y="8119"/>
                    <a:pt x="3256" y="8217"/>
                  </a:cubicBezTo>
                  <a:cubicBezTo>
                    <a:pt x="3158" y="8315"/>
                    <a:pt x="3033" y="8369"/>
                    <a:pt x="2899" y="8369"/>
                  </a:cubicBezTo>
                  <a:cubicBezTo>
                    <a:pt x="2757" y="8369"/>
                    <a:pt x="2632" y="8315"/>
                    <a:pt x="2534" y="8217"/>
                  </a:cubicBezTo>
                  <a:cubicBezTo>
                    <a:pt x="2435" y="8119"/>
                    <a:pt x="2382" y="7994"/>
                    <a:pt x="2382" y="7860"/>
                  </a:cubicBezTo>
                  <a:cubicBezTo>
                    <a:pt x="2382" y="7718"/>
                    <a:pt x="2435" y="7593"/>
                    <a:pt x="2534" y="7495"/>
                  </a:cubicBezTo>
                  <a:cubicBezTo>
                    <a:pt x="2632" y="7396"/>
                    <a:pt x="2766" y="7343"/>
                    <a:pt x="2899" y="7343"/>
                  </a:cubicBezTo>
                  <a:close/>
                  <a:moveTo>
                    <a:pt x="8564" y="7530"/>
                  </a:moveTo>
                  <a:cubicBezTo>
                    <a:pt x="8698" y="7530"/>
                    <a:pt x="8832" y="7584"/>
                    <a:pt x="8921" y="7682"/>
                  </a:cubicBezTo>
                  <a:cubicBezTo>
                    <a:pt x="9019" y="7780"/>
                    <a:pt x="9073" y="7905"/>
                    <a:pt x="9073" y="8039"/>
                  </a:cubicBezTo>
                  <a:cubicBezTo>
                    <a:pt x="9073" y="8182"/>
                    <a:pt x="9019" y="8306"/>
                    <a:pt x="8921" y="8405"/>
                  </a:cubicBezTo>
                  <a:cubicBezTo>
                    <a:pt x="8823" y="8503"/>
                    <a:pt x="8694" y="8552"/>
                    <a:pt x="8563" y="8552"/>
                  </a:cubicBezTo>
                  <a:cubicBezTo>
                    <a:pt x="8433" y="8552"/>
                    <a:pt x="8301" y="8503"/>
                    <a:pt x="8198" y="8405"/>
                  </a:cubicBezTo>
                  <a:cubicBezTo>
                    <a:pt x="8100" y="8306"/>
                    <a:pt x="8056" y="8182"/>
                    <a:pt x="8056" y="8039"/>
                  </a:cubicBezTo>
                  <a:cubicBezTo>
                    <a:pt x="8056" y="7905"/>
                    <a:pt x="8100" y="7780"/>
                    <a:pt x="8198" y="7682"/>
                  </a:cubicBezTo>
                  <a:cubicBezTo>
                    <a:pt x="8297" y="7584"/>
                    <a:pt x="8430" y="7530"/>
                    <a:pt x="8564" y="7530"/>
                  </a:cubicBezTo>
                  <a:close/>
                  <a:moveTo>
                    <a:pt x="10955" y="12678"/>
                  </a:moveTo>
                  <a:lnTo>
                    <a:pt x="10955" y="14176"/>
                  </a:lnTo>
                  <a:lnTo>
                    <a:pt x="1873" y="14176"/>
                  </a:lnTo>
                  <a:cubicBezTo>
                    <a:pt x="1240" y="14176"/>
                    <a:pt x="732" y="13659"/>
                    <a:pt x="732" y="13026"/>
                  </a:cubicBezTo>
                  <a:lnTo>
                    <a:pt x="732" y="12678"/>
                  </a:lnTo>
                  <a:close/>
                  <a:moveTo>
                    <a:pt x="17976" y="8842"/>
                  </a:moveTo>
                  <a:lnTo>
                    <a:pt x="17976" y="15996"/>
                  </a:lnTo>
                  <a:lnTo>
                    <a:pt x="11687" y="15996"/>
                  </a:lnTo>
                  <a:lnTo>
                    <a:pt x="11687" y="8842"/>
                  </a:lnTo>
                  <a:close/>
                  <a:moveTo>
                    <a:pt x="9314" y="14899"/>
                  </a:moveTo>
                  <a:lnTo>
                    <a:pt x="9314" y="16514"/>
                  </a:lnTo>
                  <a:lnTo>
                    <a:pt x="7413" y="16514"/>
                  </a:lnTo>
                  <a:lnTo>
                    <a:pt x="7413" y="14899"/>
                  </a:lnTo>
                  <a:close/>
                  <a:moveTo>
                    <a:pt x="10955" y="14899"/>
                  </a:moveTo>
                  <a:lnTo>
                    <a:pt x="10955" y="16862"/>
                  </a:lnTo>
                  <a:cubicBezTo>
                    <a:pt x="10696" y="16665"/>
                    <a:pt x="10384" y="16541"/>
                    <a:pt x="10045" y="16514"/>
                  </a:cubicBezTo>
                  <a:lnTo>
                    <a:pt x="10045" y="14899"/>
                  </a:lnTo>
                  <a:close/>
                  <a:moveTo>
                    <a:pt x="9911" y="17245"/>
                  </a:moveTo>
                  <a:cubicBezTo>
                    <a:pt x="10375" y="17245"/>
                    <a:pt x="10777" y="17549"/>
                    <a:pt x="10910" y="17968"/>
                  </a:cubicBezTo>
                  <a:lnTo>
                    <a:pt x="5825" y="17968"/>
                  </a:lnTo>
                  <a:cubicBezTo>
                    <a:pt x="5968" y="17549"/>
                    <a:pt x="6370" y="17245"/>
                    <a:pt x="6834" y="17245"/>
                  </a:cubicBezTo>
                  <a:close/>
                  <a:moveTo>
                    <a:pt x="17976" y="16728"/>
                  </a:moveTo>
                  <a:lnTo>
                    <a:pt x="17976" y="17602"/>
                  </a:lnTo>
                  <a:cubicBezTo>
                    <a:pt x="17976" y="17807"/>
                    <a:pt x="17806" y="17968"/>
                    <a:pt x="17601" y="17968"/>
                  </a:cubicBezTo>
                  <a:lnTo>
                    <a:pt x="12061" y="17968"/>
                  </a:lnTo>
                  <a:cubicBezTo>
                    <a:pt x="11856" y="17968"/>
                    <a:pt x="11687" y="17807"/>
                    <a:pt x="11687" y="17602"/>
                  </a:cubicBezTo>
                  <a:lnTo>
                    <a:pt x="11687" y="16728"/>
                  </a:lnTo>
                  <a:close/>
                  <a:moveTo>
                    <a:pt x="15014" y="1"/>
                  </a:moveTo>
                  <a:cubicBezTo>
                    <a:pt x="14827" y="1"/>
                    <a:pt x="14666" y="135"/>
                    <a:pt x="14639" y="313"/>
                  </a:cubicBezTo>
                  <a:cubicBezTo>
                    <a:pt x="14604" y="536"/>
                    <a:pt x="14782" y="733"/>
                    <a:pt x="15005" y="733"/>
                  </a:cubicBezTo>
                  <a:lnTo>
                    <a:pt x="15371" y="733"/>
                  </a:lnTo>
                  <a:lnTo>
                    <a:pt x="13944" y="2160"/>
                  </a:lnTo>
                  <a:lnTo>
                    <a:pt x="10027" y="2160"/>
                  </a:lnTo>
                  <a:cubicBezTo>
                    <a:pt x="9840" y="2160"/>
                    <a:pt x="9679" y="2285"/>
                    <a:pt x="9653" y="2463"/>
                  </a:cubicBezTo>
                  <a:cubicBezTo>
                    <a:pt x="9617" y="2695"/>
                    <a:pt x="9795" y="2882"/>
                    <a:pt x="10018" y="2882"/>
                  </a:cubicBezTo>
                  <a:lnTo>
                    <a:pt x="13212" y="2882"/>
                  </a:lnTo>
                  <a:lnTo>
                    <a:pt x="9162" y="6942"/>
                  </a:lnTo>
                  <a:cubicBezTo>
                    <a:pt x="8984" y="6843"/>
                    <a:pt x="8778" y="6790"/>
                    <a:pt x="8573" y="6790"/>
                  </a:cubicBezTo>
                  <a:cubicBezTo>
                    <a:pt x="8395" y="6790"/>
                    <a:pt x="8225" y="6826"/>
                    <a:pt x="8065" y="6897"/>
                  </a:cubicBezTo>
                  <a:lnTo>
                    <a:pt x="6780" y="5603"/>
                  </a:lnTo>
                  <a:cubicBezTo>
                    <a:pt x="6976" y="5148"/>
                    <a:pt x="6896" y="4604"/>
                    <a:pt x="6521" y="4230"/>
                  </a:cubicBezTo>
                  <a:cubicBezTo>
                    <a:pt x="6280" y="3989"/>
                    <a:pt x="5964" y="3868"/>
                    <a:pt x="5647" y="3868"/>
                  </a:cubicBezTo>
                  <a:cubicBezTo>
                    <a:pt x="5330" y="3868"/>
                    <a:pt x="5014" y="3989"/>
                    <a:pt x="4773" y="4230"/>
                  </a:cubicBezTo>
                  <a:cubicBezTo>
                    <a:pt x="4380" y="4622"/>
                    <a:pt x="4300" y="5211"/>
                    <a:pt x="4550" y="5684"/>
                  </a:cubicBezTo>
                  <a:lnTo>
                    <a:pt x="3497" y="6736"/>
                  </a:lnTo>
                  <a:cubicBezTo>
                    <a:pt x="3317" y="6639"/>
                    <a:pt x="3116" y="6591"/>
                    <a:pt x="2915" y="6591"/>
                  </a:cubicBezTo>
                  <a:cubicBezTo>
                    <a:pt x="2599" y="6591"/>
                    <a:pt x="2283" y="6711"/>
                    <a:pt x="2043" y="6950"/>
                  </a:cubicBezTo>
                  <a:cubicBezTo>
                    <a:pt x="1775" y="7227"/>
                    <a:pt x="1642" y="7602"/>
                    <a:pt x="1686" y="7985"/>
                  </a:cubicBezTo>
                  <a:cubicBezTo>
                    <a:pt x="1722" y="8208"/>
                    <a:pt x="1802" y="8422"/>
                    <a:pt x="1945" y="8592"/>
                  </a:cubicBezTo>
                  <a:cubicBezTo>
                    <a:pt x="2188" y="8898"/>
                    <a:pt x="2534" y="9066"/>
                    <a:pt x="2911" y="9066"/>
                  </a:cubicBezTo>
                  <a:cubicBezTo>
                    <a:pt x="2963" y="9066"/>
                    <a:pt x="3016" y="9062"/>
                    <a:pt x="3069" y="9056"/>
                  </a:cubicBezTo>
                  <a:cubicBezTo>
                    <a:pt x="3292" y="9029"/>
                    <a:pt x="3506" y="8949"/>
                    <a:pt x="3676" y="8806"/>
                  </a:cubicBezTo>
                  <a:cubicBezTo>
                    <a:pt x="3988" y="8565"/>
                    <a:pt x="4157" y="8208"/>
                    <a:pt x="4157" y="7825"/>
                  </a:cubicBezTo>
                  <a:cubicBezTo>
                    <a:pt x="4157" y="7620"/>
                    <a:pt x="4113" y="7423"/>
                    <a:pt x="4015" y="7245"/>
                  </a:cubicBezTo>
                  <a:lnTo>
                    <a:pt x="5067" y="6201"/>
                  </a:lnTo>
                  <a:cubicBezTo>
                    <a:pt x="5246" y="6299"/>
                    <a:pt x="5442" y="6344"/>
                    <a:pt x="5647" y="6344"/>
                  </a:cubicBezTo>
                  <a:cubicBezTo>
                    <a:pt x="5870" y="6344"/>
                    <a:pt x="6102" y="6281"/>
                    <a:pt x="6298" y="6156"/>
                  </a:cubicBezTo>
                  <a:lnTo>
                    <a:pt x="7520" y="7379"/>
                  </a:lnTo>
                  <a:cubicBezTo>
                    <a:pt x="7396" y="7575"/>
                    <a:pt x="7333" y="7798"/>
                    <a:pt x="7333" y="8030"/>
                  </a:cubicBezTo>
                  <a:cubicBezTo>
                    <a:pt x="7333" y="8360"/>
                    <a:pt x="7467" y="8672"/>
                    <a:pt x="7699" y="8904"/>
                  </a:cubicBezTo>
                  <a:cubicBezTo>
                    <a:pt x="7940" y="9145"/>
                    <a:pt x="8252" y="9270"/>
                    <a:pt x="8573" y="9270"/>
                  </a:cubicBezTo>
                  <a:cubicBezTo>
                    <a:pt x="8894" y="9270"/>
                    <a:pt x="9207" y="9145"/>
                    <a:pt x="9447" y="8904"/>
                  </a:cubicBezTo>
                  <a:cubicBezTo>
                    <a:pt x="9688" y="8672"/>
                    <a:pt x="9813" y="8360"/>
                    <a:pt x="9813" y="8030"/>
                  </a:cubicBezTo>
                  <a:cubicBezTo>
                    <a:pt x="9813" y="7825"/>
                    <a:pt x="9769" y="7628"/>
                    <a:pt x="9670" y="7459"/>
                  </a:cubicBezTo>
                  <a:lnTo>
                    <a:pt x="14247" y="2882"/>
                  </a:lnTo>
                  <a:lnTo>
                    <a:pt x="14854" y="2882"/>
                  </a:lnTo>
                  <a:cubicBezTo>
                    <a:pt x="15487" y="2882"/>
                    <a:pt x="15995" y="3400"/>
                    <a:pt x="15995" y="4024"/>
                  </a:cubicBezTo>
                  <a:lnTo>
                    <a:pt x="15995" y="6611"/>
                  </a:lnTo>
                  <a:lnTo>
                    <a:pt x="12061" y="6611"/>
                  </a:lnTo>
                  <a:cubicBezTo>
                    <a:pt x="11455" y="6611"/>
                    <a:pt x="10955" y="7102"/>
                    <a:pt x="10955" y="7718"/>
                  </a:cubicBezTo>
                  <a:lnTo>
                    <a:pt x="10955" y="11946"/>
                  </a:lnTo>
                  <a:lnTo>
                    <a:pt x="732" y="11946"/>
                  </a:lnTo>
                  <a:lnTo>
                    <a:pt x="732" y="3266"/>
                  </a:lnTo>
                  <a:cubicBezTo>
                    <a:pt x="732" y="3061"/>
                    <a:pt x="901" y="2882"/>
                    <a:pt x="1115" y="2882"/>
                  </a:cubicBezTo>
                  <a:lnTo>
                    <a:pt x="6851" y="2882"/>
                  </a:lnTo>
                  <a:cubicBezTo>
                    <a:pt x="6878" y="2882"/>
                    <a:pt x="6914" y="2874"/>
                    <a:pt x="6941" y="2847"/>
                  </a:cubicBezTo>
                  <a:cubicBezTo>
                    <a:pt x="7244" y="2535"/>
                    <a:pt x="7030" y="2160"/>
                    <a:pt x="6727" y="2160"/>
                  </a:cubicBezTo>
                  <a:lnTo>
                    <a:pt x="1873" y="2160"/>
                  </a:lnTo>
                  <a:cubicBezTo>
                    <a:pt x="839" y="2160"/>
                    <a:pt x="0" y="2998"/>
                    <a:pt x="0" y="4033"/>
                  </a:cubicBezTo>
                  <a:lnTo>
                    <a:pt x="0" y="13026"/>
                  </a:lnTo>
                  <a:cubicBezTo>
                    <a:pt x="0" y="14060"/>
                    <a:pt x="839" y="14899"/>
                    <a:pt x="1873" y="14899"/>
                  </a:cubicBezTo>
                  <a:lnTo>
                    <a:pt x="6682" y="14899"/>
                  </a:lnTo>
                  <a:lnTo>
                    <a:pt x="6682" y="16514"/>
                  </a:lnTo>
                  <a:cubicBezTo>
                    <a:pt x="5763" y="16594"/>
                    <a:pt x="5040" y="17361"/>
                    <a:pt x="5040" y="18298"/>
                  </a:cubicBezTo>
                  <a:lnTo>
                    <a:pt x="5040" y="18334"/>
                  </a:lnTo>
                  <a:cubicBezTo>
                    <a:pt x="5040" y="18539"/>
                    <a:pt x="5210" y="18699"/>
                    <a:pt x="5406" y="18699"/>
                  </a:cubicBezTo>
                  <a:lnTo>
                    <a:pt x="11321" y="18699"/>
                  </a:lnTo>
                  <a:cubicBezTo>
                    <a:pt x="11428" y="18699"/>
                    <a:pt x="11517" y="18664"/>
                    <a:pt x="11588" y="18592"/>
                  </a:cubicBezTo>
                  <a:cubicBezTo>
                    <a:pt x="11731" y="18664"/>
                    <a:pt x="11892" y="18699"/>
                    <a:pt x="12061" y="18699"/>
                  </a:cubicBezTo>
                  <a:lnTo>
                    <a:pt x="17601" y="18699"/>
                  </a:lnTo>
                  <a:cubicBezTo>
                    <a:pt x="18208" y="18699"/>
                    <a:pt x="18699" y="18209"/>
                    <a:pt x="18699" y="17602"/>
                  </a:cubicBezTo>
                  <a:lnTo>
                    <a:pt x="18699" y="7718"/>
                  </a:lnTo>
                  <a:cubicBezTo>
                    <a:pt x="18699" y="7102"/>
                    <a:pt x="18208" y="6611"/>
                    <a:pt x="17601" y="6611"/>
                  </a:cubicBezTo>
                  <a:lnTo>
                    <a:pt x="16727" y="6611"/>
                  </a:lnTo>
                  <a:lnTo>
                    <a:pt x="16727" y="4024"/>
                  </a:lnTo>
                  <a:cubicBezTo>
                    <a:pt x="16727" y="3025"/>
                    <a:pt x="15960" y="2213"/>
                    <a:pt x="14987" y="2151"/>
                  </a:cubicBezTo>
                  <a:lnTo>
                    <a:pt x="15888" y="1241"/>
                  </a:lnTo>
                  <a:lnTo>
                    <a:pt x="15888" y="1607"/>
                  </a:lnTo>
                  <a:cubicBezTo>
                    <a:pt x="15888" y="1794"/>
                    <a:pt x="16022" y="1955"/>
                    <a:pt x="16201" y="1981"/>
                  </a:cubicBezTo>
                  <a:cubicBezTo>
                    <a:pt x="16220" y="1985"/>
                    <a:pt x="16239" y="1986"/>
                    <a:pt x="16258" y="1986"/>
                  </a:cubicBezTo>
                  <a:cubicBezTo>
                    <a:pt x="16456" y="1986"/>
                    <a:pt x="16620" y="1820"/>
                    <a:pt x="16620" y="1625"/>
                  </a:cubicBezTo>
                  <a:lnTo>
                    <a:pt x="16620" y="367"/>
                  </a:lnTo>
                  <a:cubicBezTo>
                    <a:pt x="16620" y="162"/>
                    <a:pt x="16459" y="1"/>
                    <a:pt x="162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53"/>
            <p:cNvSpPr/>
            <p:nvPr/>
          </p:nvSpPr>
          <p:spPr>
            <a:xfrm>
              <a:off x="6903224" y="3305549"/>
              <a:ext cx="62531" cy="18721"/>
            </a:xfrm>
            <a:custGeom>
              <a:rect b="b" l="l" r="r" t="t"/>
              <a:pathLst>
                <a:path extrusionOk="0" h="732" w="2445">
                  <a:moveTo>
                    <a:pt x="402" y="0"/>
                  </a:moveTo>
                  <a:cubicBezTo>
                    <a:pt x="223" y="0"/>
                    <a:pt x="54" y="134"/>
                    <a:pt x="27" y="312"/>
                  </a:cubicBezTo>
                  <a:cubicBezTo>
                    <a:pt x="0" y="536"/>
                    <a:pt x="170" y="732"/>
                    <a:pt x="393" y="732"/>
                  </a:cubicBezTo>
                  <a:lnTo>
                    <a:pt x="2034" y="732"/>
                  </a:lnTo>
                  <a:cubicBezTo>
                    <a:pt x="2222" y="732"/>
                    <a:pt x="2382" y="598"/>
                    <a:pt x="2409" y="420"/>
                  </a:cubicBezTo>
                  <a:cubicBezTo>
                    <a:pt x="2445" y="197"/>
                    <a:pt x="2266" y="0"/>
                    <a:pt x="2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53"/>
            <p:cNvSpPr/>
            <p:nvPr/>
          </p:nvSpPr>
          <p:spPr>
            <a:xfrm>
              <a:off x="6984674" y="3305549"/>
              <a:ext cx="43145" cy="18721"/>
            </a:xfrm>
            <a:custGeom>
              <a:rect b="b" l="l" r="r" t="t"/>
              <a:pathLst>
                <a:path extrusionOk="0" h="732" w="1687">
                  <a:moveTo>
                    <a:pt x="402" y="0"/>
                  </a:moveTo>
                  <a:cubicBezTo>
                    <a:pt x="223" y="0"/>
                    <a:pt x="54" y="134"/>
                    <a:pt x="27" y="312"/>
                  </a:cubicBezTo>
                  <a:cubicBezTo>
                    <a:pt x="0" y="536"/>
                    <a:pt x="170" y="732"/>
                    <a:pt x="393" y="732"/>
                  </a:cubicBezTo>
                  <a:lnTo>
                    <a:pt x="1285" y="732"/>
                  </a:lnTo>
                  <a:cubicBezTo>
                    <a:pt x="1472" y="732"/>
                    <a:pt x="1633" y="598"/>
                    <a:pt x="1659" y="420"/>
                  </a:cubicBezTo>
                  <a:cubicBezTo>
                    <a:pt x="1686" y="197"/>
                    <a:pt x="1517" y="0"/>
                    <a:pt x="12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53"/>
            <p:cNvSpPr/>
            <p:nvPr/>
          </p:nvSpPr>
          <p:spPr>
            <a:xfrm>
              <a:off x="6903224" y="3260822"/>
              <a:ext cx="124601" cy="18516"/>
            </a:xfrm>
            <a:custGeom>
              <a:rect b="b" l="l" r="r" t="t"/>
              <a:pathLst>
                <a:path extrusionOk="0" h="724" w="4872">
                  <a:moveTo>
                    <a:pt x="402" y="1"/>
                  </a:moveTo>
                  <a:cubicBezTo>
                    <a:pt x="223" y="1"/>
                    <a:pt x="54" y="126"/>
                    <a:pt x="27" y="304"/>
                  </a:cubicBezTo>
                  <a:cubicBezTo>
                    <a:pt x="0" y="536"/>
                    <a:pt x="170" y="723"/>
                    <a:pt x="393" y="723"/>
                  </a:cubicBezTo>
                  <a:lnTo>
                    <a:pt x="4470" y="723"/>
                  </a:lnTo>
                  <a:cubicBezTo>
                    <a:pt x="4657" y="723"/>
                    <a:pt x="4818" y="598"/>
                    <a:pt x="4844" y="420"/>
                  </a:cubicBezTo>
                  <a:cubicBezTo>
                    <a:pt x="4871" y="188"/>
                    <a:pt x="4702" y="1"/>
                    <a:pt x="44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53"/>
            <p:cNvSpPr/>
            <p:nvPr/>
          </p:nvSpPr>
          <p:spPr>
            <a:xfrm>
              <a:off x="6903224" y="3350481"/>
              <a:ext cx="124601" cy="18746"/>
            </a:xfrm>
            <a:custGeom>
              <a:rect b="b" l="l" r="r" t="t"/>
              <a:pathLst>
                <a:path extrusionOk="0" h="733" w="4872">
                  <a:moveTo>
                    <a:pt x="402" y="1"/>
                  </a:moveTo>
                  <a:cubicBezTo>
                    <a:pt x="223" y="1"/>
                    <a:pt x="54" y="126"/>
                    <a:pt x="27" y="313"/>
                  </a:cubicBezTo>
                  <a:cubicBezTo>
                    <a:pt x="0" y="536"/>
                    <a:pt x="170" y="732"/>
                    <a:pt x="393" y="732"/>
                  </a:cubicBezTo>
                  <a:lnTo>
                    <a:pt x="4470" y="732"/>
                  </a:lnTo>
                  <a:cubicBezTo>
                    <a:pt x="4657" y="732"/>
                    <a:pt x="4818" y="598"/>
                    <a:pt x="4844" y="420"/>
                  </a:cubicBezTo>
                  <a:cubicBezTo>
                    <a:pt x="4871" y="188"/>
                    <a:pt x="4702" y="1"/>
                    <a:pt x="44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53"/>
            <p:cNvSpPr/>
            <p:nvPr/>
          </p:nvSpPr>
          <p:spPr>
            <a:xfrm>
              <a:off x="6790754" y="3052531"/>
              <a:ext cx="18721" cy="18746"/>
            </a:xfrm>
            <a:custGeom>
              <a:rect b="b" l="l" r="r" t="t"/>
              <a:pathLst>
                <a:path extrusionOk="0" h="733" w="732">
                  <a:moveTo>
                    <a:pt x="366" y="1"/>
                  </a:moveTo>
                  <a:cubicBezTo>
                    <a:pt x="277" y="1"/>
                    <a:pt x="179" y="37"/>
                    <a:pt x="107" y="108"/>
                  </a:cubicBezTo>
                  <a:cubicBezTo>
                    <a:pt x="45" y="170"/>
                    <a:pt x="0" y="268"/>
                    <a:pt x="0" y="367"/>
                  </a:cubicBezTo>
                  <a:cubicBezTo>
                    <a:pt x="0" y="456"/>
                    <a:pt x="45" y="554"/>
                    <a:pt x="107" y="625"/>
                  </a:cubicBezTo>
                  <a:cubicBezTo>
                    <a:pt x="179" y="688"/>
                    <a:pt x="277" y="732"/>
                    <a:pt x="366" y="732"/>
                  </a:cubicBezTo>
                  <a:cubicBezTo>
                    <a:pt x="464" y="732"/>
                    <a:pt x="562" y="688"/>
                    <a:pt x="625" y="625"/>
                  </a:cubicBezTo>
                  <a:cubicBezTo>
                    <a:pt x="696" y="554"/>
                    <a:pt x="732" y="456"/>
                    <a:pt x="732" y="367"/>
                  </a:cubicBezTo>
                  <a:cubicBezTo>
                    <a:pt x="732" y="268"/>
                    <a:pt x="696" y="170"/>
                    <a:pt x="625" y="108"/>
                  </a:cubicBezTo>
                  <a:cubicBezTo>
                    <a:pt x="562" y="37"/>
                    <a:pt x="464" y="1"/>
                    <a:pt x="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7" name="Google Shape;1627;p53"/>
          <p:cNvGrpSpPr/>
          <p:nvPr/>
        </p:nvGrpSpPr>
        <p:grpSpPr>
          <a:xfrm>
            <a:off x="3234735" y="2038229"/>
            <a:ext cx="458961" cy="426400"/>
            <a:chOff x="5363868" y="2820703"/>
            <a:chExt cx="548013" cy="540431"/>
          </a:xfrm>
        </p:grpSpPr>
        <p:sp>
          <p:nvSpPr>
            <p:cNvPr id="1628" name="Google Shape;1628;p53"/>
            <p:cNvSpPr/>
            <p:nvPr/>
          </p:nvSpPr>
          <p:spPr>
            <a:xfrm>
              <a:off x="5363868" y="2876691"/>
              <a:ext cx="548013" cy="484442"/>
            </a:xfrm>
            <a:custGeom>
              <a:rect b="b" l="l" r="r" t="t"/>
              <a:pathLst>
                <a:path extrusionOk="0" h="19977" w="22286">
                  <a:moveTo>
                    <a:pt x="11136" y="4438"/>
                  </a:moveTo>
                  <a:cubicBezTo>
                    <a:pt x="11740" y="4438"/>
                    <a:pt x="12320" y="4907"/>
                    <a:pt x="12320" y="5614"/>
                  </a:cubicBezTo>
                  <a:cubicBezTo>
                    <a:pt x="12320" y="6265"/>
                    <a:pt x="11794" y="6790"/>
                    <a:pt x="11143" y="6790"/>
                  </a:cubicBezTo>
                  <a:cubicBezTo>
                    <a:pt x="10098" y="6790"/>
                    <a:pt x="9573" y="5523"/>
                    <a:pt x="10314" y="4785"/>
                  </a:cubicBezTo>
                  <a:cubicBezTo>
                    <a:pt x="10553" y="4545"/>
                    <a:pt x="10847" y="4438"/>
                    <a:pt x="11136" y="4438"/>
                  </a:cubicBezTo>
                  <a:close/>
                  <a:moveTo>
                    <a:pt x="11143" y="871"/>
                  </a:moveTo>
                  <a:cubicBezTo>
                    <a:pt x="13514" y="871"/>
                    <a:pt x="15443" y="2807"/>
                    <a:pt x="15443" y="5185"/>
                  </a:cubicBezTo>
                  <a:cubicBezTo>
                    <a:pt x="15436" y="6414"/>
                    <a:pt x="14917" y="7588"/>
                    <a:pt x="14012" y="8420"/>
                  </a:cubicBezTo>
                  <a:cubicBezTo>
                    <a:pt x="13465" y="8925"/>
                    <a:pt x="13110" y="9607"/>
                    <a:pt x="13009" y="10342"/>
                  </a:cubicBezTo>
                  <a:lnTo>
                    <a:pt x="11578" y="10342"/>
                  </a:lnTo>
                  <a:lnTo>
                    <a:pt x="11578" y="7612"/>
                  </a:lnTo>
                  <a:cubicBezTo>
                    <a:pt x="12602" y="7393"/>
                    <a:pt x="13291" y="6435"/>
                    <a:pt x="13176" y="5398"/>
                  </a:cubicBezTo>
                  <a:cubicBezTo>
                    <a:pt x="13065" y="4356"/>
                    <a:pt x="12188" y="3570"/>
                    <a:pt x="11143" y="3570"/>
                  </a:cubicBezTo>
                  <a:cubicBezTo>
                    <a:pt x="10098" y="3570"/>
                    <a:pt x="9221" y="4356"/>
                    <a:pt x="9109" y="5398"/>
                  </a:cubicBezTo>
                  <a:cubicBezTo>
                    <a:pt x="8998" y="6435"/>
                    <a:pt x="9687" y="7393"/>
                    <a:pt x="10708" y="7612"/>
                  </a:cubicBezTo>
                  <a:lnTo>
                    <a:pt x="10708" y="10342"/>
                  </a:lnTo>
                  <a:lnTo>
                    <a:pt x="9284" y="10342"/>
                  </a:lnTo>
                  <a:cubicBezTo>
                    <a:pt x="9186" y="9604"/>
                    <a:pt x="8831" y="8921"/>
                    <a:pt x="8281" y="8420"/>
                  </a:cubicBezTo>
                  <a:cubicBezTo>
                    <a:pt x="7372" y="7588"/>
                    <a:pt x="6850" y="6418"/>
                    <a:pt x="6843" y="5185"/>
                  </a:cubicBezTo>
                  <a:cubicBezTo>
                    <a:pt x="6843" y="2807"/>
                    <a:pt x="8772" y="871"/>
                    <a:pt x="11143" y="871"/>
                  </a:cubicBezTo>
                  <a:close/>
                  <a:moveTo>
                    <a:pt x="12971" y="11213"/>
                  </a:moveTo>
                  <a:lnTo>
                    <a:pt x="12971" y="12327"/>
                  </a:lnTo>
                  <a:cubicBezTo>
                    <a:pt x="12971" y="12578"/>
                    <a:pt x="12769" y="12779"/>
                    <a:pt x="12518" y="12779"/>
                  </a:cubicBezTo>
                  <a:lnTo>
                    <a:pt x="9761" y="12779"/>
                  </a:lnTo>
                  <a:cubicBezTo>
                    <a:pt x="9513" y="12779"/>
                    <a:pt x="9308" y="12578"/>
                    <a:pt x="9308" y="12327"/>
                  </a:cubicBezTo>
                  <a:lnTo>
                    <a:pt x="9308" y="11213"/>
                  </a:lnTo>
                  <a:close/>
                  <a:moveTo>
                    <a:pt x="11885" y="13650"/>
                  </a:moveTo>
                  <a:cubicBezTo>
                    <a:pt x="11774" y="13961"/>
                    <a:pt x="11482" y="14172"/>
                    <a:pt x="11151" y="14172"/>
                  </a:cubicBezTo>
                  <a:cubicBezTo>
                    <a:pt x="11148" y="14172"/>
                    <a:pt x="11146" y="14172"/>
                    <a:pt x="11143" y="14172"/>
                  </a:cubicBezTo>
                  <a:cubicBezTo>
                    <a:pt x="11140" y="14172"/>
                    <a:pt x="11138" y="14172"/>
                    <a:pt x="11135" y="14172"/>
                  </a:cubicBezTo>
                  <a:cubicBezTo>
                    <a:pt x="10807" y="14172"/>
                    <a:pt x="10515" y="13961"/>
                    <a:pt x="10405" y="13650"/>
                  </a:cubicBezTo>
                  <a:close/>
                  <a:moveTo>
                    <a:pt x="21415" y="17539"/>
                  </a:moveTo>
                  <a:lnTo>
                    <a:pt x="21415" y="17846"/>
                  </a:lnTo>
                  <a:cubicBezTo>
                    <a:pt x="21415" y="18542"/>
                    <a:pt x="20851" y="19106"/>
                    <a:pt x="20154" y="19106"/>
                  </a:cubicBezTo>
                  <a:lnTo>
                    <a:pt x="2135" y="19106"/>
                  </a:lnTo>
                  <a:cubicBezTo>
                    <a:pt x="1439" y="19106"/>
                    <a:pt x="871" y="18542"/>
                    <a:pt x="871" y="17846"/>
                  </a:cubicBezTo>
                  <a:lnTo>
                    <a:pt x="871" y="17539"/>
                  </a:lnTo>
                  <a:close/>
                  <a:moveTo>
                    <a:pt x="11143" y="0"/>
                  </a:moveTo>
                  <a:cubicBezTo>
                    <a:pt x="8295" y="0"/>
                    <a:pt x="5976" y="2326"/>
                    <a:pt x="5976" y="5185"/>
                  </a:cubicBezTo>
                  <a:cubicBezTo>
                    <a:pt x="5979" y="6313"/>
                    <a:pt x="6345" y="7410"/>
                    <a:pt x="7020" y="8312"/>
                  </a:cubicBezTo>
                  <a:lnTo>
                    <a:pt x="2765" y="8312"/>
                  </a:lnTo>
                  <a:cubicBezTo>
                    <a:pt x="2521" y="8312"/>
                    <a:pt x="2330" y="8507"/>
                    <a:pt x="2330" y="8747"/>
                  </a:cubicBezTo>
                  <a:cubicBezTo>
                    <a:pt x="2330" y="8988"/>
                    <a:pt x="2521" y="9183"/>
                    <a:pt x="2765" y="9183"/>
                  </a:cubicBezTo>
                  <a:lnTo>
                    <a:pt x="7818" y="9183"/>
                  </a:lnTo>
                  <a:cubicBezTo>
                    <a:pt x="8222" y="9614"/>
                    <a:pt x="8444" y="10182"/>
                    <a:pt x="8437" y="10774"/>
                  </a:cubicBezTo>
                  <a:lnTo>
                    <a:pt x="8437" y="10777"/>
                  </a:lnTo>
                  <a:lnTo>
                    <a:pt x="8437" y="12327"/>
                  </a:lnTo>
                  <a:cubicBezTo>
                    <a:pt x="8437" y="12961"/>
                    <a:pt x="8887" y="13504"/>
                    <a:pt x="9506" y="13626"/>
                  </a:cubicBezTo>
                  <a:cubicBezTo>
                    <a:pt x="9625" y="14440"/>
                    <a:pt x="10321" y="15043"/>
                    <a:pt x="11143" y="15043"/>
                  </a:cubicBezTo>
                  <a:cubicBezTo>
                    <a:pt x="11965" y="15043"/>
                    <a:pt x="12661" y="14440"/>
                    <a:pt x="12780" y="13626"/>
                  </a:cubicBezTo>
                  <a:cubicBezTo>
                    <a:pt x="13396" y="13500"/>
                    <a:pt x="13842" y="12961"/>
                    <a:pt x="13842" y="12330"/>
                  </a:cubicBezTo>
                  <a:lnTo>
                    <a:pt x="13842" y="10854"/>
                  </a:lnTo>
                  <a:cubicBezTo>
                    <a:pt x="13845" y="10830"/>
                    <a:pt x="13848" y="10805"/>
                    <a:pt x="13848" y="10781"/>
                  </a:cubicBezTo>
                  <a:cubicBezTo>
                    <a:pt x="13852" y="10189"/>
                    <a:pt x="14075" y="9618"/>
                    <a:pt x="14479" y="9186"/>
                  </a:cubicBezTo>
                  <a:lnTo>
                    <a:pt x="15412" y="9186"/>
                  </a:lnTo>
                  <a:cubicBezTo>
                    <a:pt x="15652" y="9186"/>
                    <a:pt x="15847" y="8991"/>
                    <a:pt x="15847" y="8751"/>
                  </a:cubicBezTo>
                  <a:cubicBezTo>
                    <a:pt x="15847" y="8511"/>
                    <a:pt x="15652" y="8316"/>
                    <a:pt x="15412" y="8316"/>
                  </a:cubicBezTo>
                  <a:lnTo>
                    <a:pt x="15269" y="8316"/>
                  </a:lnTo>
                  <a:cubicBezTo>
                    <a:pt x="15945" y="7410"/>
                    <a:pt x="16307" y="6313"/>
                    <a:pt x="16314" y="5185"/>
                  </a:cubicBezTo>
                  <a:lnTo>
                    <a:pt x="16314" y="5164"/>
                  </a:lnTo>
                  <a:lnTo>
                    <a:pt x="20370" y="5164"/>
                  </a:lnTo>
                  <a:cubicBezTo>
                    <a:pt x="20611" y="5164"/>
                    <a:pt x="20806" y="5359"/>
                    <a:pt x="20806" y="5600"/>
                  </a:cubicBezTo>
                  <a:lnTo>
                    <a:pt x="20806" y="14583"/>
                  </a:lnTo>
                  <a:lnTo>
                    <a:pt x="17028" y="14583"/>
                  </a:lnTo>
                  <a:cubicBezTo>
                    <a:pt x="16787" y="14583"/>
                    <a:pt x="16592" y="14778"/>
                    <a:pt x="16592" y="15018"/>
                  </a:cubicBezTo>
                  <a:cubicBezTo>
                    <a:pt x="16592" y="15259"/>
                    <a:pt x="16787" y="15454"/>
                    <a:pt x="17028" y="15454"/>
                  </a:cubicBezTo>
                  <a:lnTo>
                    <a:pt x="20806" y="15454"/>
                  </a:lnTo>
                  <a:lnTo>
                    <a:pt x="20806" y="16672"/>
                  </a:lnTo>
                  <a:lnTo>
                    <a:pt x="1480" y="16672"/>
                  </a:lnTo>
                  <a:lnTo>
                    <a:pt x="1480" y="5600"/>
                  </a:lnTo>
                  <a:cubicBezTo>
                    <a:pt x="1480" y="5359"/>
                    <a:pt x="1675" y="5164"/>
                    <a:pt x="1916" y="5164"/>
                  </a:cubicBezTo>
                  <a:lnTo>
                    <a:pt x="4224" y="5164"/>
                  </a:lnTo>
                  <a:cubicBezTo>
                    <a:pt x="4464" y="5164"/>
                    <a:pt x="4659" y="4969"/>
                    <a:pt x="4659" y="4729"/>
                  </a:cubicBezTo>
                  <a:cubicBezTo>
                    <a:pt x="4659" y="4489"/>
                    <a:pt x="4464" y="4294"/>
                    <a:pt x="4224" y="4294"/>
                  </a:cubicBezTo>
                  <a:lnTo>
                    <a:pt x="1916" y="4294"/>
                  </a:lnTo>
                  <a:cubicBezTo>
                    <a:pt x="1195" y="4294"/>
                    <a:pt x="610" y="4879"/>
                    <a:pt x="610" y="5600"/>
                  </a:cubicBezTo>
                  <a:lnTo>
                    <a:pt x="610" y="16669"/>
                  </a:lnTo>
                  <a:lnTo>
                    <a:pt x="436" y="16669"/>
                  </a:lnTo>
                  <a:cubicBezTo>
                    <a:pt x="195" y="16669"/>
                    <a:pt x="0" y="16864"/>
                    <a:pt x="0" y="17104"/>
                  </a:cubicBezTo>
                  <a:lnTo>
                    <a:pt x="0" y="17846"/>
                  </a:lnTo>
                  <a:cubicBezTo>
                    <a:pt x="0" y="19023"/>
                    <a:pt x="955" y="19977"/>
                    <a:pt x="2135" y="19977"/>
                  </a:cubicBezTo>
                  <a:lnTo>
                    <a:pt x="20154" y="19977"/>
                  </a:lnTo>
                  <a:cubicBezTo>
                    <a:pt x="21331" y="19977"/>
                    <a:pt x="22285" y="19023"/>
                    <a:pt x="22285" y="17846"/>
                  </a:cubicBezTo>
                  <a:lnTo>
                    <a:pt x="22285" y="17104"/>
                  </a:lnTo>
                  <a:cubicBezTo>
                    <a:pt x="22285" y="16864"/>
                    <a:pt x="22090" y="16672"/>
                    <a:pt x="21850" y="16669"/>
                  </a:cubicBezTo>
                  <a:lnTo>
                    <a:pt x="21676" y="16669"/>
                  </a:lnTo>
                  <a:lnTo>
                    <a:pt x="21676" y="5600"/>
                  </a:lnTo>
                  <a:cubicBezTo>
                    <a:pt x="21676" y="4879"/>
                    <a:pt x="21091" y="4294"/>
                    <a:pt x="20370" y="4294"/>
                  </a:cubicBezTo>
                  <a:lnTo>
                    <a:pt x="16237" y="4294"/>
                  </a:lnTo>
                  <a:cubicBezTo>
                    <a:pt x="15816" y="1856"/>
                    <a:pt x="13692" y="0"/>
                    <a:pt x="11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53"/>
            <p:cNvSpPr/>
            <p:nvPr/>
          </p:nvSpPr>
          <p:spPr>
            <a:xfrm>
              <a:off x="5598643" y="3310413"/>
              <a:ext cx="78540" cy="21146"/>
            </a:xfrm>
            <a:custGeom>
              <a:rect b="b" l="l" r="r" t="t"/>
              <a:pathLst>
                <a:path extrusionOk="0" h="872" w="3194">
                  <a:moveTo>
                    <a:pt x="435" y="1"/>
                  </a:moveTo>
                  <a:cubicBezTo>
                    <a:pt x="195" y="1"/>
                    <a:pt x="0" y="196"/>
                    <a:pt x="0" y="436"/>
                  </a:cubicBezTo>
                  <a:cubicBezTo>
                    <a:pt x="0" y="676"/>
                    <a:pt x="195" y="871"/>
                    <a:pt x="435" y="871"/>
                  </a:cubicBezTo>
                  <a:lnTo>
                    <a:pt x="2758" y="871"/>
                  </a:lnTo>
                  <a:cubicBezTo>
                    <a:pt x="2998" y="871"/>
                    <a:pt x="3193" y="676"/>
                    <a:pt x="3193" y="436"/>
                  </a:cubicBezTo>
                  <a:cubicBezTo>
                    <a:pt x="3193" y="196"/>
                    <a:pt x="2998" y="1"/>
                    <a:pt x="27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53"/>
            <p:cNvSpPr/>
            <p:nvPr/>
          </p:nvSpPr>
          <p:spPr>
            <a:xfrm>
              <a:off x="5627142" y="2820703"/>
              <a:ext cx="21442" cy="43359"/>
            </a:xfrm>
            <a:custGeom>
              <a:rect b="b" l="l" r="r" t="t"/>
              <a:pathLst>
                <a:path extrusionOk="0" h="1788" w="872">
                  <a:moveTo>
                    <a:pt x="436" y="1"/>
                  </a:moveTo>
                  <a:cubicBezTo>
                    <a:pt x="196" y="1"/>
                    <a:pt x="1" y="196"/>
                    <a:pt x="1" y="436"/>
                  </a:cubicBezTo>
                  <a:lnTo>
                    <a:pt x="1" y="1352"/>
                  </a:lnTo>
                  <a:cubicBezTo>
                    <a:pt x="1" y="1592"/>
                    <a:pt x="196" y="1787"/>
                    <a:pt x="436" y="1787"/>
                  </a:cubicBezTo>
                  <a:cubicBezTo>
                    <a:pt x="676" y="1787"/>
                    <a:pt x="871" y="1592"/>
                    <a:pt x="871" y="1352"/>
                  </a:cubicBezTo>
                  <a:lnTo>
                    <a:pt x="871" y="436"/>
                  </a:lnTo>
                  <a:cubicBezTo>
                    <a:pt x="871" y="196"/>
                    <a:pt x="676" y="1"/>
                    <a:pt x="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53"/>
            <p:cNvSpPr/>
            <p:nvPr/>
          </p:nvSpPr>
          <p:spPr>
            <a:xfrm>
              <a:off x="5507886" y="2866095"/>
              <a:ext cx="35287" cy="32810"/>
            </a:xfrm>
            <a:custGeom>
              <a:rect b="b" l="l" r="r" t="t"/>
              <a:pathLst>
                <a:path extrusionOk="0" h="1353" w="1435">
                  <a:moveTo>
                    <a:pt x="479" y="0"/>
                  </a:moveTo>
                  <a:cubicBezTo>
                    <a:pt x="368" y="0"/>
                    <a:pt x="256" y="43"/>
                    <a:pt x="171" y="128"/>
                  </a:cubicBezTo>
                  <a:cubicBezTo>
                    <a:pt x="4" y="295"/>
                    <a:pt x="0" y="566"/>
                    <a:pt x="164" y="737"/>
                  </a:cubicBezTo>
                  <a:lnTo>
                    <a:pt x="651" y="1224"/>
                  </a:lnTo>
                  <a:cubicBezTo>
                    <a:pt x="735" y="1310"/>
                    <a:pt x="846" y="1352"/>
                    <a:pt x="958" y="1352"/>
                  </a:cubicBezTo>
                  <a:cubicBezTo>
                    <a:pt x="1069" y="1352"/>
                    <a:pt x="1181" y="1310"/>
                    <a:pt x="1264" y="1224"/>
                  </a:cubicBezTo>
                  <a:cubicBezTo>
                    <a:pt x="1435" y="1054"/>
                    <a:pt x="1435" y="779"/>
                    <a:pt x="1264" y="608"/>
                  </a:cubicBezTo>
                  <a:lnTo>
                    <a:pt x="1268" y="608"/>
                  </a:lnTo>
                  <a:lnTo>
                    <a:pt x="780" y="121"/>
                  </a:lnTo>
                  <a:cubicBezTo>
                    <a:pt x="696" y="40"/>
                    <a:pt x="588" y="0"/>
                    <a:pt x="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53"/>
            <p:cNvSpPr/>
            <p:nvPr/>
          </p:nvSpPr>
          <p:spPr>
            <a:xfrm>
              <a:off x="5732456" y="2864300"/>
              <a:ext cx="37180" cy="34605"/>
            </a:xfrm>
            <a:custGeom>
              <a:rect b="b" l="l" r="r" t="t"/>
              <a:pathLst>
                <a:path extrusionOk="0" h="1427" w="1512">
                  <a:moveTo>
                    <a:pt x="1033" y="1"/>
                  </a:moveTo>
                  <a:cubicBezTo>
                    <a:pt x="922" y="1"/>
                    <a:pt x="810" y="43"/>
                    <a:pt x="725" y="128"/>
                  </a:cubicBezTo>
                  <a:lnTo>
                    <a:pt x="171" y="682"/>
                  </a:lnTo>
                  <a:cubicBezTo>
                    <a:pt x="1" y="853"/>
                    <a:pt x="1" y="1128"/>
                    <a:pt x="171" y="1298"/>
                  </a:cubicBezTo>
                  <a:cubicBezTo>
                    <a:pt x="257" y="1384"/>
                    <a:pt x="368" y="1426"/>
                    <a:pt x="479" y="1426"/>
                  </a:cubicBezTo>
                  <a:cubicBezTo>
                    <a:pt x="591" y="1426"/>
                    <a:pt x="702" y="1384"/>
                    <a:pt x="788" y="1298"/>
                  </a:cubicBezTo>
                  <a:lnTo>
                    <a:pt x="1341" y="745"/>
                  </a:lnTo>
                  <a:cubicBezTo>
                    <a:pt x="1512" y="574"/>
                    <a:pt x="1512" y="299"/>
                    <a:pt x="1341" y="128"/>
                  </a:cubicBezTo>
                  <a:cubicBezTo>
                    <a:pt x="1256" y="43"/>
                    <a:pt x="1144" y="1"/>
                    <a:pt x="1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53"/>
            <p:cNvSpPr/>
            <p:nvPr/>
          </p:nvSpPr>
          <p:spPr>
            <a:xfrm>
              <a:off x="5421136" y="3230201"/>
              <a:ext cx="147638" cy="21146"/>
            </a:xfrm>
            <a:custGeom>
              <a:rect b="b" l="l" r="r" t="t"/>
              <a:pathLst>
                <a:path extrusionOk="0" h="872" w="6004">
                  <a:moveTo>
                    <a:pt x="436" y="1"/>
                  </a:moveTo>
                  <a:cubicBezTo>
                    <a:pt x="192" y="1"/>
                    <a:pt x="1" y="196"/>
                    <a:pt x="1" y="436"/>
                  </a:cubicBezTo>
                  <a:cubicBezTo>
                    <a:pt x="1" y="676"/>
                    <a:pt x="192" y="871"/>
                    <a:pt x="436" y="871"/>
                  </a:cubicBezTo>
                  <a:lnTo>
                    <a:pt x="5572" y="871"/>
                  </a:lnTo>
                  <a:cubicBezTo>
                    <a:pt x="5812" y="871"/>
                    <a:pt x="6004" y="676"/>
                    <a:pt x="6004" y="436"/>
                  </a:cubicBezTo>
                  <a:cubicBezTo>
                    <a:pt x="6004" y="196"/>
                    <a:pt x="5812" y="1"/>
                    <a:pt x="5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53"/>
            <p:cNvSpPr/>
            <p:nvPr/>
          </p:nvSpPr>
          <p:spPr>
            <a:xfrm>
              <a:off x="5723210" y="3230152"/>
              <a:ext cx="23926" cy="21243"/>
            </a:xfrm>
            <a:custGeom>
              <a:rect b="b" l="l" r="r" t="t"/>
              <a:pathLst>
                <a:path extrusionOk="0" h="876" w="973">
                  <a:moveTo>
                    <a:pt x="540" y="1"/>
                  </a:moveTo>
                  <a:cubicBezTo>
                    <a:pt x="259" y="1"/>
                    <a:pt x="1" y="285"/>
                    <a:pt x="133" y="605"/>
                  </a:cubicBezTo>
                  <a:cubicBezTo>
                    <a:pt x="210" y="791"/>
                    <a:pt x="371" y="875"/>
                    <a:pt x="531" y="875"/>
                  </a:cubicBezTo>
                  <a:cubicBezTo>
                    <a:pt x="752" y="875"/>
                    <a:pt x="972" y="715"/>
                    <a:pt x="972" y="438"/>
                  </a:cubicBezTo>
                  <a:cubicBezTo>
                    <a:pt x="972" y="323"/>
                    <a:pt x="923" y="212"/>
                    <a:pt x="843" y="132"/>
                  </a:cubicBezTo>
                  <a:cubicBezTo>
                    <a:pt x="752" y="40"/>
                    <a:pt x="644" y="1"/>
                    <a:pt x="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53"/>
            <p:cNvSpPr/>
            <p:nvPr/>
          </p:nvSpPr>
          <p:spPr>
            <a:xfrm>
              <a:off x="5780822" y="3078239"/>
              <a:ext cx="73844" cy="21122"/>
            </a:xfrm>
            <a:custGeom>
              <a:rect b="b" l="l" r="r" t="t"/>
              <a:pathLst>
                <a:path extrusionOk="0" h="871" w="3003">
                  <a:moveTo>
                    <a:pt x="436" y="0"/>
                  </a:moveTo>
                  <a:cubicBezTo>
                    <a:pt x="192" y="0"/>
                    <a:pt x="1" y="195"/>
                    <a:pt x="1" y="435"/>
                  </a:cubicBezTo>
                  <a:cubicBezTo>
                    <a:pt x="1" y="676"/>
                    <a:pt x="192" y="871"/>
                    <a:pt x="436" y="871"/>
                  </a:cubicBezTo>
                  <a:lnTo>
                    <a:pt x="2567" y="871"/>
                  </a:lnTo>
                  <a:cubicBezTo>
                    <a:pt x="2807" y="871"/>
                    <a:pt x="3002" y="676"/>
                    <a:pt x="3002" y="435"/>
                  </a:cubicBezTo>
                  <a:cubicBezTo>
                    <a:pt x="3002" y="195"/>
                    <a:pt x="2807" y="0"/>
                    <a:pt x="2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53"/>
            <p:cNvSpPr/>
            <p:nvPr/>
          </p:nvSpPr>
          <p:spPr>
            <a:xfrm>
              <a:off x="5726210" y="3128893"/>
              <a:ext cx="128458" cy="21122"/>
            </a:xfrm>
            <a:custGeom>
              <a:rect b="b" l="l" r="r" t="t"/>
              <a:pathLst>
                <a:path extrusionOk="0" h="871" w="5224">
                  <a:moveTo>
                    <a:pt x="436" y="0"/>
                  </a:moveTo>
                  <a:cubicBezTo>
                    <a:pt x="195" y="0"/>
                    <a:pt x="0" y="195"/>
                    <a:pt x="0" y="436"/>
                  </a:cubicBezTo>
                  <a:cubicBezTo>
                    <a:pt x="0" y="676"/>
                    <a:pt x="195" y="871"/>
                    <a:pt x="436" y="871"/>
                  </a:cubicBezTo>
                  <a:lnTo>
                    <a:pt x="4788" y="871"/>
                  </a:lnTo>
                  <a:cubicBezTo>
                    <a:pt x="5028" y="871"/>
                    <a:pt x="5223" y="676"/>
                    <a:pt x="5223" y="436"/>
                  </a:cubicBezTo>
                  <a:cubicBezTo>
                    <a:pt x="5223" y="195"/>
                    <a:pt x="5028" y="0"/>
                    <a:pt x="4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53"/>
            <p:cNvSpPr/>
            <p:nvPr/>
          </p:nvSpPr>
          <p:spPr>
            <a:xfrm>
              <a:off x="5493673" y="3128893"/>
              <a:ext cx="61844" cy="21122"/>
            </a:xfrm>
            <a:custGeom>
              <a:rect b="b" l="l" r="r" t="t"/>
              <a:pathLst>
                <a:path extrusionOk="0" h="871" w="2515">
                  <a:moveTo>
                    <a:pt x="435" y="0"/>
                  </a:moveTo>
                  <a:cubicBezTo>
                    <a:pt x="195" y="0"/>
                    <a:pt x="0" y="195"/>
                    <a:pt x="0" y="436"/>
                  </a:cubicBezTo>
                  <a:cubicBezTo>
                    <a:pt x="0" y="676"/>
                    <a:pt x="195" y="871"/>
                    <a:pt x="435" y="871"/>
                  </a:cubicBezTo>
                  <a:lnTo>
                    <a:pt x="2079" y="871"/>
                  </a:lnTo>
                  <a:cubicBezTo>
                    <a:pt x="2319" y="871"/>
                    <a:pt x="2514" y="676"/>
                    <a:pt x="2514" y="436"/>
                  </a:cubicBezTo>
                  <a:cubicBezTo>
                    <a:pt x="2514" y="195"/>
                    <a:pt x="2319" y="0"/>
                    <a:pt x="2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53"/>
            <p:cNvSpPr/>
            <p:nvPr/>
          </p:nvSpPr>
          <p:spPr>
            <a:xfrm>
              <a:off x="5421136" y="3128893"/>
              <a:ext cx="53213" cy="21122"/>
            </a:xfrm>
            <a:custGeom>
              <a:rect b="b" l="l" r="r" t="t"/>
              <a:pathLst>
                <a:path extrusionOk="0" h="871" w="2164">
                  <a:moveTo>
                    <a:pt x="436" y="0"/>
                  </a:moveTo>
                  <a:cubicBezTo>
                    <a:pt x="192" y="0"/>
                    <a:pt x="1" y="195"/>
                    <a:pt x="1" y="436"/>
                  </a:cubicBezTo>
                  <a:cubicBezTo>
                    <a:pt x="1" y="676"/>
                    <a:pt x="192" y="871"/>
                    <a:pt x="436" y="871"/>
                  </a:cubicBezTo>
                  <a:lnTo>
                    <a:pt x="1728" y="871"/>
                  </a:lnTo>
                  <a:cubicBezTo>
                    <a:pt x="1968" y="871"/>
                    <a:pt x="2163" y="676"/>
                    <a:pt x="2163" y="436"/>
                  </a:cubicBezTo>
                  <a:cubicBezTo>
                    <a:pt x="2163" y="195"/>
                    <a:pt x="1968" y="0"/>
                    <a:pt x="1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53"/>
            <p:cNvSpPr/>
            <p:nvPr/>
          </p:nvSpPr>
          <p:spPr>
            <a:xfrm>
              <a:off x="5421136" y="3179547"/>
              <a:ext cx="107065" cy="21122"/>
            </a:xfrm>
            <a:custGeom>
              <a:rect b="b" l="l" r="r" t="t"/>
              <a:pathLst>
                <a:path extrusionOk="0" h="871" w="4354">
                  <a:moveTo>
                    <a:pt x="436" y="0"/>
                  </a:moveTo>
                  <a:cubicBezTo>
                    <a:pt x="192" y="0"/>
                    <a:pt x="1" y="195"/>
                    <a:pt x="1" y="436"/>
                  </a:cubicBezTo>
                  <a:cubicBezTo>
                    <a:pt x="1" y="676"/>
                    <a:pt x="192" y="871"/>
                    <a:pt x="436" y="871"/>
                  </a:cubicBezTo>
                  <a:lnTo>
                    <a:pt x="3922" y="871"/>
                  </a:lnTo>
                  <a:cubicBezTo>
                    <a:pt x="4162" y="871"/>
                    <a:pt x="4353" y="676"/>
                    <a:pt x="4353" y="436"/>
                  </a:cubicBezTo>
                  <a:cubicBezTo>
                    <a:pt x="4353" y="195"/>
                    <a:pt x="4162" y="0"/>
                    <a:pt x="3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53"/>
            <p:cNvSpPr/>
            <p:nvPr/>
          </p:nvSpPr>
          <p:spPr>
            <a:xfrm>
              <a:off x="5724760" y="3179547"/>
              <a:ext cx="90344" cy="21122"/>
            </a:xfrm>
            <a:custGeom>
              <a:rect b="b" l="l" r="r" t="t"/>
              <a:pathLst>
                <a:path extrusionOk="0" h="871" w="3674">
                  <a:moveTo>
                    <a:pt x="435" y="0"/>
                  </a:moveTo>
                  <a:cubicBezTo>
                    <a:pt x="192" y="0"/>
                    <a:pt x="0" y="195"/>
                    <a:pt x="0" y="436"/>
                  </a:cubicBezTo>
                  <a:cubicBezTo>
                    <a:pt x="0" y="676"/>
                    <a:pt x="192" y="871"/>
                    <a:pt x="435" y="871"/>
                  </a:cubicBezTo>
                  <a:lnTo>
                    <a:pt x="3239" y="871"/>
                  </a:lnTo>
                  <a:cubicBezTo>
                    <a:pt x="3479" y="871"/>
                    <a:pt x="3674" y="676"/>
                    <a:pt x="3674" y="436"/>
                  </a:cubicBezTo>
                  <a:cubicBezTo>
                    <a:pt x="3674" y="195"/>
                    <a:pt x="3479" y="0"/>
                    <a:pt x="3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53"/>
            <p:cNvSpPr/>
            <p:nvPr/>
          </p:nvSpPr>
          <p:spPr>
            <a:xfrm>
              <a:off x="5830787" y="3179498"/>
              <a:ext cx="23877" cy="21243"/>
            </a:xfrm>
            <a:custGeom>
              <a:rect b="b" l="l" r="r" t="t"/>
              <a:pathLst>
                <a:path extrusionOk="0" h="876" w="971">
                  <a:moveTo>
                    <a:pt x="541" y="0"/>
                  </a:moveTo>
                  <a:cubicBezTo>
                    <a:pt x="260" y="0"/>
                    <a:pt x="0" y="285"/>
                    <a:pt x="135" y="605"/>
                  </a:cubicBezTo>
                  <a:cubicBezTo>
                    <a:pt x="211" y="791"/>
                    <a:pt x="371" y="875"/>
                    <a:pt x="530" y="875"/>
                  </a:cubicBezTo>
                  <a:cubicBezTo>
                    <a:pt x="750" y="875"/>
                    <a:pt x="970" y="714"/>
                    <a:pt x="970" y="438"/>
                  </a:cubicBezTo>
                  <a:cubicBezTo>
                    <a:pt x="970" y="323"/>
                    <a:pt x="925" y="211"/>
                    <a:pt x="845" y="131"/>
                  </a:cubicBezTo>
                  <a:cubicBezTo>
                    <a:pt x="754" y="40"/>
                    <a:pt x="646" y="0"/>
                    <a:pt x="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53"/>
            <p:cNvSpPr/>
            <p:nvPr/>
          </p:nvSpPr>
          <p:spPr>
            <a:xfrm>
              <a:off x="5627142" y="2915948"/>
              <a:ext cx="98163" cy="97049"/>
            </a:xfrm>
            <a:custGeom>
              <a:rect b="b" l="l" r="r" t="t"/>
              <a:pathLst>
                <a:path extrusionOk="0" h="4002" w="3992">
                  <a:moveTo>
                    <a:pt x="436" y="1"/>
                  </a:moveTo>
                  <a:cubicBezTo>
                    <a:pt x="196" y="1"/>
                    <a:pt x="1" y="196"/>
                    <a:pt x="1" y="436"/>
                  </a:cubicBezTo>
                  <a:cubicBezTo>
                    <a:pt x="1" y="676"/>
                    <a:pt x="196" y="871"/>
                    <a:pt x="436" y="871"/>
                  </a:cubicBezTo>
                  <a:cubicBezTo>
                    <a:pt x="1919" y="878"/>
                    <a:pt x="3121" y="2083"/>
                    <a:pt x="3121" y="3566"/>
                  </a:cubicBezTo>
                  <a:cubicBezTo>
                    <a:pt x="3121" y="3806"/>
                    <a:pt x="3316" y="4001"/>
                    <a:pt x="3556" y="4001"/>
                  </a:cubicBezTo>
                  <a:cubicBezTo>
                    <a:pt x="3796" y="4001"/>
                    <a:pt x="3991" y="3806"/>
                    <a:pt x="3991" y="3566"/>
                  </a:cubicBezTo>
                  <a:cubicBezTo>
                    <a:pt x="3991" y="1602"/>
                    <a:pt x="2396" y="1"/>
                    <a:pt x="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3" name="Google Shape;1643;p53"/>
          <p:cNvGrpSpPr/>
          <p:nvPr/>
        </p:nvGrpSpPr>
        <p:grpSpPr>
          <a:xfrm>
            <a:off x="3254637" y="2692354"/>
            <a:ext cx="419167" cy="455083"/>
            <a:chOff x="5961473" y="4129458"/>
            <a:chExt cx="440811" cy="478581"/>
          </a:xfrm>
        </p:grpSpPr>
        <p:sp>
          <p:nvSpPr>
            <p:cNvPr id="1644" name="Google Shape;1644;p53"/>
            <p:cNvSpPr/>
            <p:nvPr/>
          </p:nvSpPr>
          <p:spPr>
            <a:xfrm>
              <a:off x="6219249" y="4424544"/>
              <a:ext cx="115701" cy="115931"/>
            </a:xfrm>
            <a:custGeom>
              <a:rect b="b" l="l" r="r" t="t"/>
              <a:pathLst>
                <a:path extrusionOk="0" h="4533" w="4524">
                  <a:moveTo>
                    <a:pt x="2267" y="732"/>
                  </a:moveTo>
                  <a:cubicBezTo>
                    <a:pt x="3106" y="732"/>
                    <a:pt x="3801" y="1419"/>
                    <a:pt x="3801" y="2267"/>
                  </a:cubicBezTo>
                  <a:cubicBezTo>
                    <a:pt x="3801" y="3114"/>
                    <a:pt x="3106" y="3801"/>
                    <a:pt x="2267" y="3801"/>
                  </a:cubicBezTo>
                  <a:cubicBezTo>
                    <a:pt x="1419" y="3801"/>
                    <a:pt x="733" y="3114"/>
                    <a:pt x="733" y="2267"/>
                  </a:cubicBezTo>
                  <a:cubicBezTo>
                    <a:pt x="733" y="1419"/>
                    <a:pt x="1419" y="732"/>
                    <a:pt x="2267" y="732"/>
                  </a:cubicBezTo>
                  <a:close/>
                  <a:moveTo>
                    <a:pt x="2267" y="1"/>
                  </a:moveTo>
                  <a:cubicBezTo>
                    <a:pt x="1018" y="1"/>
                    <a:pt x="1" y="1018"/>
                    <a:pt x="1" y="2267"/>
                  </a:cubicBezTo>
                  <a:cubicBezTo>
                    <a:pt x="1" y="3516"/>
                    <a:pt x="1018" y="4533"/>
                    <a:pt x="2267" y="4533"/>
                  </a:cubicBezTo>
                  <a:cubicBezTo>
                    <a:pt x="3516" y="4533"/>
                    <a:pt x="4524" y="3516"/>
                    <a:pt x="4524" y="2267"/>
                  </a:cubicBezTo>
                  <a:cubicBezTo>
                    <a:pt x="4524" y="1018"/>
                    <a:pt x="3516" y="1"/>
                    <a:pt x="2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53"/>
            <p:cNvSpPr/>
            <p:nvPr/>
          </p:nvSpPr>
          <p:spPr>
            <a:xfrm>
              <a:off x="5961473" y="4172599"/>
              <a:ext cx="440811" cy="435440"/>
            </a:xfrm>
            <a:custGeom>
              <a:rect b="b" l="l" r="r" t="t"/>
              <a:pathLst>
                <a:path extrusionOk="0" h="17026" w="17236">
                  <a:moveTo>
                    <a:pt x="8930" y="727"/>
                  </a:moveTo>
                  <a:cubicBezTo>
                    <a:pt x="9216" y="727"/>
                    <a:pt x="9448" y="950"/>
                    <a:pt x="9448" y="1235"/>
                  </a:cubicBezTo>
                  <a:cubicBezTo>
                    <a:pt x="9448" y="1512"/>
                    <a:pt x="9216" y="1744"/>
                    <a:pt x="8930" y="1744"/>
                  </a:cubicBezTo>
                  <a:cubicBezTo>
                    <a:pt x="8654" y="1744"/>
                    <a:pt x="8422" y="1512"/>
                    <a:pt x="8422" y="1235"/>
                  </a:cubicBezTo>
                  <a:cubicBezTo>
                    <a:pt x="8422" y="950"/>
                    <a:pt x="8654" y="727"/>
                    <a:pt x="8930" y="727"/>
                  </a:cubicBezTo>
                  <a:close/>
                  <a:moveTo>
                    <a:pt x="2704" y="2517"/>
                  </a:moveTo>
                  <a:cubicBezTo>
                    <a:pt x="2724" y="2517"/>
                    <a:pt x="2745" y="2518"/>
                    <a:pt x="2766" y="2520"/>
                  </a:cubicBezTo>
                  <a:cubicBezTo>
                    <a:pt x="3176" y="2546"/>
                    <a:pt x="3515" y="2877"/>
                    <a:pt x="3551" y="3296"/>
                  </a:cubicBezTo>
                  <a:cubicBezTo>
                    <a:pt x="3560" y="3447"/>
                    <a:pt x="3533" y="3599"/>
                    <a:pt x="3470" y="3724"/>
                  </a:cubicBezTo>
                  <a:lnTo>
                    <a:pt x="1954" y="3724"/>
                  </a:lnTo>
                  <a:cubicBezTo>
                    <a:pt x="1891" y="3617"/>
                    <a:pt x="1865" y="3492"/>
                    <a:pt x="1865" y="3358"/>
                  </a:cubicBezTo>
                  <a:cubicBezTo>
                    <a:pt x="1865" y="2897"/>
                    <a:pt x="2241" y="2517"/>
                    <a:pt x="2704" y="2517"/>
                  </a:cubicBezTo>
                  <a:close/>
                  <a:moveTo>
                    <a:pt x="12820" y="7961"/>
                  </a:moveTo>
                  <a:lnTo>
                    <a:pt x="12820" y="8309"/>
                  </a:lnTo>
                  <a:cubicBezTo>
                    <a:pt x="12820" y="8479"/>
                    <a:pt x="12936" y="8631"/>
                    <a:pt x="13105" y="8666"/>
                  </a:cubicBezTo>
                  <a:cubicBezTo>
                    <a:pt x="13525" y="8755"/>
                    <a:pt x="13917" y="8916"/>
                    <a:pt x="14274" y="9148"/>
                  </a:cubicBezTo>
                  <a:cubicBezTo>
                    <a:pt x="14334" y="9186"/>
                    <a:pt x="14403" y="9204"/>
                    <a:pt x="14471" y="9204"/>
                  </a:cubicBezTo>
                  <a:cubicBezTo>
                    <a:pt x="14564" y="9204"/>
                    <a:pt x="14657" y="9170"/>
                    <a:pt x="14729" y="9103"/>
                  </a:cubicBezTo>
                  <a:lnTo>
                    <a:pt x="14970" y="8854"/>
                  </a:lnTo>
                  <a:lnTo>
                    <a:pt x="15612" y="9496"/>
                  </a:lnTo>
                  <a:lnTo>
                    <a:pt x="15371" y="9746"/>
                  </a:lnTo>
                  <a:cubicBezTo>
                    <a:pt x="15246" y="9871"/>
                    <a:pt x="15228" y="10058"/>
                    <a:pt x="15327" y="10201"/>
                  </a:cubicBezTo>
                  <a:cubicBezTo>
                    <a:pt x="15559" y="10557"/>
                    <a:pt x="15719" y="10950"/>
                    <a:pt x="15808" y="11369"/>
                  </a:cubicBezTo>
                  <a:cubicBezTo>
                    <a:pt x="15844" y="11539"/>
                    <a:pt x="15987" y="11655"/>
                    <a:pt x="16156" y="11655"/>
                  </a:cubicBezTo>
                  <a:lnTo>
                    <a:pt x="16513" y="11655"/>
                  </a:lnTo>
                  <a:lnTo>
                    <a:pt x="16513" y="12565"/>
                  </a:lnTo>
                  <a:lnTo>
                    <a:pt x="16129" y="12565"/>
                  </a:lnTo>
                  <a:cubicBezTo>
                    <a:pt x="15960" y="12565"/>
                    <a:pt x="15808" y="12690"/>
                    <a:pt x="15773" y="12859"/>
                  </a:cubicBezTo>
                  <a:cubicBezTo>
                    <a:pt x="15683" y="13278"/>
                    <a:pt x="15523" y="13671"/>
                    <a:pt x="15291" y="14037"/>
                  </a:cubicBezTo>
                  <a:cubicBezTo>
                    <a:pt x="15202" y="14179"/>
                    <a:pt x="15220" y="14367"/>
                    <a:pt x="15335" y="14492"/>
                  </a:cubicBezTo>
                  <a:lnTo>
                    <a:pt x="15585" y="14741"/>
                  </a:lnTo>
                  <a:lnTo>
                    <a:pt x="14943" y="15393"/>
                  </a:lnTo>
                  <a:lnTo>
                    <a:pt x="14693" y="15143"/>
                  </a:lnTo>
                  <a:cubicBezTo>
                    <a:pt x="14620" y="15070"/>
                    <a:pt x="14526" y="15034"/>
                    <a:pt x="14432" y="15034"/>
                  </a:cubicBezTo>
                  <a:cubicBezTo>
                    <a:pt x="14365" y="15034"/>
                    <a:pt x="14298" y="15052"/>
                    <a:pt x="14238" y="15089"/>
                  </a:cubicBezTo>
                  <a:cubicBezTo>
                    <a:pt x="13881" y="15330"/>
                    <a:pt x="13489" y="15491"/>
                    <a:pt x="13070" y="15580"/>
                  </a:cubicBezTo>
                  <a:cubicBezTo>
                    <a:pt x="12900" y="15616"/>
                    <a:pt x="12784" y="15767"/>
                    <a:pt x="12784" y="15937"/>
                  </a:cubicBezTo>
                  <a:lnTo>
                    <a:pt x="12784" y="16294"/>
                  </a:lnTo>
                  <a:lnTo>
                    <a:pt x="11874" y="16294"/>
                  </a:lnTo>
                  <a:lnTo>
                    <a:pt x="11874" y="15910"/>
                  </a:lnTo>
                  <a:cubicBezTo>
                    <a:pt x="11874" y="15741"/>
                    <a:pt x="11749" y="15589"/>
                    <a:pt x="11580" y="15553"/>
                  </a:cubicBezTo>
                  <a:cubicBezTo>
                    <a:pt x="11169" y="15464"/>
                    <a:pt x="10777" y="15303"/>
                    <a:pt x="10420" y="15072"/>
                  </a:cubicBezTo>
                  <a:cubicBezTo>
                    <a:pt x="10361" y="15034"/>
                    <a:pt x="10293" y="15016"/>
                    <a:pt x="10226" y="15016"/>
                  </a:cubicBezTo>
                  <a:cubicBezTo>
                    <a:pt x="10132" y="15016"/>
                    <a:pt x="10038" y="15052"/>
                    <a:pt x="9965" y="15125"/>
                  </a:cubicBezTo>
                  <a:lnTo>
                    <a:pt x="9715" y="15366"/>
                  </a:lnTo>
                  <a:lnTo>
                    <a:pt x="9073" y="14724"/>
                  </a:lnTo>
                  <a:lnTo>
                    <a:pt x="9323" y="14474"/>
                  </a:lnTo>
                  <a:cubicBezTo>
                    <a:pt x="9439" y="14358"/>
                    <a:pt x="9465" y="14162"/>
                    <a:pt x="9367" y="14019"/>
                  </a:cubicBezTo>
                  <a:cubicBezTo>
                    <a:pt x="9135" y="13662"/>
                    <a:pt x="8975" y="13269"/>
                    <a:pt x="8886" y="12859"/>
                  </a:cubicBezTo>
                  <a:cubicBezTo>
                    <a:pt x="8850" y="12690"/>
                    <a:pt x="8707" y="12565"/>
                    <a:pt x="8529" y="12565"/>
                  </a:cubicBezTo>
                  <a:lnTo>
                    <a:pt x="8181" y="12565"/>
                  </a:lnTo>
                  <a:lnTo>
                    <a:pt x="8181" y="11655"/>
                  </a:lnTo>
                  <a:lnTo>
                    <a:pt x="8529" y="11655"/>
                  </a:lnTo>
                  <a:cubicBezTo>
                    <a:pt x="8529" y="11655"/>
                    <a:pt x="8850" y="11539"/>
                    <a:pt x="8886" y="11369"/>
                  </a:cubicBezTo>
                  <a:cubicBezTo>
                    <a:pt x="8975" y="10950"/>
                    <a:pt x="9135" y="10557"/>
                    <a:pt x="9367" y="10201"/>
                  </a:cubicBezTo>
                  <a:cubicBezTo>
                    <a:pt x="9465" y="10058"/>
                    <a:pt x="9448" y="9871"/>
                    <a:pt x="9323" y="9746"/>
                  </a:cubicBezTo>
                  <a:lnTo>
                    <a:pt x="9073" y="9496"/>
                  </a:lnTo>
                  <a:lnTo>
                    <a:pt x="9724" y="8854"/>
                  </a:lnTo>
                  <a:lnTo>
                    <a:pt x="9974" y="9094"/>
                  </a:lnTo>
                  <a:cubicBezTo>
                    <a:pt x="10042" y="9167"/>
                    <a:pt x="10137" y="9204"/>
                    <a:pt x="10232" y="9204"/>
                  </a:cubicBezTo>
                  <a:cubicBezTo>
                    <a:pt x="10301" y="9204"/>
                    <a:pt x="10369" y="9185"/>
                    <a:pt x="10429" y="9148"/>
                  </a:cubicBezTo>
                  <a:cubicBezTo>
                    <a:pt x="10786" y="8916"/>
                    <a:pt x="11178" y="8747"/>
                    <a:pt x="11598" y="8657"/>
                  </a:cubicBezTo>
                  <a:cubicBezTo>
                    <a:pt x="11767" y="8622"/>
                    <a:pt x="11883" y="8479"/>
                    <a:pt x="11874" y="8300"/>
                  </a:cubicBezTo>
                  <a:lnTo>
                    <a:pt x="11874" y="7961"/>
                  </a:lnTo>
                  <a:close/>
                  <a:moveTo>
                    <a:pt x="8917" y="1"/>
                  </a:moveTo>
                  <a:cubicBezTo>
                    <a:pt x="8228" y="1"/>
                    <a:pt x="7672" y="561"/>
                    <a:pt x="7672" y="1244"/>
                  </a:cubicBezTo>
                  <a:cubicBezTo>
                    <a:pt x="7672" y="1788"/>
                    <a:pt x="8029" y="2252"/>
                    <a:pt x="8511" y="2413"/>
                  </a:cubicBezTo>
                  <a:lnTo>
                    <a:pt x="8511" y="3724"/>
                  </a:lnTo>
                  <a:lnTo>
                    <a:pt x="4238" y="3724"/>
                  </a:lnTo>
                  <a:cubicBezTo>
                    <a:pt x="4273" y="3572"/>
                    <a:pt x="4291" y="3403"/>
                    <a:pt x="4282" y="3242"/>
                  </a:cubicBezTo>
                  <a:cubicBezTo>
                    <a:pt x="4220" y="2475"/>
                    <a:pt x="3604" y="1851"/>
                    <a:pt x="2837" y="1788"/>
                  </a:cubicBezTo>
                  <a:cubicBezTo>
                    <a:pt x="2795" y="1785"/>
                    <a:pt x="2753" y="1783"/>
                    <a:pt x="2712" y="1783"/>
                  </a:cubicBezTo>
                  <a:cubicBezTo>
                    <a:pt x="1841" y="1783"/>
                    <a:pt x="1133" y="2489"/>
                    <a:pt x="1133" y="3358"/>
                  </a:cubicBezTo>
                  <a:cubicBezTo>
                    <a:pt x="1133" y="3483"/>
                    <a:pt x="1151" y="3608"/>
                    <a:pt x="1178" y="3724"/>
                  </a:cubicBezTo>
                  <a:lnTo>
                    <a:pt x="366" y="3724"/>
                  </a:lnTo>
                  <a:cubicBezTo>
                    <a:pt x="161" y="3724"/>
                    <a:pt x="0" y="3894"/>
                    <a:pt x="0" y="4090"/>
                  </a:cubicBezTo>
                  <a:lnTo>
                    <a:pt x="0" y="6008"/>
                  </a:lnTo>
                  <a:cubicBezTo>
                    <a:pt x="0" y="6106"/>
                    <a:pt x="36" y="6195"/>
                    <a:pt x="107" y="6266"/>
                  </a:cubicBezTo>
                  <a:lnTo>
                    <a:pt x="1517" y="7703"/>
                  </a:lnTo>
                  <a:cubicBezTo>
                    <a:pt x="1590" y="7776"/>
                    <a:pt x="1688" y="7814"/>
                    <a:pt x="1784" y="7814"/>
                  </a:cubicBezTo>
                  <a:cubicBezTo>
                    <a:pt x="1875" y="7814"/>
                    <a:pt x="1965" y="7781"/>
                    <a:pt x="2034" y="7712"/>
                  </a:cubicBezTo>
                  <a:cubicBezTo>
                    <a:pt x="2177" y="7569"/>
                    <a:pt x="2177" y="7337"/>
                    <a:pt x="2043" y="7194"/>
                  </a:cubicBezTo>
                  <a:lnTo>
                    <a:pt x="732" y="5856"/>
                  </a:lnTo>
                  <a:lnTo>
                    <a:pt x="732" y="4456"/>
                  </a:lnTo>
                  <a:lnTo>
                    <a:pt x="14024" y="4456"/>
                  </a:lnTo>
                  <a:lnTo>
                    <a:pt x="14024" y="5856"/>
                  </a:lnTo>
                  <a:lnTo>
                    <a:pt x="12668" y="7239"/>
                  </a:lnTo>
                  <a:lnTo>
                    <a:pt x="11508" y="7239"/>
                  </a:lnTo>
                  <a:cubicBezTo>
                    <a:pt x="11303" y="7239"/>
                    <a:pt x="11143" y="7399"/>
                    <a:pt x="11143" y="7596"/>
                  </a:cubicBezTo>
                  <a:lnTo>
                    <a:pt x="11143" y="8015"/>
                  </a:lnTo>
                  <a:cubicBezTo>
                    <a:pt x="10839" y="8104"/>
                    <a:pt x="10554" y="8229"/>
                    <a:pt x="10277" y="8381"/>
                  </a:cubicBezTo>
                  <a:lnTo>
                    <a:pt x="9974" y="8077"/>
                  </a:lnTo>
                  <a:cubicBezTo>
                    <a:pt x="9903" y="8006"/>
                    <a:pt x="9809" y="7970"/>
                    <a:pt x="9715" y="7970"/>
                  </a:cubicBezTo>
                  <a:cubicBezTo>
                    <a:pt x="9622" y="7970"/>
                    <a:pt x="9528" y="8006"/>
                    <a:pt x="9457" y="8077"/>
                  </a:cubicBezTo>
                  <a:lnTo>
                    <a:pt x="8297" y="9237"/>
                  </a:lnTo>
                  <a:cubicBezTo>
                    <a:pt x="8190" y="9344"/>
                    <a:pt x="8154" y="9523"/>
                    <a:pt x="8234" y="9674"/>
                  </a:cubicBezTo>
                  <a:cubicBezTo>
                    <a:pt x="8252" y="9701"/>
                    <a:pt x="8279" y="9728"/>
                    <a:pt x="8297" y="9755"/>
                  </a:cubicBezTo>
                  <a:lnTo>
                    <a:pt x="8600" y="10058"/>
                  </a:lnTo>
                  <a:cubicBezTo>
                    <a:pt x="8448" y="10334"/>
                    <a:pt x="8332" y="10620"/>
                    <a:pt x="8243" y="10923"/>
                  </a:cubicBezTo>
                  <a:lnTo>
                    <a:pt x="7815" y="10923"/>
                  </a:lnTo>
                  <a:cubicBezTo>
                    <a:pt x="7610" y="10923"/>
                    <a:pt x="7449" y="11084"/>
                    <a:pt x="7449" y="11289"/>
                  </a:cubicBezTo>
                  <a:lnTo>
                    <a:pt x="7449" y="12930"/>
                  </a:lnTo>
                  <a:cubicBezTo>
                    <a:pt x="7449" y="13091"/>
                    <a:pt x="7556" y="13243"/>
                    <a:pt x="7717" y="13287"/>
                  </a:cubicBezTo>
                  <a:cubicBezTo>
                    <a:pt x="7753" y="13296"/>
                    <a:pt x="7788" y="13296"/>
                    <a:pt x="7815" y="13296"/>
                  </a:cubicBezTo>
                  <a:lnTo>
                    <a:pt x="8252" y="13296"/>
                  </a:lnTo>
                  <a:cubicBezTo>
                    <a:pt x="8332" y="13600"/>
                    <a:pt x="8457" y="13894"/>
                    <a:pt x="8609" y="14170"/>
                  </a:cubicBezTo>
                  <a:lnTo>
                    <a:pt x="8306" y="14474"/>
                  </a:lnTo>
                  <a:cubicBezTo>
                    <a:pt x="8243" y="14527"/>
                    <a:pt x="8216" y="14599"/>
                    <a:pt x="8199" y="14670"/>
                  </a:cubicBezTo>
                  <a:lnTo>
                    <a:pt x="5915" y="16008"/>
                  </a:lnTo>
                  <a:lnTo>
                    <a:pt x="5915" y="11280"/>
                  </a:lnTo>
                  <a:cubicBezTo>
                    <a:pt x="5915" y="11182"/>
                    <a:pt x="5879" y="11093"/>
                    <a:pt x="5817" y="11021"/>
                  </a:cubicBezTo>
                  <a:lnTo>
                    <a:pt x="4345" y="9523"/>
                  </a:lnTo>
                  <a:cubicBezTo>
                    <a:pt x="4272" y="9450"/>
                    <a:pt x="4177" y="9414"/>
                    <a:pt x="4082" y="9414"/>
                  </a:cubicBezTo>
                  <a:cubicBezTo>
                    <a:pt x="3989" y="9414"/>
                    <a:pt x="3898" y="9448"/>
                    <a:pt x="3827" y="9514"/>
                  </a:cubicBezTo>
                  <a:cubicBezTo>
                    <a:pt x="3685" y="9656"/>
                    <a:pt x="3685" y="9888"/>
                    <a:pt x="3818" y="10031"/>
                  </a:cubicBezTo>
                  <a:lnTo>
                    <a:pt x="5183" y="11423"/>
                  </a:lnTo>
                  <a:lnTo>
                    <a:pt x="5183" y="16651"/>
                  </a:lnTo>
                  <a:cubicBezTo>
                    <a:pt x="5183" y="16784"/>
                    <a:pt x="5255" y="16900"/>
                    <a:pt x="5371" y="16972"/>
                  </a:cubicBezTo>
                  <a:cubicBezTo>
                    <a:pt x="5424" y="16998"/>
                    <a:pt x="5487" y="17016"/>
                    <a:pt x="5549" y="17016"/>
                  </a:cubicBezTo>
                  <a:cubicBezTo>
                    <a:pt x="5620" y="17016"/>
                    <a:pt x="5683" y="16998"/>
                    <a:pt x="5736" y="16963"/>
                  </a:cubicBezTo>
                  <a:lnTo>
                    <a:pt x="8609" y="15286"/>
                  </a:lnTo>
                  <a:lnTo>
                    <a:pt x="9483" y="16160"/>
                  </a:lnTo>
                  <a:cubicBezTo>
                    <a:pt x="9549" y="16231"/>
                    <a:pt x="9641" y="16268"/>
                    <a:pt x="9738" y="16268"/>
                  </a:cubicBezTo>
                  <a:cubicBezTo>
                    <a:pt x="9799" y="16268"/>
                    <a:pt x="9862" y="16253"/>
                    <a:pt x="9920" y="16222"/>
                  </a:cubicBezTo>
                  <a:cubicBezTo>
                    <a:pt x="9947" y="16204"/>
                    <a:pt x="9974" y="16187"/>
                    <a:pt x="10001" y="16160"/>
                  </a:cubicBezTo>
                  <a:lnTo>
                    <a:pt x="10304" y="15857"/>
                  </a:lnTo>
                  <a:cubicBezTo>
                    <a:pt x="10581" y="16008"/>
                    <a:pt x="10875" y="16124"/>
                    <a:pt x="11178" y="16213"/>
                  </a:cubicBezTo>
                  <a:lnTo>
                    <a:pt x="11178" y="16659"/>
                  </a:lnTo>
                  <a:cubicBezTo>
                    <a:pt x="11178" y="16856"/>
                    <a:pt x="11339" y="17025"/>
                    <a:pt x="11544" y="17025"/>
                  </a:cubicBezTo>
                  <a:lnTo>
                    <a:pt x="13186" y="17025"/>
                  </a:lnTo>
                  <a:cubicBezTo>
                    <a:pt x="13391" y="17025"/>
                    <a:pt x="13551" y="16856"/>
                    <a:pt x="13551" y="16659"/>
                  </a:cubicBezTo>
                  <a:lnTo>
                    <a:pt x="13551" y="16204"/>
                  </a:lnTo>
                  <a:cubicBezTo>
                    <a:pt x="13855" y="16115"/>
                    <a:pt x="14140" y="15999"/>
                    <a:pt x="14417" y="15848"/>
                  </a:cubicBezTo>
                  <a:lnTo>
                    <a:pt x="14720" y="16151"/>
                  </a:lnTo>
                  <a:cubicBezTo>
                    <a:pt x="14747" y="16169"/>
                    <a:pt x="14773" y="16196"/>
                    <a:pt x="14800" y="16213"/>
                  </a:cubicBezTo>
                  <a:cubicBezTo>
                    <a:pt x="14857" y="16243"/>
                    <a:pt x="14916" y="16257"/>
                    <a:pt x="14974" y="16257"/>
                  </a:cubicBezTo>
                  <a:cubicBezTo>
                    <a:pt x="15071" y="16257"/>
                    <a:pt x="15165" y="16218"/>
                    <a:pt x="15237" y="16151"/>
                  </a:cubicBezTo>
                  <a:lnTo>
                    <a:pt x="16397" y="14982"/>
                  </a:lnTo>
                  <a:cubicBezTo>
                    <a:pt x="16531" y="14840"/>
                    <a:pt x="16531" y="14617"/>
                    <a:pt x="16397" y="14474"/>
                  </a:cubicBezTo>
                  <a:lnTo>
                    <a:pt x="16085" y="14162"/>
                  </a:lnTo>
                  <a:cubicBezTo>
                    <a:pt x="16237" y="13894"/>
                    <a:pt x="16361" y="13600"/>
                    <a:pt x="16451" y="13296"/>
                  </a:cubicBezTo>
                  <a:lnTo>
                    <a:pt x="16879" y="13296"/>
                  </a:lnTo>
                  <a:cubicBezTo>
                    <a:pt x="17075" y="13296"/>
                    <a:pt x="17236" y="13136"/>
                    <a:pt x="17236" y="12930"/>
                  </a:cubicBezTo>
                  <a:lnTo>
                    <a:pt x="17236" y="11289"/>
                  </a:lnTo>
                  <a:cubicBezTo>
                    <a:pt x="17236" y="11084"/>
                    <a:pt x="17075" y="10923"/>
                    <a:pt x="16879" y="10923"/>
                  </a:cubicBezTo>
                  <a:lnTo>
                    <a:pt x="16468" y="10923"/>
                  </a:lnTo>
                  <a:cubicBezTo>
                    <a:pt x="16379" y="10620"/>
                    <a:pt x="16254" y="10334"/>
                    <a:pt x="16103" y="10058"/>
                  </a:cubicBezTo>
                  <a:lnTo>
                    <a:pt x="16406" y="9755"/>
                  </a:lnTo>
                  <a:cubicBezTo>
                    <a:pt x="16433" y="9728"/>
                    <a:pt x="16451" y="9701"/>
                    <a:pt x="16468" y="9674"/>
                  </a:cubicBezTo>
                  <a:cubicBezTo>
                    <a:pt x="16549" y="9523"/>
                    <a:pt x="16522" y="9344"/>
                    <a:pt x="16406" y="9237"/>
                  </a:cubicBezTo>
                  <a:lnTo>
                    <a:pt x="15228" y="8077"/>
                  </a:lnTo>
                  <a:cubicBezTo>
                    <a:pt x="15157" y="8006"/>
                    <a:pt x="15061" y="7970"/>
                    <a:pt x="14965" y="7970"/>
                  </a:cubicBezTo>
                  <a:cubicBezTo>
                    <a:pt x="14869" y="7970"/>
                    <a:pt x="14773" y="8006"/>
                    <a:pt x="14702" y="8077"/>
                  </a:cubicBezTo>
                  <a:lnTo>
                    <a:pt x="14399" y="8381"/>
                  </a:lnTo>
                  <a:cubicBezTo>
                    <a:pt x="14113" y="8229"/>
                    <a:pt x="13819" y="8104"/>
                    <a:pt x="13516" y="8024"/>
                  </a:cubicBezTo>
                  <a:lnTo>
                    <a:pt x="13516" y="7596"/>
                  </a:lnTo>
                  <a:cubicBezTo>
                    <a:pt x="13516" y="7533"/>
                    <a:pt x="13498" y="7480"/>
                    <a:pt x="13480" y="7435"/>
                  </a:cubicBezTo>
                  <a:lnTo>
                    <a:pt x="14649" y="6258"/>
                  </a:lnTo>
                  <a:cubicBezTo>
                    <a:pt x="14720" y="6186"/>
                    <a:pt x="14756" y="6097"/>
                    <a:pt x="14756" y="5999"/>
                  </a:cubicBezTo>
                  <a:lnTo>
                    <a:pt x="14756" y="4090"/>
                  </a:lnTo>
                  <a:cubicBezTo>
                    <a:pt x="14756" y="3894"/>
                    <a:pt x="14595" y="3724"/>
                    <a:pt x="14390" y="3724"/>
                  </a:cubicBezTo>
                  <a:lnTo>
                    <a:pt x="9242" y="3724"/>
                  </a:lnTo>
                  <a:lnTo>
                    <a:pt x="9242" y="2439"/>
                  </a:lnTo>
                  <a:cubicBezTo>
                    <a:pt x="9804" y="2288"/>
                    <a:pt x="10215" y="1752"/>
                    <a:pt x="10152" y="1128"/>
                  </a:cubicBezTo>
                  <a:cubicBezTo>
                    <a:pt x="10099" y="530"/>
                    <a:pt x="9608" y="49"/>
                    <a:pt x="9010" y="4"/>
                  </a:cubicBezTo>
                  <a:cubicBezTo>
                    <a:pt x="8979" y="2"/>
                    <a:pt x="8948" y="1"/>
                    <a:pt x="8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53"/>
            <p:cNvSpPr/>
            <p:nvPr/>
          </p:nvSpPr>
          <p:spPr>
            <a:xfrm>
              <a:off x="6066169" y="4129458"/>
              <a:ext cx="72352" cy="114295"/>
            </a:xfrm>
            <a:custGeom>
              <a:rect b="b" l="l" r="r" t="t"/>
              <a:pathLst>
                <a:path extrusionOk="0" h="4469" w="2829">
                  <a:moveTo>
                    <a:pt x="1402" y="727"/>
                  </a:moveTo>
                  <a:cubicBezTo>
                    <a:pt x="1758" y="727"/>
                    <a:pt x="2053" y="1022"/>
                    <a:pt x="2053" y="1388"/>
                  </a:cubicBezTo>
                  <a:cubicBezTo>
                    <a:pt x="2053" y="1753"/>
                    <a:pt x="1758" y="2048"/>
                    <a:pt x="1402" y="2048"/>
                  </a:cubicBezTo>
                  <a:cubicBezTo>
                    <a:pt x="1036" y="2048"/>
                    <a:pt x="741" y="1753"/>
                    <a:pt x="741" y="1388"/>
                  </a:cubicBezTo>
                  <a:cubicBezTo>
                    <a:pt x="741" y="1022"/>
                    <a:pt x="1036" y="727"/>
                    <a:pt x="1402" y="727"/>
                  </a:cubicBezTo>
                  <a:close/>
                  <a:moveTo>
                    <a:pt x="1373" y="1"/>
                  </a:moveTo>
                  <a:cubicBezTo>
                    <a:pt x="611" y="1"/>
                    <a:pt x="1" y="621"/>
                    <a:pt x="1" y="1388"/>
                  </a:cubicBezTo>
                  <a:cubicBezTo>
                    <a:pt x="1" y="2030"/>
                    <a:pt x="429" y="2565"/>
                    <a:pt x="1018" y="2726"/>
                  </a:cubicBezTo>
                  <a:lnTo>
                    <a:pt x="1018" y="4091"/>
                  </a:lnTo>
                  <a:cubicBezTo>
                    <a:pt x="1018" y="4278"/>
                    <a:pt x="1152" y="4439"/>
                    <a:pt x="1330" y="4465"/>
                  </a:cubicBezTo>
                  <a:cubicBezTo>
                    <a:pt x="1346" y="4467"/>
                    <a:pt x="1361" y="4468"/>
                    <a:pt x="1377" y="4468"/>
                  </a:cubicBezTo>
                  <a:cubicBezTo>
                    <a:pt x="1580" y="4468"/>
                    <a:pt x="1749" y="4307"/>
                    <a:pt x="1749" y="4100"/>
                  </a:cubicBezTo>
                  <a:lnTo>
                    <a:pt x="1749" y="2726"/>
                  </a:lnTo>
                  <a:cubicBezTo>
                    <a:pt x="2383" y="2556"/>
                    <a:pt x="2829" y="1950"/>
                    <a:pt x="2766" y="1254"/>
                  </a:cubicBezTo>
                  <a:cubicBezTo>
                    <a:pt x="2704" y="585"/>
                    <a:pt x="2160" y="49"/>
                    <a:pt x="1482" y="5"/>
                  </a:cubicBezTo>
                  <a:cubicBezTo>
                    <a:pt x="1445" y="2"/>
                    <a:pt x="1409" y="1"/>
                    <a:pt x="1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53"/>
            <p:cNvSpPr/>
            <p:nvPr/>
          </p:nvSpPr>
          <p:spPr>
            <a:xfrm>
              <a:off x="6244592" y="4129458"/>
              <a:ext cx="72352" cy="118668"/>
            </a:xfrm>
            <a:custGeom>
              <a:rect b="b" l="l" r="r" t="t"/>
              <a:pathLst>
                <a:path extrusionOk="0" h="4640" w="2829">
                  <a:moveTo>
                    <a:pt x="1374" y="727"/>
                  </a:moveTo>
                  <a:cubicBezTo>
                    <a:pt x="1740" y="727"/>
                    <a:pt x="2034" y="1022"/>
                    <a:pt x="2034" y="1388"/>
                  </a:cubicBezTo>
                  <a:cubicBezTo>
                    <a:pt x="2034" y="1753"/>
                    <a:pt x="1740" y="2048"/>
                    <a:pt x="1374" y="2048"/>
                  </a:cubicBezTo>
                  <a:cubicBezTo>
                    <a:pt x="1017" y="2048"/>
                    <a:pt x="723" y="1753"/>
                    <a:pt x="723" y="1388"/>
                  </a:cubicBezTo>
                  <a:cubicBezTo>
                    <a:pt x="723" y="1022"/>
                    <a:pt x="1017" y="727"/>
                    <a:pt x="1374" y="727"/>
                  </a:cubicBezTo>
                  <a:close/>
                  <a:moveTo>
                    <a:pt x="1372" y="1"/>
                  </a:moveTo>
                  <a:cubicBezTo>
                    <a:pt x="610" y="1"/>
                    <a:pt x="0" y="621"/>
                    <a:pt x="0" y="1388"/>
                  </a:cubicBezTo>
                  <a:cubicBezTo>
                    <a:pt x="0" y="2030"/>
                    <a:pt x="428" y="2565"/>
                    <a:pt x="1017" y="2726"/>
                  </a:cubicBezTo>
                  <a:lnTo>
                    <a:pt x="1017" y="4260"/>
                  </a:lnTo>
                  <a:cubicBezTo>
                    <a:pt x="1017" y="4448"/>
                    <a:pt x="1151" y="4608"/>
                    <a:pt x="1329" y="4635"/>
                  </a:cubicBezTo>
                  <a:cubicBezTo>
                    <a:pt x="1349" y="4638"/>
                    <a:pt x="1368" y="4639"/>
                    <a:pt x="1386" y="4639"/>
                  </a:cubicBezTo>
                  <a:cubicBezTo>
                    <a:pt x="1585" y="4639"/>
                    <a:pt x="1749" y="4473"/>
                    <a:pt x="1749" y="4269"/>
                  </a:cubicBezTo>
                  <a:lnTo>
                    <a:pt x="1749" y="2726"/>
                  </a:lnTo>
                  <a:cubicBezTo>
                    <a:pt x="2382" y="2556"/>
                    <a:pt x="2828" y="1950"/>
                    <a:pt x="2766" y="1254"/>
                  </a:cubicBezTo>
                  <a:cubicBezTo>
                    <a:pt x="2703" y="585"/>
                    <a:pt x="2159" y="49"/>
                    <a:pt x="1481" y="5"/>
                  </a:cubicBezTo>
                  <a:cubicBezTo>
                    <a:pt x="1445" y="2"/>
                    <a:pt x="1408" y="1"/>
                    <a:pt x="1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53"/>
            <p:cNvSpPr/>
            <p:nvPr/>
          </p:nvSpPr>
          <p:spPr>
            <a:xfrm>
              <a:off x="6026940" y="4383474"/>
              <a:ext cx="18746" cy="18746"/>
            </a:xfrm>
            <a:custGeom>
              <a:rect b="b" l="l" r="r" t="t"/>
              <a:pathLst>
                <a:path extrusionOk="0" h="733" w="733">
                  <a:moveTo>
                    <a:pt x="366" y="1"/>
                  </a:moveTo>
                  <a:cubicBezTo>
                    <a:pt x="268" y="1"/>
                    <a:pt x="179" y="37"/>
                    <a:pt x="108" y="108"/>
                  </a:cubicBezTo>
                  <a:cubicBezTo>
                    <a:pt x="45" y="179"/>
                    <a:pt x="1" y="269"/>
                    <a:pt x="1" y="367"/>
                  </a:cubicBezTo>
                  <a:cubicBezTo>
                    <a:pt x="1" y="465"/>
                    <a:pt x="45" y="554"/>
                    <a:pt x="108" y="625"/>
                  </a:cubicBezTo>
                  <a:cubicBezTo>
                    <a:pt x="179" y="697"/>
                    <a:pt x="268" y="732"/>
                    <a:pt x="366" y="732"/>
                  </a:cubicBezTo>
                  <a:cubicBezTo>
                    <a:pt x="464" y="732"/>
                    <a:pt x="563" y="697"/>
                    <a:pt x="625" y="625"/>
                  </a:cubicBezTo>
                  <a:cubicBezTo>
                    <a:pt x="696" y="554"/>
                    <a:pt x="732" y="465"/>
                    <a:pt x="732" y="367"/>
                  </a:cubicBezTo>
                  <a:cubicBezTo>
                    <a:pt x="732" y="269"/>
                    <a:pt x="696" y="179"/>
                    <a:pt x="625" y="108"/>
                  </a:cubicBezTo>
                  <a:cubicBezTo>
                    <a:pt x="563" y="37"/>
                    <a:pt x="464" y="1"/>
                    <a:pt x="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9" name="Google Shape;1649;p53"/>
          <p:cNvGrpSpPr/>
          <p:nvPr/>
        </p:nvGrpSpPr>
        <p:grpSpPr>
          <a:xfrm>
            <a:off x="3302561" y="3395580"/>
            <a:ext cx="323297" cy="454891"/>
            <a:chOff x="4081831" y="1865077"/>
            <a:chExt cx="339990" cy="478379"/>
          </a:xfrm>
        </p:grpSpPr>
        <p:sp>
          <p:nvSpPr>
            <p:cNvPr id="1650" name="Google Shape;1650;p53"/>
            <p:cNvSpPr/>
            <p:nvPr/>
          </p:nvSpPr>
          <p:spPr>
            <a:xfrm>
              <a:off x="4081831" y="1865077"/>
              <a:ext cx="162938" cy="311708"/>
            </a:xfrm>
            <a:custGeom>
              <a:rect b="b" l="l" r="r" t="t"/>
              <a:pathLst>
                <a:path extrusionOk="0" h="12188" w="6371">
                  <a:moveTo>
                    <a:pt x="2347" y="10135"/>
                  </a:moveTo>
                  <a:cubicBezTo>
                    <a:pt x="2516" y="10135"/>
                    <a:pt x="2686" y="10207"/>
                    <a:pt x="2811" y="10332"/>
                  </a:cubicBezTo>
                  <a:cubicBezTo>
                    <a:pt x="3070" y="10590"/>
                    <a:pt x="3070" y="11010"/>
                    <a:pt x="2811" y="11259"/>
                  </a:cubicBezTo>
                  <a:cubicBezTo>
                    <a:pt x="2681" y="11389"/>
                    <a:pt x="2512" y="11453"/>
                    <a:pt x="2344" y="11453"/>
                  </a:cubicBezTo>
                  <a:cubicBezTo>
                    <a:pt x="2175" y="11453"/>
                    <a:pt x="2008" y="11389"/>
                    <a:pt x="1883" y="11259"/>
                  </a:cubicBezTo>
                  <a:cubicBezTo>
                    <a:pt x="1624" y="11010"/>
                    <a:pt x="1624" y="10590"/>
                    <a:pt x="1883" y="10332"/>
                  </a:cubicBezTo>
                  <a:cubicBezTo>
                    <a:pt x="2008" y="10207"/>
                    <a:pt x="2177" y="10135"/>
                    <a:pt x="2347" y="10135"/>
                  </a:cubicBezTo>
                  <a:close/>
                  <a:moveTo>
                    <a:pt x="5994" y="1"/>
                  </a:moveTo>
                  <a:cubicBezTo>
                    <a:pt x="5989" y="1"/>
                    <a:pt x="5983" y="1"/>
                    <a:pt x="5978" y="1"/>
                  </a:cubicBezTo>
                  <a:cubicBezTo>
                    <a:pt x="2624" y="197"/>
                    <a:pt x="1" y="2981"/>
                    <a:pt x="1" y="6335"/>
                  </a:cubicBezTo>
                  <a:cubicBezTo>
                    <a:pt x="1" y="7682"/>
                    <a:pt x="411" y="8949"/>
                    <a:pt x="1187" y="10037"/>
                  </a:cubicBezTo>
                  <a:cubicBezTo>
                    <a:pt x="830" y="10572"/>
                    <a:pt x="893" y="11304"/>
                    <a:pt x="1366" y="11777"/>
                  </a:cubicBezTo>
                  <a:cubicBezTo>
                    <a:pt x="1624" y="12044"/>
                    <a:pt x="1972" y="12187"/>
                    <a:pt x="2347" y="12187"/>
                  </a:cubicBezTo>
                  <a:cubicBezTo>
                    <a:pt x="2713" y="12187"/>
                    <a:pt x="3061" y="12044"/>
                    <a:pt x="3328" y="11777"/>
                  </a:cubicBezTo>
                  <a:cubicBezTo>
                    <a:pt x="3872" y="11242"/>
                    <a:pt x="3872" y="10358"/>
                    <a:pt x="3328" y="9814"/>
                  </a:cubicBezTo>
                  <a:cubicBezTo>
                    <a:pt x="3061" y="9555"/>
                    <a:pt x="2713" y="9413"/>
                    <a:pt x="2347" y="9413"/>
                  </a:cubicBezTo>
                  <a:cubicBezTo>
                    <a:pt x="2133" y="9413"/>
                    <a:pt x="1928" y="9457"/>
                    <a:pt x="1740" y="9547"/>
                  </a:cubicBezTo>
                  <a:cubicBezTo>
                    <a:pt x="1080" y="8601"/>
                    <a:pt x="732" y="7504"/>
                    <a:pt x="732" y="6335"/>
                  </a:cubicBezTo>
                  <a:cubicBezTo>
                    <a:pt x="732" y="3364"/>
                    <a:pt x="3052" y="902"/>
                    <a:pt x="6014" y="733"/>
                  </a:cubicBezTo>
                  <a:cubicBezTo>
                    <a:pt x="6219" y="724"/>
                    <a:pt x="6370" y="545"/>
                    <a:pt x="6361" y="349"/>
                  </a:cubicBezTo>
                  <a:cubicBezTo>
                    <a:pt x="6353" y="150"/>
                    <a:pt x="6184" y="1"/>
                    <a:pt x="59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53"/>
            <p:cNvSpPr/>
            <p:nvPr/>
          </p:nvSpPr>
          <p:spPr>
            <a:xfrm>
              <a:off x="4129525" y="1877403"/>
              <a:ext cx="292297" cy="466053"/>
            </a:xfrm>
            <a:custGeom>
              <a:rect b="b" l="l" r="r" t="t"/>
              <a:pathLst>
                <a:path extrusionOk="0" h="18223" w="11429">
                  <a:moveTo>
                    <a:pt x="8484" y="741"/>
                  </a:moveTo>
                  <a:cubicBezTo>
                    <a:pt x="8654" y="741"/>
                    <a:pt x="8814" y="804"/>
                    <a:pt x="8948" y="929"/>
                  </a:cubicBezTo>
                  <a:cubicBezTo>
                    <a:pt x="9207" y="1187"/>
                    <a:pt x="9207" y="1607"/>
                    <a:pt x="8948" y="1865"/>
                  </a:cubicBezTo>
                  <a:cubicBezTo>
                    <a:pt x="8819" y="1995"/>
                    <a:pt x="8649" y="2059"/>
                    <a:pt x="8481" y="2059"/>
                  </a:cubicBezTo>
                  <a:cubicBezTo>
                    <a:pt x="8312" y="2059"/>
                    <a:pt x="8145" y="1995"/>
                    <a:pt x="8020" y="1865"/>
                  </a:cubicBezTo>
                  <a:cubicBezTo>
                    <a:pt x="7762" y="1607"/>
                    <a:pt x="7762" y="1187"/>
                    <a:pt x="8020" y="929"/>
                  </a:cubicBezTo>
                  <a:cubicBezTo>
                    <a:pt x="8145" y="804"/>
                    <a:pt x="8315" y="741"/>
                    <a:pt x="8484" y="741"/>
                  </a:cubicBezTo>
                  <a:close/>
                  <a:moveTo>
                    <a:pt x="4479" y="4916"/>
                  </a:moveTo>
                  <a:cubicBezTo>
                    <a:pt x="5005" y="4916"/>
                    <a:pt x="5424" y="5336"/>
                    <a:pt x="5424" y="5853"/>
                  </a:cubicBezTo>
                  <a:cubicBezTo>
                    <a:pt x="5424" y="6112"/>
                    <a:pt x="5326" y="6344"/>
                    <a:pt x="5148" y="6522"/>
                  </a:cubicBezTo>
                  <a:cubicBezTo>
                    <a:pt x="4951" y="6397"/>
                    <a:pt x="4711" y="6326"/>
                    <a:pt x="4461" y="6326"/>
                  </a:cubicBezTo>
                  <a:cubicBezTo>
                    <a:pt x="4220" y="6326"/>
                    <a:pt x="3997" y="6397"/>
                    <a:pt x="3801" y="6513"/>
                  </a:cubicBezTo>
                  <a:cubicBezTo>
                    <a:pt x="3631" y="6335"/>
                    <a:pt x="3542" y="6103"/>
                    <a:pt x="3542" y="5853"/>
                  </a:cubicBezTo>
                  <a:cubicBezTo>
                    <a:pt x="3542" y="5336"/>
                    <a:pt x="3961" y="4916"/>
                    <a:pt x="4479" y="4916"/>
                  </a:cubicBezTo>
                  <a:close/>
                  <a:moveTo>
                    <a:pt x="4472" y="2844"/>
                  </a:moveTo>
                  <a:cubicBezTo>
                    <a:pt x="6135" y="2844"/>
                    <a:pt x="7485" y="4200"/>
                    <a:pt x="7485" y="5862"/>
                  </a:cubicBezTo>
                  <a:cubicBezTo>
                    <a:pt x="7485" y="7031"/>
                    <a:pt x="6798" y="8083"/>
                    <a:pt x="5772" y="8583"/>
                  </a:cubicBezTo>
                  <a:lnTo>
                    <a:pt x="5772" y="7646"/>
                  </a:lnTo>
                  <a:cubicBezTo>
                    <a:pt x="5772" y="7441"/>
                    <a:pt x="5719" y="7245"/>
                    <a:pt x="5638" y="7075"/>
                  </a:cubicBezTo>
                  <a:cubicBezTo>
                    <a:pt x="5959" y="6754"/>
                    <a:pt x="6156" y="6317"/>
                    <a:pt x="6156" y="5862"/>
                  </a:cubicBezTo>
                  <a:cubicBezTo>
                    <a:pt x="6156" y="4925"/>
                    <a:pt x="5397" y="4176"/>
                    <a:pt x="4470" y="4176"/>
                  </a:cubicBezTo>
                  <a:cubicBezTo>
                    <a:pt x="3542" y="4176"/>
                    <a:pt x="2784" y="4925"/>
                    <a:pt x="2784" y="5862"/>
                  </a:cubicBezTo>
                  <a:cubicBezTo>
                    <a:pt x="2784" y="6308"/>
                    <a:pt x="2971" y="6736"/>
                    <a:pt x="3283" y="7048"/>
                  </a:cubicBezTo>
                  <a:cubicBezTo>
                    <a:pt x="3194" y="7227"/>
                    <a:pt x="3140" y="7432"/>
                    <a:pt x="3140" y="7646"/>
                  </a:cubicBezTo>
                  <a:lnTo>
                    <a:pt x="3140" y="8565"/>
                  </a:lnTo>
                  <a:cubicBezTo>
                    <a:pt x="1981" y="7994"/>
                    <a:pt x="1285" y="6736"/>
                    <a:pt x="1490" y="5380"/>
                  </a:cubicBezTo>
                  <a:cubicBezTo>
                    <a:pt x="1686" y="4113"/>
                    <a:pt x="2677" y="3105"/>
                    <a:pt x="3934" y="2891"/>
                  </a:cubicBezTo>
                  <a:cubicBezTo>
                    <a:pt x="4116" y="2860"/>
                    <a:pt x="4296" y="2844"/>
                    <a:pt x="4472" y="2844"/>
                  </a:cubicBezTo>
                  <a:close/>
                  <a:moveTo>
                    <a:pt x="8481" y="1"/>
                  </a:moveTo>
                  <a:cubicBezTo>
                    <a:pt x="8125" y="1"/>
                    <a:pt x="7770" y="135"/>
                    <a:pt x="7503" y="402"/>
                  </a:cubicBezTo>
                  <a:cubicBezTo>
                    <a:pt x="6959" y="946"/>
                    <a:pt x="6959" y="1830"/>
                    <a:pt x="7503" y="2374"/>
                  </a:cubicBezTo>
                  <a:cubicBezTo>
                    <a:pt x="7770" y="2641"/>
                    <a:pt x="8127" y="2784"/>
                    <a:pt x="8484" y="2784"/>
                  </a:cubicBezTo>
                  <a:cubicBezTo>
                    <a:pt x="8689" y="2784"/>
                    <a:pt x="8903" y="2731"/>
                    <a:pt x="9091" y="2641"/>
                  </a:cubicBezTo>
                  <a:cubicBezTo>
                    <a:pt x="9751" y="3587"/>
                    <a:pt x="10099" y="4693"/>
                    <a:pt x="10099" y="5853"/>
                  </a:cubicBezTo>
                  <a:cubicBezTo>
                    <a:pt x="10099" y="8503"/>
                    <a:pt x="8306" y="10742"/>
                    <a:pt x="5772" y="11330"/>
                  </a:cubicBezTo>
                  <a:lnTo>
                    <a:pt x="5772" y="9377"/>
                  </a:lnTo>
                  <a:cubicBezTo>
                    <a:pt x="7226" y="8842"/>
                    <a:pt x="8225" y="7432"/>
                    <a:pt x="8225" y="5853"/>
                  </a:cubicBezTo>
                  <a:cubicBezTo>
                    <a:pt x="8225" y="3793"/>
                    <a:pt x="6540" y="2108"/>
                    <a:pt x="4473" y="2108"/>
                  </a:cubicBezTo>
                  <a:cubicBezTo>
                    <a:pt x="4285" y="2108"/>
                    <a:pt x="4093" y="2122"/>
                    <a:pt x="3899" y="2151"/>
                  </a:cubicBezTo>
                  <a:cubicBezTo>
                    <a:pt x="2248" y="2392"/>
                    <a:pt x="946" y="3721"/>
                    <a:pt x="750" y="5380"/>
                  </a:cubicBezTo>
                  <a:cubicBezTo>
                    <a:pt x="625" y="6370"/>
                    <a:pt x="883" y="7325"/>
                    <a:pt x="1463" y="8101"/>
                  </a:cubicBezTo>
                  <a:cubicBezTo>
                    <a:pt x="1891" y="8672"/>
                    <a:pt x="2480" y="9109"/>
                    <a:pt x="3140" y="9368"/>
                  </a:cubicBezTo>
                  <a:lnTo>
                    <a:pt x="3140" y="14720"/>
                  </a:lnTo>
                  <a:lnTo>
                    <a:pt x="2677" y="13971"/>
                  </a:lnTo>
                  <a:cubicBezTo>
                    <a:pt x="2421" y="13549"/>
                    <a:pt x="1980" y="13318"/>
                    <a:pt x="1524" y="13318"/>
                  </a:cubicBezTo>
                  <a:cubicBezTo>
                    <a:pt x="1295" y="13318"/>
                    <a:pt x="1062" y="13376"/>
                    <a:pt x="848" y="13498"/>
                  </a:cubicBezTo>
                  <a:cubicBezTo>
                    <a:pt x="232" y="13855"/>
                    <a:pt x="0" y="14622"/>
                    <a:pt x="304" y="15265"/>
                  </a:cubicBezTo>
                  <a:lnTo>
                    <a:pt x="1668" y="18012"/>
                  </a:lnTo>
                  <a:cubicBezTo>
                    <a:pt x="1731" y="18146"/>
                    <a:pt x="1865" y="18217"/>
                    <a:pt x="1999" y="18217"/>
                  </a:cubicBezTo>
                  <a:cubicBezTo>
                    <a:pt x="2052" y="18217"/>
                    <a:pt x="2106" y="18209"/>
                    <a:pt x="2159" y="18182"/>
                  </a:cubicBezTo>
                  <a:cubicBezTo>
                    <a:pt x="2338" y="18093"/>
                    <a:pt x="2409" y="17870"/>
                    <a:pt x="2320" y="17691"/>
                  </a:cubicBezTo>
                  <a:lnTo>
                    <a:pt x="964" y="14943"/>
                  </a:lnTo>
                  <a:cubicBezTo>
                    <a:pt x="821" y="14649"/>
                    <a:pt x="928" y="14292"/>
                    <a:pt x="1213" y="14132"/>
                  </a:cubicBezTo>
                  <a:cubicBezTo>
                    <a:pt x="1309" y="14075"/>
                    <a:pt x="1415" y="14048"/>
                    <a:pt x="1520" y="14048"/>
                  </a:cubicBezTo>
                  <a:cubicBezTo>
                    <a:pt x="1731" y="14048"/>
                    <a:pt x="1939" y="14155"/>
                    <a:pt x="2052" y="14346"/>
                  </a:cubicBezTo>
                  <a:lnTo>
                    <a:pt x="3194" y="16210"/>
                  </a:lnTo>
                  <a:cubicBezTo>
                    <a:pt x="3259" y="16323"/>
                    <a:pt x="3375" y="16388"/>
                    <a:pt x="3498" y="16388"/>
                  </a:cubicBezTo>
                  <a:cubicBezTo>
                    <a:pt x="3560" y="16388"/>
                    <a:pt x="3625" y="16371"/>
                    <a:pt x="3685" y="16335"/>
                  </a:cubicBezTo>
                  <a:cubicBezTo>
                    <a:pt x="3801" y="16273"/>
                    <a:pt x="3872" y="16148"/>
                    <a:pt x="3872" y="16014"/>
                  </a:cubicBezTo>
                  <a:lnTo>
                    <a:pt x="3872" y="7646"/>
                  </a:lnTo>
                  <a:cubicBezTo>
                    <a:pt x="3872" y="7378"/>
                    <a:pt x="4041" y="7138"/>
                    <a:pt x="4300" y="7075"/>
                  </a:cubicBezTo>
                  <a:cubicBezTo>
                    <a:pt x="4352" y="7062"/>
                    <a:pt x="4403" y="7056"/>
                    <a:pt x="4453" y="7056"/>
                  </a:cubicBezTo>
                  <a:cubicBezTo>
                    <a:pt x="4779" y="7056"/>
                    <a:pt x="5041" y="7320"/>
                    <a:pt x="5041" y="7637"/>
                  </a:cubicBezTo>
                  <a:lnTo>
                    <a:pt x="5041" y="9082"/>
                  </a:lnTo>
                  <a:cubicBezTo>
                    <a:pt x="5041" y="9082"/>
                    <a:pt x="5041" y="9091"/>
                    <a:pt x="5041" y="9091"/>
                  </a:cubicBezTo>
                  <a:lnTo>
                    <a:pt x="5041" y="14560"/>
                  </a:lnTo>
                  <a:cubicBezTo>
                    <a:pt x="5041" y="14747"/>
                    <a:pt x="5166" y="14908"/>
                    <a:pt x="5353" y="14935"/>
                  </a:cubicBezTo>
                  <a:cubicBezTo>
                    <a:pt x="5372" y="14938"/>
                    <a:pt x="5391" y="14939"/>
                    <a:pt x="5410" y="14939"/>
                  </a:cubicBezTo>
                  <a:cubicBezTo>
                    <a:pt x="5608" y="14939"/>
                    <a:pt x="5772" y="14773"/>
                    <a:pt x="5772" y="14578"/>
                  </a:cubicBezTo>
                  <a:lnTo>
                    <a:pt x="5772" y="12749"/>
                  </a:lnTo>
                  <a:cubicBezTo>
                    <a:pt x="5772" y="12481"/>
                    <a:pt x="5942" y="12240"/>
                    <a:pt x="6200" y="12178"/>
                  </a:cubicBezTo>
                  <a:cubicBezTo>
                    <a:pt x="6252" y="12165"/>
                    <a:pt x="6303" y="12159"/>
                    <a:pt x="6353" y="12159"/>
                  </a:cubicBezTo>
                  <a:cubicBezTo>
                    <a:pt x="6679" y="12159"/>
                    <a:pt x="6941" y="12423"/>
                    <a:pt x="6941" y="12740"/>
                  </a:cubicBezTo>
                  <a:lnTo>
                    <a:pt x="6941" y="14703"/>
                  </a:lnTo>
                  <a:cubicBezTo>
                    <a:pt x="6941" y="14890"/>
                    <a:pt x="7075" y="15051"/>
                    <a:pt x="7262" y="15068"/>
                  </a:cubicBezTo>
                  <a:cubicBezTo>
                    <a:pt x="7267" y="15069"/>
                    <a:pt x="7273" y="15069"/>
                    <a:pt x="7278" y="15069"/>
                  </a:cubicBezTo>
                  <a:cubicBezTo>
                    <a:pt x="7476" y="15069"/>
                    <a:pt x="7628" y="14912"/>
                    <a:pt x="7628" y="14720"/>
                  </a:cubicBezTo>
                  <a:lnTo>
                    <a:pt x="7628" y="12749"/>
                  </a:lnTo>
                  <a:cubicBezTo>
                    <a:pt x="7628" y="12481"/>
                    <a:pt x="7806" y="12240"/>
                    <a:pt x="8065" y="12178"/>
                  </a:cubicBezTo>
                  <a:cubicBezTo>
                    <a:pt x="8116" y="12165"/>
                    <a:pt x="8166" y="12159"/>
                    <a:pt x="8214" y="12159"/>
                  </a:cubicBezTo>
                  <a:cubicBezTo>
                    <a:pt x="8534" y="12159"/>
                    <a:pt x="8796" y="12423"/>
                    <a:pt x="8796" y="12740"/>
                  </a:cubicBezTo>
                  <a:lnTo>
                    <a:pt x="8796" y="14720"/>
                  </a:lnTo>
                  <a:cubicBezTo>
                    <a:pt x="8796" y="14908"/>
                    <a:pt x="8930" y="15068"/>
                    <a:pt x="9109" y="15095"/>
                  </a:cubicBezTo>
                  <a:cubicBezTo>
                    <a:pt x="9129" y="15098"/>
                    <a:pt x="9148" y="15100"/>
                    <a:pt x="9168" y="15100"/>
                  </a:cubicBezTo>
                  <a:cubicBezTo>
                    <a:pt x="9372" y="15100"/>
                    <a:pt x="9528" y="14934"/>
                    <a:pt x="9528" y="14738"/>
                  </a:cubicBezTo>
                  <a:lnTo>
                    <a:pt x="9528" y="13498"/>
                  </a:lnTo>
                  <a:cubicBezTo>
                    <a:pt x="9528" y="13231"/>
                    <a:pt x="9706" y="12990"/>
                    <a:pt x="9965" y="12927"/>
                  </a:cubicBezTo>
                  <a:cubicBezTo>
                    <a:pt x="10016" y="12914"/>
                    <a:pt x="10066" y="12908"/>
                    <a:pt x="10115" y="12908"/>
                  </a:cubicBezTo>
                  <a:cubicBezTo>
                    <a:pt x="10435" y="12908"/>
                    <a:pt x="10697" y="13172"/>
                    <a:pt x="10697" y="13489"/>
                  </a:cubicBezTo>
                  <a:lnTo>
                    <a:pt x="10697" y="17843"/>
                  </a:lnTo>
                  <a:cubicBezTo>
                    <a:pt x="10697" y="18030"/>
                    <a:pt x="10830" y="18191"/>
                    <a:pt x="11009" y="18217"/>
                  </a:cubicBezTo>
                  <a:cubicBezTo>
                    <a:pt x="11028" y="18221"/>
                    <a:pt x="11047" y="18222"/>
                    <a:pt x="11066" y="18222"/>
                  </a:cubicBezTo>
                  <a:cubicBezTo>
                    <a:pt x="11264" y="18222"/>
                    <a:pt x="11428" y="18056"/>
                    <a:pt x="11428" y="17852"/>
                  </a:cubicBezTo>
                  <a:lnTo>
                    <a:pt x="11428" y="13525"/>
                  </a:lnTo>
                  <a:cubicBezTo>
                    <a:pt x="11428" y="12865"/>
                    <a:pt x="10946" y="12294"/>
                    <a:pt x="10295" y="12205"/>
                  </a:cubicBezTo>
                  <a:cubicBezTo>
                    <a:pt x="10231" y="12195"/>
                    <a:pt x="10168" y="12190"/>
                    <a:pt x="10106" y="12190"/>
                  </a:cubicBezTo>
                  <a:cubicBezTo>
                    <a:pt x="9880" y="12190"/>
                    <a:pt x="9665" y="12251"/>
                    <a:pt x="9483" y="12356"/>
                  </a:cubicBezTo>
                  <a:cubicBezTo>
                    <a:pt x="9314" y="11830"/>
                    <a:pt x="8814" y="11438"/>
                    <a:pt x="8234" y="11438"/>
                  </a:cubicBezTo>
                  <a:cubicBezTo>
                    <a:pt x="7860" y="11438"/>
                    <a:pt x="7530" y="11598"/>
                    <a:pt x="7289" y="11839"/>
                  </a:cubicBezTo>
                  <a:cubicBezTo>
                    <a:pt x="7226" y="11777"/>
                    <a:pt x="7146" y="11714"/>
                    <a:pt x="7066" y="11661"/>
                  </a:cubicBezTo>
                  <a:cubicBezTo>
                    <a:pt x="7913" y="11286"/>
                    <a:pt x="8671" y="10724"/>
                    <a:pt x="9287" y="10010"/>
                  </a:cubicBezTo>
                  <a:cubicBezTo>
                    <a:pt x="10286" y="8859"/>
                    <a:pt x="10830" y="7378"/>
                    <a:pt x="10830" y="5853"/>
                  </a:cubicBezTo>
                  <a:cubicBezTo>
                    <a:pt x="10830" y="4515"/>
                    <a:pt x="10420" y="3239"/>
                    <a:pt x="9644" y="2151"/>
                  </a:cubicBezTo>
                  <a:cubicBezTo>
                    <a:pt x="10001" y="1616"/>
                    <a:pt x="9938" y="884"/>
                    <a:pt x="9465" y="402"/>
                  </a:cubicBezTo>
                  <a:cubicBezTo>
                    <a:pt x="9193" y="135"/>
                    <a:pt x="8837" y="1"/>
                    <a:pt x="8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53"/>
            <p:cNvSpPr/>
            <p:nvPr/>
          </p:nvSpPr>
          <p:spPr>
            <a:xfrm>
              <a:off x="4267773" y="1868504"/>
              <a:ext cx="18721" cy="18746"/>
            </a:xfrm>
            <a:custGeom>
              <a:rect b="b" l="l" r="r" t="t"/>
              <a:pathLst>
                <a:path extrusionOk="0" h="733" w="732">
                  <a:moveTo>
                    <a:pt x="366" y="1"/>
                  </a:moveTo>
                  <a:cubicBezTo>
                    <a:pt x="277" y="1"/>
                    <a:pt x="179" y="37"/>
                    <a:pt x="107" y="108"/>
                  </a:cubicBezTo>
                  <a:cubicBezTo>
                    <a:pt x="45" y="170"/>
                    <a:pt x="0" y="269"/>
                    <a:pt x="0" y="367"/>
                  </a:cubicBezTo>
                  <a:cubicBezTo>
                    <a:pt x="0" y="456"/>
                    <a:pt x="45" y="554"/>
                    <a:pt x="107" y="625"/>
                  </a:cubicBezTo>
                  <a:cubicBezTo>
                    <a:pt x="179" y="688"/>
                    <a:pt x="277" y="732"/>
                    <a:pt x="366" y="732"/>
                  </a:cubicBezTo>
                  <a:cubicBezTo>
                    <a:pt x="464" y="732"/>
                    <a:pt x="562" y="688"/>
                    <a:pt x="625" y="625"/>
                  </a:cubicBezTo>
                  <a:cubicBezTo>
                    <a:pt x="696" y="554"/>
                    <a:pt x="732" y="456"/>
                    <a:pt x="732" y="367"/>
                  </a:cubicBezTo>
                  <a:cubicBezTo>
                    <a:pt x="732" y="269"/>
                    <a:pt x="696" y="170"/>
                    <a:pt x="625" y="108"/>
                  </a:cubicBezTo>
                  <a:cubicBezTo>
                    <a:pt x="562" y="37"/>
                    <a:pt x="464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3" name="Google Shape;1653;p53"/>
          <p:cNvGrpSpPr/>
          <p:nvPr/>
        </p:nvGrpSpPr>
        <p:grpSpPr>
          <a:xfrm>
            <a:off x="3254619" y="4098614"/>
            <a:ext cx="419167" cy="426416"/>
            <a:chOff x="5942523" y="1864873"/>
            <a:chExt cx="478939" cy="478797"/>
          </a:xfrm>
        </p:grpSpPr>
        <p:sp>
          <p:nvSpPr>
            <p:cNvPr id="1654" name="Google Shape;1654;p53"/>
            <p:cNvSpPr/>
            <p:nvPr/>
          </p:nvSpPr>
          <p:spPr>
            <a:xfrm>
              <a:off x="6062998" y="1959314"/>
              <a:ext cx="139409" cy="192580"/>
            </a:xfrm>
            <a:custGeom>
              <a:rect b="b" l="l" r="r" t="t"/>
              <a:pathLst>
                <a:path extrusionOk="0" h="7530" w="5451">
                  <a:moveTo>
                    <a:pt x="2739" y="884"/>
                  </a:moveTo>
                  <a:lnTo>
                    <a:pt x="4202" y="2347"/>
                  </a:lnTo>
                  <a:lnTo>
                    <a:pt x="3907" y="2347"/>
                  </a:lnTo>
                  <a:cubicBezTo>
                    <a:pt x="3711" y="2347"/>
                    <a:pt x="3542" y="2507"/>
                    <a:pt x="3542" y="2712"/>
                  </a:cubicBezTo>
                  <a:lnTo>
                    <a:pt x="3542" y="6798"/>
                  </a:lnTo>
                  <a:lnTo>
                    <a:pt x="1936" y="6798"/>
                  </a:lnTo>
                  <a:lnTo>
                    <a:pt x="1936" y="2712"/>
                  </a:lnTo>
                  <a:cubicBezTo>
                    <a:pt x="1936" y="2507"/>
                    <a:pt x="1775" y="2347"/>
                    <a:pt x="1570" y="2347"/>
                  </a:cubicBezTo>
                  <a:lnTo>
                    <a:pt x="1285" y="2347"/>
                  </a:lnTo>
                  <a:lnTo>
                    <a:pt x="2739" y="884"/>
                  </a:lnTo>
                  <a:close/>
                  <a:moveTo>
                    <a:pt x="2739" y="0"/>
                  </a:moveTo>
                  <a:cubicBezTo>
                    <a:pt x="2645" y="0"/>
                    <a:pt x="2551" y="36"/>
                    <a:pt x="2480" y="108"/>
                  </a:cubicBezTo>
                  <a:lnTo>
                    <a:pt x="143" y="2454"/>
                  </a:lnTo>
                  <a:cubicBezTo>
                    <a:pt x="18" y="2579"/>
                    <a:pt x="0" y="2793"/>
                    <a:pt x="125" y="2944"/>
                  </a:cubicBezTo>
                  <a:cubicBezTo>
                    <a:pt x="196" y="3034"/>
                    <a:pt x="303" y="3078"/>
                    <a:pt x="410" y="3078"/>
                  </a:cubicBezTo>
                  <a:lnTo>
                    <a:pt x="1204" y="3078"/>
                  </a:lnTo>
                  <a:lnTo>
                    <a:pt x="1204" y="7164"/>
                  </a:lnTo>
                  <a:cubicBezTo>
                    <a:pt x="1204" y="7369"/>
                    <a:pt x="1374" y="7530"/>
                    <a:pt x="1570" y="7530"/>
                  </a:cubicBezTo>
                  <a:lnTo>
                    <a:pt x="3907" y="7530"/>
                  </a:lnTo>
                  <a:cubicBezTo>
                    <a:pt x="4113" y="7530"/>
                    <a:pt x="4273" y="7369"/>
                    <a:pt x="4273" y="7164"/>
                  </a:cubicBezTo>
                  <a:lnTo>
                    <a:pt x="4273" y="3078"/>
                  </a:lnTo>
                  <a:lnTo>
                    <a:pt x="5076" y="3078"/>
                  </a:lnTo>
                  <a:cubicBezTo>
                    <a:pt x="5263" y="3078"/>
                    <a:pt x="5424" y="2935"/>
                    <a:pt x="5442" y="2730"/>
                  </a:cubicBezTo>
                  <a:cubicBezTo>
                    <a:pt x="5451" y="2623"/>
                    <a:pt x="5406" y="2525"/>
                    <a:pt x="5335" y="2445"/>
                  </a:cubicBezTo>
                  <a:lnTo>
                    <a:pt x="2998" y="108"/>
                  </a:lnTo>
                  <a:cubicBezTo>
                    <a:pt x="2926" y="36"/>
                    <a:pt x="2833" y="0"/>
                    <a:pt x="2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53"/>
            <p:cNvSpPr/>
            <p:nvPr/>
          </p:nvSpPr>
          <p:spPr>
            <a:xfrm>
              <a:off x="6160866" y="2056491"/>
              <a:ext cx="139639" cy="192605"/>
            </a:xfrm>
            <a:custGeom>
              <a:rect b="b" l="l" r="r" t="t"/>
              <a:pathLst>
                <a:path extrusionOk="0" h="7531" w="5460">
                  <a:moveTo>
                    <a:pt x="3515" y="732"/>
                  </a:moveTo>
                  <a:lnTo>
                    <a:pt x="3515" y="4827"/>
                  </a:lnTo>
                  <a:cubicBezTo>
                    <a:pt x="3515" y="5023"/>
                    <a:pt x="3685" y="5193"/>
                    <a:pt x="3881" y="5193"/>
                  </a:cubicBezTo>
                  <a:lnTo>
                    <a:pt x="4166" y="5193"/>
                  </a:lnTo>
                  <a:lnTo>
                    <a:pt x="2712" y="6647"/>
                  </a:lnTo>
                  <a:lnTo>
                    <a:pt x="1258" y="5193"/>
                  </a:lnTo>
                  <a:lnTo>
                    <a:pt x="1544" y="5193"/>
                  </a:lnTo>
                  <a:cubicBezTo>
                    <a:pt x="1749" y="5193"/>
                    <a:pt x="1909" y="5023"/>
                    <a:pt x="1909" y="4827"/>
                  </a:cubicBezTo>
                  <a:lnTo>
                    <a:pt x="1909" y="732"/>
                  </a:lnTo>
                  <a:close/>
                  <a:moveTo>
                    <a:pt x="1544" y="1"/>
                  </a:moveTo>
                  <a:cubicBezTo>
                    <a:pt x="1347" y="1"/>
                    <a:pt x="1178" y="170"/>
                    <a:pt x="1178" y="367"/>
                  </a:cubicBezTo>
                  <a:lnTo>
                    <a:pt x="1178" y="4461"/>
                  </a:lnTo>
                  <a:lnTo>
                    <a:pt x="375" y="4461"/>
                  </a:lnTo>
                  <a:cubicBezTo>
                    <a:pt x="188" y="4461"/>
                    <a:pt x="27" y="4604"/>
                    <a:pt x="9" y="4800"/>
                  </a:cubicBezTo>
                  <a:cubicBezTo>
                    <a:pt x="0" y="4907"/>
                    <a:pt x="45" y="5014"/>
                    <a:pt x="125" y="5095"/>
                  </a:cubicBezTo>
                  <a:lnTo>
                    <a:pt x="2453" y="7423"/>
                  </a:lnTo>
                  <a:cubicBezTo>
                    <a:pt x="2525" y="7494"/>
                    <a:pt x="2623" y="7530"/>
                    <a:pt x="2712" y="7530"/>
                  </a:cubicBezTo>
                  <a:cubicBezTo>
                    <a:pt x="2810" y="7530"/>
                    <a:pt x="2900" y="7494"/>
                    <a:pt x="2971" y="7423"/>
                  </a:cubicBezTo>
                  <a:lnTo>
                    <a:pt x="5308" y="5086"/>
                  </a:lnTo>
                  <a:cubicBezTo>
                    <a:pt x="5442" y="4952"/>
                    <a:pt x="5460" y="4738"/>
                    <a:pt x="5326" y="4586"/>
                  </a:cubicBezTo>
                  <a:cubicBezTo>
                    <a:pt x="5255" y="4506"/>
                    <a:pt x="5157" y="4461"/>
                    <a:pt x="5050" y="4461"/>
                  </a:cubicBezTo>
                  <a:lnTo>
                    <a:pt x="4247" y="4461"/>
                  </a:lnTo>
                  <a:lnTo>
                    <a:pt x="4247" y="367"/>
                  </a:lnTo>
                  <a:cubicBezTo>
                    <a:pt x="4247" y="170"/>
                    <a:pt x="4086" y="1"/>
                    <a:pt x="3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53"/>
            <p:cNvSpPr/>
            <p:nvPr/>
          </p:nvSpPr>
          <p:spPr>
            <a:xfrm>
              <a:off x="5942523" y="1864873"/>
              <a:ext cx="427819" cy="248717"/>
            </a:xfrm>
            <a:custGeom>
              <a:rect b="b" l="l" r="r" t="t"/>
              <a:pathLst>
                <a:path extrusionOk="0" h="9725" w="16728">
                  <a:moveTo>
                    <a:pt x="9350" y="0"/>
                  </a:moveTo>
                  <a:cubicBezTo>
                    <a:pt x="7441" y="0"/>
                    <a:pt x="5612" y="571"/>
                    <a:pt x="4051" y="1642"/>
                  </a:cubicBezTo>
                  <a:cubicBezTo>
                    <a:pt x="3890" y="1758"/>
                    <a:pt x="3846" y="1990"/>
                    <a:pt x="3962" y="2150"/>
                  </a:cubicBezTo>
                  <a:cubicBezTo>
                    <a:pt x="4034" y="2256"/>
                    <a:pt x="4148" y="2313"/>
                    <a:pt x="4264" y="2313"/>
                  </a:cubicBezTo>
                  <a:cubicBezTo>
                    <a:pt x="4335" y="2313"/>
                    <a:pt x="4406" y="2292"/>
                    <a:pt x="4470" y="2248"/>
                  </a:cubicBezTo>
                  <a:cubicBezTo>
                    <a:pt x="5906" y="1258"/>
                    <a:pt x="7593" y="732"/>
                    <a:pt x="9350" y="732"/>
                  </a:cubicBezTo>
                  <a:cubicBezTo>
                    <a:pt x="11652" y="732"/>
                    <a:pt x="13811" y="1624"/>
                    <a:pt x="15434" y="3247"/>
                  </a:cubicBezTo>
                  <a:cubicBezTo>
                    <a:pt x="15506" y="3319"/>
                    <a:pt x="15599" y="3354"/>
                    <a:pt x="15693" y="3354"/>
                  </a:cubicBezTo>
                  <a:cubicBezTo>
                    <a:pt x="15787" y="3354"/>
                    <a:pt x="15880" y="3319"/>
                    <a:pt x="15952" y="3247"/>
                  </a:cubicBezTo>
                  <a:lnTo>
                    <a:pt x="15996" y="3203"/>
                  </a:lnTo>
                  <a:lnTo>
                    <a:pt x="15996" y="4470"/>
                  </a:lnTo>
                  <a:lnTo>
                    <a:pt x="14738" y="4470"/>
                  </a:lnTo>
                  <a:lnTo>
                    <a:pt x="14810" y="4389"/>
                  </a:lnTo>
                  <a:cubicBezTo>
                    <a:pt x="14926" y="4273"/>
                    <a:pt x="14952" y="4104"/>
                    <a:pt x="14872" y="3952"/>
                  </a:cubicBezTo>
                  <a:cubicBezTo>
                    <a:pt x="14854" y="3916"/>
                    <a:pt x="14836" y="3890"/>
                    <a:pt x="14810" y="3872"/>
                  </a:cubicBezTo>
                  <a:cubicBezTo>
                    <a:pt x="13347" y="2409"/>
                    <a:pt x="11402" y="1606"/>
                    <a:pt x="9341" y="1606"/>
                  </a:cubicBezTo>
                  <a:cubicBezTo>
                    <a:pt x="5193" y="1606"/>
                    <a:pt x="1794" y="4889"/>
                    <a:pt x="1598" y="8993"/>
                  </a:cubicBezTo>
                  <a:lnTo>
                    <a:pt x="741" y="8993"/>
                  </a:lnTo>
                  <a:cubicBezTo>
                    <a:pt x="804" y="7369"/>
                    <a:pt x="1321" y="5808"/>
                    <a:pt x="2249" y="4479"/>
                  </a:cubicBezTo>
                  <a:cubicBezTo>
                    <a:pt x="2356" y="4309"/>
                    <a:pt x="2320" y="4086"/>
                    <a:pt x="2151" y="3970"/>
                  </a:cubicBezTo>
                  <a:cubicBezTo>
                    <a:pt x="2086" y="3926"/>
                    <a:pt x="2014" y="3905"/>
                    <a:pt x="1942" y="3905"/>
                  </a:cubicBezTo>
                  <a:cubicBezTo>
                    <a:pt x="1827" y="3905"/>
                    <a:pt x="1714" y="3960"/>
                    <a:pt x="1642" y="4059"/>
                  </a:cubicBezTo>
                  <a:cubicBezTo>
                    <a:pt x="572" y="5620"/>
                    <a:pt x="1" y="7449"/>
                    <a:pt x="1" y="9358"/>
                  </a:cubicBezTo>
                  <a:cubicBezTo>
                    <a:pt x="1" y="9563"/>
                    <a:pt x="161" y="9724"/>
                    <a:pt x="367" y="9724"/>
                  </a:cubicBezTo>
                  <a:lnTo>
                    <a:pt x="1972" y="9724"/>
                  </a:lnTo>
                  <a:cubicBezTo>
                    <a:pt x="2178" y="9724"/>
                    <a:pt x="2338" y="9563"/>
                    <a:pt x="2338" y="9358"/>
                  </a:cubicBezTo>
                  <a:cubicBezTo>
                    <a:pt x="2338" y="5487"/>
                    <a:pt x="5487" y="2337"/>
                    <a:pt x="9350" y="2337"/>
                  </a:cubicBezTo>
                  <a:cubicBezTo>
                    <a:pt x="11099" y="2337"/>
                    <a:pt x="12740" y="2971"/>
                    <a:pt x="14034" y="4140"/>
                  </a:cubicBezTo>
                  <a:lnTo>
                    <a:pt x="13596" y="4568"/>
                  </a:lnTo>
                  <a:cubicBezTo>
                    <a:pt x="13463" y="4702"/>
                    <a:pt x="13454" y="4916"/>
                    <a:pt x="13579" y="5067"/>
                  </a:cubicBezTo>
                  <a:cubicBezTo>
                    <a:pt x="13650" y="5156"/>
                    <a:pt x="13757" y="5192"/>
                    <a:pt x="13864" y="5192"/>
                  </a:cubicBezTo>
                  <a:lnTo>
                    <a:pt x="16362" y="5192"/>
                  </a:lnTo>
                  <a:cubicBezTo>
                    <a:pt x="16567" y="5192"/>
                    <a:pt x="16728" y="5032"/>
                    <a:pt x="16728" y="4835"/>
                  </a:cubicBezTo>
                  <a:lnTo>
                    <a:pt x="16728" y="2320"/>
                  </a:lnTo>
                  <a:cubicBezTo>
                    <a:pt x="16728" y="2141"/>
                    <a:pt x="16603" y="1981"/>
                    <a:pt x="16424" y="1954"/>
                  </a:cubicBezTo>
                  <a:cubicBezTo>
                    <a:pt x="16406" y="1951"/>
                    <a:pt x="16388" y="1950"/>
                    <a:pt x="16370" y="1950"/>
                  </a:cubicBezTo>
                  <a:cubicBezTo>
                    <a:pt x="16266" y="1950"/>
                    <a:pt x="16172" y="1992"/>
                    <a:pt x="16103" y="2061"/>
                  </a:cubicBezTo>
                  <a:lnTo>
                    <a:pt x="15693" y="2480"/>
                  </a:lnTo>
                  <a:cubicBezTo>
                    <a:pt x="13962" y="874"/>
                    <a:pt x="11723" y="0"/>
                    <a:pt x="9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53"/>
            <p:cNvSpPr/>
            <p:nvPr/>
          </p:nvSpPr>
          <p:spPr>
            <a:xfrm>
              <a:off x="5992953" y="2094824"/>
              <a:ext cx="428509" cy="248845"/>
            </a:xfrm>
            <a:custGeom>
              <a:rect b="b" l="l" r="r" t="t"/>
              <a:pathLst>
                <a:path extrusionOk="0" h="9730" w="16755">
                  <a:moveTo>
                    <a:pt x="16014" y="732"/>
                  </a:moveTo>
                  <a:cubicBezTo>
                    <a:pt x="15924" y="2900"/>
                    <a:pt x="15032" y="4925"/>
                    <a:pt x="13489" y="6468"/>
                  </a:cubicBezTo>
                  <a:cubicBezTo>
                    <a:pt x="11856" y="8101"/>
                    <a:pt x="9689" y="9002"/>
                    <a:pt x="7387" y="9002"/>
                  </a:cubicBezTo>
                  <a:cubicBezTo>
                    <a:pt x="5085" y="9002"/>
                    <a:pt x="2926" y="8101"/>
                    <a:pt x="1294" y="6477"/>
                  </a:cubicBezTo>
                  <a:cubicBezTo>
                    <a:pt x="1223" y="6406"/>
                    <a:pt x="1133" y="6370"/>
                    <a:pt x="1035" y="6370"/>
                  </a:cubicBezTo>
                  <a:cubicBezTo>
                    <a:pt x="946" y="6370"/>
                    <a:pt x="848" y="6406"/>
                    <a:pt x="776" y="6477"/>
                  </a:cubicBezTo>
                  <a:lnTo>
                    <a:pt x="732" y="6531"/>
                  </a:lnTo>
                  <a:lnTo>
                    <a:pt x="732" y="5264"/>
                  </a:lnTo>
                  <a:lnTo>
                    <a:pt x="1999" y="5264"/>
                  </a:lnTo>
                  <a:lnTo>
                    <a:pt x="1918" y="5335"/>
                  </a:lnTo>
                  <a:cubicBezTo>
                    <a:pt x="1900" y="5362"/>
                    <a:pt x="1874" y="5389"/>
                    <a:pt x="1856" y="5424"/>
                  </a:cubicBezTo>
                  <a:cubicBezTo>
                    <a:pt x="1776" y="5576"/>
                    <a:pt x="1811" y="5746"/>
                    <a:pt x="1918" y="5862"/>
                  </a:cubicBezTo>
                  <a:cubicBezTo>
                    <a:pt x="3381" y="7316"/>
                    <a:pt x="5326" y="8119"/>
                    <a:pt x="7387" y="8119"/>
                  </a:cubicBezTo>
                  <a:cubicBezTo>
                    <a:pt x="11535" y="8119"/>
                    <a:pt x="14943" y="4836"/>
                    <a:pt x="15130" y="732"/>
                  </a:cubicBezTo>
                  <a:close/>
                  <a:moveTo>
                    <a:pt x="14774" y="1"/>
                  </a:moveTo>
                  <a:cubicBezTo>
                    <a:pt x="14568" y="1"/>
                    <a:pt x="14408" y="170"/>
                    <a:pt x="14408" y="375"/>
                  </a:cubicBezTo>
                  <a:cubicBezTo>
                    <a:pt x="14408" y="4238"/>
                    <a:pt x="11259" y="7387"/>
                    <a:pt x="7387" y="7387"/>
                  </a:cubicBezTo>
                  <a:cubicBezTo>
                    <a:pt x="5647" y="7387"/>
                    <a:pt x="3997" y="6754"/>
                    <a:pt x="2703" y="5594"/>
                  </a:cubicBezTo>
                  <a:lnTo>
                    <a:pt x="3141" y="5157"/>
                  </a:lnTo>
                  <a:cubicBezTo>
                    <a:pt x="3274" y="5023"/>
                    <a:pt x="3292" y="4809"/>
                    <a:pt x="3158" y="4657"/>
                  </a:cubicBezTo>
                  <a:cubicBezTo>
                    <a:pt x="3087" y="4577"/>
                    <a:pt x="2980" y="4532"/>
                    <a:pt x="2873" y="4532"/>
                  </a:cubicBezTo>
                  <a:lnTo>
                    <a:pt x="366" y="4532"/>
                  </a:lnTo>
                  <a:cubicBezTo>
                    <a:pt x="170" y="4532"/>
                    <a:pt x="0" y="4693"/>
                    <a:pt x="0" y="4898"/>
                  </a:cubicBezTo>
                  <a:lnTo>
                    <a:pt x="0" y="7414"/>
                  </a:lnTo>
                  <a:cubicBezTo>
                    <a:pt x="0" y="7592"/>
                    <a:pt x="134" y="7744"/>
                    <a:pt x="313" y="7771"/>
                  </a:cubicBezTo>
                  <a:cubicBezTo>
                    <a:pt x="330" y="7773"/>
                    <a:pt x="347" y="7775"/>
                    <a:pt x="364" y="7775"/>
                  </a:cubicBezTo>
                  <a:cubicBezTo>
                    <a:pt x="464" y="7775"/>
                    <a:pt x="565" y="7732"/>
                    <a:pt x="634" y="7664"/>
                  </a:cubicBezTo>
                  <a:lnTo>
                    <a:pt x="1044" y="7253"/>
                  </a:lnTo>
                  <a:cubicBezTo>
                    <a:pt x="2779" y="8852"/>
                    <a:pt x="5014" y="9729"/>
                    <a:pt x="7380" y="9729"/>
                  </a:cubicBezTo>
                  <a:cubicBezTo>
                    <a:pt x="7483" y="9729"/>
                    <a:pt x="7587" y="9728"/>
                    <a:pt x="7690" y="9724"/>
                  </a:cubicBezTo>
                  <a:cubicBezTo>
                    <a:pt x="10045" y="9653"/>
                    <a:pt x="12285" y="8690"/>
                    <a:pt x="13962" y="7030"/>
                  </a:cubicBezTo>
                  <a:cubicBezTo>
                    <a:pt x="15755" y="5264"/>
                    <a:pt x="16754" y="2891"/>
                    <a:pt x="16754" y="366"/>
                  </a:cubicBezTo>
                  <a:cubicBezTo>
                    <a:pt x="16754" y="170"/>
                    <a:pt x="16585" y="1"/>
                    <a:pt x="16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53"/>
            <p:cNvSpPr/>
            <p:nvPr/>
          </p:nvSpPr>
          <p:spPr>
            <a:xfrm>
              <a:off x="6009831" y="1932155"/>
              <a:ext cx="18721" cy="18746"/>
            </a:xfrm>
            <a:custGeom>
              <a:rect b="b" l="l" r="r" t="t"/>
              <a:pathLst>
                <a:path extrusionOk="0" h="733" w="732">
                  <a:moveTo>
                    <a:pt x="366" y="1"/>
                  </a:moveTo>
                  <a:cubicBezTo>
                    <a:pt x="268" y="1"/>
                    <a:pt x="179" y="45"/>
                    <a:pt x="108" y="108"/>
                  </a:cubicBezTo>
                  <a:cubicBezTo>
                    <a:pt x="36" y="179"/>
                    <a:pt x="0" y="268"/>
                    <a:pt x="0" y="367"/>
                  </a:cubicBezTo>
                  <a:cubicBezTo>
                    <a:pt x="0" y="465"/>
                    <a:pt x="36" y="563"/>
                    <a:pt x="108" y="625"/>
                  </a:cubicBezTo>
                  <a:cubicBezTo>
                    <a:pt x="179" y="697"/>
                    <a:pt x="268" y="732"/>
                    <a:pt x="366" y="732"/>
                  </a:cubicBezTo>
                  <a:cubicBezTo>
                    <a:pt x="464" y="732"/>
                    <a:pt x="554" y="697"/>
                    <a:pt x="625" y="625"/>
                  </a:cubicBezTo>
                  <a:cubicBezTo>
                    <a:pt x="687" y="563"/>
                    <a:pt x="732" y="465"/>
                    <a:pt x="732" y="367"/>
                  </a:cubicBezTo>
                  <a:cubicBezTo>
                    <a:pt x="732" y="268"/>
                    <a:pt x="687" y="179"/>
                    <a:pt x="625" y="108"/>
                  </a:cubicBezTo>
                  <a:cubicBezTo>
                    <a:pt x="554" y="45"/>
                    <a:pt x="464" y="1"/>
                    <a:pt x="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9" name="Google Shape;1659;p53"/>
          <p:cNvSpPr txBox="1"/>
          <p:nvPr>
            <p:ph idx="4" type="title"/>
          </p:nvPr>
        </p:nvSpPr>
        <p:spPr>
          <a:xfrm>
            <a:off x="712788" y="2484688"/>
            <a:ext cx="22305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Datos abiertos</a:t>
            </a:r>
            <a:endParaRPr sz="2500"/>
          </a:p>
        </p:txBody>
      </p:sp>
      <p:sp>
        <p:nvSpPr>
          <p:cNvPr id="1660" name="Google Shape;1660;p53"/>
          <p:cNvSpPr txBox="1"/>
          <p:nvPr>
            <p:ph idx="5" type="subTitle"/>
          </p:nvPr>
        </p:nvSpPr>
        <p:spPr>
          <a:xfrm>
            <a:off x="712788" y="3131503"/>
            <a:ext cx="2230500" cy="7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</a:t>
            </a:r>
            <a:r>
              <a:rPr b="1" lang="en"/>
              <a:t>existencia </a:t>
            </a:r>
            <a:r>
              <a:rPr lang="en"/>
              <a:t>y </a:t>
            </a:r>
            <a:r>
              <a:rPr b="1" lang="en"/>
              <a:t>publicación </a:t>
            </a:r>
            <a:r>
              <a:rPr lang="en"/>
              <a:t>de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</a:rPr>
              <a:t>información </a:t>
            </a:r>
            <a:r>
              <a:rPr lang="en"/>
              <a:t>en </a:t>
            </a:r>
            <a:r>
              <a:rPr b="1" lang="en">
                <a:solidFill>
                  <a:schemeClr val="lt2"/>
                </a:solidFill>
              </a:rPr>
              <a:t>datos abiertos</a:t>
            </a:r>
            <a:r>
              <a:rPr lang="en"/>
              <a:t> que cumpla con las </a:t>
            </a:r>
            <a:r>
              <a:rPr b="1" lang="en" u="sng">
                <a:solidFill>
                  <a:schemeClr val="hlink"/>
                </a:solidFill>
                <a:hlinkClick r:id="rId3"/>
              </a:rPr>
              <a:t>características</a:t>
            </a:r>
            <a:r>
              <a:rPr lang="en"/>
              <a:t>.</a:t>
            </a:r>
            <a:endParaRPr/>
          </a:p>
        </p:txBody>
      </p:sp>
      <p:cxnSp>
        <p:nvCxnSpPr>
          <p:cNvPr id="1661" name="Google Shape;1661;p53"/>
          <p:cNvCxnSpPr/>
          <p:nvPr/>
        </p:nvCxnSpPr>
        <p:spPr>
          <a:xfrm>
            <a:off x="734838" y="3112113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2" name="Google Shape;1662;p53"/>
          <p:cNvSpPr/>
          <p:nvPr/>
        </p:nvSpPr>
        <p:spPr>
          <a:xfrm>
            <a:off x="1389765" y="1444851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3" name="Google Shape;1663;p53"/>
          <p:cNvGrpSpPr/>
          <p:nvPr/>
        </p:nvGrpSpPr>
        <p:grpSpPr>
          <a:xfrm>
            <a:off x="1598547" y="1653576"/>
            <a:ext cx="458981" cy="459002"/>
            <a:chOff x="3738402" y="2968779"/>
            <a:chExt cx="437708" cy="437728"/>
          </a:xfrm>
        </p:grpSpPr>
        <p:sp>
          <p:nvSpPr>
            <p:cNvPr id="1664" name="Google Shape;1664;p53"/>
            <p:cNvSpPr/>
            <p:nvPr/>
          </p:nvSpPr>
          <p:spPr>
            <a:xfrm>
              <a:off x="4017765" y="3020071"/>
              <a:ext cx="70573" cy="25849"/>
            </a:xfrm>
            <a:custGeom>
              <a:rect b="b" l="l" r="r" t="t"/>
              <a:pathLst>
                <a:path extrusionOk="0" h="1279" w="3492">
                  <a:moveTo>
                    <a:pt x="650" y="0"/>
                  </a:moveTo>
                  <a:cubicBezTo>
                    <a:pt x="284" y="0"/>
                    <a:pt x="0" y="284"/>
                    <a:pt x="0" y="650"/>
                  </a:cubicBezTo>
                  <a:cubicBezTo>
                    <a:pt x="0" y="995"/>
                    <a:pt x="284" y="1279"/>
                    <a:pt x="650" y="1279"/>
                  </a:cubicBezTo>
                  <a:lnTo>
                    <a:pt x="2842" y="1279"/>
                  </a:lnTo>
                  <a:cubicBezTo>
                    <a:pt x="3207" y="1279"/>
                    <a:pt x="3491" y="995"/>
                    <a:pt x="3491" y="650"/>
                  </a:cubicBezTo>
                  <a:cubicBezTo>
                    <a:pt x="3491" y="284"/>
                    <a:pt x="3207" y="0"/>
                    <a:pt x="2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53"/>
            <p:cNvSpPr/>
            <p:nvPr/>
          </p:nvSpPr>
          <p:spPr>
            <a:xfrm>
              <a:off x="4105961" y="3193595"/>
              <a:ext cx="70149" cy="25849"/>
            </a:xfrm>
            <a:custGeom>
              <a:rect b="b" l="l" r="r" t="t"/>
              <a:pathLst>
                <a:path extrusionOk="0" h="1279" w="3471">
                  <a:moveTo>
                    <a:pt x="629" y="0"/>
                  </a:moveTo>
                  <a:cubicBezTo>
                    <a:pt x="284" y="0"/>
                    <a:pt x="0" y="284"/>
                    <a:pt x="0" y="650"/>
                  </a:cubicBezTo>
                  <a:cubicBezTo>
                    <a:pt x="0" y="995"/>
                    <a:pt x="284" y="1279"/>
                    <a:pt x="629" y="1279"/>
                  </a:cubicBezTo>
                  <a:lnTo>
                    <a:pt x="2842" y="1279"/>
                  </a:lnTo>
                  <a:cubicBezTo>
                    <a:pt x="3187" y="1279"/>
                    <a:pt x="3471" y="995"/>
                    <a:pt x="3471" y="650"/>
                  </a:cubicBezTo>
                  <a:cubicBezTo>
                    <a:pt x="3471" y="284"/>
                    <a:pt x="3187" y="0"/>
                    <a:pt x="2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53"/>
            <p:cNvSpPr/>
            <p:nvPr/>
          </p:nvSpPr>
          <p:spPr>
            <a:xfrm>
              <a:off x="4037045" y="3329770"/>
              <a:ext cx="70573" cy="25465"/>
            </a:xfrm>
            <a:custGeom>
              <a:rect b="b" l="l" r="r" t="t"/>
              <a:pathLst>
                <a:path extrusionOk="0" h="1260" w="3492">
                  <a:moveTo>
                    <a:pt x="650" y="1"/>
                  </a:moveTo>
                  <a:cubicBezTo>
                    <a:pt x="284" y="1"/>
                    <a:pt x="0" y="285"/>
                    <a:pt x="0" y="630"/>
                  </a:cubicBezTo>
                  <a:cubicBezTo>
                    <a:pt x="0" y="975"/>
                    <a:pt x="284" y="1259"/>
                    <a:pt x="650" y="1259"/>
                  </a:cubicBezTo>
                  <a:lnTo>
                    <a:pt x="2842" y="1259"/>
                  </a:lnTo>
                  <a:cubicBezTo>
                    <a:pt x="3207" y="1259"/>
                    <a:pt x="3491" y="975"/>
                    <a:pt x="3491" y="630"/>
                  </a:cubicBezTo>
                  <a:cubicBezTo>
                    <a:pt x="3491" y="285"/>
                    <a:pt x="3207" y="1"/>
                    <a:pt x="28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53"/>
            <p:cNvSpPr/>
            <p:nvPr/>
          </p:nvSpPr>
          <p:spPr>
            <a:xfrm>
              <a:off x="3917261" y="3219423"/>
              <a:ext cx="190358" cy="187084"/>
            </a:xfrm>
            <a:custGeom>
              <a:rect b="b" l="l" r="r" t="t"/>
              <a:pathLst>
                <a:path extrusionOk="0" h="9257" w="9419">
                  <a:moveTo>
                    <a:pt x="0" y="1"/>
                  </a:moveTo>
                  <a:lnTo>
                    <a:pt x="0" y="6618"/>
                  </a:lnTo>
                  <a:cubicBezTo>
                    <a:pt x="366" y="6598"/>
                    <a:pt x="751" y="6537"/>
                    <a:pt x="1096" y="6455"/>
                  </a:cubicBezTo>
                  <a:lnTo>
                    <a:pt x="3715" y="9074"/>
                  </a:lnTo>
                  <a:cubicBezTo>
                    <a:pt x="3816" y="9196"/>
                    <a:pt x="3979" y="9256"/>
                    <a:pt x="4161" y="9256"/>
                  </a:cubicBezTo>
                  <a:lnTo>
                    <a:pt x="8769" y="9256"/>
                  </a:lnTo>
                  <a:cubicBezTo>
                    <a:pt x="9134" y="9256"/>
                    <a:pt x="9418" y="8972"/>
                    <a:pt x="9418" y="8627"/>
                  </a:cubicBezTo>
                  <a:cubicBezTo>
                    <a:pt x="9418" y="8282"/>
                    <a:pt x="9134" y="7998"/>
                    <a:pt x="8769" y="7998"/>
                  </a:cubicBezTo>
                  <a:lnTo>
                    <a:pt x="4425" y="7998"/>
                  </a:lnTo>
                  <a:lnTo>
                    <a:pt x="2476" y="6029"/>
                  </a:lnTo>
                  <a:cubicBezTo>
                    <a:pt x="3288" y="5704"/>
                    <a:pt x="4019" y="5238"/>
                    <a:pt x="4689" y="46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53"/>
            <p:cNvSpPr/>
            <p:nvPr/>
          </p:nvSpPr>
          <p:spPr>
            <a:xfrm>
              <a:off x="3796243" y="3022517"/>
              <a:ext cx="95593" cy="134983"/>
            </a:xfrm>
            <a:custGeom>
              <a:rect b="b" l="l" r="r" t="t"/>
              <a:pathLst>
                <a:path extrusionOk="0" h="6679" w="4730">
                  <a:moveTo>
                    <a:pt x="4730" y="1"/>
                  </a:moveTo>
                  <a:cubicBezTo>
                    <a:pt x="2923" y="143"/>
                    <a:pt x="1299" y="853"/>
                    <a:pt x="0" y="1970"/>
                  </a:cubicBezTo>
                  <a:lnTo>
                    <a:pt x="4730" y="6679"/>
                  </a:lnTo>
                  <a:lnTo>
                    <a:pt x="4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53"/>
            <p:cNvSpPr/>
            <p:nvPr/>
          </p:nvSpPr>
          <p:spPr>
            <a:xfrm>
              <a:off x="3738402" y="3080358"/>
              <a:ext cx="153434" cy="272815"/>
            </a:xfrm>
            <a:custGeom>
              <a:rect b="b" l="l" r="r" t="t"/>
              <a:pathLst>
                <a:path extrusionOk="0" h="13499" w="7592">
                  <a:moveTo>
                    <a:pt x="1969" y="1"/>
                  </a:moveTo>
                  <a:cubicBezTo>
                    <a:pt x="751" y="1442"/>
                    <a:pt x="0" y="3289"/>
                    <a:pt x="0" y="5319"/>
                  </a:cubicBezTo>
                  <a:cubicBezTo>
                    <a:pt x="0" y="9642"/>
                    <a:pt x="3350" y="13194"/>
                    <a:pt x="7592" y="13499"/>
                  </a:cubicBezTo>
                  <a:lnTo>
                    <a:pt x="7592" y="5603"/>
                  </a:lnTo>
                  <a:lnTo>
                    <a:pt x="19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53"/>
            <p:cNvSpPr/>
            <p:nvPr/>
          </p:nvSpPr>
          <p:spPr>
            <a:xfrm>
              <a:off x="3917261" y="2968779"/>
              <a:ext cx="171078" cy="188721"/>
            </a:xfrm>
            <a:custGeom>
              <a:rect b="b" l="l" r="r" t="t"/>
              <a:pathLst>
                <a:path extrusionOk="0" h="9338" w="8465">
                  <a:moveTo>
                    <a:pt x="3958" y="1"/>
                  </a:moveTo>
                  <a:cubicBezTo>
                    <a:pt x="3776" y="1"/>
                    <a:pt x="3633" y="82"/>
                    <a:pt x="3512" y="204"/>
                  </a:cubicBezTo>
                  <a:lnTo>
                    <a:pt x="914" y="2782"/>
                  </a:lnTo>
                  <a:cubicBezTo>
                    <a:pt x="609" y="2721"/>
                    <a:pt x="305" y="2680"/>
                    <a:pt x="0" y="2660"/>
                  </a:cubicBezTo>
                  <a:lnTo>
                    <a:pt x="0" y="9338"/>
                  </a:lnTo>
                  <a:lnTo>
                    <a:pt x="4709" y="4629"/>
                  </a:lnTo>
                  <a:cubicBezTo>
                    <a:pt x="3999" y="4020"/>
                    <a:pt x="3187" y="3533"/>
                    <a:pt x="2314" y="3188"/>
                  </a:cubicBezTo>
                  <a:lnTo>
                    <a:pt x="4222" y="1280"/>
                  </a:lnTo>
                  <a:lnTo>
                    <a:pt x="7815" y="1280"/>
                  </a:lnTo>
                  <a:cubicBezTo>
                    <a:pt x="8180" y="1280"/>
                    <a:pt x="8464" y="996"/>
                    <a:pt x="8464" y="650"/>
                  </a:cubicBezTo>
                  <a:cubicBezTo>
                    <a:pt x="8464" y="285"/>
                    <a:pt x="8180" y="1"/>
                    <a:pt x="78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53"/>
            <p:cNvSpPr/>
            <p:nvPr/>
          </p:nvSpPr>
          <p:spPr>
            <a:xfrm>
              <a:off x="3922596" y="3080358"/>
              <a:ext cx="253514" cy="215398"/>
            </a:xfrm>
            <a:custGeom>
              <a:rect b="b" l="l" r="r" t="t"/>
              <a:pathLst>
                <a:path extrusionOk="0" h="10658" w="12544">
                  <a:moveTo>
                    <a:pt x="5338" y="1"/>
                  </a:moveTo>
                  <a:lnTo>
                    <a:pt x="0" y="5339"/>
                  </a:lnTo>
                  <a:lnTo>
                    <a:pt x="5318" y="10657"/>
                  </a:lnTo>
                  <a:cubicBezTo>
                    <a:pt x="6374" y="9419"/>
                    <a:pt x="7084" y="7856"/>
                    <a:pt x="7246" y="6151"/>
                  </a:cubicBezTo>
                  <a:lnTo>
                    <a:pt x="9053" y="4345"/>
                  </a:lnTo>
                  <a:lnTo>
                    <a:pt x="11915" y="4345"/>
                  </a:lnTo>
                  <a:cubicBezTo>
                    <a:pt x="12260" y="4345"/>
                    <a:pt x="12544" y="4060"/>
                    <a:pt x="12544" y="3715"/>
                  </a:cubicBezTo>
                  <a:cubicBezTo>
                    <a:pt x="12544" y="3350"/>
                    <a:pt x="12260" y="3066"/>
                    <a:pt x="11915" y="3066"/>
                  </a:cubicBezTo>
                  <a:lnTo>
                    <a:pt x="8789" y="3066"/>
                  </a:lnTo>
                  <a:cubicBezTo>
                    <a:pt x="8627" y="3066"/>
                    <a:pt x="8464" y="3147"/>
                    <a:pt x="8342" y="3249"/>
                  </a:cubicBezTo>
                  <a:lnTo>
                    <a:pt x="7226" y="4365"/>
                  </a:lnTo>
                  <a:cubicBezTo>
                    <a:pt x="7043" y="2721"/>
                    <a:pt x="6353" y="1219"/>
                    <a:pt x="5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2" name="Google Shape;1672;p53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1673" name="Google Shape;1673;p53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53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53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53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53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53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53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53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53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2" name="Google Shape;1682;p53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3" name="Google Shape;1683;p53">
            <a:hlinkClick action="ppaction://hlinksldjump" r:id="rId4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684" name="Google Shape;1684;p53">
            <a:hlinkClick action="ppaction://hlinksldjump" r:id="rId5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685" name="Google Shape;1685;p53">
            <a:hlinkClick action="ppaction://hlinksldjump" r:id="rId6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686" name="Google Shape;1686;p53">
            <a:hlinkClick action="ppaction://hlinksldjump" r:id="rId7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0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54"/>
          <p:cNvSpPr txBox="1"/>
          <p:nvPr/>
        </p:nvSpPr>
        <p:spPr>
          <a:xfrm>
            <a:off x="941400" y="2625225"/>
            <a:ext cx="22692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Las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URL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funcionan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correctamente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tienen un nombre corto o sencillo que facilita su divulgación.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92" name="Google Shape;1692;p54"/>
          <p:cNvSpPr txBox="1"/>
          <p:nvPr>
            <p:ph idx="6" type="title"/>
          </p:nvPr>
        </p:nvSpPr>
        <p:spPr>
          <a:xfrm>
            <a:off x="714300" y="553450"/>
            <a:ext cx="73410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Transparencia desde la perspectiva gubernamental</a:t>
            </a:r>
            <a:endParaRPr sz="3200"/>
          </a:p>
        </p:txBody>
      </p:sp>
      <p:sp>
        <p:nvSpPr>
          <p:cNvPr id="1693" name="Google Shape;1693;p54"/>
          <p:cNvSpPr txBox="1"/>
          <p:nvPr>
            <p:ph idx="4" type="title"/>
          </p:nvPr>
        </p:nvSpPr>
        <p:spPr>
          <a:xfrm>
            <a:off x="560388" y="2027488"/>
            <a:ext cx="22305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Datos abiertos</a:t>
            </a:r>
            <a:endParaRPr sz="2500"/>
          </a:p>
        </p:txBody>
      </p:sp>
      <p:cxnSp>
        <p:nvCxnSpPr>
          <p:cNvPr id="1694" name="Google Shape;1694;p54"/>
          <p:cNvCxnSpPr/>
          <p:nvPr/>
        </p:nvCxnSpPr>
        <p:spPr>
          <a:xfrm>
            <a:off x="582438" y="2502513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5" name="Google Shape;1695;p54"/>
          <p:cNvSpPr/>
          <p:nvPr/>
        </p:nvSpPr>
        <p:spPr>
          <a:xfrm>
            <a:off x="1237365" y="1140051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96" name="Google Shape;1696;p54"/>
          <p:cNvGrpSpPr/>
          <p:nvPr/>
        </p:nvGrpSpPr>
        <p:grpSpPr>
          <a:xfrm>
            <a:off x="1446147" y="1348776"/>
            <a:ext cx="458981" cy="459002"/>
            <a:chOff x="3738402" y="2968779"/>
            <a:chExt cx="437708" cy="437728"/>
          </a:xfrm>
        </p:grpSpPr>
        <p:sp>
          <p:nvSpPr>
            <p:cNvPr id="1697" name="Google Shape;1697;p54"/>
            <p:cNvSpPr/>
            <p:nvPr/>
          </p:nvSpPr>
          <p:spPr>
            <a:xfrm>
              <a:off x="4017765" y="3020071"/>
              <a:ext cx="70573" cy="25849"/>
            </a:xfrm>
            <a:custGeom>
              <a:rect b="b" l="l" r="r" t="t"/>
              <a:pathLst>
                <a:path extrusionOk="0" h="1279" w="3492">
                  <a:moveTo>
                    <a:pt x="650" y="0"/>
                  </a:moveTo>
                  <a:cubicBezTo>
                    <a:pt x="284" y="0"/>
                    <a:pt x="0" y="284"/>
                    <a:pt x="0" y="650"/>
                  </a:cubicBezTo>
                  <a:cubicBezTo>
                    <a:pt x="0" y="995"/>
                    <a:pt x="284" y="1279"/>
                    <a:pt x="650" y="1279"/>
                  </a:cubicBezTo>
                  <a:lnTo>
                    <a:pt x="2842" y="1279"/>
                  </a:lnTo>
                  <a:cubicBezTo>
                    <a:pt x="3207" y="1279"/>
                    <a:pt x="3491" y="995"/>
                    <a:pt x="3491" y="650"/>
                  </a:cubicBezTo>
                  <a:cubicBezTo>
                    <a:pt x="3491" y="284"/>
                    <a:pt x="3207" y="0"/>
                    <a:pt x="2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54"/>
            <p:cNvSpPr/>
            <p:nvPr/>
          </p:nvSpPr>
          <p:spPr>
            <a:xfrm>
              <a:off x="4105961" y="3193595"/>
              <a:ext cx="70149" cy="25849"/>
            </a:xfrm>
            <a:custGeom>
              <a:rect b="b" l="l" r="r" t="t"/>
              <a:pathLst>
                <a:path extrusionOk="0" h="1279" w="3471">
                  <a:moveTo>
                    <a:pt x="629" y="0"/>
                  </a:moveTo>
                  <a:cubicBezTo>
                    <a:pt x="284" y="0"/>
                    <a:pt x="0" y="284"/>
                    <a:pt x="0" y="650"/>
                  </a:cubicBezTo>
                  <a:cubicBezTo>
                    <a:pt x="0" y="995"/>
                    <a:pt x="284" y="1279"/>
                    <a:pt x="629" y="1279"/>
                  </a:cubicBezTo>
                  <a:lnTo>
                    <a:pt x="2842" y="1279"/>
                  </a:lnTo>
                  <a:cubicBezTo>
                    <a:pt x="3187" y="1279"/>
                    <a:pt x="3471" y="995"/>
                    <a:pt x="3471" y="650"/>
                  </a:cubicBezTo>
                  <a:cubicBezTo>
                    <a:pt x="3471" y="284"/>
                    <a:pt x="3187" y="0"/>
                    <a:pt x="2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54"/>
            <p:cNvSpPr/>
            <p:nvPr/>
          </p:nvSpPr>
          <p:spPr>
            <a:xfrm>
              <a:off x="4037045" y="3329770"/>
              <a:ext cx="70573" cy="25465"/>
            </a:xfrm>
            <a:custGeom>
              <a:rect b="b" l="l" r="r" t="t"/>
              <a:pathLst>
                <a:path extrusionOk="0" h="1260" w="3492">
                  <a:moveTo>
                    <a:pt x="650" y="1"/>
                  </a:moveTo>
                  <a:cubicBezTo>
                    <a:pt x="284" y="1"/>
                    <a:pt x="0" y="285"/>
                    <a:pt x="0" y="630"/>
                  </a:cubicBezTo>
                  <a:cubicBezTo>
                    <a:pt x="0" y="975"/>
                    <a:pt x="284" y="1259"/>
                    <a:pt x="650" y="1259"/>
                  </a:cubicBezTo>
                  <a:lnTo>
                    <a:pt x="2842" y="1259"/>
                  </a:lnTo>
                  <a:cubicBezTo>
                    <a:pt x="3207" y="1259"/>
                    <a:pt x="3491" y="975"/>
                    <a:pt x="3491" y="630"/>
                  </a:cubicBezTo>
                  <a:cubicBezTo>
                    <a:pt x="3491" y="285"/>
                    <a:pt x="3207" y="1"/>
                    <a:pt x="28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54"/>
            <p:cNvSpPr/>
            <p:nvPr/>
          </p:nvSpPr>
          <p:spPr>
            <a:xfrm>
              <a:off x="3917261" y="3219423"/>
              <a:ext cx="190358" cy="187084"/>
            </a:xfrm>
            <a:custGeom>
              <a:rect b="b" l="l" r="r" t="t"/>
              <a:pathLst>
                <a:path extrusionOk="0" h="9257" w="9419">
                  <a:moveTo>
                    <a:pt x="0" y="1"/>
                  </a:moveTo>
                  <a:lnTo>
                    <a:pt x="0" y="6618"/>
                  </a:lnTo>
                  <a:cubicBezTo>
                    <a:pt x="366" y="6598"/>
                    <a:pt x="751" y="6537"/>
                    <a:pt x="1096" y="6455"/>
                  </a:cubicBezTo>
                  <a:lnTo>
                    <a:pt x="3715" y="9074"/>
                  </a:lnTo>
                  <a:cubicBezTo>
                    <a:pt x="3816" y="9196"/>
                    <a:pt x="3979" y="9256"/>
                    <a:pt x="4161" y="9256"/>
                  </a:cubicBezTo>
                  <a:lnTo>
                    <a:pt x="8769" y="9256"/>
                  </a:lnTo>
                  <a:cubicBezTo>
                    <a:pt x="9134" y="9256"/>
                    <a:pt x="9418" y="8972"/>
                    <a:pt x="9418" y="8627"/>
                  </a:cubicBezTo>
                  <a:cubicBezTo>
                    <a:pt x="9418" y="8282"/>
                    <a:pt x="9134" y="7998"/>
                    <a:pt x="8769" y="7998"/>
                  </a:cubicBezTo>
                  <a:lnTo>
                    <a:pt x="4425" y="7998"/>
                  </a:lnTo>
                  <a:lnTo>
                    <a:pt x="2476" y="6029"/>
                  </a:lnTo>
                  <a:cubicBezTo>
                    <a:pt x="3288" y="5704"/>
                    <a:pt x="4019" y="5238"/>
                    <a:pt x="4689" y="46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54"/>
            <p:cNvSpPr/>
            <p:nvPr/>
          </p:nvSpPr>
          <p:spPr>
            <a:xfrm>
              <a:off x="3796243" y="3022517"/>
              <a:ext cx="95593" cy="134983"/>
            </a:xfrm>
            <a:custGeom>
              <a:rect b="b" l="l" r="r" t="t"/>
              <a:pathLst>
                <a:path extrusionOk="0" h="6679" w="4730">
                  <a:moveTo>
                    <a:pt x="4730" y="1"/>
                  </a:moveTo>
                  <a:cubicBezTo>
                    <a:pt x="2923" y="143"/>
                    <a:pt x="1299" y="853"/>
                    <a:pt x="0" y="1970"/>
                  </a:cubicBezTo>
                  <a:lnTo>
                    <a:pt x="4730" y="6679"/>
                  </a:lnTo>
                  <a:lnTo>
                    <a:pt x="4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54"/>
            <p:cNvSpPr/>
            <p:nvPr/>
          </p:nvSpPr>
          <p:spPr>
            <a:xfrm>
              <a:off x="3738402" y="3080358"/>
              <a:ext cx="153434" cy="272815"/>
            </a:xfrm>
            <a:custGeom>
              <a:rect b="b" l="l" r="r" t="t"/>
              <a:pathLst>
                <a:path extrusionOk="0" h="13499" w="7592">
                  <a:moveTo>
                    <a:pt x="1969" y="1"/>
                  </a:moveTo>
                  <a:cubicBezTo>
                    <a:pt x="751" y="1442"/>
                    <a:pt x="0" y="3289"/>
                    <a:pt x="0" y="5319"/>
                  </a:cubicBezTo>
                  <a:cubicBezTo>
                    <a:pt x="0" y="9642"/>
                    <a:pt x="3350" y="13194"/>
                    <a:pt x="7592" y="13499"/>
                  </a:cubicBezTo>
                  <a:lnTo>
                    <a:pt x="7592" y="5603"/>
                  </a:lnTo>
                  <a:lnTo>
                    <a:pt x="19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54"/>
            <p:cNvSpPr/>
            <p:nvPr/>
          </p:nvSpPr>
          <p:spPr>
            <a:xfrm>
              <a:off x="3917261" y="2968779"/>
              <a:ext cx="171078" cy="188721"/>
            </a:xfrm>
            <a:custGeom>
              <a:rect b="b" l="l" r="r" t="t"/>
              <a:pathLst>
                <a:path extrusionOk="0" h="9338" w="8465">
                  <a:moveTo>
                    <a:pt x="3958" y="1"/>
                  </a:moveTo>
                  <a:cubicBezTo>
                    <a:pt x="3776" y="1"/>
                    <a:pt x="3633" y="82"/>
                    <a:pt x="3512" y="204"/>
                  </a:cubicBezTo>
                  <a:lnTo>
                    <a:pt x="914" y="2782"/>
                  </a:lnTo>
                  <a:cubicBezTo>
                    <a:pt x="609" y="2721"/>
                    <a:pt x="305" y="2680"/>
                    <a:pt x="0" y="2660"/>
                  </a:cubicBezTo>
                  <a:lnTo>
                    <a:pt x="0" y="9338"/>
                  </a:lnTo>
                  <a:lnTo>
                    <a:pt x="4709" y="4629"/>
                  </a:lnTo>
                  <a:cubicBezTo>
                    <a:pt x="3999" y="4020"/>
                    <a:pt x="3187" y="3533"/>
                    <a:pt x="2314" y="3188"/>
                  </a:cubicBezTo>
                  <a:lnTo>
                    <a:pt x="4222" y="1280"/>
                  </a:lnTo>
                  <a:lnTo>
                    <a:pt x="7815" y="1280"/>
                  </a:lnTo>
                  <a:cubicBezTo>
                    <a:pt x="8180" y="1280"/>
                    <a:pt x="8464" y="996"/>
                    <a:pt x="8464" y="650"/>
                  </a:cubicBezTo>
                  <a:cubicBezTo>
                    <a:pt x="8464" y="285"/>
                    <a:pt x="8180" y="1"/>
                    <a:pt x="78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54"/>
            <p:cNvSpPr/>
            <p:nvPr/>
          </p:nvSpPr>
          <p:spPr>
            <a:xfrm>
              <a:off x="3922596" y="3080358"/>
              <a:ext cx="253514" cy="215398"/>
            </a:xfrm>
            <a:custGeom>
              <a:rect b="b" l="l" r="r" t="t"/>
              <a:pathLst>
                <a:path extrusionOk="0" h="10658" w="12544">
                  <a:moveTo>
                    <a:pt x="5338" y="1"/>
                  </a:moveTo>
                  <a:lnTo>
                    <a:pt x="0" y="5339"/>
                  </a:lnTo>
                  <a:lnTo>
                    <a:pt x="5318" y="10657"/>
                  </a:lnTo>
                  <a:cubicBezTo>
                    <a:pt x="6374" y="9419"/>
                    <a:pt x="7084" y="7856"/>
                    <a:pt x="7246" y="6151"/>
                  </a:cubicBezTo>
                  <a:lnTo>
                    <a:pt x="9053" y="4345"/>
                  </a:lnTo>
                  <a:lnTo>
                    <a:pt x="11915" y="4345"/>
                  </a:lnTo>
                  <a:cubicBezTo>
                    <a:pt x="12260" y="4345"/>
                    <a:pt x="12544" y="4060"/>
                    <a:pt x="12544" y="3715"/>
                  </a:cubicBezTo>
                  <a:cubicBezTo>
                    <a:pt x="12544" y="3350"/>
                    <a:pt x="12260" y="3066"/>
                    <a:pt x="11915" y="3066"/>
                  </a:cubicBezTo>
                  <a:lnTo>
                    <a:pt x="8789" y="3066"/>
                  </a:lnTo>
                  <a:cubicBezTo>
                    <a:pt x="8627" y="3066"/>
                    <a:pt x="8464" y="3147"/>
                    <a:pt x="8342" y="3249"/>
                  </a:cubicBezTo>
                  <a:lnTo>
                    <a:pt x="7226" y="4365"/>
                  </a:lnTo>
                  <a:cubicBezTo>
                    <a:pt x="7043" y="2721"/>
                    <a:pt x="6353" y="1219"/>
                    <a:pt x="5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5" name="Google Shape;1705;p54"/>
          <p:cNvSpPr/>
          <p:nvPr/>
        </p:nvSpPr>
        <p:spPr>
          <a:xfrm>
            <a:off x="8898188" y="1108431"/>
            <a:ext cx="107827" cy="107819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6" name="Google Shape;1706;p54"/>
          <p:cNvSpPr/>
          <p:nvPr/>
        </p:nvSpPr>
        <p:spPr>
          <a:xfrm rot="-1685758">
            <a:off x="8354266" y="1150322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7" name="Google Shape;1707;p54"/>
          <p:cNvSpPr/>
          <p:nvPr/>
        </p:nvSpPr>
        <p:spPr>
          <a:xfrm rot="7201932">
            <a:off x="8122562" y="614115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8" name="Google Shape;1708;p54"/>
          <p:cNvSpPr/>
          <p:nvPr/>
        </p:nvSpPr>
        <p:spPr>
          <a:xfrm>
            <a:off x="8665738" y="553460"/>
            <a:ext cx="213431" cy="213401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9" name="Google Shape;1709;p54"/>
          <p:cNvSpPr/>
          <p:nvPr/>
        </p:nvSpPr>
        <p:spPr>
          <a:xfrm>
            <a:off x="8561763" y="1050650"/>
            <a:ext cx="107827" cy="108491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10" name="Google Shape;1710;p54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1" name="Google Shape;1711;p54"/>
          <p:cNvCxnSpPr/>
          <p:nvPr/>
        </p:nvCxnSpPr>
        <p:spPr>
          <a:xfrm>
            <a:off x="706050" y="46806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712" name="Google Shape;1712;p54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1713" name="Google Shape;1713;p54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54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54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54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54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54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54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54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54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2" name="Google Shape;1722;p54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3" name="Google Shape;1723;p54"/>
          <p:cNvSpPr txBox="1"/>
          <p:nvPr/>
        </p:nvSpPr>
        <p:spPr>
          <a:xfrm>
            <a:off x="941400" y="3615825"/>
            <a:ext cx="22989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El archivo cuenta con algún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mecanismo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retroalimentación ciudadana</a:t>
            </a:r>
            <a:endParaRPr b="1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724" name="Google Shape;1724;p54"/>
          <p:cNvSpPr txBox="1"/>
          <p:nvPr>
            <p:ph idx="4" type="title"/>
          </p:nvPr>
        </p:nvSpPr>
        <p:spPr>
          <a:xfrm>
            <a:off x="3305865" y="1268125"/>
            <a:ext cx="49923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2"/>
                </a:solidFill>
              </a:rPr>
              <a:t>EJEMPLOS:</a:t>
            </a:r>
            <a:endParaRPr sz="2300">
              <a:solidFill>
                <a:schemeClr val="lt2"/>
              </a:solidFill>
            </a:endParaRPr>
          </a:p>
        </p:txBody>
      </p:sp>
      <p:cxnSp>
        <p:nvCxnSpPr>
          <p:cNvPr id="1725" name="Google Shape;1725;p54"/>
          <p:cNvCxnSpPr/>
          <p:nvPr/>
        </p:nvCxnSpPr>
        <p:spPr>
          <a:xfrm>
            <a:off x="3327888" y="1743138"/>
            <a:ext cx="4992300" cy="2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6" name="Google Shape;1726;p54">
            <a:hlinkClick r:id="rId3"/>
          </p:cNvPr>
          <p:cNvSpPr/>
          <p:nvPr/>
        </p:nvSpPr>
        <p:spPr>
          <a:xfrm>
            <a:off x="3305850" y="2035350"/>
            <a:ext cx="2384700" cy="7422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9050">
            <a:solidFill>
              <a:srgbClr val="8C40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727" name="Google Shape;1727;p5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0019" y="2076979"/>
            <a:ext cx="2296315" cy="667222"/>
          </a:xfrm>
          <a:prstGeom prst="rect">
            <a:avLst/>
          </a:prstGeom>
          <a:noFill/>
          <a:ln>
            <a:noFill/>
          </a:ln>
        </p:spPr>
      </p:pic>
      <p:sp>
        <p:nvSpPr>
          <p:cNvPr id="1728" name="Google Shape;1728;p54"/>
          <p:cNvSpPr txBox="1"/>
          <p:nvPr/>
        </p:nvSpPr>
        <p:spPr>
          <a:xfrm>
            <a:off x="3305850" y="2909050"/>
            <a:ext cx="2414700" cy="12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Este micrositio cuenta con: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46050" lvl="0" marL="28575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Char char="●"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Interfaces intuitivas 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46050" lvl="0" marL="28575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Char char="●"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Amplio catálogo de temas 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46050" lvl="0" marL="28575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Char char="●"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Varios formatos de descargas.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46050" lvl="0" marL="28575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Char char="●"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Actualización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729" name="Google Shape;1729;p54">
            <a:hlinkClick r:id="rId6"/>
          </p:cNvPr>
          <p:cNvSpPr/>
          <p:nvPr/>
        </p:nvSpPr>
        <p:spPr>
          <a:xfrm>
            <a:off x="6049050" y="2035350"/>
            <a:ext cx="2384700" cy="7422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730" name="Google Shape;1730;p5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14199" y="2153174"/>
            <a:ext cx="2269199" cy="544034"/>
          </a:xfrm>
          <a:prstGeom prst="rect">
            <a:avLst/>
          </a:prstGeom>
          <a:noFill/>
          <a:ln>
            <a:noFill/>
          </a:ln>
        </p:spPr>
      </p:pic>
      <p:sp>
        <p:nvSpPr>
          <p:cNvPr id="1731" name="Google Shape;1731;p54"/>
          <p:cNvSpPr txBox="1"/>
          <p:nvPr/>
        </p:nvSpPr>
        <p:spPr>
          <a:xfrm>
            <a:off x="6049050" y="2909050"/>
            <a:ext cx="2414700" cy="16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Si cuentan con un portal de datos propio o son parte de la iniciativa de DANL, pueden referenciar al inicio de su página o bien dentro de la sección de transparencia, para que su consulta sea de fácil acceso.</a:t>
            </a:r>
            <a:endParaRPr sz="13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1732" name="Google Shape;1732;p54"/>
          <p:cNvGrpSpPr/>
          <p:nvPr/>
        </p:nvGrpSpPr>
        <p:grpSpPr>
          <a:xfrm>
            <a:off x="364100" y="3758129"/>
            <a:ext cx="482143" cy="463386"/>
            <a:chOff x="2780301" y="1521896"/>
            <a:chExt cx="333133" cy="321038"/>
          </a:xfrm>
        </p:grpSpPr>
        <p:sp>
          <p:nvSpPr>
            <p:cNvPr id="1733" name="Google Shape;1733;p54"/>
            <p:cNvSpPr/>
            <p:nvPr/>
          </p:nvSpPr>
          <p:spPr>
            <a:xfrm>
              <a:off x="3009573" y="1542745"/>
              <a:ext cx="72031" cy="9517"/>
            </a:xfrm>
            <a:custGeom>
              <a:rect b="b" l="l" r="r" t="t"/>
              <a:pathLst>
                <a:path extrusionOk="0" h="299" w="2263"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2120" y="298"/>
                  </a:lnTo>
                  <a:cubicBezTo>
                    <a:pt x="2203" y="298"/>
                    <a:pt x="2263" y="227"/>
                    <a:pt x="2263" y="155"/>
                  </a:cubicBezTo>
                  <a:cubicBezTo>
                    <a:pt x="2263" y="60"/>
                    <a:pt x="2203" y="1"/>
                    <a:pt x="2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54"/>
            <p:cNvSpPr/>
            <p:nvPr/>
          </p:nvSpPr>
          <p:spPr>
            <a:xfrm>
              <a:off x="2967876" y="1542745"/>
              <a:ext cx="30366" cy="9517"/>
            </a:xfrm>
            <a:custGeom>
              <a:rect b="b" l="l" r="r" t="t"/>
              <a:pathLst>
                <a:path extrusionOk="0" h="299" w="954">
                  <a:moveTo>
                    <a:pt x="156" y="1"/>
                  </a:moveTo>
                  <a:cubicBezTo>
                    <a:pt x="60" y="1"/>
                    <a:pt x="1" y="84"/>
                    <a:pt x="1" y="155"/>
                  </a:cubicBezTo>
                  <a:cubicBezTo>
                    <a:pt x="1" y="227"/>
                    <a:pt x="72" y="298"/>
                    <a:pt x="156" y="298"/>
                  </a:cubicBezTo>
                  <a:lnTo>
                    <a:pt x="810" y="298"/>
                  </a:lnTo>
                  <a:cubicBezTo>
                    <a:pt x="894" y="298"/>
                    <a:pt x="953" y="227"/>
                    <a:pt x="953" y="155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54"/>
            <p:cNvSpPr/>
            <p:nvPr/>
          </p:nvSpPr>
          <p:spPr>
            <a:xfrm>
              <a:off x="3061870" y="1563594"/>
              <a:ext cx="19735" cy="9517"/>
            </a:xfrm>
            <a:custGeom>
              <a:rect b="b" l="l" r="r" t="t"/>
              <a:pathLst>
                <a:path extrusionOk="0" h="299" w="620">
                  <a:moveTo>
                    <a:pt x="143" y="0"/>
                  </a:moveTo>
                  <a:cubicBezTo>
                    <a:pt x="60" y="0"/>
                    <a:pt x="0" y="84"/>
                    <a:pt x="0" y="155"/>
                  </a:cubicBezTo>
                  <a:cubicBezTo>
                    <a:pt x="0" y="239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60"/>
                    <a:pt x="560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54"/>
            <p:cNvSpPr/>
            <p:nvPr/>
          </p:nvSpPr>
          <p:spPr>
            <a:xfrm>
              <a:off x="2967876" y="1563594"/>
              <a:ext cx="82663" cy="9517"/>
            </a:xfrm>
            <a:custGeom>
              <a:rect b="b" l="l" r="r" t="t"/>
              <a:pathLst>
                <a:path extrusionOk="0" h="299" w="2597"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cubicBezTo>
                    <a:pt x="1" y="239"/>
                    <a:pt x="72" y="298"/>
                    <a:pt x="156" y="298"/>
                  </a:cubicBezTo>
                  <a:lnTo>
                    <a:pt x="2442" y="298"/>
                  </a:lnTo>
                  <a:cubicBezTo>
                    <a:pt x="2537" y="298"/>
                    <a:pt x="2596" y="227"/>
                    <a:pt x="2596" y="155"/>
                  </a:cubicBezTo>
                  <a:cubicBezTo>
                    <a:pt x="2596" y="60"/>
                    <a:pt x="2537" y="0"/>
                    <a:pt x="2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54"/>
            <p:cNvSpPr/>
            <p:nvPr/>
          </p:nvSpPr>
          <p:spPr>
            <a:xfrm>
              <a:off x="2936809" y="1521896"/>
              <a:ext cx="176625" cy="96286"/>
            </a:xfrm>
            <a:custGeom>
              <a:rect b="b" l="l" r="r" t="t"/>
              <a:pathLst>
                <a:path extrusionOk="0" h="3025" w="5549">
                  <a:moveTo>
                    <a:pt x="4894" y="298"/>
                  </a:moveTo>
                  <a:cubicBezTo>
                    <a:pt x="5084" y="298"/>
                    <a:pt x="5227" y="453"/>
                    <a:pt x="5227" y="644"/>
                  </a:cubicBezTo>
                  <a:lnTo>
                    <a:pt x="5227" y="1620"/>
                  </a:lnTo>
                  <a:cubicBezTo>
                    <a:pt x="5227" y="1822"/>
                    <a:pt x="5084" y="1965"/>
                    <a:pt x="4894" y="1965"/>
                  </a:cubicBezTo>
                  <a:lnTo>
                    <a:pt x="4406" y="1965"/>
                  </a:lnTo>
                  <a:cubicBezTo>
                    <a:pt x="4358" y="1965"/>
                    <a:pt x="4310" y="1989"/>
                    <a:pt x="4287" y="2025"/>
                  </a:cubicBezTo>
                  <a:cubicBezTo>
                    <a:pt x="4251" y="2061"/>
                    <a:pt x="4239" y="2096"/>
                    <a:pt x="4251" y="2144"/>
                  </a:cubicBezTo>
                  <a:lnTo>
                    <a:pt x="4346" y="2727"/>
                  </a:lnTo>
                  <a:lnTo>
                    <a:pt x="4346" y="2739"/>
                  </a:lnTo>
                  <a:lnTo>
                    <a:pt x="4322" y="2739"/>
                  </a:lnTo>
                  <a:lnTo>
                    <a:pt x="3346" y="2001"/>
                  </a:lnTo>
                  <a:cubicBezTo>
                    <a:pt x="3310" y="1977"/>
                    <a:pt x="3287" y="1965"/>
                    <a:pt x="3251" y="1965"/>
                  </a:cubicBezTo>
                  <a:lnTo>
                    <a:pt x="631" y="1965"/>
                  </a:lnTo>
                  <a:cubicBezTo>
                    <a:pt x="441" y="1965"/>
                    <a:pt x="298" y="1822"/>
                    <a:pt x="298" y="1620"/>
                  </a:cubicBezTo>
                  <a:lnTo>
                    <a:pt x="298" y="644"/>
                  </a:lnTo>
                  <a:cubicBezTo>
                    <a:pt x="298" y="453"/>
                    <a:pt x="441" y="298"/>
                    <a:pt x="631" y="298"/>
                  </a:cubicBezTo>
                  <a:close/>
                  <a:moveTo>
                    <a:pt x="631" y="1"/>
                  </a:moveTo>
                  <a:cubicBezTo>
                    <a:pt x="274" y="1"/>
                    <a:pt x="0" y="286"/>
                    <a:pt x="0" y="644"/>
                  </a:cubicBezTo>
                  <a:lnTo>
                    <a:pt x="0" y="1632"/>
                  </a:lnTo>
                  <a:cubicBezTo>
                    <a:pt x="0" y="1989"/>
                    <a:pt x="274" y="2263"/>
                    <a:pt x="631" y="2263"/>
                  </a:cubicBezTo>
                  <a:lnTo>
                    <a:pt x="3203" y="2263"/>
                  </a:lnTo>
                  <a:lnTo>
                    <a:pt x="4144" y="2965"/>
                  </a:lnTo>
                  <a:cubicBezTo>
                    <a:pt x="4203" y="3013"/>
                    <a:pt x="4263" y="3025"/>
                    <a:pt x="4334" y="3025"/>
                  </a:cubicBezTo>
                  <a:cubicBezTo>
                    <a:pt x="4394" y="3025"/>
                    <a:pt x="4453" y="3013"/>
                    <a:pt x="4501" y="2977"/>
                  </a:cubicBezTo>
                  <a:cubicBezTo>
                    <a:pt x="4608" y="2906"/>
                    <a:pt x="4668" y="2787"/>
                    <a:pt x="4656" y="2656"/>
                  </a:cubicBezTo>
                  <a:lnTo>
                    <a:pt x="4596" y="2251"/>
                  </a:lnTo>
                  <a:lnTo>
                    <a:pt x="4906" y="2251"/>
                  </a:lnTo>
                  <a:cubicBezTo>
                    <a:pt x="5263" y="2251"/>
                    <a:pt x="5549" y="1965"/>
                    <a:pt x="5549" y="1608"/>
                  </a:cubicBezTo>
                  <a:lnTo>
                    <a:pt x="5549" y="632"/>
                  </a:lnTo>
                  <a:cubicBezTo>
                    <a:pt x="5525" y="286"/>
                    <a:pt x="5251" y="1"/>
                    <a:pt x="4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54"/>
            <p:cNvSpPr/>
            <p:nvPr/>
          </p:nvSpPr>
          <p:spPr>
            <a:xfrm>
              <a:off x="2811367" y="1767115"/>
              <a:ext cx="72413" cy="9485"/>
            </a:xfrm>
            <a:custGeom>
              <a:rect b="b" l="l" r="r" t="t"/>
              <a:pathLst>
                <a:path extrusionOk="0" h="298" w="2275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14"/>
                    <a:pt x="84" y="298"/>
                    <a:pt x="155" y="298"/>
                  </a:cubicBezTo>
                  <a:lnTo>
                    <a:pt x="2120" y="298"/>
                  </a:lnTo>
                  <a:cubicBezTo>
                    <a:pt x="2215" y="298"/>
                    <a:pt x="2275" y="214"/>
                    <a:pt x="2275" y="143"/>
                  </a:cubicBezTo>
                  <a:cubicBezTo>
                    <a:pt x="2275" y="72"/>
                    <a:pt x="2215" y="0"/>
                    <a:pt x="2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54"/>
            <p:cNvSpPr/>
            <p:nvPr/>
          </p:nvSpPr>
          <p:spPr>
            <a:xfrm>
              <a:off x="2894730" y="1767115"/>
              <a:ext cx="20117" cy="9485"/>
            </a:xfrm>
            <a:custGeom>
              <a:rect b="b" l="l" r="r" t="t"/>
              <a:pathLst>
                <a:path extrusionOk="0" h="298" w="632"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14"/>
                    <a:pt x="84" y="298"/>
                    <a:pt x="156" y="298"/>
                  </a:cubicBezTo>
                  <a:lnTo>
                    <a:pt x="489" y="298"/>
                  </a:lnTo>
                  <a:cubicBezTo>
                    <a:pt x="572" y="298"/>
                    <a:pt x="632" y="214"/>
                    <a:pt x="632" y="143"/>
                  </a:cubicBezTo>
                  <a:cubicBezTo>
                    <a:pt x="632" y="72"/>
                    <a:pt x="572" y="0"/>
                    <a:pt x="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54"/>
            <p:cNvSpPr/>
            <p:nvPr/>
          </p:nvSpPr>
          <p:spPr>
            <a:xfrm>
              <a:off x="2811367" y="1787932"/>
              <a:ext cx="20117" cy="9517"/>
            </a:xfrm>
            <a:custGeom>
              <a:rect b="b" l="l" r="r" t="t"/>
              <a:pathLst>
                <a:path extrusionOk="0" h="299" w="632">
                  <a:moveTo>
                    <a:pt x="155" y="1"/>
                  </a:moveTo>
                  <a:cubicBezTo>
                    <a:pt x="60" y="1"/>
                    <a:pt x="0" y="72"/>
                    <a:pt x="0" y="144"/>
                  </a:cubicBezTo>
                  <a:cubicBezTo>
                    <a:pt x="0" y="239"/>
                    <a:pt x="84" y="299"/>
                    <a:pt x="155" y="299"/>
                  </a:cubicBezTo>
                  <a:lnTo>
                    <a:pt x="489" y="299"/>
                  </a:lnTo>
                  <a:cubicBezTo>
                    <a:pt x="572" y="299"/>
                    <a:pt x="631" y="215"/>
                    <a:pt x="631" y="144"/>
                  </a:cubicBezTo>
                  <a:cubicBezTo>
                    <a:pt x="631" y="60"/>
                    <a:pt x="572" y="1"/>
                    <a:pt x="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54"/>
            <p:cNvSpPr/>
            <p:nvPr/>
          </p:nvSpPr>
          <p:spPr>
            <a:xfrm>
              <a:off x="2842815" y="1787932"/>
              <a:ext cx="72031" cy="9517"/>
            </a:xfrm>
            <a:custGeom>
              <a:rect b="b" l="l" r="r" t="t"/>
              <a:pathLst>
                <a:path extrusionOk="0" h="299" w="2263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9"/>
                    <a:pt x="144" y="299"/>
                  </a:cubicBezTo>
                  <a:lnTo>
                    <a:pt x="2120" y="299"/>
                  </a:lnTo>
                  <a:cubicBezTo>
                    <a:pt x="2203" y="299"/>
                    <a:pt x="2263" y="215"/>
                    <a:pt x="2263" y="144"/>
                  </a:cubicBezTo>
                  <a:cubicBezTo>
                    <a:pt x="2263" y="60"/>
                    <a:pt x="2203" y="1"/>
                    <a:pt x="2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54"/>
            <p:cNvSpPr/>
            <p:nvPr/>
          </p:nvSpPr>
          <p:spPr>
            <a:xfrm>
              <a:off x="2780301" y="1746266"/>
              <a:ext cx="166375" cy="96668"/>
            </a:xfrm>
            <a:custGeom>
              <a:rect b="b" l="l" r="r" t="t"/>
              <a:pathLst>
                <a:path extrusionOk="0" h="3037" w="5227">
                  <a:moveTo>
                    <a:pt x="4572" y="286"/>
                  </a:moveTo>
                  <a:cubicBezTo>
                    <a:pt x="4763" y="286"/>
                    <a:pt x="4917" y="441"/>
                    <a:pt x="4917" y="631"/>
                  </a:cubicBezTo>
                  <a:lnTo>
                    <a:pt x="4917" y="1619"/>
                  </a:lnTo>
                  <a:cubicBezTo>
                    <a:pt x="4917" y="1810"/>
                    <a:pt x="4763" y="1965"/>
                    <a:pt x="4572" y="1965"/>
                  </a:cubicBezTo>
                  <a:lnTo>
                    <a:pt x="2274" y="1965"/>
                  </a:lnTo>
                  <a:cubicBezTo>
                    <a:pt x="2250" y="1965"/>
                    <a:pt x="2215" y="1977"/>
                    <a:pt x="2191" y="1989"/>
                  </a:cubicBezTo>
                  <a:lnTo>
                    <a:pt x="1203" y="2739"/>
                  </a:lnTo>
                  <a:lnTo>
                    <a:pt x="1191" y="2739"/>
                  </a:lnTo>
                  <a:lnTo>
                    <a:pt x="1191" y="2715"/>
                  </a:lnTo>
                  <a:lnTo>
                    <a:pt x="1286" y="2143"/>
                  </a:lnTo>
                  <a:cubicBezTo>
                    <a:pt x="1286" y="2096"/>
                    <a:pt x="1286" y="2048"/>
                    <a:pt x="1250" y="2012"/>
                  </a:cubicBezTo>
                  <a:cubicBezTo>
                    <a:pt x="1215" y="1989"/>
                    <a:pt x="1179" y="1965"/>
                    <a:pt x="1131" y="1965"/>
                  </a:cubicBezTo>
                  <a:lnTo>
                    <a:pt x="643" y="1965"/>
                  </a:lnTo>
                  <a:cubicBezTo>
                    <a:pt x="453" y="1965"/>
                    <a:pt x="298" y="1810"/>
                    <a:pt x="298" y="1619"/>
                  </a:cubicBezTo>
                  <a:lnTo>
                    <a:pt x="298" y="631"/>
                  </a:lnTo>
                  <a:cubicBezTo>
                    <a:pt x="298" y="441"/>
                    <a:pt x="453" y="286"/>
                    <a:pt x="643" y="286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lnTo>
                    <a:pt x="0" y="1619"/>
                  </a:lnTo>
                  <a:cubicBezTo>
                    <a:pt x="0" y="1977"/>
                    <a:pt x="286" y="2262"/>
                    <a:pt x="643" y="2262"/>
                  </a:cubicBezTo>
                  <a:lnTo>
                    <a:pt x="953" y="2262"/>
                  </a:lnTo>
                  <a:lnTo>
                    <a:pt x="893" y="2655"/>
                  </a:lnTo>
                  <a:cubicBezTo>
                    <a:pt x="881" y="2798"/>
                    <a:pt x="929" y="2917"/>
                    <a:pt x="1048" y="2989"/>
                  </a:cubicBezTo>
                  <a:cubicBezTo>
                    <a:pt x="1084" y="3012"/>
                    <a:pt x="1143" y="3036"/>
                    <a:pt x="1203" y="3036"/>
                  </a:cubicBezTo>
                  <a:cubicBezTo>
                    <a:pt x="1262" y="3036"/>
                    <a:pt x="1346" y="3012"/>
                    <a:pt x="1405" y="2977"/>
                  </a:cubicBezTo>
                  <a:lnTo>
                    <a:pt x="2334" y="2274"/>
                  </a:lnTo>
                  <a:lnTo>
                    <a:pt x="4584" y="2274"/>
                  </a:lnTo>
                  <a:cubicBezTo>
                    <a:pt x="4941" y="2274"/>
                    <a:pt x="5227" y="1989"/>
                    <a:pt x="5227" y="1631"/>
                  </a:cubicBezTo>
                  <a:lnTo>
                    <a:pt x="5227" y="655"/>
                  </a:lnTo>
                  <a:cubicBezTo>
                    <a:pt x="5215" y="274"/>
                    <a:pt x="4929" y="0"/>
                    <a:pt x="4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54"/>
            <p:cNvSpPr/>
            <p:nvPr/>
          </p:nvSpPr>
          <p:spPr>
            <a:xfrm>
              <a:off x="3020172" y="1720102"/>
              <a:ext cx="61432" cy="9517"/>
            </a:xfrm>
            <a:custGeom>
              <a:rect b="b" l="l" r="r" t="t"/>
              <a:pathLst>
                <a:path extrusionOk="0" h="299" w="193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4" y="298"/>
                  </a:cubicBezTo>
                  <a:lnTo>
                    <a:pt x="1787" y="298"/>
                  </a:lnTo>
                  <a:cubicBezTo>
                    <a:pt x="1870" y="298"/>
                    <a:pt x="1930" y="227"/>
                    <a:pt x="1930" y="144"/>
                  </a:cubicBezTo>
                  <a:cubicBezTo>
                    <a:pt x="1930" y="60"/>
                    <a:pt x="1870" y="1"/>
                    <a:pt x="17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54"/>
            <p:cNvSpPr/>
            <p:nvPr/>
          </p:nvSpPr>
          <p:spPr>
            <a:xfrm>
              <a:off x="2988724" y="1720102"/>
              <a:ext cx="19735" cy="9517"/>
            </a:xfrm>
            <a:custGeom>
              <a:rect b="b" l="l" r="r" t="t"/>
              <a:pathLst>
                <a:path extrusionOk="0" h="299" w="62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72" y="298"/>
                    <a:pt x="620" y="227"/>
                    <a:pt x="620" y="144"/>
                  </a:cubicBezTo>
                  <a:cubicBezTo>
                    <a:pt x="620" y="60"/>
                    <a:pt x="572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54"/>
            <p:cNvSpPr/>
            <p:nvPr/>
          </p:nvSpPr>
          <p:spPr>
            <a:xfrm>
              <a:off x="2957658" y="1699253"/>
              <a:ext cx="155776" cy="75087"/>
            </a:xfrm>
            <a:custGeom>
              <a:rect b="b" l="l" r="r" t="t"/>
              <a:pathLst>
                <a:path extrusionOk="0" h="2359" w="4894">
                  <a:moveTo>
                    <a:pt x="4239" y="299"/>
                  </a:moveTo>
                  <a:cubicBezTo>
                    <a:pt x="4429" y="299"/>
                    <a:pt x="4572" y="441"/>
                    <a:pt x="4572" y="644"/>
                  </a:cubicBezTo>
                  <a:lnTo>
                    <a:pt x="4572" y="965"/>
                  </a:lnTo>
                  <a:cubicBezTo>
                    <a:pt x="4572" y="1156"/>
                    <a:pt x="4429" y="1311"/>
                    <a:pt x="4239" y="1311"/>
                  </a:cubicBezTo>
                  <a:lnTo>
                    <a:pt x="3751" y="1311"/>
                  </a:lnTo>
                  <a:cubicBezTo>
                    <a:pt x="3703" y="1311"/>
                    <a:pt x="3655" y="1322"/>
                    <a:pt x="3632" y="1370"/>
                  </a:cubicBezTo>
                  <a:cubicBezTo>
                    <a:pt x="3596" y="1394"/>
                    <a:pt x="3584" y="1442"/>
                    <a:pt x="3596" y="1489"/>
                  </a:cubicBezTo>
                  <a:lnTo>
                    <a:pt x="3691" y="2061"/>
                  </a:lnTo>
                  <a:lnTo>
                    <a:pt x="3691" y="2084"/>
                  </a:lnTo>
                  <a:cubicBezTo>
                    <a:pt x="3691" y="2088"/>
                    <a:pt x="3689" y="2090"/>
                    <a:pt x="3685" y="2090"/>
                  </a:cubicBezTo>
                  <a:cubicBezTo>
                    <a:pt x="3678" y="2090"/>
                    <a:pt x="3667" y="2084"/>
                    <a:pt x="3667" y="2084"/>
                  </a:cubicBezTo>
                  <a:lnTo>
                    <a:pt x="2691" y="1334"/>
                  </a:lnTo>
                  <a:cubicBezTo>
                    <a:pt x="2655" y="1322"/>
                    <a:pt x="2632" y="1311"/>
                    <a:pt x="2596" y="1311"/>
                  </a:cubicBezTo>
                  <a:lnTo>
                    <a:pt x="631" y="1311"/>
                  </a:lnTo>
                  <a:cubicBezTo>
                    <a:pt x="441" y="1311"/>
                    <a:pt x="298" y="1156"/>
                    <a:pt x="298" y="965"/>
                  </a:cubicBezTo>
                  <a:lnTo>
                    <a:pt x="298" y="644"/>
                  </a:lnTo>
                  <a:cubicBezTo>
                    <a:pt x="298" y="441"/>
                    <a:pt x="441" y="299"/>
                    <a:pt x="631" y="299"/>
                  </a:cubicBezTo>
                  <a:close/>
                  <a:moveTo>
                    <a:pt x="631" y="1"/>
                  </a:moveTo>
                  <a:cubicBezTo>
                    <a:pt x="274" y="1"/>
                    <a:pt x="0" y="275"/>
                    <a:pt x="0" y="644"/>
                  </a:cubicBezTo>
                  <a:lnTo>
                    <a:pt x="0" y="965"/>
                  </a:lnTo>
                  <a:cubicBezTo>
                    <a:pt x="0" y="1322"/>
                    <a:pt x="274" y="1608"/>
                    <a:pt x="631" y="1608"/>
                  </a:cubicBezTo>
                  <a:lnTo>
                    <a:pt x="2548" y="1608"/>
                  </a:lnTo>
                  <a:lnTo>
                    <a:pt x="3489" y="2299"/>
                  </a:lnTo>
                  <a:cubicBezTo>
                    <a:pt x="3548" y="2346"/>
                    <a:pt x="3608" y="2358"/>
                    <a:pt x="3679" y="2358"/>
                  </a:cubicBezTo>
                  <a:cubicBezTo>
                    <a:pt x="3739" y="2358"/>
                    <a:pt x="3798" y="2346"/>
                    <a:pt x="3846" y="2323"/>
                  </a:cubicBezTo>
                  <a:cubicBezTo>
                    <a:pt x="3953" y="2239"/>
                    <a:pt x="4013" y="2120"/>
                    <a:pt x="4001" y="1989"/>
                  </a:cubicBezTo>
                  <a:lnTo>
                    <a:pt x="3941" y="1584"/>
                  </a:lnTo>
                  <a:lnTo>
                    <a:pt x="4251" y="1584"/>
                  </a:lnTo>
                  <a:cubicBezTo>
                    <a:pt x="4608" y="1584"/>
                    <a:pt x="4894" y="1311"/>
                    <a:pt x="4894" y="953"/>
                  </a:cubicBezTo>
                  <a:lnTo>
                    <a:pt x="4894" y="620"/>
                  </a:lnTo>
                  <a:cubicBezTo>
                    <a:pt x="4870" y="287"/>
                    <a:pt x="4596" y="1"/>
                    <a:pt x="4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54"/>
            <p:cNvSpPr/>
            <p:nvPr/>
          </p:nvSpPr>
          <p:spPr>
            <a:xfrm>
              <a:off x="2811367" y="1626108"/>
              <a:ext cx="72413" cy="9517"/>
            </a:xfrm>
            <a:custGeom>
              <a:rect b="b" l="l" r="r" t="t"/>
              <a:pathLst>
                <a:path extrusionOk="0" h="299" w="2275">
                  <a:moveTo>
                    <a:pt x="155" y="1"/>
                  </a:moveTo>
                  <a:cubicBezTo>
                    <a:pt x="60" y="1"/>
                    <a:pt x="0" y="84"/>
                    <a:pt x="0" y="156"/>
                  </a:cubicBezTo>
                  <a:cubicBezTo>
                    <a:pt x="0" y="227"/>
                    <a:pt x="84" y="299"/>
                    <a:pt x="155" y="299"/>
                  </a:cubicBezTo>
                  <a:lnTo>
                    <a:pt x="2120" y="299"/>
                  </a:lnTo>
                  <a:cubicBezTo>
                    <a:pt x="2215" y="299"/>
                    <a:pt x="2275" y="227"/>
                    <a:pt x="2275" y="156"/>
                  </a:cubicBezTo>
                  <a:cubicBezTo>
                    <a:pt x="2275" y="60"/>
                    <a:pt x="2215" y="1"/>
                    <a:pt x="2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54"/>
            <p:cNvSpPr/>
            <p:nvPr/>
          </p:nvSpPr>
          <p:spPr>
            <a:xfrm>
              <a:off x="2895112" y="1626108"/>
              <a:ext cx="30366" cy="9517"/>
            </a:xfrm>
            <a:custGeom>
              <a:rect b="b" l="l" r="r" t="t"/>
              <a:pathLst>
                <a:path extrusionOk="0" h="299" w="954">
                  <a:moveTo>
                    <a:pt x="144" y="1"/>
                  </a:moveTo>
                  <a:cubicBezTo>
                    <a:pt x="60" y="1"/>
                    <a:pt x="1" y="84"/>
                    <a:pt x="1" y="156"/>
                  </a:cubicBezTo>
                  <a:cubicBezTo>
                    <a:pt x="1" y="227"/>
                    <a:pt x="72" y="299"/>
                    <a:pt x="144" y="299"/>
                  </a:cubicBezTo>
                  <a:lnTo>
                    <a:pt x="798" y="299"/>
                  </a:lnTo>
                  <a:cubicBezTo>
                    <a:pt x="894" y="299"/>
                    <a:pt x="953" y="227"/>
                    <a:pt x="953" y="156"/>
                  </a:cubicBezTo>
                  <a:cubicBezTo>
                    <a:pt x="953" y="60"/>
                    <a:pt x="882" y="1"/>
                    <a:pt x="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54"/>
            <p:cNvSpPr/>
            <p:nvPr/>
          </p:nvSpPr>
          <p:spPr>
            <a:xfrm>
              <a:off x="2811367" y="1667805"/>
              <a:ext cx="72413" cy="9517"/>
            </a:xfrm>
            <a:custGeom>
              <a:rect b="b" l="l" r="r" t="t"/>
              <a:pathLst>
                <a:path extrusionOk="0" h="299" w="2275"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cubicBezTo>
                    <a:pt x="0" y="227"/>
                    <a:pt x="84" y="298"/>
                    <a:pt x="155" y="298"/>
                  </a:cubicBezTo>
                  <a:lnTo>
                    <a:pt x="2120" y="298"/>
                  </a:lnTo>
                  <a:cubicBezTo>
                    <a:pt x="2215" y="298"/>
                    <a:pt x="2275" y="227"/>
                    <a:pt x="2275" y="155"/>
                  </a:cubicBezTo>
                  <a:cubicBezTo>
                    <a:pt x="2275" y="60"/>
                    <a:pt x="2215" y="1"/>
                    <a:pt x="2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54"/>
            <p:cNvSpPr/>
            <p:nvPr/>
          </p:nvSpPr>
          <p:spPr>
            <a:xfrm>
              <a:off x="2895112" y="1667805"/>
              <a:ext cx="30366" cy="9517"/>
            </a:xfrm>
            <a:custGeom>
              <a:rect b="b" l="l" r="r" t="t"/>
              <a:pathLst>
                <a:path extrusionOk="0" h="299" w="954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798" y="298"/>
                  </a:lnTo>
                  <a:cubicBezTo>
                    <a:pt x="894" y="298"/>
                    <a:pt x="953" y="227"/>
                    <a:pt x="953" y="155"/>
                  </a:cubicBezTo>
                  <a:cubicBezTo>
                    <a:pt x="953" y="60"/>
                    <a:pt x="882" y="1"/>
                    <a:pt x="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54"/>
            <p:cNvSpPr/>
            <p:nvPr/>
          </p:nvSpPr>
          <p:spPr>
            <a:xfrm>
              <a:off x="2811367" y="1646957"/>
              <a:ext cx="20117" cy="9517"/>
            </a:xfrm>
            <a:custGeom>
              <a:rect b="b" l="l" r="r" t="t"/>
              <a:pathLst>
                <a:path extrusionOk="0" h="299" w="632">
                  <a:moveTo>
                    <a:pt x="155" y="1"/>
                  </a:moveTo>
                  <a:cubicBezTo>
                    <a:pt x="60" y="1"/>
                    <a:pt x="0" y="72"/>
                    <a:pt x="0" y="156"/>
                  </a:cubicBezTo>
                  <a:cubicBezTo>
                    <a:pt x="0" y="239"/>
                    <a:pt x="84" y="298"/>
                    <a:pt x="155" y="298"/>
                  </a:cubicBezTo>
                  <a:lnTo>
                    <a:pt x="489" y="298"/>
                  </a:lnTo>
                  <a:cubicBezTo>
                    <a:pt x="572" y="298"/>
                    <a:pt x="631" y="227"/>
                    <a:pt x="631" y="156"/>
                  </a:cubicBezTo>
                  <a:cubicBezTo>
                    <a:pt x="631" y="60"/>
                    <a:pt x="572" y="1"/>
                    <a:pt x="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54"/>
            <p:cNvSpPr/>
            <p:nvPr/>
          </p:nvSpPr>
          <p:spPr>
            <a:xfrm>
              <a:off x="2842815" y="1646957"/>
              <a:ext cx="82663" cy="9517"/>
            </a:xfrm>
            <a:custGeom>
              <a:rect b="b" l="l" r="r" t="t"/>
              <a:pathLst>
                <a:path extrusionOk="0" h="299" w="2597">
                  <a:moveTo>
                    <a:pt x="155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8"/>
                    <a:pt x="155" y="298"/>
                  </a:cubicBezTo>
                  <a:lnTo>
                    <a:pt x="2441" y="298"/>
                  </a:lnTo>
                  <a:cubicBezTo>
                    <a:pt x="2537" y="298"/>
                    <a:pt x="2596" y="227"/>
                    <a:pt x="2596" y="156"/>
                  </a:cubicBezTo>
                  <a:cubicBezTo>
                    <a:pt x="2596" y="60"/>
                    <a:pt x="252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54"/>
            <p:cNvSpPr/>
            <p:nvPr/>
          </p:nvSpPr>
          <p:spPr>
            <a:xfrm>
              <a:off x="2780301" y="1605291"/>
              <a:ext cx="176625" cy="117516"/>
            </a:xfrm>
            <a:custGeom>
              <a:rect b="b" l="l" r="r" t="t"/>
              <a:pathLst>
                <a:path extrusionOk="0" h="3692" w="5549">
                  <a:moveTo>
                    <a:pt x="4894" y="298"/>
                  </a:moveTo>
                  <a:cubicBezTo>
                    <a:pt x="5084" y="298"/>
                    <a:pt x="5239" y="453"/>
                    <a:pt x="5239" y="643"/>
                  </a:cubicBezTo>
                  <a:lnTo>
                    <a:pt x="5239" y="2274"/>
                  </a:lnTo>
                  <a:cubicBezTo>
                    <a:pt x="5239" y="2477"/>
                    <a:pt x="5084" y="2619"/>
                    <a:pt x="4894" y="2619"/>
                  </a:cubicBezTo>
                  <a:lnTo>
                    <a:pt x="2274" y="2619"/>
                  </a:lnTo>
                  <a:cubicBezTo>
                    <a:pt x="2250" y="2619"/>
                    <a:pt x="2215" y="2643"/>
                    <a:pt x="2191" y="2655"/>
                  </a:cubicBezTo>
                  <a:lnTo>
                    <a:pt x="1203" y="3393"/>
                  </a:lnTo>
                  <a:lnTo>
                    <a:pt x="1191" y="3393"/>
                  </a:lnTo>
                  <a:lnTo>
                    <a:pt x="1191" y="3381"/>
                  </a:lnTo>
                  <a:lnTo>
                    <a:pt x="1274" y="2798"/>
                  </a:lnTo>
                  <a:cubicBezTo>
                    <a:pt x="1274" y="2750"/>
                    <a:pt x="1274" y="2715"/>
                    <a:pt x="1250" y="2679"/>
                  </a:cubicBezTo>
                  <a:cubicBezTo>
                    <a:pt x="1215" y="2655"/>
                    <a:pt x="1179" y="2619"/>
                    <a:pt x="1131" y="2619"/>
                  </a:cubicBezTo>
                  <a:lnTo>
                    <a:pt x="643" y="2619"/>
                  </a:lnTo>
                  <a:cubicBezTo>
                    <a:pt x="453" y="2619"/>
                    <a:pt x="298" y="2477"/>
                    <a:pt x="298" y="2274"/>
                  </a:cubicBezTo>
                  <a:lnTo>
                    <a:pt x="298" y="643"/>
                  </a:lnTo>
                  <a:cubicBezTo>
                    <a:pt x="298" y="453"/>
                    <a:pt x="453" y="298"/>
                    <a:pt x="643" y="298"/>
                  </a:cubicBezTo>
                  <a:close/>
                  <a:moveTo>
                    <a:pt x="643" y="0"/>
                  </a:moveTo>
                  <a:cubicBezTo>
                    <a:pt x="286" y="0"/>
                    <a:pt x="0" y="286"/>
                    <a:pt x="0" y="643"/>
                  </a:cubicBezTo>
                  <a:lnTo>
                    <a:pt x="0" y="2286"/>
                  </a:lnTo>
                  <a:cubicBezTo>
                    <a:pt x="0" y="2643"/>
                    <a:pt x="286" y="2917"/>
                    <a:pt x="643" y="2917"/>
                  </a:cubicBezTo>
                  <a:lnTo>
                    <a:pt x="953" y="2917"/>
                  </a:lnTo>
                  <a:lnTo>
                    <a:pt x="893" y="3322"/>
                  </a:lnTo>
                  <a:cubicBezTo>
                    <a:pt x="881" y="3453"/>
                    <a:pt x="929" y="3572"/>
                    <a:pt x="1048" y="3655"/>
                  </a:cubicBezTo>
                  <a:cubicBezTo>
                    <a:pt x="1084" y="3679"/>
                    <a:pt x="1143" y="3691"/>
                    <a:pt x="1203" y="3691"/>
                  </a:cubicBezTo>
                  <a:cubicBezTo>
                    <a:pt x="1262" y="3691"/>
                    <a:pt x="1346" y="3679"/>
                    <a:pt x="1405" y="3632"/>
                  </a:cubicBezTo>
                  <a:lnTo>
                    <a:pt x="2334" y="2941"/>
                  </a:lnTo>
                  <a:lnTo>
                    <a:pt x="4906" y="2941"/>
                  </a:lnTo>
                  <a:cubicBezTo>
                    <a:pt x="5263" y="2941"/>
                    <a:pt x="5548" y="2655"/>
                    <a:pt x="5548" y="2298"/>
                  </a:cubicBezTo>
                  <a:lnTo>
                    <a:pt x="5548" y="655"/>
                  </a:lnTo>
                  <a:cubicBezTo>
                    <a:pt x="5537" y="286"/>
                    <a:pt x="5251" y="0"/>
                    <a:pt x="4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3" name="Google Shape;1753;p54"/>
          <p:cNvGrpSpPr/>
          <p:nvPr/>
        </p:nvGrpSpPr>
        <p:grpSpPr>
          <a:xfrm>
            <a:off x="376754" y="2746364"/>
            <a:ext cx="469406" cy="443383"/>
            <a:chOff x="5621097" y="1500761"/>
            <a:chExt cx="371424" cy="355446"/>
          </a:xfrm>
        </p:grpSpPr>
        <p:sp>
          <p:nvSpPr>
            <p:cNvPr id="1754" name="Google Shape;1754;p54"/>
            <p:cNvSpPr/>
            <p:nvPr/>
          </p:nvSpPr>
          <p:spPr>
            <a:xfrm>
              <a:off x="5621097" y="1539721"/>
              <a:ext cx="324061" cy="316486"/>
            </a:xfrm>
            <a:custGeom>
              <a:rect b="b" l="l" r="r" t="t"/>
              <a:pathLst>
                <a:path extrusionOk="0" h="9943" w="10181">
                  <a:moveTo>
                    <a:pt x="8811" y="0"/>
                  </a:moveTo>
                  <a:cubicBezTo>
                    <a:pt x="8454" y="0"/>
                    <a:pt x="8109" y="143"/>
                    <a:pt x="7847" y="393"/>
                  </a:cubicBezTo>
                  <a:lnTo>
                    <a:pt x="6906" y="1334"/>
                  </a:lnTo>
                  <a:cubicBezTo>
                    <a:pt x="6835" y="1405"/>
                    <a:pt x="6835" y="1512"/>
                    <a:pt x="6906" y="1584"/>
                  </a:cubicBezTo>
                  <a:cubicBezTo>
                    <a:pt x="6942" y="1620"/>
                    <a:pt x="6986" y="1637"/>
                    <a:pt x="7031" y="1637"/>
                  </a:cubicBezTo>
                  <a:cubicBezTo>
                    <a:pt x="7076" y="1637"/>
                    <a:pt x="7120" y="1620"/>
                    <a:pt x="7156" y="1584"/>
                  </a:cubicBezTo>
                  <a:lnTo>
                    <a:pt x="8097" y="643"/>
                  </a:lnTo>
                  <a:cubicBezTo>
                    <a:pt x="8287" y="453"/>
                    <a:pt x="8549" y="346"/>
                    <a:pt x="8811" y="346"/>
                  </a:cubicBezTo>
                  <a:cubicBezTo>
                    <a:pt x="9085" y="346"/>
                    <a:pt x="9335" y="453"/>
                    <a:pt x="9525" y="643"/>
                  </a:cubicBezTo>
                  <a:cubicBezTo>
                    <a:pt x="9716" y="846"/>
                    <a:pt x="9823" y="1096"/>
                    <a:pt x="9823" y="1358"/>
                  </a:cubicBezTo>
                  <a:cubicBezTo>
                    <a:pt x="9823" y="1631"/>
                    <a:pt x="9716" y="1882"/>
                    <a:pt x="9525" y="2084"/>
                  </a:cubicBezTo>
                  <a:lnTo>
                    <a:pt x="8228" y="3370"/>
                  </a:lnTo>
                  <a:cubicBezTo>
                    <a:pt x="8097" y="3060"/>
                    <a:pt x="7906" y="2763"/>
                    <a:pt x="7668" y="2524"/>
                  </a:cubicBezTo>
                  <a:cubicBezTo>
                    <a:pt x="7162" y="2018"/>
                    <a:pt x="6498" y="1765"/>
                    <a:pt x="5834" y="1765"/>
                  </a:cubicBezTo>
                  <a:cubicBezTo>
                    <a:pt x="5171" y="1765"/>
                    <a:pt x="4507" y="2018"/>
                    <a:pt x="4001" y="2524"/>
                  </a:cubicBezTo>
                  <a:lnTo>
                    <a:pt x="1012" y="5513"/>
                  </a:lnTo>
                  <a:cubicBezTo>
                    <a:pt x="0" y="6525"/>
                    <a:pt x="0" y="8168"/>
                    <a:pt x="1012" y="9180"/>
                  </a:cubicBezTo>
                  <a:cubicBezTo>
                    <a:pt x="1524" y="9680"/>
                    <a:pt x="2191" y="9942"/>
                    <a:pt x="2846" y="9942"/>
                  </a:cubicBezTo>
                  <a:cubicBezTo>
                    <a:pt x="3501" y="9942"/>
                    <a:pt x="4168" y="9680"/>
                    <a:pt x="4680" y="9180"/>
                  </a:cubicBezTo>
                  <a:lnTo>
                    <a:pt x="6263" y="7585"/>
                  </a:lnTo>
                  <a:cubicBezTo>
                    <a:pt x="6346" y="7513"/>
                    <a:pt x="6346" y="7406"/>
                    <a:pt x="6263" y="7335"/>
                  </a:cubicBezTo>
                  <a:cubicBezTo>
                    <a:pt x="6239" y="7305"/>
                    <a:pt x="6201" y="7290"/>
                    <a:pt x="6159" y="7290"/>
                  </a:cubicBezTo>
                  <a:cubicBezTo>
                    <a:pt x="6117" y="7290"/>
                    <a:pt x="6073" y="7305"/>
                    <a:pt x="6037" y="7335"/>
                  </a:cubicBezTo>
                  <a:lnTo>
                    <a:pt x="4441" y="8930"/>
                  </a:lnTo>
                  <a:cubicBezTo>
                    <a:pt x="4025" y="9347"/>
                    <a:pt x="3453" y="9573"/>
                    <a:pt x="2858" y="9573"/>
                  </a:cubicBezTo>
                  <a:cubicBezTo>
                    <a:pt x="2263" y="9573"/>
                    <a:pt x="1703" y="9335"/>
                    <a:pt x="1286" y="8930"/>
                  </a:cubicBezTo>
                  <a:cubicBezTo>
                    <a:pt x="405" y="8049"/>
                    <a:pt x="405" y="6632"/>
                    <a:pt x="1286" y="5775"/>
                  </a:cubicBezTo>
                  <a:lnTo>
                    <a:pt x="4275" y="2774"/>
                  </a:lnTo>
                  <a:cubicBezTo>
                    <a:pt x="4691" y="2358"/>
                    <a:pt x="5251" y="2120"/>
                    <a:pt x="5846" y="2120"/>
                  </a:cubicBezTo>
                  <a:cubicBezTo>
                    <a:pt x="6442" y="2120"/>
                    <a:pt x="7013" y="2358"/>
                    <a:pt x="7430" y="2774"/>
                  </a:cubicBezTo>
                  <a:cubicBezTo>
                    <a:pt x="7680" y="3025"/>
                    <a:pt x="7859" y="3322"/>
                    <a:pt x="7966" y="3656"/>
                  </a:cubicBezTo>
                  <a:lnTo>
                    <a:pt x="6549" y="5072"/>
                  </a:lnTo>
                  <a:cubicBezTo>
                    <a:pt x="6358" y="5263"/>
                    <a:pt x="6108" y="5370"/>
                    <a:pt x="5834" y="5370"/>
                  </a:cubicBezTo>
                  <a:cubicBezTo>
                    <a:pt x="5573" y="5370"/>
                    <a:pt x="5311" y="5263"/>
                    <a:pt x="5120" y="5072"/>
                  </a:cubicBezTo>
                  <a:cubicBezTo>
                    <a:pt x="5037" y="4977"/>
                    <a:pt x="4953" y="4858"/>
                    <a:pt x="4894" y="4739"/>
                  </a:cubicBezTo>
                  <a:cubicBezTo>
                    <a:pt x="4874" y="4670"/>
                    <a:pt x="4798" y="4626"/>
                    <a:pt x="4711" y="4626"/>
                  </a:cubicBezTo>
                  <a:cubicBezTo>
                    <a:pt x="4693" y="4626"/>
                    <a:pt x="4674" y="4628"/>
                    <a:pt x="4656" y="4632"/>
                  </a:cubicBezTo>
                  <a:cubicBezTo>
                    <a:pt x="4572" y="4668"/>
                    <a:pt x="4525" y="4775"/>
                    <a:pt x="4560" y="4882"/>
                  </a:cubicBezTo>
                  <a:cubicBezTo>
                    <a:pt x="4632" y="5037"/>
                    <a:pt x="4715" y="5203"/>
                    <a:pt x="4858" y="5322"/>
                  </a:cubicBezTo>
                  <a:cubicBezTo>
                    <a:pt x="5108" y="5572"/>
                    <a:pt x="5453" y="5727"/>
                    <a:pt x="5823" y="5727"/>
                  </a:cubicBezTo>
                  <a:cubicBezTo>
                    <a:pt x="6192" y="5727"/>
                    <a:pt x="6525" y="5572"/>
                    <a:pt x="6787" y="5322"/>
                  </a:cubicBezTo>
                  <a:lnTo>
                    <a:pt x="9775" y="2334"/>
                  </a:lnTo>
                  <a:cubicBezTo>
                    <a:pt x="10037" y="2084"/>
                    <a:pt x="10180" y="1739"/>
                    <a:pt x="10180" y="1358"/>
                  </a:cubicBezTo>
                  <a:cubicBezTo>
                    <a:pt x="10180" y="989"/>
                    <a:pt x="10037" y="667"/>
                    <a:pt x="9775" y="393"/>
                  </a:cubicBezTo>
                  <a:cubicBezTo>
                    <a:pt x="9525" y="131"/>
                    <a:pt x="9180" y="0"/>
                    <a:pt x="8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54"/>
            <p:cNvSpPr/>
            <p:nvPr/>
          </p:nvSpPr>
          <p:spPr>
            <a:xfrm>
              <a:off x="5669606" y="1500761"/>
              <a:ext cx="322915" cy="316390"/>
            </a:xfrm>
            <a:custGeom>
              <a:rect b="b" l="l" r="r" t="t"/>
              <a:pathLst>
                <a:path extrusionOk="0" h="9940" w="10145">
                  <a:moveTo>
                    <a:pt x="7323" y="1"/>
                  </a:moveTo>
                  <a:cubicBezTo>
                    <a:pt x="6659" y="1"/>
                    <a:pt x="5995" y="254"/>
                    <a:pt x="5489" y="760"/>
                  </a:cubicBezTo>
                  <a:lnTo>
                    <a:pt x="3894" y="2355"/>
                  </a:lnTo>
                  <a:cubicBezTo>
                    <a:pt x="3822" y="2427"/>
                    <a:pt x="3822" y="2534"/>
                    <a:pt x="3894" y="2605"/>
                  </a:cubicBezTo>
                  <a:cubicBezTo>
                    <a:pt x="3935" y="2641"/>
                    <a:pt x="3980" y="2659"/>
                    <a:pt x="4025" y="2659"/>
                  </a:cubicBezTo>
                  <a:cubicBezTo>
                    <a:pt x="4069" y="2659"/>
                    <a:pt x="4114" y="2641"/>
                    <a:pt x="4156" y="2605"/>
                  </a:cubicBezTo>
                  <a:lnTo>
                    <a:pt x="5739" y="1010"/>
                  </a:lnTo>
                  <a:cubicBezTo>
                    <a:pt x="6180" y="569"/>
                    <a:pt x="6754" y="349"/>
                    <a:pt x="7326" y="349"/>
                  </a:cubicBezTo>
                  <a:cubicBezTo>
                    <a:pt x="7897" y="349"/>
                    <a:pt x="8466" y="569"/>
                    <a:pt x="8894" y="1010"/>
                  </a:cubicBezTo>
                  <a:cubicBezTo>
                    <a:pt x="9775" y="1891"/>
                    <a:pt x="9775" y="3308"/>
                    <a:pt x="8894" y="4165"/>
                  </a:cubicBezTo>
                  <a:lnTo>
                    <a:pt x="5906" y="7154"/>
                  </a:lnTo>
                  <a:cubicBezTo>
                    <a:pt x="5489" y="7570"/>
                    <a:pt x="4930" y="7808"/>
                    <a:pt x="4334" y="7808"/>
                  </a:cubicBezTo>
                  <a:cubicBezTo>
                    <a:pt x="3739" y="7808"/>
                    <a:pt x="3167" y="7570"/>
                    <a:pt x="2751" y="7154"/>
                  </a:cubicBezTo>
                  <a:cubicBezTo>
                    <a:pt x="2501" y="6904"/>
                    <a:pt x="2322" y="6606"/>
                    <a:pt x="2215" y="6284"/>
                  </a:cubicBezTo>
                  <a:lnTo>
                    <a:pt x="3632" y="4868"/>
                  </a:lnTo>
                  <a:cubicBezTo>
                    <a:pt x="3822" y="4677"/>
                    <a:pt x="4072" y="4570"/>
                    <a:pt x="4346" y="4570"/>
                  </a:cubicBezTo>
                  <a:cubicBezTo>
                    <a:pt x="4608" y="4570"/>
                    <a:pt x="4870" y="4677"/>
                    <a:pt x="5061" y="4868"/>
                  </a:cubicBezTo>
                  <a:cubicBezTo>
                    <a:pt x="5144" y="4951"/>
                    <a:pt x="5227" y="5070"/>
                    <a:pt x="5287" y="5189"/>
                  </a:cubicBezTo>
                  <a:cubicBezTo>
                    <a:pt x="5305" y="5263"/>
                    <a:pt x="5374" y="5308"/>
                    <a:pt x="5453" y="5308"/>
                  </a:cubicBezTo>
                  <a:cubicBezTo>
                    <a:pt x="5477" y="5308"/>
                    <a:pt x="5501" y="5304"/>
                    <a:pt x="5525" y="5296"/>
                  </a:cubicBezTo>
                  <a:cubicBezTo>
                    <a:pt x="5608" y="5272"/>
                    <a:pt x="5656" y="5165"/>
                    <a:pt x="5620" y="5058"/>
                  </a:cubicBezTo>
                  <a:cubicBezTo>
                    <a:pt x="5549" y="4891"/>
                    <a:pt x="5465" y="4737"/>
                    <a:pt x="5322" y="4618"/>
                  </a:cubicBezTo>
                  <a:cubicBezTo>
                    <a:pt x="5072" y="4356"/>
                    <a:pt x="4727" y="4213"/>
                    <a:pt x="4358" y="4213"/>
                  </a:cubicBezTo>
                  <a:cubicBezTo>
                    <a:pt x="3989" y="4213"/>
                    <a:pt x="3656" y="4356"/>
                    <a:pt x="3394" y="4618"/>
                  </a:cubicBezTo>
                  <a:lnTo>
                    <a:pt x="1929" y="6070"/>
                  </a:lnTo>
                  <a:cubicBezTo>
                    <a:pt x="1905" y="6082"/>
                    <a:pt x="1893" y="6106"/>
                    <a:pt x="1870" y="6130"/>
                  </a:cubicBezTo>
                  <a:lnTo>
                    <a:pt x="405" y="7606"/>
                  </a:lnTo>
                  <a:cubicBezTo>
                    <a:pt x="143" y="7856"/>
                    <a:pt x="0" y="8201"/>
                    <a:pt x="0" y="8570"/>
                  </a:cubicBezTo>
                  <a:cubicBezTo>
                    <a:pt x="0" y="8928"/>
                    <a:pt x="143" y="9273"/>
                    <a:pt x="405" y="9535"/>
                  </a:cubicBezTo>
                  <a:cubicBezTo>
                    <a:pt x="655" y="9785"/>
                    <a:pt x="1001" y="9940"/>
                    <a:pt x="1370" y="9940"/>
                  </a:cubicBezTo>
                  <a:cubicBezTo>
                    <a:pt x="1739" y="9940"/>
                    <a:pt x="2072" y="9785"/>
                    <a:pt x="2334" y="9535"/>
                  </a:cubicBezTo>
                  <a:lnTo>
                    <a:pt x="3275" y="8594"/>
                  </a:lnTo>
                  <a:cubicBezTo>
                    <a:pt x="3346" y="8523"/>
                    <a:pt x="3346" y="8416"/>
                    <a:pt x="3275" y="8344"/>
                  </a:cubicBezTo>
                  <a:cubicBezTo>
                    <a:pt x="3239" y="8309"/>
                    <a:pt x="3194" y="8291"/>
                    <a:pt x="3150" y="8291"/>
                  </a:cubicBezTo>
                  <a:cubicBezTo>
                    <a:pt x="3105" y="8291"/>
                    <a:pt x="3060" y="8309"/>
                    <a:pt x="3025" y="8344"/>
                  </a:cubicBezTo>
                  <a:lnTo>
                    <a:pt x="2084" y="9285"/>
                  </a:lnTo>
                  <a:cubicBezTo>
                    <a:pt x="1893" y="9475"/>
                    <a:pt x="1632" y="9582"/>
                    <a:pt x="1370" y="9582"/>
                  </a:cubicBezTo>
                  <a:cubicBezTo>
                    <a:pt x="1096" y="9582"/>
                    <a:pt x="846" y="9475"/>
                    <a:pt x="655" y="9285"/>
                  </a:cubicBezTo>
                  <a:cubicBezTo>
                    <a:pt x="465" y="9094"/>
                    <a:pt x="358" y="8832"/>
                    <a:pt x="358" y="8570"/>
                  </a:cubicBezTo>
                  <a:cubicBezTo>
                    <a:pt x="358" y="8297"/>
                    <a:pt x="465" y="8047"/>
                    <a:pt x="655" y="7856"/>
                  </a:cubicBezTo>
                  <a:lnTo>
                    <a:pt x="1953" y="6558"/>
                  </a:lnTo>
                  <a:cubicBezTo>
                    <a:pt x="2084" y="6880"/>
                    <a:pt x="2274" y="7177"/>
                    <a:pt x="2513" y="7404"/>
                  </a:cubicBezTo>
                  <a:cubicBezTo>
                    <a:pt x="3001" y="7904"/>
                    <a:pt x="3656" y="8166"/>
                    <a:pt x="4346" y="8166"/>
                  </a:cubicBezTo>
                  <a:cubicBezTo>
                    <a:pt x="5049" y="8166"/>
                    <a:pt x="5680" y="7904"/>
                    <a:pt x="6180" y="7404"/>
                  </a:cubicBezTo>
                  <a:lnTo>
                    <a:pt x="9168" y="4415"/>
                  </a:lnTo>
                  <a:cubicBezTo>
                    <a:pt x="10145" y="3403"/>
                    <a:pt x="10145" y="1772"/>
                    <a:pt x="9156" y="760"/>
                  </a:cubicBezTo>
                  <a:cubicBezTo>
                    <a:pt x="8650" y="254"/>
                    <a:pt x="7987" y="1"/>
                    <a:pt x="7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6" name="Google Shape;1756;p54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1757" name="Google Shape;1757;p54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54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54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54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54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54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54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54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54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6" name="Google Shape;1766;p54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7" name="Google Shape;1767;p54">
            <a:hlinkClick action="ppaction://hlinksldjump" r:id="rId9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68" name="Google Shape;1768;p54">
            <a:hlinkClick action="ppaction://hlinksldjump" r:id="rId10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69" name="Google Shape;1769;p54">
            <a:hlinkClick action="ppaction://hlinksldjump" r:id="rId11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70" name="Google Shape;1770;p54">
            <a:hlinkClick action="ppaction://hlinksldjump" r:id="rId12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55"/>
          <p:cNvSpPr txBox="1"/>
          <p:nvPr>
            <p:ph type="title"/>
          </p:nvPr>
        </p:nvSpPr>
        <p:spPr>
          <a:xfrm>
            <a:off x="1933500" y="3399088"/>
            <a:ext cx="22305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Acceso a la información</a:t>
            </a:r>
            <a:endParaRPr sz="2300"/>
          </a:p>
        </p:txBody>
      </p:sp>
      <p:sp>
        <p:nvSpPr>
          <p:cNvPr id="1776" name="Google Shape;1776;p55"/>
          <p:cNvSpPr txBox="1"/>
          <p:nvPr>
            <p:ph idx="6"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Transparencia</a:t>
            </a:r>
            <a:r>
              <a:rPr lang="en" sz="3200">
                <a:solidFill>
                  <a:schemeClr val="lt2"/>
                </a:solidFill>
              </a:rPr>
              <a:t> </a:t>
            </a:r>
            <a:r>
              <a:rPr lang="en" sz="3200"/>
              <a:t>desde la perspectiva</a:t>
            </a:r>
            <a:r>
              <a:rPr lang="en" sz="3200">
                <a:solidFill>
                  <a:schemeClr val="lt2"/>
                </a:solidFill>
              </a:rPr>
              <a:t> CIUDADANA</a:t>
            </a:r>
            <a:endParaRPr sz="3200">
              <a:solidFill>
                <a:schemeClr val="lt2"/>
              </a:solidFill>
            </a:endParaRPr>
          </a:p>
        </p:txBody>
      </p:sp>
      <p:sp>
        <p:nvSpPr>
          <p:cNvPr id="1777" name="Google Shape;1777;p55"/>
          <p:cNvSpPr/>
          <p:nvPr/>
        </p:nvSpPr>
        <p:spPr>
          <a:xfrm>
            <a:off x="2610478" y="2359251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8" name="Google Shape;1778;p55"/>
          <p:cNvSpPr txBox="1"/>
          <p:nvPr>
            <p:ph idx="2" type="title"/>
          </p:nvPr>
        </p:nvSpPr>
        <p:spPr>
          <a:xfrm>
            <a:off x="4675950" y="3399088"/>
            <a:ext cx="22305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Transparencia PROactiva</a:t>
            </a:r>
            <a:endParaRPr sz="2300"/>
          </a:p>
        </p:txBody>
      </p:sp>
      <p:sp>
        <p:nvSpPr>
          <p:cNvPr id="1779" name="Google Shape;1779;p55"/>
          <p:cNvSpPr/>
          <p:nvPr/>
        </p:nvSpPr>
        <p:spPr>
          <a:xfrm>
            <a:off x="5352928" y="2359251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0" name="Google Shape;1780;p55"/>
          <p:cNvSpPr/>
          <p:nvPr/>
        </p:nvSpPr>
        <p:spPr>
          <a:xfrm>
            <a:off x="8669588" y="1413231"/>
            <a:ext cx="107827" cy="107819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1" name="Google Shape;1781;p55"/>
          <p:cNvSpPr/>
          <p:nvPr/>
        </p:nvSpPr>
        <p:spPr>
          <a:xfrm rot="-1685758">
            <a:off x="8354266" y="1302722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2" name="Google Shape;1782;p55"/>
          <p:cNvSpPr/>
          <p:nvPr/>
        </p:nvSpPr>
        <p:spPr>
          <a:xfrm rot="7201932">
            <a:off x="8122562" y="766515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3" name="Google Shape;1783;p55"/>
          <p:cNvSpPr/>
          <p:nvPr/>
        </p:nvSpPr>
        <p:spPr>
          <a:xfrm>
            <a:off x="8665738" y="553460"/>
            <a:ext cx="213431" cy="213401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4" name="Google Shape;1784;p55"/>
          <p:cNvSpPr/>
          <p:nvPr/>
        </p:nvSpPr>
        <p:spPr>
          <a:xfrm>
            <a:off x="8561763" y="1050650"/>
            <a:ext cx="107827" cy="108491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85" name="Google Shape;1785;p55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6" name="Google Shape;1786;p55"/>
          <p:cNvCxnSpPr/>
          <p:nvPr/>
        </p:nvCxnSpPr>
        <p:spPr>
          <a:xfrm>
            <a:off x="706050" y="46806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787" name="Google Shape;1787;p55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1788" name="Google Shape;1788;p55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55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55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55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55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55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55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55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55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7" name="Google Shape;1797;p55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8" name="Google Shape;1798;p55"/>
          <p:cNvSpPr txBox="1"/>
          <p:nvPr>
            <p:ph idx="1" type="subTitle"/>
          </p:nvPr>
        </p:nvSpPr>
        <p:spPr>
          <a:xfrm>
            <a:off x="846250" y="1249350"/>
            <a:ext cx="6948900" cy="5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</a:t>
            </a:r>
            <a:r>
              <a:rPr lang="en" sz="1600"/>
              <a:t>ide qué tan </a:t>
            </a:r>
            <a:r>
              <a:rPr b="1" lang="en" sz="1600"/>
              <a:t>fácil </a:t>
            </a:r>
            <a:r>
              <a:rPr lang="en" sz="1600"/>
              <a:t>puede </a:t>
            </a:r>
            <a:r>
              <a:rPr b="1" lang="en" sz="1600"/>
              <a:t>acceder </a:t>
            </a:r>
            <a:r>
              <a:rPr lang="en" sz="1600"/>
              <a:t>la ciudadanía a la </a:t>
            </a:r>
            <a:r>
              <a:rPr b="1" lang="en" sz="1600"/>
              <a:t>información </a:t>
            </a:r>
            <a:r>
              <a:rPr lang="en" sz="1600"/>
              <a:t>oportuna y relevante que posee el sujeto obligado para tomar decisiones.</a:t>
            </a:r>
            <a:endParaRPr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 través de dos componentes:</a:t>
            </a:r>
            <a:endParaRPr sz="1600"/>
          </a:p>
        </p:txBody>
      </p:sp>
      <p:grpSp>
        <p:nvGrpSpPr>
          <p:cNvPr id="1799" name="Google Shape;1799;p55"/>
          <p:cNvGrpSpPr/>
          <p:nvPr/>
        </p:nvGrpSpPr>
        <p:grpSpPr>
          <a:xfrm>
            <a:off x="2830641" y="2575776"/>
            <a:ext cx="436213" cy="443405"/>
            <a:chOff x="-33286325" y="3944800"/>
            <a:chExt cx="291450" cy="293025"/>
          </a:xfrm>
        </p:grpSpPr>
        <p:sp>
          <p:nvSpPr>
            <p:cNvPr id="1800" name="Google Shape;1800;p55"/>
            <p:cNvSpPr/>
            <p:nvPr/>
          </p:nvSpPr>
          <p:spPr>
            <a:xfrm>
              <a:off x="-33194950" y="3996000"/>
              <a:ext cx="200075" cy="241825"/>
            </a:xfrm>
            <a:custGeom>
              <a:rect b="b" l="l" r="r" t="t"/>
              <a:pathLst>
                <a:path extrusionOk="0" h="9673" w="8003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55"/>
            <p:cNvSpPr/>
            <p:nvPr/>
          </p:nvSpPr>
          <p:spPr>
            <a:xfrm>
              <a:off x="-33027975" y="3962900"/>
              <a:ext cx="33100" cy="105575"/>
            </a:xfrm>
            <a:custGeom>
              <a:rect b="b" l="l" r="r" t="t"/>
              <a:pathLst>
                <a:path extrusionOk="0" h="4223" w="1324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55"/>
            <p:cNvSpPr/>
            <p:nvPr/>
          </p:nvSpPr>
          <p:spPr>
            <a:xfrm>
              <a:off x="-33286325" y="3962125"/>
              <a:ext cx="96125" cy="205600"/>
            </a:xfrm>
            <a:custGeom>
              <a:rect b="b" l="l" r="r" t="t"/>
              <a:pathLst>
                <a:path extrusionOk="0" h="8224" w="3845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55"/>
            <p:cNvSpPr/>
            <p:nvPr/>
          </p:nvSpPr>
          <p:spPr>
            <a:xfrm>
              <a:off x="-33235125" y="3944800"/>
              <a:ext cx="189050" cy="171725"/>
            </a:xfrm>
            <a:custGeom>
              <a:rect b="b" l="l" r="r" t="t"/>
              <a:pathLst>
                <a:path extrusionOk="0" h="6869" w="7562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4" name="Google Shape;1804;p55"/>
          <p:cNvGrpSpPr/>
          <p:nvPr/>
        </p:nvGrpSpPr>
        <p:grpSpPr>
          <a:xfrm>
            <a:off x="5537943" y="2526861"/>
            <a:ext cx="506498" cy="551397"/>
            <a:chOff x="1575543" y="1585286"/>
            <a:chExt cx="506498" cy="551397"/>
          </a:xfrm>
        </p:grpSpPr>
        <p:sp>
          <p:nvSpPr>
            <p:cNvPr id="1805" name="Google Shape;1805;p55"/>
            <p:cNvSpPr/>
            <p:nvPr/>
          </p:nvSpPr>
          <p:spPr>
            <a:xfrm>
              <a:off x="1575543" y="1751109"/>
              <a:ext cx="238951" cy="384410"/>
            </a:xfrm>
            <a:custGeom>
              <a:rect b="b" l="l" r="r" t="t"/>
              <a:pathLst>
                <a:path extrusionOk="0" h="10240" w="5515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55"/>
            <p:cNvSpPr/>
            <p:nvPr/>
          </p:nvSpPr>
          <p:spPr>
            <a:xfrm>
              <a:off x="1844477" y="1751109"/>
              <a:ext cx="237565" cy="385573"/>
            </a:xfrm>
            <a:custGeom>
              <a:rect b="b" l="l" r="r" t="t"/>
              <a:pathLst>
                <a:path extrusionOk="0" h="10271" w="5483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07" name="Google Shape;1807;p55"/>
            <p:cNvGrpSpPr/>
            <p:nvPr/>
          </p:nvGrpSpPr>
          <p:grpSpPr>
            <a:xfrm>
              <a:off x="1734424" y="1585286"/>
              <a:ext cx="185370" cy="248646"/>
              <a:chOff x="6842109" y="386917"/>
              <a:chExt cx="1365022" cy="2008449"/>
            </a:xfrm>
          </p:grpSpPr>
          <p:sp>
            <p:nvSpPr>
              <p:cNvPr id="1808" name="Google Shape;1808;p55"/>
              <p:cNvSpPr/>
              <p:nvPr/>
            </p:nvSpPr>
            <p:spPr>
              <a:xfrm>
                <a:off x="7265644" y="977204"/>
                <a:ext cx="306110" cy="342828"/>
              </a:xfrm>
              <a:custGeom>
                <a:rect b="b" l="l" r="r" t="t"/>
                <a:pathLst>
                  <a:path extrusionOk="0" h="2049" w="2049">
                    <a:moveTo>
                      <a:pt x="1072" y="1"/>
                    </a:moveTo>
                    <a:cubicBezTo>
                      <a:pt x="474" y="1"/>
                      <a:pt x="1" y="473"/>
                      <a:pt x="1" y="1041"/>
                    </a:cubicBezTo>
                    <a:cubicBezTo>
                      <a:pt x="1" y="1513"/>
                      <a:pt x="285" y="1891"/>
                      <a:pt x="726" y="2049"/>
                    </a:cubicBezTo>
                    <a:lnTo>
                      <a:pt x="726" y="1041"/>
                    </a:lnTo>
                    <a:cubicBezTo>
                      <a:pt x="726" y="852"/>
                      <a:pt x="883" y="694"/>
                      <a:pt x="1072" y="694"/>
                    </a:cubicBezTo>
                    <a:lnTo>
                      <a:pt x="2049" y="694"/>
                    </a:lnTo>
                    <a:cubicBezTo>
                      <a:pt x="1891" y="253"/>
                      <a:pt x="1513" y="1"/>
                      <a:pt x="10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55"/>
              <p:cNvSpPr/>
              <p:nvPr/>
            </p:nvSpPr>
            <p:spPr>
              <a:xfrm>
                <a:off x="7477486" y="1214457"/>
                <a:ext cx="94268" cy="105576"/>
              </a:xfrm>
              <a:custGeom>
                <a:rect b="b" l="l" r="r" t="t"/>
                <a:pathLst>
                  <a:path extrusionOk="0" h="631" w="631">
                    <a:moveTo>
                      <a:pt x="1" y="1"/>
                    </a:moveTo>
                    <a:lnTo>
                      <a:pt x="1" y="631"/>
                    </a:lnTo>
                    <a:cubicBezTo>
                      <a:pt x="284" y="505"/>
                      <a:pt x="536" y="253"/>
                      <a:pt x="6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55"/>
              <p:cNvSpPr/>
              <p:nvPr/>
            </p:nvSpPr>
            <p:spPr>
              <a:xfrm>
                <a:off x="7896390" y="423726"/>
                <a:ext cx="282506" cy="316560"/>
              </a:xfrm>
              <a:custGeom>
                <a:rect b="b" l="l" r="r" t="t"/>
                <a:pathLst>
                  <a:path extrusionOk="0" h="1892" w="1891">
                    <a:moveTo>
                      <a:pt x="1" y="1"/>
                    </a:moveTo>
                    <a:lnTo>
                      <a:pt x="1" y="1891"/>
                    </a:lnTo>
                    <a:lnTo>
                      <a:pt x="1891" y="189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1" name="Google Shape;1811;p55"/>
              <p:cNvSpPr/>
              <p:nvPr/>
            </p:nvSpPr>
            <p:spPr>
              <a:xfrm>
                <a:off x="6842109" y="386917"/>
                <a:ext cx="1365022" cy="2008449"/>
              </a:xfrm>
              <a:custGeom>
                <a:rect b="b" l="l" r="r" t="t"/>
                <a:pathLst>
                  <a:path extrusionOk="0" h="12004" w="9137">
                    <a:moveTo>
                      <a:pt x="3907" y="2773"/>
                    </a:moveTo>
                    <a:cubicBezTo>
                      <a:pt x="4789" y="2773"/>
                      <a:pt x="5482" y="3371"/>
                      <a:pt x="5640" y="4190"/>
                    </a:cubicBezTo>
                    <a:lnTo>
                      <a:pt x="6743" y="4190"/>
                    </a:lnTo>
                    <a:cubicBezTo>
                      <a:pt x="6900" y="4222"/>
                      <a:pt x="7058" y="4380"/>
                      <a:pt x="7058" y="4569"/>
                    </a:cubicBezTo>
                    <a:lnTo>
                      <a:pt x="7058" y="7372"/>
                    </a:lnTo>
                    <a:cubicBezTo>
                      <a:pt x="7058" y="7562"/>
                      <a:pt x="6900" y="7719"/>
                      <a:pt x="6711" y="7719"/>
                    </a:cubicBezTo>
                    <a:lnTo>
                      <a:pt x="3907" y="7719"/>
                    </a:lnTo>
                    <a:cubicBezTo>
                      <a:pt x="3718" y="7719"/>
                      <a:pt x="3561" y="7562"/>
                      <a:pt x="3561" y="7372"/>
                    </a:cubicBezTo>
                    <a:lnTo>
                      <a:pt x="3561" y="6270"/>
                    </a:lnTo>
                    <a:cubicBezTo>
                      <a:pt x="2773" y="6112"/>
                      <a:pt x="2143" y="5419"/>
                      <a:pt x="2143" y="4537"/>
                    </a:cubicBezTo>
                    <a:cubicBezTo>
                      <a:pt x="2143" y="3560"/>
                      <a:pt x="2931" y="2773"/>
                      <a:pt x="3907" y="2773"/>
                    </a:cubicBezTo>
                    <a:close/>
                    <a:moveTo>
                      <a:pt x="5293" y="8475"/>
                    </a:moveTo>
                    <a:cubicBezTo>
                      <a:pt x="5482" y="8475"/>
                      <a:pt x="5640" y="8633"/>
                      <a:pt x="5640" y="8822"/>
                    </a:cubicBezTo>
                    <a:cubicBezTo>
                      <a:pt x="5640" y="9042"/>
                      <a:pt x="5482" y="9200"/>
                      <a:pt x="5293" y="9200"/>
                    </a:cubicBezTo>
                    <a:lnTo>
                      <a:pt x="2489" y="9200"/>
                    </a:lnTo>
                    <a:cubicBezTo>
                      <a:pt x="2300" y="9200"/>
                      <a:pt x="2143" y="9042"/>
                      <a:pt x="2143" y="8822"/>
                    </a:cubicBezTo>
                    <a:cubicBezTo>
                      <a:pt x="2143" y="8633"/>
                      <a:pt x="2300" y="8475"/>
                      <a:pt x="2489" y="8475"/>
                    </a:cubicBezTo>
                    <a:close/>
                    <a:moveTo>
                      <a:pt x="6711" y="8475"/>
                    </a:moveTo>
                    <a:cubicBezTo>
                      <a:pt x="6900" y="8475"/>
                      <a:pt x="7058" y="8633"/>
                      <a:pt x="7058" y="8822"/>
                    </a:cubicBezTo>
                    <a:cubicBezTo>
                      <a:pt x="7058" y="9042"/>
                      <a:pt x="6900" y="9200"/>
                      <a:pt x="6711" y="9200"/>
                    </a:cubicBezTo>
                    <a:cubicBezTo>
                      <a:pt x="6522" y="9200"/>
                      <a:pt x="6365" y="9042"/>
                      <a:pt x="6365" y="8822"/>
                    </a:cubicBezTo>
                    <a:cubicBezTo>
                      <a:pt x="6365" y="8633"/>
                      <a:pt x="6522" y="8475"/>
                      <a:pt x="6711" y="8475"/>
                    </a:cubicBezTo>
                    <a:close/>
                    <a:moveTo>
                      <a:pt x="6711" y="9893"/>
                    </a:moveTo>
                    <a:cubicBezTo>
                      <a:pt x="6900" y="9893"/>
                      <a:pt x="7058" y="10050"/>
                      <a:pt x="7058" y="10239"/>
                    </a:cubicBezTo>
                    <a:cubicBezTo>
                      <a:pt x="7058" y="10428"/>
                      <a:pt x="6900" y="10617"/>
                      <a:pt x="6711" y="10617"/>
                    </a:cubicBezTo>
                    <a:lnTo>
                      <a:pt x="2489" y="10617"/>
                    </a:lnTo>
                    <a:cubicBezTo>
                      <a:pt x="2300" y="10617"/>
                      <a:pt x="2143" y="10460"/>
                      <a:pt x="2143" y="10239"/>
                    </a:cubicBezTo>
                    <a:cubicBezTo>
                      <a:pt x="2143" y="10050"/>
                      <a:pt x="2300" y="9893"/>
                      <a:pt x="2489" y="9893"/>
                    </a:cubicBezTo>
                    <a:close/>
                    <a:moveTo>
                      <a:pt x="379" y="0"/>
                    </a:moveTo>
                    <a:cubicBezTo>
                      <a:pt x="158" y="0"/>
                      <a:pt x="1" y="158"/>
                      <a:pt x="1" y="378"/>
                    </a:cubicBezTo>
                    <a:lnTo>
                      <a:pt x="1" y="11657"/>
                    </a:lnTo>
                    <a:cubicBezTo>
                      <a:pt x="1" y="11878"/>
                      <a:pt x="158" y="12004"/>
                      <a:pt x="379" y="12004"/>
                    </a:cubicBezTo>
                    <a:lnTo>
                      <a:pt x="8790" y="12004"/>
                    </a:lnTo>
                    <a:cubicBezTo>
                      <a:pt x="8979" y="12004"/>
                      <a:pt x="9137" y="11878"/>
                      <a:pt x="9137" y="11657"/>
                    </a:cubicBezTo>
                    <a:lnTo>
                      <a:pt x="9137" y="2804"/>
                    </a:lnTo>
                    <a:lnTo>
                      <a:pt x="6711" y="2804"/>
                    </a:lnTo>
                    <a:cubicBezTo>
                      <a:pt x="6522" y="2804"/>
                      <a:pt x="6365" y="2647"/>
                      <a:pt x="6365" y="2458"/>
                    </a:cubicBezTo>
                    <a:lnTo>
                      <a:pt x="63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2" name="Google Shape;1812;p55"/>
              <p:cNvSpPr/>
              <p:nvPr/>
            </p:nvSpPr>
            <p:spPr>
              <a:xfrm>
                <a:off x="7482267" y="1203916"/>
                <a:ext cx="315373" cy="358556"/>
              </a:xfrm>
              <a:custGeom>
                <a:rect b="b" l="l" r="r" t="t"/>
                <a:pathLst>
                  <a:path extrusionOk="0" h="2143" w="2111">
                    <a:moveTo>
                      <a:pt x="1355" y="1"/>
                    </a:moveTo>
                    <a:cubicBezTo>
                      <a:pt x="1197" y="725"/>
                      <a:pt x="662" y="1261"/>
                      <a:pt x="0" y="1387"/>
                    </a:cubicBezTo>
                    <a:lnTo>
                      <a:pt x="0" y="2143"/>
                    </a:lnTo>
                    <a:lnTo>
                      <a:pt x="2111" y="2143"/>
                    </a:lnTo>
                    <a:lnTo>
                      <a:pt x="21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13" name="Google Shape;1813;p55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1814" name="Google Shape;1814;p55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55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55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55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55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55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55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55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55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3" name="Google Shape;1823;p55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4" name="Google Shape;1824;p55">
            <a:hlinkClick action="ppaction://hlinksldjump" r:id="rId3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825" name="Google Shape;1825;p55">
            <a:hlinkClick action="ppaction://hlinksldjump" r:id="rId4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826" name="Google Shape;1826;p55">
            <a:hlinkClick action="ppaction://hlinksldjump" r:id="rId5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827" name="Google Shape;1827;p55">
            <a:hlinkClick action="ppaction://hlinksldjump" r:id="rId6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3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56"/>
          <p:cNvSpPr txBox="1"/>
          <p:nvPr>
            <p:ph type="title"/>
          </p:nvPr>
        </p:nvSpPr>
        <p:spPr>
          <a:xfrm>
            <a:off x="1561750" y="1373075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Fuentes de información y recolección de datos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</p:txBody>
      </p:sp>
      <p:graphicFrame>
        <p:nvGraphicFramePr>
          <p:cNvPr id="1833" name="Google Shape;1833;p56"/>
          <p:cNvGraphicFramePr/>
          <p:nvPr/>
        </p:nvGraphicFramePr>
        <p:xfrm>
          <a:off x="1561750" y="18253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{149F9273-C3EC-40E4-935E-7DB59E311BB2}</a:tableStyleId>
              </a:tblPr>
              <a:tblGrid>
                <a:gridCol w="1715425"/>
                <a:gridCol w="3514750"/>
                <a:gridCol w="1637750"/>
              </a:tblGrid>
              <a:tr h="594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Componente</a:t>
                      </a:r>
                      <a:endParaRPr sz="2700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lt2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Fuente</a:t>
                      </a:r>
                      <a:endParaRPr sz="2700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dk2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70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recolección</a:t>
                      </a:r>
                      <a:endParaRPr sz="2700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dk2"/>
                        </a:gs>
                      </a:gsLst>
                      <a:lin ang="5400700" scaled="0"/>
                    </a:gradFill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Acceso a la información desde la ciudadanía</a:t>
                      </a:r>
                      <a:endParaRPr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Descarga de las bases de datos de SAI en la PNT del periodo del 1° de julio de 2022 al 30 de junio de 2023.</a:t>
                      </a:r>
                      <a:endParaRPr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oviembre 2023</a:t>
                      </a:r>
                      <a:endParaRPr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Transparencia proactiva</a:t>
                      </a:r>
                      <a:endParaRPr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Búsqueda en Google y en el sitio web oficial del sujeto obligado.</a:t>
                      </a:r>
                      <a:endParaRPr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Septiembre a noviembre 2023</a:t>
                      </a:r>
                      <a:endParaRPr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834" name="Google Shape;1834;p56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1835" name="Google Shape;1835;p56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56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56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56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56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56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56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56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56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4" name="Google Shape;1844;p56">
            <a:hlinkClick action="ppaction://hlinksldjump" r:id="rId3"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5" name="Google Shape;1845;p56"/>
          <p:cNvSpPr txBox="1"/>
          <p:nvPr>
            <p:ph type="title"/>
          </p:nvPr>
        </p:nvSpPr>
        <p:spPr>
          <a:xfrm rot="-5400000">
            <a:off x="-439425" y="2514400"/>
            <a:ext cx="3062700" cy="60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TRANSPARENCIA DESDE LA PERSPECTIVA</a:t>
            </a:r>
            <a:r>
              <a:rPr lang="en" sz="2400">
                <a:solidFill>
                  <a:schemeClr val="lt2"/>
                </a:solidFill>
              </a:rPr>
              <a:t> CIUDADANA</a:t>
            </a:r>
            <a:endParaRPr sz="2400">
              <a:solidFill>
                <a:schemeClr val="lt2"/>
              </a:solidFill>
            </a:endParaRPr>
          </a:p>
        </p:txBody>
      </p:sp>
      <p:sp>
        <p:nvSpPr>
          <p:cNvPr id="1846" name="Google Shape;1846;p56"/>
          <p:cNvSpPr txBox="1"/>
          <p:nvPr/>
        </p:nvSpPr>
        <p:spPr>
          <a:xfrm>
            <a:off x="314850" y="608788"/>
            <a:ext cx="8514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rPr>
              <a:t>Transparencia</a:t>
            </a:r>
            <a:r>
              <a:rPr lang="en" sz="3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"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desde la perspectiva</a:t>
            </a:r>
            <a:r>
              <a:rPr lang="en" sz="3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rPr>
              <a:t> CIUDADANA</a:t>
            </a:r>
            <a:endParaRPr sz="3200">
              <a:solidFill>
                <a:schemeClr val="l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1847" name="Google Shape;1847;p56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1848" name="Google Shape;1848;p56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56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56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56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56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56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56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56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56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57" name="Google Shape;1857;p56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8" name="Google Shape;1858;p56">
            <a:hlinkClick action="ppaction://hlinksldjump" r:id="rId4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859" name="Google Shape;1859;p56">
            <a:hlinkClick action="ppaction://hlinksldjump" r:id="rId5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860" name="Google Shape;1860;p56">
            <a:hlinkClick action="ppaction://hlinksldjump" r:id="rId6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861" name="Google Shape;1861;p56">
            <a:hlinkClick action="ppaction://hlinksldjump" r:id="rId7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5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57"/>
          <p:cNvSpPr txBox="1"/>
          <p:nvPr>
            <p:ph idx="6"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Transparencia desde la perspectiva </a:t>
            </a:r>
            <a:r>
              <a:rPr lang="en" sz="3200"/>
              <a:t>CIUDADANA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867" name="Google Shape;1867;p57"/>
          <p:cNvSpPr/>
          <p:nvPr/>
        </p:nvSpPr>
        <p:spPr>
          <a:xfrm>
            <a:off x="8669588" y="1413231"/>
            <a:ext cx="107827" cy="107819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8" name="Google Shape;1868;p57"/>
          <p:cNvSpPr/>
          <p:nvPr/>
        </p:nvSpPr>
        <p:spPr>
          <a:xfrm rot="-1685758">
            <a:off x="8354266" y="1302722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9" name="Google Shape;1869;p57"/>
          <p:cNvSpPr/>
          <p:nvPr/>
        </p:nvSpPr>
        <p:spPr>
          <a:xfrm rot="7201932">
            <a:off x="8122562" y="766515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0" name="Google Shape;1870;p57"/>
          <p:cNvSpPr/>
          <p:nvPr/>
        </p:nvSpPr>
        <p:spPr>
          <a:xfrm>
            <a:off x="8665738" y="553460"/>
            <a:ext cx="213431" cy="213401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1" name="Google Shape;1871;p57"/>
          <p:cNvSpPr/>
          <p:nvPr/>
        </p:nvSpPr>
        <p:spPr>
          <a:xfrm>
            <a:off x="8561763" y="1050650"/>
            <a:ext cx="107827" cy="108491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72" name="Google Shape;1872;p57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3" name="Google Shape;1873;p57"/>
          <p:cNvCxnSpPr/>
          <p:nvPr/>
        </p:nvCxnSpPr>
        <p:spPr>
          <a:xfrm>
            <a:off x="706050" y="46806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874" name="Google Shape;1874;p57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1875" name="Google Shape;1875;p57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57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57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57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57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57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57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57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57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4" name="Google Shape;1884;p57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5" name="Google Shape;1885;p57"/>
          <p:cNvSpPr txBox="1"/>
          <p:nvPr/>
        </p:nvSpPr>
        <p:spPr>
          <a:xfrm>
            <a:off x="1420400" y="1262775"/>
            <a:ext cx="40248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Responder a todo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lo planteado en la solicitud de información y clasificarlo de forma adecuada.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86" name="Google Shape;1886;p57"/>
          <p:cNvSpPr txBox="1"/>
          <p:nvPr/>
        </p:nvSpPr>
        <p:spPr>
          <a:xfrm>
            <a:off x="1420400" y="1948575"/>
            <a:ext cx="40248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Identificar la respuesta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de forma sencilla en el documento.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87" name="Google Shape;1887;p57"/>
          <p:cNvSpPr txBox="1"/>
          <p:nvPr/>
        </p:nvSpPr>
        <p:spPr>
          <a:xfrm>
            <a:off x="1420400" y="2634375"/>
            <a:ext cx="40248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Organizar la respuesta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; contestar en la lógica del solicitante.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88" name="Google Shape;1888;p57"/>
          <p:cNvSpPr txBox="1"/>
          <p:nvPr/>
        </p:nvSpPr>
        <p:spPr>
          <a:xfrm>
            <a:off x="1420400" y="3320175"/>
            <a:ext cx="40248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Usar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lenguaje claro y sencillo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en la respuesta; evitar ser redundante y utilizar tecnicismos.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89" name="Google Shape;1889;p57"/>
          <p:cNvSpPr txBox="1"/>
          <p:nvPr/>
        </p:nvSpPr>
        <p:spPr>
          <a:xfrm>
            <a:off x="1420400" y="4005975"/>
            <a:ext cx="40248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Responder en el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menor tiempo posible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y no sobrepasar los plazos establecidos.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1890" name="Google Shape;1890;p57"/>
          <p:cNvGrpSpPr/>
          <p:nvPr/>
        </p:nvGrpSpPr>
        <p:grpSpPr>
          <a:xfrm>
            <a:off x="852268" y="3389396"/>
            <a:ext cx="469424" cy="407421"/>
            <a:chOff x="-454499" y="524866"/>
            <a:chExt cx="551290" cy="465039"/>
          </a:xfrm>
        </p:grpSpPr>
        <p:grpSp>
          <p:nvGrpSpPr>
            <p:cNvPr id="1891" name="Google Shape;1891;p57"/>
            <p:cNvGrpSpPr/>
            <p:nvPr/>
          </p:nvGrpSpPr>
          <p:grpSpPr>
            <a:xfrm>
              <a:off x="-454499" y="524866"/>
              <a:ext cx="551290" cy="465039"/>
              <a:chOff x="855096" y="1521896"/>
              <a:chExt cx="380909" cy="322183"/>
            </a:xfrm>
          </p:grpSpPr>
          <p:sp>
            <p:nvSpPr>
              <p:cNvPr id="1892" name="Google Shape;1892;p57"/>
              <p:cNvSpPr/>
              <p:nvPr/>
            </p:nvSpPr>
            <p:spPr>
              <a:xfrm>
                <a:off x="855096" y="1521896"/>
                <a:ext cx="214152" cy="322183"/>
              </a:xfrm>
              <a:custGeom>
                <a:rect b="b" l="l" r="r" t="t"/>
                <a:pathLst>
                  <a:path extrusionOk="0" h="10122" w="6728">
                    <a:moveTo>
                      <a:pt x="3346" y="358"/>
                    </a:moveTo>
                    <a:cubicBezTo>
                      <a:pt x="3870" y="358"/>
                      <a:pt x="4299" y="703"/>
                      <a:pt x="4299" y="1120"/>
                    </a:cubicBezTo>
                    <a:cubicBezTo>
                      <a:pt x="4001" y="1001"/>
                      <a:pt x="3691" y="941"/>
                      <a:pt x="3346" y="941"/>
                    </a:cubicBezTo>
                    <a:cubicBezTo>
                      <a:pt x="3001" y="941"/>
                      <a:pt x="2691" y="1001"/>
                      <a:pt x="2394" y="1120"/>
                    </a:cubicBezTo>
                    <a:cubicBezTo>
                      <a:pt x="2394" y="703"/>
                      <a:pt x="2810" y="358"/>
                      <a:pt x="3346" y="358"/>
                    </a:cubicBezTo>
                    <a:close/>
                    <a:moveTo>
                      <a:pt x="3370" y="1299"/>
                    </a:moveTo>
                    <a:cubicBezTo>
                      <a:pt x="4620" y="1299"/>
                      <a:pt x="5620" y="2311"/>
                      <a:pt x="5620" y="3561"/>
                    </a:cubicBezTo>
                    <a:cubicBezTo>
                      <a:pt x="5620" y="3882"/>
                      <a:pt x="5549" y="4216"/>
                      <a:pt x="5418" y="4513"/>
                    </a:cubicBezTo>
                    <a:lnTo>
                      <a:pt x="5418" y="4347"/>
                    </a:lnTo>
                    <a:cubicBezTo>
                      <a:pt x="5418" y="4144"/>
                      <a:pt x="5322" y="3930"/>
                      <a:pt x="5168" y="3799"/>
                    </a:cubicBezTo>
                    <a:cubicBezTo>
                      <a:pt x="4811" y="3489"/>
                      <a:pt x="4025" y="2953"/>
                      <a:pt x="2632" y="2811"/>
                    </a:cubicBezTo>
                    <a:cubicBezTo>
                      <a:pt x="2626" y="2810"/>
                      <a:pt x="2619" y="2809"/>
                      <a:pt x="2613" y="2809"/>
                    </a:cubicBezTo>
                    <a:cubicBezTo>
                      <a:pt x="2535" y="2809"/>
                      <a:pt x="2452" y="2878"/>
                      <a:pt x="2441" y="2977"/>
                    </a:cubicBezTo>
                    <a:cubicBezTo>
                      <a:pt x="2429" y="3073"/>
                      <a:pt x="2501" y="3156"/>
                      <a:pt x="2608" y="3168"/>
                    </a:cubicBezTo>
                    <a:cubicBezTo>
                      <a:pt x="3882" y="3311"/>
                      <a:pt x="4632" y="3787"/>
                      <a:pt x="4941" y="4061"/>
                    </a:cubicBezTo>
                    <a:cubicBezTo>
                      <a:pt x="5013" y="4144"/>
                      <a:pt x="5072" y="4239"/>
                      <a:pt x="5072" y="4347"/>
                    </a:cubicBezTo>
                    <a:lnTo>
                      <a:pt x="5072" y="4680"/>
                    </a:lnTo>
                    <a:cubicBezTo>
                      <a:pt x="5072" y="5609"/>
                      <a:pt x="4310" y="6371"/>
                      <a:pt x="3382" y="6371"/>
                    </a:cubicBezTo>
                    <a:cubicBezTo>
                      <a:pt x="3374" y="6371"/>
                      <a:pt x="3367" y="6371"/>
                      <a:pt x="3359" y="6371"/>
                    </a:cubicBezTo>
                    <a:cubicBezTo>
                      <a:pt x="2405" y="6371"/>
                      <a:pt x="1643" y="5625"/>
                      <a:pt x="1643" y="4692"/>
                    </a:cubicBezTo>
                    <a:lnTo>
                      <a:pt x="1643" y="4549"/>
                    </a:lnTo>
                    <a:cubicBezTo>
                      <a:pt x="1643" y="4466"/>
                      <a:pt x="1679" y="4406"/>
                      <a:pt x="1739" y="4382"/>
                    </a:cubicBezTo>
                    <a:cubicBezTo>
                      <a:pt x="1965" y="4263"/>
                      <a:pt x="2251" y="4025"/>
                      <a:pt x="2382" y="3620"/>
                    </a:cubicBezTo>
                    <a:cubicBezTo>
                      <a:pt x="2405" y="3525"/>
                      <a:pt x="2370" y="3430"/>
                      <a:pt x="2274" y="3394"/>
                    </a:cubicBezTo>
                    <a:cubicBezTo>
                      <a:pt x="2258" y="3389"/>
                      <a:pt x="2240" y="3387"/>
                      <a:pt x="2222" y="3387"/>
                    </a:cubicBezTo>
                    <a:cubicBezTo>
                      <a:pt x="2152" y="3387"/>
                      <a:pt x="2079" y="3425"/>
                      <a:pt x="2060" y="3501"/>
                    </a:cubicBezTo>
                    <a:cubicBezTo>
                      <a:pt x="1953" y="3799"/>
                      <a:pt x="1739" y="3966"/>
                      <a:pt x="1584" y="4061"/>
                    </a:cubicBezTo>
                    <a:cubicBezTo>
                      <a:pt x="1417" y="4156"/>
                      <a:pt x="1310" y="4335"/>
                      <a:pt x="1310" y="4513"/>
                    </a:cubicBezTo>
                    <a:cubicBezTo>
                      <a:pt x="1179" y="4216"/>
                      <a:pt x="1108" y="3882"/>
                      <a:pt x="1108" y="3561"/>
                    </a:cubicBezTo>
                    <a:cubicBezTo>
                      <a:pt x="1108" y="2311"/>
                      <a:pt x="2120" y="1299"/>
                      <a:pt x="3370" y="1299"/>
                    </a:cubicBezTo>
                    <a:close/>
                    <a:moveTo>
                      <a:pt x="4108" y="6585"/>
                    </a:moveTo>
                    <a:lnTo>
                      <a:pt x="4108" y="7002"/>
                    </a:lnTo>
                    <a:cubicBezTo>
                      <a:pt x="4108" y="7228"/>
                      <a:pt x="4239" y="7418"/>
                      <a:pt x="4430" y="7502"/>
                    </a:cubicBezTo>
                    <a:lnTo>
                      <a:pt x="4691" y="7621"/>
                    </a:lnTo>
                    <a:cubicBezTo>
                      <a:pt x="4441" y="8133"/>
                      <a:pt x="3918" y="8442"/>
                      <a:pt x="3346" y="8442"/>
                    </a:cubicBezTo>
                    <a:cubicBezTo>
                      <a:pt x="2786" y="8442"/>
                      <a:pt x="2263" y="8133"/>
                      <a:pt x="2013" y="7621"/>
                    </a:cubicBezTo>
                    <a:lnTo>
                      <a:pt x="2263" y="7502"/>
                    </a:lnTo>
                    <a:cubicBezTo>
                      <a:pt x="2453" y="7418"/>
                      <a:pt x="2584" y="7228"/>
                      <a:pt x="2584" y="7002"/>
                    </a:cubicBezTo>
                    <a:lnTo>
                      <a:pt x="2584" y="6585"/>
                    </a:lnTo>
                    <a:cubicBezTo>
                      <a:pt x="2822" y="6668"/>
                      <a:pt x="3084" y="6728"/>
                      <a:pt x="3346" y="6728"/>
                    </a:cubicBezTo>
                    <a:cubicBezTo>
                      <a:pt x="3620" y="6728"/>
                      <a:pt x="3870" y="6668"/>
                      <a:pt x="4108" y="6585"/>
                    </a:cubicBezTo>
                    <a:close/>
                    <a:moveTo>
                      <a:pt x="3346" y="1"/>
                    </a:moveTo>
                    <a:cubicBezTo>
                      <a:pt x="2632" y="1"/>
                      <a:pt x="2060" y="513"/>
                      <a:pt x="2060" y="1120"/>
                    </a:cubicBezTo>
                    <a:cubicBezTo>
                      <a:pt x="2060" y="1179"/>
                      <a:pt x="2060" y="1227"/>
                      <a:pt x="2072" y="1287"/>
                    </a:cubicBezTo>
                    <a:cubicBezTo>
                      <a:pt x="1286" y="1727"/>
                      <a:pt x="750" y="2572"/>
                      <a:pt x="750" y="3561"/>
                    </a:cubicBezTo>
                    <a:cubicBezTo>
                      <a:pt x="750" y="4204"/>
                      <a:pt x="989" y="4811"/>
                      <a:pt x="1405" y="5287"/>
                    </a:cubicBezTo>
                    <a:cubicBezTo>
                      <a:pt x="1548" y="5751"/>
                      <a:pt x="1846" y="6156"/>
                      <a:pt x="2251" y="6406"/>
                    </a:cubicBezTo>
                    <a:lnTo>
                      <a:pt x="2251" y="7014"/>
                    </a:lnTo>
                    <a:cubicBezTo>
                      <a:pt x="2251" y="7085"/>
                      <a:pt x="2203" y="7168"/>
                      <a:pt x="2132" y="7192"/>
                    </a:cubicBezTo>
                    <a:lnTo>
                      <a:pt x="548" y="7895"/>
                    </a:lnTo>
                    <a:cubicBezTo>
                      <a:pt x="203" y="8037"/>
                      <a:pt x="0" y="8371"/>
                      <a:pt x="0" y="8740"/>
                    </a:cubicBezTo>
                    <a:lnTo>
                      <a:pt x="0" y="9942"/>
                    </a:lnTo>
                    <a:cubicBezTo>
                      <a:pt x="0" y="10050"/>
                      <a:pt x="72" y="10121"/>
                      <a:pt x="179" y="10121"/>
                    </a:cubicBezTo>
                    <a:cubicBezTo>
                      <a:pt x="286" y="10121"/>
                      <a:pt x="358" y="10050"/>
                      <a:pt x="358" y="9942"/>
                    </a:cubicBezTo>
                    <a:lnTo>
                      <a:pt x="358" y="8740"/>
                    </a:lnTo>
                    <a:cubicBezTo>
                      <a:pt x="358" y="8514"/>
                      <a:pt x="489" y="8311"/>
                      <a:pt x="703" y="8216"/>
                    </a:cubicBezTo>
                    <a:lnTo>
                      <a:pt x="1691" y="7776"/>
                    </a:lnTo>
                    <a:cubicBezTo>
                      <a:pt x="2013" y="8395"/>
                      <a:pt x="2644" y="8799"/>
                      <a:pt x="3358" y="8799"/>
                    </a:cubicBezTo>
                    <a:cubicBezTo>
                      <a:pt x="4072" y="8799"/>
                      <a:pt x="4715" y="8395"/>
                      <a:pt x="5025" y="7776"/>
                    </a:cubicBezTo>
                    <a:lnTo>
                      <a:pt x="6025" y="8216"/>
                    </a:lnTo>
                    <a:cubicBezTo>
                      <a:pt x="6239" y="8311"/>
                      <a:pt x="6370" y="8514"/>
                      <a:pt x="6370" y="8740"/>
                    </a:cubicBezTo>
                    <a:lnTo>
                      <a:pt x="6370" y="9942"/>
                    </a:lnTo>
                    <a:cubicBezTo>
                      <a:pt x="6370" y="10050"/>
                      <a:pt x="6442" y="10121"/>
                      <a:pt x="6549" y="10121"/>
                    </a:cubicBezTo>
                    <a:cubicBezTo>
                      <a:pt x="6656" y="10121"/>
                      <a:pt x="6727" y="10050"/>
                      <a:pt x="6727" y="9942"/>
                    </a:cubicBezTo>
                    <a:lnTo>
                      <a:pt x="6727" y="8740"/>
                    </a:lnTo>
                    <a:cubicBezTo>
                      <a:pt x="6704" y="8371"/>
                      <a:pt x="6489" y="8037"/>
                      <a:pt x="6144" y="7895"/>
                    </a:cubicBezTo>
                    <a:lnTo>
                      <a:pt x="4572" y="7192"/>
                    </a:lnTo>
                    <a:cubicBezTo>
                      <a:pt x="4501" y="7168"/>
                      <a:pt x="4453" y="7085"/>
                      <a:pt x="4453" y="7014"/>
                    </a:cubicBezTo>
                    <a:lnTo>
                      <a:pt x="4453" y="6406"/>
                    </a:lnTo>
                    <a:cubicBezTo>
                      <a:pt x="4858" y="6156"/>
                      <a:pt x="5156" y="5751"/>
                      <a:pt x="5299" y="5287"/>
                    </a:cubicBezTo>
                    <a:cubicBezTo>
                      <a:pt x="5715" y="4811"/>
                      <a:pt x="5954" y="4204"/>
                      <a:pt x="5954" y="3561"/>
                    </a:cubicBezTo>
                    <a:cubicBezTo>
                      <a:pt x="5954" y="2596"/>
                      <a:pt x="5418" y="1727"/>
                      <a:pt x="4632" y="1287"/>
                    </a:cubicBezTo>
                    <a:cubicBezTo>
                      <a:pt x="4644" y="1227"/>
                      <a:pt x="4644" y="1179"/>
                      <a:pt x="4644" y="1120"/>
                    </a:cubicBezTo>
                    <a:cubicBezTo>
                      <a:pt x="4644" y="513"/>
                      <a:pt x="4060" y="1"/>
                      <a:pt x="3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3" name="Google Shape;1893;p57"/>
              <p:cNvSpPr/>
              <p:nvPr/>
            </p:nvSpPr>
            <p:spPr>
              <a:xfrm>
                <a:off x="896411" y="1808780"/>
                <a:ext cx="11395" cy="34918"/>
              </a:xfrm>
              <a:custGeom>
                <a:rect b="b" l="l" r="r" t="t"/>
                <a:pathLst>
                  <a:path extrusionOk="0" h="1097" w="358">
                    <a:moveTo>
                      <a:pt x="179" y="1"/>
                    </a:moveTo>
                    <a:cubicBezTo>
                      <a:pt x="72" y="1"/>
                      <a:pt x="0" y="72"/>
                      <a:pt x="0" y="179"/>
                    </a:cubicBezTo>
                    <a:lnTo>
                      <a:pt x="0" y="918"/>
                    </a:lnTo>
                    <a:cubicBezTo>
                      <a:pt x="0" y="1025"/>
                      <a:pt x="72" y="1096"/>
                      <a:pt x="179" y="1096"/>
                    </a:cubicBezTo>
                    <a:cubicBezTo>
                      <a:pt x="286" y="1096"/>
                      <a:pt x="357" y="1025"/>
                      <a:pt x="357" y="918"/>
                    </a:cubicBezTo>
                    <a:lnTo>
                      <a:pt x="357" y="179"/>
                    </a:lnTo>
                    <a:cubicBezTo>
                      <a:pt x="345" y="84"/>
                      <a:pt x="262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4" name="Google Shape;1894;p57"/>
              <p:cNvSpPr/>
              <p:nvPr/>
            </p:nvSpPr>
            <p:spPr>
              <a:xfrm>
                <a:off x="1015391" y="1808780"/>
                <a:ext cx="11395" cy="34918"/>
              </a:xfrm>
              <a:custGeom>
                <a:rect b="b" l="l" r="r" t="t"/>
                <a:pathLst>
                  <a:path extrusionOk="0" h="1097" w="358">
                    <a:moveTo>
                      <a:pt x="179" y="1"/>
                    </a:moveTo>
                    <a:cubicBezTo>
                      <a:pt x="72" y="1"/>
                      <a:pt x="1" y="72"/>
                      <a:pt x="1" y="179"/>
                    </a:cubicBezTo>
                    <a:lnTo>
                      <a:pt x="1" y="918"/>
                    </a:lnTo>
                    <a:cubicBezTo>
                      <a:pt x="1" y="1025"/>
                      <a:pt x="72" y="1096"/>
                      <a:pt x="179" y="1096"/>
                    </a:cubicBezTo>
                    <a:cubicBezTo>
                      <a:pt x="275" y="1096"/>
                      <a:pt x="346" y="1025"/>
                      <a:pt x="346" y="918"/>
                    </a:cubicBezTo>
                    <a:lnTo>
                      <a:pt x="346" y="179"/>
                    </a:lnTo>
                    <a:cubicBezTo>
                      <a:pt x="358" y="84"/>
                      <a:pt x="275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57"/>
              <p:cNvSpPr/>
              <p:nvPr/>
            </p:nvSpPr>
            <p:spPr>
              <a:xfrm>
                <a:off x="1057471" y="1522660"/>
                <a:ext cx="178534" cy="186110"/>
              </a:xfrm>
              <a:custGeom>
                <a:rect b="b" l="l" r="r" t="t"/>
                <a:pathLst>
                  <a:path extrusionOk="0" h="5847" w="5609">
                    <a:moveTo>
                      <a:pt x="739" y="1"/>
                    </a:moveTo>
                    <a:cubicBezTo>
                      <a:pt x="346" y="1"/>
                      <a:pt x="0" y="322"/>
                      <a:pt x="0" y="739"/>
                    </a:cubicBezTo>
                    <a:lnTo>
                      <a:pt x="0" y="3751"/>
                    </a:lnTo>
                    <a:cubicBezTo>
                      <a:pt x="0" y="4144"/>
                      <a:pt x="322" y="4489"/>
                      <a:pt x="739" y="4489"/>
                    </a:cubicBezTo>
                    <a:lnTo>
                      <a:pt x="1084" y="4489"/>
                    </a:lnTo>
                    <a:lnTo>
                      <a:pt x="834" y="5513"/>
                    </a:lnTo>
                    <a:cubicBezTo>
                      <a:pt x="798" y="5620"/>
                      <a:pt x="846" y="5739"/>
                      <a:pt x="941" y="5799"/>
                    </a:cubicBezTo>
                    <a:cubicBezTo>
                      <a:pt x="977" y="5823"/>
                      <a:pt x="1036" y="5847"/>
                      <a:pt x="1084" y="5847"/>
                    </a:cubicBezTo>
                    <a:cubicBezTo>
                      <a:pt x="1143" y="5847"/>
                      <a:pt x="1191" y="5823"/>
                      <a:pt x="1250" y="5799"/>
                    </a:cubicBezTo>
                    <a:lnTo>
                      <a:pt x="3048" y="4489"/>
                    </a:lnTo>
                    <a:lnTo>
                      <a:pt x="4870" y="4489"/>
                    </a:lnTo>
                    <a:cubicBezTo>
                      <a:pt x="5263" y="4489"/>
                      <a:pt x="5608" y="4156"/>
                      <a:pt x="5608" y="3739"/>
                    </a:cubicBezTo>
                    <a:lnTo>
                      <a:pt x="5608" y="739"/>
                    </a:lnTo>
                    <a:cubicBezTo>
                      <a:pt x="5596" y="322"/>
                      <a:pt x="5263" y="1"/>
                      <a:pt x="4870" y="1"/>
                    </a:cubicBezTo>
                    <a:cubicBezTo>
                      <a:pt x="4763" y="1"/>
                      <a:pt x="4691" y="72"/>
                      <a:pt x="4691" y="179"/>
                    </a:cubicBezTo>
                    <a:cubicBezTo>
                      <a:pt x="4691" y="274"/>
                      <a:pt x="4763" y="346"/>
                      <a:pt x="4870" y="346"/>
                    </a:cubicBezTo>
                    <a:cubicBezTo>
                      <a:pt x="5072" y="346"/>
                      <a:pt x="5251" y="524"/>
                      <a:pt x="5251" y="739"/>
                    </a:cubicBezTo>
                    <a:lnTo>
                      <a:pt x="5251" y="3739"/>
                    </a:lnTo>
                    <a:cubicBezTo>
                      <a:pt x="5251" y="3953"/>
                      <a:pt x="5072" y="4132"/>
                      <a:pt x="4870" y="4132"/>
                    </a:cubicBezTo>
                    <a:lnTo>
                      <a:pt x="2989" y="4132"/>
                    </a:lnTo>
                    <a:cubicBezTo>
                      <a:pt x="2965" y="4132"/>
                      <a:pt x="2917" y="4144"/>
                      <a:pt x="2882" y="4156"/>
                    </a:cubicBezTo>
                    <a:lnTo>
                      <a:pt x="1215" y="5382"/>
                    </a:lnTo>
                    <a:lnTo>
                      <a:pt x="1477" y="4358"/>
                    </a:lnTo>
                    <a:cubicBezTo>
                      <a:pt x="1489" y="4299"/>
                      <a:pt x="1477" y="4251"/>
                      <a:pt x="1441" y="4203"/>
                    </a:cubicBezTo>
                    <a:cubicBezTo>
                      <a:pt x="1417" y="4156"/>
                      <a:pt x="1358" y="4132"/>
                      <a:pt x="1310" y="4132"/>
                    </a:cubicBezTo>
                    <a:lnTo>
                      <a:pt x="739" y="4132"/>
                    </a:lnTo>
                    <a:cubicBezTo>
                      <a:pt x="536" y="4132"/>
                      <a:pt x="358" y="3953"/>
                      <a:pt x="358" y="3739"/>
                    </a:cubicBezTo>
                    <a:lnTo>
                      <a:pt x="358" y="739"/>
                    </a:lnTo>
                    <a:cubicBezTo>
                      <a:pt x="358" y="524"/>
                      <a:pt x="536" y="346"/>
                      <a:pt x="739" y="346"/>
                    </a:cubicBezTo>
                    <a:cubicBezTo>
                      <a:pt x="846" y="346"/>
                      <a:pt x="917" y="274"/>
                      <a:pt x="917" y="179"/>
                    </a:cubicBezTo>
                    <a:cubicBezTo>
                      <a:pt x="917" y="72"/>
                      <a:pt x="846" y="1"/>
                      <a:pt x="7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96" name="Google Shape;1896;p57"/>
            <p:cNvSpPr/>
            <p:nvPr/>
          </p:nvSpPr>
          <p:spPr>
            <a:xfrm>
              <a:off x="-120075" y="549075"/>
              <a:ext cx="180325" cy="138925"/>
            </a:xfrm>
            <a:custGeom>
              <a:rect b="b" l="l" r="r" t="t"/>
              <a:pathLst>
                <a:path extrusionOk="0" h="1099" w="1537">
                  <a:moveTo>
                    <a:pt x="1334" y="0"/>
                  </a:moveTo>
                  <a:cubicBezTo>
                    <a:pt x="1289" y="0"/>
                    <a:pt x="1245" y="21"/>
                    <a:pt x="1203" y="63"/>
                  </a:cubicBezTo>
                  <a:lnTo>
                    <a:pt x="584" y="682"/>
                  </a:lnTo>
                  <a:lnTo>
                    <a:pt x="322" y="432"/>
                  </a:lnTo>
                  <a:cubicBezTo>
                    <a:pt x="286" y="396"/>
                    <a:pt x="242" y="378"/>
                    <a:pt x="197" y="378"/>
                  </a:cubicBezTo>
                  <a:cubicBezTo>
                    <a:pt x="152" y="378"/>
                    <a:pt x="108" y="396"/>
                    <a:pt x="72" y="432"/>
                  </a:cubicBezTo>
                  <a:cubicBezTo>
                    <a:pt x="1" y="503"/>
                    <a:pt x="1" y="610"/>
                    <a:pt x="72" y="682"/>
                  </a:cubicBezTo>
                  <a:lnTo>
                    <a:pt x="441" y="1051"/>
                  </a:lnTo>
                  <a:cubicBezTo>
                    <a:pt x="477" y="1087"/>
                    <a:pt x="524" y="1098"/>
                    <a:pt x="560" y="1098"/>
                  </a:cubicBezTo>
                  <a:cubicBezTo>
                    <a:pt x="608" y="1098"/>
                    <a:pt x="655" y="1087"/>
                    <a:pt x="679" y="1051"/>
                  </a:cubicBezTo>
                  <a:lnTo>
                    <a:pt x="1441" y="301"/>
                  </a:lnTo>
                  <a:cubicBezTo>
                    <a:pt x="1536" y="241"/>
                    <a:pt x="1536" y="134"/>
                    <a:pt x="1465" y="63"/>
                  </a:cubicBezTo>
                  <a:cubicBezTo>
                    <a:pt x="1423" y="21"/>
                    <a:pt x="1379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7" name="Google Shape;1897;p57"/>
          <p:cNvGrpSpPr/>
          <p:nvPr/>
        </p:nvGrpSpPr>
        <p:grpSpPr>
          <a:xfrm>
            <a:off x="844489" y="4070093"/>
            <a:ext cx="484967" cy="477451"/>
            <a:chOff x="4874902" y="3808799"/>
            <a:chExt cx="345615" cy="350835"/>
          </a:xfrm>
        </p:grpSpPr>
        <p:sp>
          <p:nvSpPr>
            <p:cNvPr id="1898" name="Google Shape;1898;p57"/>
            <p:cNvSpPr/>
            <p:nvPr/>
          </p:nvSpPr>
          <p:spPr>
            <a:xfrm>
              <a:off x="4874902" y="3808799"/>
              <a:ext cx="345615" cy="350835"/>
            </a:xfrm>
            <a:custGeom>
              <a:rect b="b" l="l" r="r" t="t"/>
              <a:pathLst>
                <a:path extrusionOk="0" h="11023" w="10859">
                  <a:moveTo>
                    <a:pt x="6632" y="274"/>
                  </a:moveTo>
                  <a:cubicBezTo>
                    <a:pt x="6858" y="274"/>
                    <a:pt x="7037" y="453"/>
                    <a:pt x="7037" y="679"/>
                  </a:cubicBezTo>
                  <a:cubicBezTo>
                    <a:pt x="7037" y="905"/>
                    <a:pt x="6858" y="1084"/>
                    <a:pt x="6632" y="1084"/>
                  </a:cubicBezTo>
                  <a:lnTo>
                    <a:pt x="4906" y="1084"/>
                  </a:lnTo>
                  <a:cubicBezTo>
                    <a:pt x="4691" y="1084"/>
                    <a:pt x="4513" y="905"/>
                    <a:pt x="4513" y="679"/>
                  </a:cubicBezTo>
                  <a:cubicBezTo>
                    <a:pt x="4513" y="453"/>
                    <a:pt x="4691" y="274"/>
                    <a:pt x="4906" y="274"/>
                  </a:cubicBezTo>
                  <a:close/>
                  <a:moveTo>
                    <a:pt x="5965" y="1405"/>
                  </a:moveTo>
                  <a:lnTo>
                    <a:pt x="5965" y="1965"/>
                  </a:lnTo>
                  <a:lnTo>
                    <a:pt x="5572" y="1965"/>
                  </a:lnTo>
                  <a:lnTo>
                    <a:pt x="5572" y="1405"/>
                  </a:lnTo>
                  <a:close/>
                  <a:moveTo>
                    <a:pt x="5790" y="2285"/>
                  </a:moveTo>
                  <a:cubicBezTo>
                    <a:pt x="7012" y="2285"/>
                    <a:pt x="8209" y="2830"/>
                    <a:pt x="9037" y="3834"/>
                  </a:cubicBezTo>
                  <a:cubicBezTo>
                    <a:pt x="10513" y="5632"/>
                    <a:pt x="10228" y="8287"/>
                    <a:pt x="8430" y="9763"/>
                  </a:cubicBezTo>
                  <a:cubicBezTo>
                    <a:pt x="7647" y="10392"/>
                    <a:pt x="6705" y="10700"/>
                    <a:pt x="5771" y="10700"/>
                  </a:cubicBezTo>
                  <a:cubicBezTo>
                    <a:pt x="4545" y="10700"/>
                    <a:pt x="3331" y="10171"/>
                    <a:pt x="2500" y="9144"/>
                  </a:cubicBezTo>
                  <a:cubicBezTo>
                    <a:pt x="405" y="6573"/>
                    <a:pt x="2000" y="2715"/>
                    <a:pt x="5239" y="2322"/>
                  </a:cubicBezTo>
                  <a:cubicBezTo>
                    <a:pt x="5422" y="2297"/>
                    <a:pt x="5606" y="2285"/>
                    <a:pt x="5790" y="2285"/>
                  </a:cubicBezTo>
                  <a:close/>
                  <a:moveTo>
                    <a:pt x="4917" y="0"/>
                  </a:moveTo>
                  <a:cubicBezTo>
                    <a:pt x="4513" y="0"/>
                    <a:pt x="4203" y="322"/>
                    <a:pt x="4203" y="715"/>
                  </a:cubicBezTo>
                  <a:cubicBezTo>
                    <a:pt x="4203" y="1108"/>
                    <a:pt x="4525" y="1429"/>
                    <a:pt x="4917" y="1429"/>
                  </a:cubicBezTo>
                  <a:lnTo>
                    <a:pt x="5251" y="1429"/>
                  </a:lnTo>
                  <a:lnTo>
                    <a:pt x="5251" y="1989"/>
                  </a:lnTo>
                  <a:cubicBezTo>
                    <a:pt x="1727" y="2393"/>
                    <a:pt x="0" y="6573"/>
                    <a:pt x="2262" y="9359"/>
                  </a:cubicBezTo>
                  <a:cubicBezTo>
                    <a:pt x="3161" y="10454"/>
                    <a:pt x="4471" y="11023"/>
                    <a:pt x="5790" y="11023"/>
                  </a:cubicBezTo>
                  <a:cubicBezTo>
                    <a:pt x="6795" y="11023"/>
                    <a:pt x="7805" y="10693"/>
                    <a:pt x="8644" y="10013"/>
                  </a:cubicBezTo>
                  <a:cubicBezTo>
                    <a:pt x="10585" y="8430"/>
                    <a:pt x="10859" y="5561"/>
                    <a:pt x="9287" y="3632"/>
                  </a:cubicBezTo>
                  <a:cubicBezTo>
                    <a:pt x="8513" y="2679"/>
                    <a:pt x="7430" y="2120"/>
                    <a:pt x="6299" y="1989"/>
                  </a:cubicBezTo>
                  <a:lnTo>
                    <a:pt x="6299" y="1429"/>
                  </a:lnTo>
                  <a:lnTo>
                    <a:pt x="6644" y="1429"/>
                  </a:lnTo>
                  <a:cubicBezTo>
                    <a:pt x="7037" y="1429"/>
                    <a:pt x="7358" y="1096"/>
                    <a:pt x="7358" y="715"/>
                  </a:cubicBezTo>
                  <a:cubicBezTo>
                    <a:pt x="7358" y="310"/>
                    <a:pt x="7025" y="0"/>
                    <a:pt x="6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57"/>
            <p:cNvSpPr/>
            <p:nvPr/>
          </p:nvSpPr>
          <p:spPr>
            <a:xfrm>
              <a:off x="4939321" y="4009630"/>
              <a:ext cx="145929" cy="123618"/>
            </a:xfrm>
            <a:custGeom>
              <a:rect b="b" l="l" r="r" t="t"/>
              <a:pathLst>
                <a:path extrusionOk="0" h="3884" w="4585">
                  <a:moveTo>
                    <a:pt x="203" y="1"/>
                  </a:moveTo>
                  <a:cubicBezTo>
                    <a:pt x="119" y="1"/>
                    <a:pt x="48" y="72"/>
                    <a:pt x="48" y="155"/>
                  </a:cubicBezTo>
                  <a:cubicBezTo>
                    <a:pt x="48" y="203"/>
                    <a:pt x="0" y="965"/>
                    <a:pt x="429" y="1810"/>
                  </a:cubicBezTo>
                  <a:cubicBezTo>
                    <a:pt x="691" y="2334"/>
                    <a:pt x="1072" y="2799"/>
                    <a:pt x="1548" y="3156"/>
                  </a:cubicBezTo>
                  <a:cubicBezTo>
                    <a:pt x="2212" y="3644"/>
                    <a:pt x="2997" y="3883"/>
                    <a:pt x="3771" y="3883"/>
                  </a:cubicBezTo>
                  <a:cubicBezTo>
                    <a:pt x="3996" y="3883"/>
                    <a:pt x="4221" y="3863"/>
                    <a:pt x="4441" y="3823"/>
                  </a:cubicBezTo>
                  <a:cubicBezTo>
                    <a:pt x="4525" y="3811"/>
                    <a:pt x="4584" y="3715"/>
                    <a:pt x="4572" y="3632"/>
                  </a:cubicBezTo>
                  <a:cubicBezTo>
                    <a:pt x="4540" y="3545"/>
                    <a:pt x="4477" y="3488"/>
                    <a:pt x="4394" y="3488"/>
                  </a:cubicBezTo>
                  <a:cubicBezTo>
                    <a:pt x="4386" y="3488"/>
                    <a:pt x="4378" y="3488"/>
                    <a:pt x="4370" y="3489"/>
                  </a:cubicBezTo>
                  <a:cubicBezTo>
                    <a:pt x="4161" y="3528"/>
                    <a:pt x="3950" y="3547"/>
                    <a:pt x="3739" y="3547"/>
                  </a:cubicBezTo>
                  <a:cubicBezTo>
                    <a:pt x="3035" y="3547"/>
                    <a:pt x="2334" y="3331"/>
                    <a:pt x="1739" y="2882"/>
                  </a:cubicBezTo>
                  <a:cubicBezTo>
                    <a:pt x="286" y="1810"/>
                    <a:pt x="369" y="155"/>
                    <a:pt x="369" y="155"/>
                  </a:cubicBezTo>
                  <a:cubicBezTo>
                    <a:pt x="369" y="72"/>
                    <a:pt x="29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57"/>
            <p:cNvSpPr/>
            <p:nvPr/>
          </p:nvSpPr>
          <p:spPr>
            <a:xfrm>
              <a:off x="4942344" y="3897629"/>
              <a:ext cx="205033" cy="101816"/>
            </a:xfrm>
            <a:custGeom>
              <a:rect b="b" l="l" r="r" t="t"/>
              <a:pathLst>
                <a:path extrusionOk="0" h="3199" w="6442">
                  <a:moveTo>
                    <a:pt x="3666" y="0"/>
                  </a:moveTo>
                  <a:cubicBezTo>
                    <a:pt x="1972" y="0"/>
                    <a:pt x="363" y="1175"/>
                    <a:pt x="24" y="3008"/>
                  </a:cubicBezTo>
                  <a:cubicBezTo>
                    <a:pt x="0" y="3115"/>
                    <a:pt x="72" y="3198"/>
                    <a:pt x="179" y="3198"/>
                  </a:cubicBezTo>
                  <a:cubicBezTo>
                    <a:pt x="251" y="3198"/>
                    <a:pt x="322" y="3139"/>
                    <a:pt x="334" y="3067"/>
                  </a:cubicBezTo>
                  <a:cubicBezTo>
                    <a:pt x="656" y="1384"/>
                    <a:pt x="2127" y="318"/>
                    <a:pt x="3670" y="318"/>
                  </a:cubicBezTo>
                  <a:cubicBezTo>
                    <a:pt x="4353" y="318"/>
                    <a:pt x="5050" y="527"/>
                    <a:pt x="5668" y="984"/>
                  </a:cubicBezTo>
                  <a:cubicBezTo>
                    <a:pt x="5846" y="1115"/>
                    <a:pt x="5989" y="1257"/>
                    <a:pt x="6144" y="1412"/>
                  </a:cubicBezTo>
                  <a:cubicBezTo>
                    <a:pt x="6180" y="1448"/>
                    <a:pt x="6228" y="1471"/>
                    <a:pt x="6274" y="1471"/>
                  </a:cubicBezTo>
                  <a:cubicBezTo>
                    <a:pt x="6305" y="1471"/>
                    <a:pt x="6334" y="1460"/>
                    <a:pt x="6358" y="1436"/>
                  </a:cubicBezTo>
                  <a:cubicBezTo>
                    <a:pt x="6430" y="1377"/>
                    <a:pt x="6442" y="1269"/>
                    <a:pt x="6382" y="1210"/>
                  </a:cubicBezTo>
                  <a:cubicBezTo>
                    <a:pt x="6216" y="1031"/>
                    <a:pt x="6049" y="876"/>
                    <a:pt x="5858" y="734"/>
                  </a:cubicBezTo>
                  <a:cubicBezTo>
                    <a:pt x="5179" y="230"/>
                    <a:pt x="4414" y="0"/>
                    <a:pt x="3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57"/>
            <p:cNvSpPr/>
            <p:nvPr/>
          </p:nvSpPr>
          <p:spPr>
            <a:xfrm>
              <a:off x="5092729" y="3950240"/>
              <a:ext cx="84597" cy="175465"/>
            </a:xfrm>
            <a:custGeom>
              <a:rect b="b" l="l" r="r" t="t"/>
              <a:pathLst>
                <a:path extrusionOk="0" h="5513" w="2658">
                  <a:moveTo>
                    <a:pt x="1939" y="0"/>
                  </a:moveTo>
                  <a:cubicBezTo>
                    <a:pt x="1907" y="0"/>
                    <a:pt x="1875" y="11"/>
                    <a:pt x="1848" y="33"/>
                  </a:cubicBezTo>
                  <a:cubicBezTo>
                    <a:pt x="1776" y="81"/>
                    <a:pt x="1741" y="176"/>
                    <a:pt x="1800" y="259"/>
                  </a:cubicBezTo>
                  <a:cubicBezTo>
                    <a:pt x="2145" y="795"/>
                    <a:pt x="2324" y="1414"/>
                    <a:pt x="2324" y="2057"/>
                  </a:cubicBezTo>
                  <a:cubicBezTo>
                    <a:pt x="2324" y="3486"/>
                    <a:pt x="1431" y="4724"/>
                    <a:pt x="169" y="5200"/>
                  </a:cubicBezTo>
                  <a:cubicBezTo>
                    <a:pt x="1" y="5263"/>
                    <a:pt x="55" y="5512"/>
                    <a:pt x="218" y="5512"/>
                  </a:cubicBezTo>
                  <a:cubicBezTo>
                    <a:pt x="239" y="5512"/>
                    <a:pt x="263" y="5508"/>
                    <a:pt x="288" y="5498"/>
                  </a:cubicBezTo>
                  <a:cubicBezTo>
                    <a:pt x="1669" y="4962"/>
                    <a:pt x="2657" y="3605"/>
                    <a:pt x="2657" y="2045"/>
                  </a:cubicBezTo>
                  <a:cubicBezTo>
                    <a:pt x="2622" y="1343"/>
                    <a:pt x="2431" y="676"/>
                    <a:pt x="2074" y="81"/>
                  </a:cubicBezTo>
                  <a:cubicBezTo>
                    <a:pt x="2044" y="29"/>
                    <a:pt x="1992" y="0"/>
                    <a:pt x="19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57"/>
            <p:cNvSpPr/>
            <p:nvPr/>
          </p:nvSpPr>
          <p:spPr>
            <a:xfrm>
              <a:off x="5004886" y="3993717"/>
              <a:ext cx="81478" cy="55348"/>
            </a:xfrm>
            <a:custGeom>
              <a:rect b="b" l="l" r="r" t="t"/>
              <a:pathLst>
                <a:path extrusionOk="0" h="1739" w="2560">
                  <a:moveTo>
                    <a:pt x="1691" y="334"/>
                  </a:moveTo>
                  <a:cubicBezTo>
                    <a:pt x="1976" y="334"/>
                    <a:pt x="2143" y="655"/>
                    <a:pt x="1976" y="882"/>
                  </a:cubicBezTo>
                  <a:cubicBezTo>
                    <a:pt x="1913" y="974"/>
                    <a:pt x="1806" y="1024"/>
                    <a:pt x="1698" y="1024"/>
                  </a:cubicBezTo>
                  <a:cubicBezTo>
                    <a:pt x="1625" y="1024"/>
                    <a:pt x="1551" y="1001"/>
                    <a:pt x="1488" y="953"/>
                  </a:cubicBezTo>
                  <a:cubicBezTo>
                    <a:pt x="1214" y="763"/>
                    <a:pt x="1369" y="334"/>
                    <a:pt x="1691" y="334"/>
                  </a:cubicBezTo>
                  <a:close/>
                  <a:moveTo>
                    <a:pt x="1691" y="1"/>
                  </a:moveTo>
                  <a:cubicBezTo>
                    <a:pt x="1584" y="1"/>
                    <a:pt x="1334" y="36"/>
                    <a:pt x="1155" y="274"/>
                  </a:cubicBezTo>
                  <a:cubicBezTo>
                    <a:pt x="1024" y="453"/>
                    <a:pt x="988" y="655"/>
                    <a:pt x="1048" y="846"/>
                  </a:cubicBezTo>
                  <a:lnTo>
                    <a:pt x="131" y="1441"/>
                  </a:lnTo>
                  <a:cubicBezTo>
                    <a:pt x="0" y="1536"/>
                    <a:pt x="60" y="1739"/>
                    <a:pt x="214" y="1739"/>
                  </a:cubicBezTo>
                  <a:cubicBezTo>
                    <a:pt x="310" y="1739"/>
                    <a:pt x="262" y="1727"/>
                    <a:pt x="1214" y="1132"/>
                  </a:cubicBezTo>
                  <a:cubicBezTo>
                    <a:pt x="1346" y="1279"/>
                    <a:pt x="1520" y="1349"/>
                    <a:pt x="1692" y="1349"/>
                  </a:cubicBezTo>
                  <a:cubicBezTo>
                    <a:pt x="1896" y="1349"/>
                    <a:pt x="2098" y="1252"/>
                    <a:pt x="2226" y="1072"/>
                  </a:cubicBezTo>
                  <a:cubicBezTo>
                    <a:pt x="2560" y="632"/>
                    <a:pt x="2238" y="1"/>
                    <a:pt x="1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57"/>
            <p:cNvSpPr/>
            <p:nvPr/>
          </p:nvSpPr>
          <p:spPr>
            <a:xfrm>
              <a:off x="5053391" y="3915262"/>
              <a:ext cx="10630" cy="29982"/>
            </a:xfrm>
            <a:custGeom>
              <a:rect b="b" l="l" r="r" t="t"/>
              <a:pathLst>
                <a:path extrusionOk="0" h="942" w="334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775"/>
                  </a:lnTo>
                  <a:cubicBezTo>
                    <a:pt x="0" y="858"/>
                    <a:pt x="83" y="942"/>
                    <a:pt x="167" y="942"/>
                  </a:cubicBezTo>
                  <a:cubicBezTo>
                    <a:pt x="262" y="942"/>
                    <a:pt x="333" y="858"/>
                    <a:pt x="333" y="775"/>
                  </a:cubicBezTo>
                  <a:lnTo>
                    <a:pt x="333" y="168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57"/>
            <p:cNvSpPr/>
            <p:nvPr/>
          </p:nvSpPr>
          <p:spPr>
            <a:xfrm>
              <a:off x="5005236" y="3928216"/>
              <a:ext cx="21261" cy="26894"/>
            </a:xfrm>
            <a:custGeom>
              <a:rect b="b" l="l" r="r" t="t"/>
              <a:pathLst>
                <a:path extrusionOk="0" h="845" w="668">
                  <a:moveTo>
                    <a:pt x="183" y="1"/>
                  </a:moveTo>
                  <a:cubicBezTo>
                    <a:pt x="156" y="1"/>
                    <a:pt x="130" y="8"/>
                    <a:pt x="108" y="23"/>
                  </a:cubicBezTo>
                  <a:cubicBezTo>
                    <a:pt x="25" y="70"/>
                    <a:pt x="1" y="177"/>
                    <a:pt x="49" y="249"/>
                  </a:cubicBezTo>
                  <a:lnTo>
                    <a:pt x="346" y="773"/>
                  </a:lnTo>
                  <a:cubicBezTo>
                    <a:pt x="382" y="808"/>
                    <a:pt x="430" y="844"/>
                    <a:pt x="489" y="844"/>
                  </a:cubicBezTo>
                  <a:cubicBezTo>
                    <a:pt x="525" y="844"/>
                    <a:pt x="549" y="844"/>
                    <a:pt x="561" y="832"/>
                  </a:cubicBezTo>
                  <a:cubicBezTo>
                    <a:pt x="644" y="785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57"/>
            <p:cNvSpPr/>
            <p:nvPr/>
          </p:nvSpPr>
          <p:spPr>
            <a:xfrm>
              <a:off x="4970766" y="3962876"/>
              <a:ext cx="28454" cy="19510"/>
            </a:xfrm>
            <a:custGeom>
              <a:rect b="b" l="l" r="r" t="t"/>
              <a:pathLst>
                <a:path extrusionOk="0" h="613" w="894">
                  <a:moveTo>
                    <a:pt x="189" y="1"/>
                  </a:moveTo>
                  <a:cubicBezTo>
                    <a:pt x="130" y="1"/>
                    <a:pt x="69" y="27"/>
                    <a:pt x="36" y="77"/>
                  </a:cubicBezTo>
                  <a:cubicBezTo>
                    <a:pt x="0" y="160"/>
                    <a:pt x="24" y="255"/>
                    <a:pt x="96" y="303"/>
                  </a:cubicBezTo>
                  <a:lnTo>
                    <a:pt x="620" y="600"/>
                  </a:lnTo>
                  <a:cubicBezTo>
                    <a:pt x="655" y="612"/>
                    <a:pt x="679" y="612"/>
                    <a:pt x="691" y="612"/>
                  </a:cubicBezTo>
                  <a:cubicBezTo>
                    <a:pt x="751" y="612"/>
                    <a:pt x="798" y="589"/>
                    <a:pt x="834" y="541"/>
                  </a:cubicBezTo>
                  <a:cubicBezTo>
                    <a:pt x="893" y="470"/>
                    <a:pt x="858" y="362"/>
                    <a:pt x="786" y="315"/>
                  </a:cubicBezTo>
                  <a:lnTo>
                    <a:pt x="262" y="17"/>
                  </a:lnTo>
                  <a:cubicBezTo>
                    <a:pt x="240" y="6"/>
                    <a:pt x="215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57"/>
            <p:cNvSpPr/>
            <p:nvPr/>
          </p:nvSpPr>
          <p:spPr>
            <a:xfrm>
              <a:off x="4958258" y="4010012"/>
              <a:ext cx="29982" cy="10248"/>
            </a:xfrm>
            <a:custGeom>
              <a:rect b="b" l="l" r="r" t="t"/>
              <a:pathLst>
                <a:path extrusionOk="0" h="322" w="942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57"/>
            <p:cNvSpPr/>
            <p:nvPr/>
          </p:nvSpPr>
          <p:spPr>
            <a:xfrm>
              <a:off x="4969239" y="4047601"/>
              <a:ext cx="30363" cy="20051"/>
            </a:xfrm>
            <a:custGeom>
              <a:rect b="b" l="l" r="r" t="t"/>
              <a:pathLst>
                <a:path extrusionOk="0" h="630" w="954">
                  <a:moveTo>
                    <a:pt x="754" y="0"/>
                  </a:moveTo>
                  <a:cubicBezTo>
                    <a:pt x="728" y="0"/>
                    <a:pt x="702" y="7"/>
                    <a:pt x="679" y="22"/>
                  </a:cubicBezTo>
                  <a:lnTo>
                    <a:pt x="156" y="320"/>
                  </a:lnTo>
                  <a:cubicBezTo>
                    <a:pt x="1" y="415"/>
                    <a:pt x="60" y="629"/>
                    <a:pt x="239" y="629"/>
                  </a:cubicBezTo>
                  <a:cubicBezTo>
                    <a:pt x="310" y="629"/>
                    <a:pt x="310" y="605"/>
                    <a:pt x="846" y="308"/>
                  </a:cubicBezTo>
                  <a:cubicBezTo>
                    <a:pt x="918" y="260"/>
                    <a:pt x="953" y="153"/>
                    <a:pt x="906" y="82"/>
                  </a:cubicBezTo>
                  <a:cubicBezTo>
                    <a:pt x="873" y="33"/>
                    <a:pt x="812" y="0"/>
                    <a:pt x="7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57"/>
            <p:cNvSpPr/>
            <p:nvPr/>
          </p:nvSpPr>
          <p:spPr>
            <a:xfrm>
              <a:off x="5005236" y="4075641"/>
              <a:ext cx="21261" cy="26862"/>
            </a:xfrm>
            <a:custGeom>
              <a:rect b="b" l="l" r="r" t="t"/>
              <a:pathLst>
                <a:path extrusionOk="0" h="844" w="668">
                  <a:moveTo>
                    <a:pt x="491" y="0"/>
                  </a:moveTo>
                  <a:cubicBezTo>
                    <a:pt x="440" y="0"/>
                    <a:pt x="391" y="33"/>
                    <a:pt x="358" y="82"/>
                  </a:cubicBezTo>
                  <a:lnTo>
                    <a:pt x="60" y="606"/>
                  </a:lnTo>
                  <a:cubicBezTo>
                    <a:pt x="1" y="701"/>
                    <a:pt x="72" y="844"/>
                    <a:pt x="191" y="844"/>
                  </a:cubicBezTo>
                  <a:cubicBezTo>
                    <a:pt x="251" y="844"/>
                    <a:pt x="299" y="808"/>
                    <a:pt x="322" y="760"/>
                  </a:cubicBezTo>
                  <a:lnTo>
                    <a:pt x="620" y="248"/>
                  </a:lnTo>
                  <a:cubicBezTo>
                    <a:pt x="668" y="165"/>
                    <a:pt x="644" y="70"/>
                    <a:pt x="561" y="22"/>
                  </a:cubicBezTo>
                  <a:cubicBezTo>
                    <a:pt x="538" y="7"/>
                    <a:pt x="514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57"/>
            <p:cNvSpPr/>
            <p:nvPr/>
          </p:nvSpPr>
          <p:spPr>
            <a:xfrm>
              <a:off x="5053391" y="4085794"/>
              <a:ext cx="10630" cy="29982"/>
            </a:xfrm>
            <a:custGeom>
              <a:rect b="b" l="l" r="r" t="t"/>
              <a:pathLst>
                <a:path extrusionOk="0" h="942" w="334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775"/>
                  </a:lnTo>
                  <a:cubicBezTo>
                    <a:pt x="0" y="858"/>
                    <a:pt x="83" y="941"/>
                    <a:pt x="167" y="941"/>
                  </a:cubicBezTo>
                  <a:cubicBezTo>
                    <a:pt x="250" y="941"/>
                    <a:pt x="333" y="858"/>
                    <a:pt x="333" y="775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57"/>
            <p:cNvSpPr/>
            <p:nvPr/>
          </p:nvSpPr>
          <p:spPr>
            <a:xfrm>
              <a:off x="5090501" y="4075641"/>
              <a:ext cx="21261" cy="26894"/>
            </a:xfrm>
            <a:custGeom>
              <a:rect b="b" l="l" r="r" t="t"/>
              <a:pathLst>
                <a:path extrusionOk="0" h="845" w="668">
                  <a:moveTo>
                    <a:pt x="182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25" y="70"/>
                    <a:pt x="1" y="165"/>
                    <a:pt x="48" y="248"/>
                  </a:cubicBezTo>
                  <a:lnTo>
                    <a:pt x="346" y="760"/>
                  </a:lnTo>
                  <a:cubicBezTo>
                    <a:pt x="370" y="815"/>
                    <a:pt x="424" y="844"/>
                    <a:pt x="479" y="844"/>
                  </a:cubicBezTo>
                  <a:cubicBezTo>
                    <a:pt x="507" y="844"/>
                    <a:pt x="536" y="836"/>
                    <a:pt x="560" y="820"/>
                  </a:cubicBezTo>
                  <a:cubicBezTo>
                    <a:pt x="644" y="784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0"/>
                    <a:pt x="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57"/>
            <p:cNvSpPr/>
            <p:nvPr/>
          </p:nvSpPr>
          <p:spPr>
            <a:xfrm>
              <a:off x="5117809" y="4048142"/>
              <a:ext cx="28454" cy="19510"/>
            </a:xfrm>
            <a:custGeom>
              <a:rect b="b" l="l" r="r" t="t"/>
              <a:pathLst>
                <a:path extrusionOk="0" h="613" w="894">
                  <a:moveTo>
                    <a:pt x="195" y="1"/>
                  </a:moveTo>
                  <a:cubicBezTo>
                    <a:pt x="136" y="1"/>
                    <a:pt x="81" y="27"/>
                    <a:pt x="48" y="77"/>
                  </a:cubicBezTo>
                  <a:cubicBezTo>
                    <a:pt x="0" y="160"/>
                    <a:pt x="36" y="243"/>
                    <a:pt x="107" y="291"/>
                  </a:cubicBezTo>
                  <a:cubicBezTo>
                    <a:pt x="643" y="588"/>
                    <a:pt x="631" y="612"/>
                    <a:pt x="714" y="612"/>
                  </a:cubicBezTo>
                  <a:cubicBezTo>
                    <a:pt x="774" y="612"/>
                    <a:pt x="822" y="588"/>
                    <a:pt x="845" y="541"/>
                  </a:cubicBezTo>
                  <a:cubicBezTo>
                    <a:pt x="893" y="469"/>
                    <a:pt x="869" y="362"/>
                    <a:pt x="786" y="315"/>
                  </a:cubicBezTo>
                  <a:lnTo>
                    <a:pt x="274" y="17"/>
                  </a:lnTo>
                  <a:cubicBezTo>
                    <a:pt x="248" y="6"/>
                    <a:pt x="221" y="1"/>
                    <a:pt x="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57"/>
            <p:cNvSpPr/>
            <p:nvPr/>
          </p:nvSpPr>
          <p:spPr>
            <a:xfrm>
              <a:off x="5128790" y="4010012"/>
              <a:ext cx="29950" cy="10248"/>
            </a:xfrm>
            <a:custGeom>
              <a:rect b="b" l="l" r="r" t="t"/>
              <a:pathLst>
                <a:path extrusionOk="0" h="322" w="941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57"/>
            <p:cNvSpPr/>
            <p:nvPr/>
          </p:nvSpPr>
          <p:spPr>
            <a:xfrm>
              <a:off x="5117809" y="3962717"/>
              <a:ext cx="28454" cy="19669"/>
            </a:xfrm>
            <a:custGeom>
              <a:rect b="b" l="l" r="r" t="t"/>
              <a:pathLst>
                <a:path extrusionOk="0" h="618" w="894">
                  <a:moveTo>
                    <a:pt x="706" y="0"/>
                  </a:moveTo>
                  <a:cubicBezTo>
                    <a:pt x="679" y="0"/>
                    <a:pt x="654" y="7"/>
                    <a:pt x="631" y="22"/>
                  </a:cubicBezTo>
                  <a:lnTo>
                    <a:pt x="107" y="320"/>
                  </a:lnTo>
                  <a:cubicBezTo>
                    <a:pt x="36" y="367"/>
                    <a:pt x="0" y="475"/>
                    <a:pt x="48" y="546"/>
                  </a:cubicBezTo>
                  <a:cubicBezTo>
                    <a:pt x="83" y="594"/>
                    <a:pt x="143" y="617"/>
                    <a:pt x="202" y="617"/>
                  </a:cubicBezTo>
                  <a:cubicBezTo>
                    <a:pt x="226" y="617"/>
                    <a:pt x="262" y="617"/>
                    <a:pt x="274" y="605"/>
                  </a:cubicBezTo>
                  <a:lnTo>
                    <a:pt x="798" y="308"/>
                  </a:lnTo>
                  <a:cubicBezTo>
                    <a:pt x="869" y="260"/>
                    <a:pt x="893" y="165"/>
                    <a:pt x="857" y="82"/>
                  </a:cubicBezTo>
                  <a:cubicBezTo>
                    <a:pt x="825" y="33"/>
                    <a:pt x="764" y="0"/>
                    <a:pt x="7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57"/>
            <p:cNvSpPr/>
            <p:nvPr/>
          </p:nvSpPr>
          <p:spPr>
            <a:xfrm>
              <a:off x="5090501" y="3928152"/>
              <a:ext cx="20879" cy="26958"/>
            </a:xfrm>
            <a:custGeom>
              <a:rect b="b" l="l" r="r" t="t"/>
              <a:pathLst>
                <a:path extrusionOk="0" h="847" w="656">
                  <a:moveTo>
                    <a:pt x="475" y="0"/>
                  </a:moveTo>
                  <a:cubicBezTo>
                    <a:pt x="424" y="0"/>
                    <a:pt x="370" y="29"/>
                    <a:pt x="346" y="84"/>
                  </a:cubicBezTo>
                  <a:lnTo>
                    <a:pt x="48" y="608"/>
                  </a:lnTo>
                  <a:cubicBezTo>
                    <a:pt x="1" y="679"/>
                    <a:pt x="25" y="787"/>
                    <a:pt x="108" y="834"/>
                  </a:cubicBezTo>
                  <a:cubicBezTo>
                    <a:pt x="132" y="846"/>
                    <a:pt x="168" y="846"/>
                    <a:pt x="179" y="846"/>
                  </a:cubicBezTo>
                  <a:cubicBezTo>
                    <a:pt x="239" y="846"/>
                    <a:pt x="287" y="810"/>
                    <a:pt x="310" y="775"/>
                  </a:cubicBezTo>
                  <a:lnTo>
                    <a:pt x="608" y="251"/>
                  </a:lnTo>
                  <a:cubicBezTo>
                    <a:pt x="656" y="179"/>
                    <a:pt x="620" y="72"/>
                    <a:pt x="549" y="25"/>
                  </a:cubicBezTo>
                  <a:cubicBezTo>
                    <a:pt x="528" y="8"/>
                    <a:pt x="502" y="0"/>
                    <a:pt x="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5" name="Google Shape;1915;p57"/>
          <p:cNvGrpSpPr/>
          <p:nvPr/>
        </p:nvGrpSpPr>
        <p:grpSpPr>
          <a:xfrm>
            <a:off x="893420" y="1346465"/>
            <a:ext cx="387104" cy="477443"/>
            <a:chOff x="1333682" y="3344330"/>
            <a:chExt cx="271214" cy="383088"/>
          </a:xfrm>
        </p:grpSpPr>
        <p:sp>
          <p:nvSpPr>
            <p:cNvPr id="1916" name="Google Shape;1916;p57"/>
            <p:cNvSpPr/>
            <p:nvPr/>
          </p:nvSpPr>
          <p:spPr>
            <a:xfrm>
              <a:off x="1334065" y="3377332"/>
              <a:ext cx="270831" cy="350086"/>
            </a:xfrm>
            <a:custGeom>
              <a:rect b="b" l="l" r="r" t="t"/>
              <a:pathLst>
                <a:path extrusionOk="0" h="10990" w="8502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57"/>
            <p:cNvSpPr/>
            <p:nvPr/>
          </p:nvSpPr>
          <p:spPr>
            <a:xfrm>
              <a:off x="1333682" y="3344330"/>
              <a:ext cx="189697" cy="292461"/>
            </a:xfrm>
            <a:custGeom>
              <a:rect b="b" l="l" r="r" t="t"/>
              <a:pathLst>
                <a:path extrusionOk="0" h="9181" w="5955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57"/>
            <p:cNvSpPr/>
            <p:nvPr/>
          </p:nvSpPr>
          <p:spPr>
            <a:xfrm>
              <a:off x="1444060" y="3469488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57"/>
            <p:cNvSpPr/>
            <p:nvPr/>
          </p:nvSpPr>
          <p:spPr>
            <a:xfrm>
              <a:off x="1444060" y="3493762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57"/>
            <p:cNvSpPr/>
            <p:nvPr/>
          </p:nvSpPr>
          <p:spPr>
            <a:xfrm>
              <a:off x="1444060" y="3541927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57"/>
            <p:cNvSpPr/>
            <p:nvPr/>
          </p:nvSpPr>
          <p:spPr>
            <a:xfrm>
              <a:off x="1444060" y="3565818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57"/>
            <p:cNvSpPr/>
            <p:nvPr/>
          </p:nvSpPr>
          <p:spPr>
            <a:xfrm>
              <a:off x="1444060" y="3614747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57"/>
            <p:cNvSpPr/>
            <p:nvPr/>
          </p:nvSpPr>
          <p:spPr>
            <a:xfrm>
              <a:off x="1444060" y="3638256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57"/>
            <p:cNvSpPr/>
            <p:nvPr/>
          </p:nvSpPr>
          <p:spPr>
            <a:xfrm>
              <a:off x="1371622" y="3459454"/>
              <a:ext cx="70208" cy="57084"/>
            </a:xfrm>
            <a:custGeom>
              <a:rect b="b" l="l" r="r" t="t"/>
              <a:pathLst>
                <a:path extrusionOk="0" h="1792" w="2204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57"/>
            <p:cNvSpPr/>
            <p:nvPr/>
          </p:nvSpPr>
          <p:spPr>
            <a:xfrm>
              <a:off x="1371622" y="3532434"/>
              <a:ext cx="70208" cy="56543"/>
            </a:xfrm>
            <a:custGeom>
              <a:rect b="b" l="l" r="r" t="t"/>
              <a:pathLst>
                <a:path extrusionOk="0" h="1775" w="2204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57"/>
            <p:cNvSpPr/>
            <p:nvPr/>
          </p:nvSpPr>
          <p:spPr>
            <a:xfrm>
              <a:off x="1371622" y="3605254"/>
              <a:ext cx="70208" cy="55810"/>
            </a:xfrm>
            <a:custGeom>
              <a:rect b="b" l="l" r="r" t="t"/>
              <a:pathLst>
                <a:path extrusionOk="0" h="1752" w="2204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7" name="Google Shape;1927;p57"/>
          <p:cNvGrpSpPr/>
          <p:nvPr/>
        </p:nvGrpSpPr>
        <p:grpSpPr>
          <a:xfrm>
            <a:off x="887245" y="2028079"/>
            <a:ext cx="418841" cy="477468"/>
            <a:chOff x="5908355" y="2715968"/>
            <a:chExt cx="426431" cy="476753"/>
          </a:xfrm>
        </p:grpSpPr>
        <p:sp>
          <p:nvSpPr>
            <p:cNvPr id="1928" name="Google Shape;1928;p57"/>
            <p:cNvSpPr/>
            <p:nvPr/>
          </p:nvSpPr>
          <p:spPr>
            <a:xfrm>
              <a:off x="6232092" y="2926043"/>
              <a:ext cx="20770" cy="18718"/>
            </a:xfrm>
            <a:custGeom>
              <a:rect b="b" l="l" r="r" t="t"/>
              <a:pathLst>
                <a:path extrusionOk="0" h="875" w="971">
                  <a:moveTo>
                    <a:pt x="538" y="1"/>
                  </a:moveTo>
                  <a:cubicBezTo>
                    <a:pt x="259" y="1"/>
                    <a:pt x="0" y="284"/>
                    <a:pt x="134" y="606"/>
                  </a:cubicBezTo>
                  <a:cubicBezTo>
                    <a:pt x="211" y="790"/>
                    <a:pt x="371" y="875"/>
                    <a:pt x="530" y="875"/>
                  </a:cubicBezTo>
                  <a:cubicBezTo>
                    <a:pt x="750" y="875"/>
                    <a:pt x="970" y="715"/>
                    <a:pt x="970" y="439"/>
                  </a:cubicBezTo>
                  <a:cubicBezTo>
                    <a:pt x="970" y="324"/>
                    <a:pt x="925" y="212"/>
                    <a:pt x="841" y="132"/>
                  </a:cubicBezTo>
                  <a:cubicBezTo>
                    <a:pt x="750" y="40"/>
                    <a:pt x="643" y="1"/>
                    <a:pt x="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57"/>
            <p:cNvSpPr/>
            <p:nvPr/>
          </p:nvSpPr>
          <p:spPr>
            <a:xfrm>
              <a:off x="6041529" y="3004617"/>
              <a:ext cx="81881" cy="18654"/>
            </a:xfrm>
            <a:custGeom>
              <a:rect b="b" l="l" r="r" t="t"/>
              <a:pathLst>
                <a:path extrusionOk="0" h="872" w="3828">
                  <a:moveTo>
                    <a:pt x="432" y="1"/>
                  </a:moveTo>
                  <a:cubicBezTo>
                    <a:pt x="192" y="1"/>
                    <a:pt x="1" y="196"/>
                    <a:pt x="1" y="436"/>
                  </a:cubicBezTo>
                  <a:cubicBezTo>
                    <a:pt x="1" y="676"/>
                    <a:pt x="192" y="871"/>
                    <a:pt x="432" y="871"/>
                  </a:cubicBezTo>
                  <a:lnTo>
                    <a:pt x="3392" y="871"/>
                  </a:lnTo>
                  <a:cubicBezTo>
                    <a:pt x="3632" y="871"/>
                    <a:pt x="3827" y="676"/>
                    <a:pt x="3827" y="436"/>
                  </a:cubicBezTo>
                  <a:cubicBezTo>
                    <a:pt x="3827" y="196"/>
                    <a:pt x="3632" y="1"/>
                    <a:pt x="3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57"/>
            <p:cNvSpPr/>
            <p:nvPr/>
          </p:nvSpPr>
          <p:spPr>
            <a:xfrm>
              <a:off x="6102619" y="2931947"/>
              <a:ext cx="20791" cy="18697"/>
            </a:xfrm>
            <a:custGeom>
              <a:rect b="b" l="l" r="r" t="t"/>
              <a:pathLst>
                <a:path extrusionOk="0" h="874" w="972">
                  <a:moveTo>
                    <a:pt x="539" y="0"/>
                  </a:moveTo>
                  <a:cubicBezTo>
                    <a:pt x="259" y="0"/>
                    <a:pt x="0" y="285"/>
                    <a:pt x="132" y="605"/>
                  </a:cubicBezTo>
                  <a:cubicBezTo>
                    <a:pt x="210" y="790"/>
                    <a:pt x="371" y="874"/>
                    <a:pt x="531" y="874"/>
                  </a:cubicBezTo>
                  <a:cubicBezTo>
                    <a:pt x="752" y="874"/>
                    <a:pt x="971" y="714"/>
                    <a:pt x="971" y="438"/>
                  </a:cubicBezTo>
                  <a:cubicBezTo>
                    <a:pt x="971" y="323"/>
                    <a:pt x="923" y="211"/>
                    <a:pt x="843" y="131"/>
                  </a:cubicBezTo>
                  <a:cubicBezTo>
                    <a:pt x="751" y="40"/>
                    <a:pt x="644" y="0"/>
                    <a:pt x="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57"/>
            <p:cNvSpPr/>
            <p:nvPr/>
          </p:nvSpPr>
          <p:spPr>
            <a:xfrm>
              <a:off x="5963541" y="2931990"/>
              <a:ext cx="116148" cy="18654"/>
            </a:xfrm>
            <a:custGeom>
              <a:rect b="b" l="l" r="r" t="t"/>
              <a:pathLst>
                <a:path extrusionOk="0" h="872" w="5430">
                  <a:moveTo>
                    <a:pt x="436" y="1"/>
                  </a:moveTo>
                  <a:cubicBezTo>
                    <a:pt x="192" y="1"/>
                    <a:pt x="1" y="196"/>
                    <a:pt x="1" y="436"/>
                  </a:cubicBezTo>
                  <a:cubicBezTo>
                    <a:pt x="1" y="676"/>
                    <a:pt x="192" y="871"/>
                    <a:pt x="436" y="871"/>
                  </a:cubicBezTo>
                  <a:lnTo>
                    <a:pt x="4994" y="871"/>
                  </a:lnTo>
                  <a:cubicBezTo>
                    <a:pt x="5234" y="871"/>
                    <a:pt x="5429" y="676"/>
                    <a:pt x="5429" y="436"/>
                  </a:cubicBezTo>
                  <a:cubicBezTo>
                    <a:pt x="5429" y="196"/>
                    <a:pt x="5234" y="1"/>
                    <a:pt x="4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57"/>
            <p:cNvSpPr/>
            <p:nvPr/>
          </p:nvSpPr>
          <p:spPr>
            <a:xfrm>
              <a:off x="5963541" y="2883579"/>
              <a:ext cx="234114" cy="18633"/>
            </a:xfrm>
            <a:custGeom>
              <a:rect b="b" l="l" r="r" t="t"/>
              <a:pathLst>
                <a:path extrusionOk="0" h="871" w="10945">
                  <a:moveTo>
                    <a:pt x="436" y="0"/>
                  </a:moveTo>
                  <a:cubicBezTo>
                    <a:pt x="192" y="0"/>
                    <a:pt x="1" y="195"/>
                    <a:pt x="1" y="435"/>
                  </a:cubicBezTo>
                  <a:cubicBezTo>
                    <a:pt x="1" y="676"/>
                    <a:pt x="192" y="871"/>
                    <a:pt x="436" y="871"/>
                  </a:cubicBezTo>
                  <a:lnTo>
                    <a:pt x="10510" y="871"/>
                  </a:lnTo>
                  <a:cubicBezTo>
                    <a:pt x="10750" y="871"/>
                    <a:pt x="10945" y="676"/>
                    <a:pt x="10945" y="435"/>
                  </a:cubicBezTo>
                  <a:cubicBezTo>
                    <a:pt x="10945" y="195"/>
                    <a:pt x="10750" y="0"/>
                    <a:pt x="10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57"/>
            <p:cNvSpPr/>
            <p:nvPr/>
          </p:nvSpPr>
          <p:spPr>
            <a:xfrm>
              <a:off x="5963541" y="2835146"/>
              <a:ext cx="234114" cy="18654"/>
            </a:xfrm>
            <a:custGeom>
              <a:rect b="b" l="l" r="r" t="t"/>
              <a:pathLst>
                <a:path extrusionOk="0" h="872" w="10945">
                  <a:moveTo>
                    <a:pt x="436" y="1"/>
                  </a:moveTo>
                  <a:cubicBezTo>
                    <a:pt x="192" y="1"/>
                    <a:pt x="1" y="196"/>
                    <a:pt x="1" y="436"/>
                  </a:cubicBezTo>
                  <a:cubicBezTo>
                    <a:pt x="1" y="676"/>
                    <a:pt x="192" y="871"/>
                    <a:pt x="436" y="871"/>
                  </a:cubicBezTo>
                  <a:lnTo>
                    <a:pt x="10513" y="871"/>
                  </a:lnTo>
                  <a:cubicBezTo>
                    <a:pt x="10753" y="871"/>
                    <a:pt x="10945" y="676"/>
                    <a:pt x="10945" y="436"/>
                  </a:cubicBezTo>
                  <a:cubicBezTo>
                    <a:pt x="10945" y="196"/>
                    <a:pt x="10753" y="1"/>
                    <a:pt x="10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57"/>
            <p:cNvSpPr/>
            <p:nvPr/>
          </p:nvSpPr>
          <p:spPr>
            <a:xfrm>
              <a:off x="5963541" y="2786735"/>
              <a:ext cx="234114" cy="18654"/>
            </a:xfrm>
            <a:custGeom>
              <a:rect b="b" l="l" r="r" t="t"/>
              <a:pathLst>
                <a:path extrusionOk="0" h="872" w="10945">
                  <a:moveTo>
                    <a:pt x="436" y="1"/>
                  </a:moveTo>
                  <a:cubicBezTo>
                    <a:pt x="192" y="1"/>
                    <a:pt x="1" y="196"/>
                    <a:pt x="1" y="436"/>
                  </a:cubicBezTo>
                  <a:cubicBezTo>
                    <a:pt x="1" y="676"/>
                    <a:pt x="192" y="871"/>
                    <a:pt x="436" y="871"/>
                  </a:cubicBezTo>
                  <a:lnTo>
                    <a:pt x="10510" y="871"/>
                  </a:lnTo>
                  <a:cubicBezTo>
                    <a:pt x="10750" y="871"/>
                    <a:pt x="10945" y="676"/>
                    <a:pt x="10945" y="436"/>
                  </a:cubicBezTo>
                  <a:cubicBezTo>
                    <a:pt x="10945" y="196"/>
                    <a:pt x="10750" y="1"/>
                    <a:pt x="105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57"/>
            <p:cNvSpPr/>
            <p:nvPr/>
          </p:nvSpPr>
          <p:spPr>
            <a:xfrm>
              <a:off x="5908355" y="2715968"/>
              <a:ext cx="426431" cy="476753"/>
            </a:xfrm>
            <a:custGeom>
              <a:rect b="b" l="l" r="r" t="t"/>
              <a:pathLst>
                <a:path extrusionOk="0" h="22286" w="19936">
                  <a:moveTo>
                    <a:pt x="14618" y="16801"/>
                  </a:moveTo>
                  <a:lnTo>
                    <a:pt x="12971" y="18448"/>
                  </a:lnTo>
                  <a:lnTo>
                    <a:pt x="12971" y="16969"/>
                  </a:lnTo>
                  <a:cubicBezTo>
                    <a:pt x="12971" y="16878"/>
                    <a:pt x="13048" y="16801"/>
                    <a:pt x="13138" y="16801"/>
                  </a:cubicBezTo>
                  <a:close/>
                  <a:moveTo>
                    <a:pt x="14799" y="871"/>
                  </a:moveTo>
                  <a:cubicBezTo>
                    <a:pt x="15040" y="871"/>
                    <a:pt x="15235" y="1066"/>
                    <a:pt x="15235" y="1306"/>
                  </a:cubicBezTo>
                  <a:lnTo>
                    <a:pt x="15235" y="8270"/>
                  </a:lnTo>
                  <a:cubicBezTo>
                    <a:pt x="15235" y="8511"/>
                    <a:pt x="15430" y="8706"/>
                    <a:pt x="15670" y="8706"/>
                  </a:cubicBezTo>
                  <a:cubicBezTo>
                    <a:pt x="15910" y="8706"/>
                    <a:pt x="16105" y="8511"/>
                    <a:pt x="16105" y="8270"/>
                  </a:cubicBezTo>
                  <a:lnTo>
                    <a:pt x="16105" y="3222"/>
                  </a:lnTo>
                  <a:lnTo>
                    <a:pt x="18630" y="3222"/>
                  </a:lnTo>
                  <a:cubicBezTo>
                    <a:pt x="18870" y="3222"/>
                    <a:pt x="19065" y="3417"/>
                    <a:pt x="19065" y="3657"/>
                  </a:cubicBezTo>
                  <a:lnTo>
                    <a:pt x="19065" y="20980"/>
                  </a:lnTo>
                  <a:cubicBezTo>
                    <a:pt x="19065" y="21220"/>
                    <a:pt x="18870" y="21415"/>
                    <a:pt x="18630" y="21415"/>
                  </a:cubicBezTo>
                  <a:lnTo>
                    <a:pt x="5137" y="21415"/>
                  </a:lnTo>
                  <a:cubicBezTo>
                    <a:pt x="4896" y="21415"/>
                    <a:pt x="4702" y="21220"/>
                    <a:pt x="4702" y="20980"/>
                  </a:cubicBezTo>
                  <a:lnTo>
                    <a:pt x="4702" y="19935"/>
                  </a:lnTo>
                  <a:lnTo>
                    <a:pt x="12536" y="19935"/>
                  </a:lnTo>
                  <a:cubicBezTo>
                    <a:pt x="12651" y="19935"/>
                    <a:pt x="12762" y="19890"/>
                    <a:pt x="12843" y="19806"/>
                  </a:cubicBezTo>
                  <a:lnTo>
                    <a:pt x="15976" y="16673"/>
                  </a:lnTo>
                  <a:cubicBezTo>
                    <a:pt x="16060" y="16593"/>
                    <a:pt x="16105" y="16481"/>
                    <a:pt x="16105" y="16366"/>
                  </a:cubicBezTo>
                  <a:lnTo>
                    <a:pt x="16105" y="12174"/>
                  </a:lnTo>
                  <a:cubicBezTo>
                    <a:pt x="16105" y="11934"/>
                    <a:pt x="15910" y="11739"/>
                    <a:pt x="15670" y="11739"/>
                  </a:cubicBezTo>
                  <a:cubicBezTo>
                    <a:pt x="15430" y="11739"/>
                    <a:pt x="15235" y="11934"/>
                    <a:pt x="15235" y="12174"/>
                  </a:cubicBezTo>
                  <a:lnTo>
                    <a:pt x="15235" y="15931"/>
                  </a:lnTo>
                  <a:lnTo>
                    <a:pt x="13138" y="15931"/>
                  </a:lnTo>
                  <a:cubicBezTo>
                    <a:pt x="12564" y="15931"/>
                    <a:pt x="12101" y="16398"/>
                    <a:pt x="12101" y="16969"/>
                  </a:cubicBezTo>
                  <a:lnTo>
                    <a:pt x="12101" y="19065"/>
                  </a:lnTo>
                  <a:lnTo>
                    <a:pt x="1307" y="19065"/>
                  </a:lnTo>
                  <a:cubicBezTo>
                    <a:pt x="1066" y="19065"/>
                    <a:pt x="871" y="18870"/>
                    <a:pt x="871" y="18629"/>
                  </a:cubicBezTo>
                  <a:lnTo>
                    <a:pt x="871" y="1306"/>
                  </a:lnTo>
                  <a:cubicBezTo>
                    <a:pt x="871" y="1066"/>
                    <a:pt x="1066" y="871"/>
                    <a:pt x="1307" y="871"/>
                  </a:cubicBezTo>
                  <a:close/>
                  <a:moveTo>
                    <a:pt x="1307" y="1"/>
                  </a:moveTo>
                  <a:cubicBezTo>
                    <a:pt x="586" y="1"/>
                    <a:pt x="1" y="586"/>
                    <a:pt x="1" y="1306"/>
                  </a:cubicBezTo>
                  <a:lnTo>
                    <a:pt x="1" y="18629"/>
                  </a:lnTo>
                  <a:cubicBezTo>
                    <a:pt x="1" y="19350"/>
                    <a:pt x="586" y="19935"/>
                    <a:pt x="1307" y="19935"/>
                  </a:cubicBezTo>
                  <a:lnTo>
                    <a:pt x="3831" y="19935"/>
                  </a:lnTo>
                  <a:lnTo>
                    <a:pt x="3831" y="20980"/>
                  </a:lnTo>
                  <a:cubicBezTo>
                    <a:pt x="3831" y="21701"/>
                    <a:pt x="4416" y="22286"/>
                    <a:pt x="5137" y="22286"/>
                  </a:cubicBezTo>
                  <a:lnTo>
                    <a:pt x="18630" y="22286"/>
                  </a:lnTo>
                  <a:cubicBezTo>
                    <a:pt x="19350" y="22286"/>
                    <a:pt x="19935" y="21701"/>
                    <a:pt x="19935" y="20980"/>
                  </a:cubicBezTo>
                  <a:lnTo>
                    <a:pt x="19935" y="3657"/>
                  </a:lnTo>
                  <a:cubicBezTo>
                    <a:pt x="19935" y="2936"/>
                    <a:pt x="19350" y="2351"/>
                    <a:pt x="18630" y="2351"/>
                  </a:cubicBezTo>
                  <a:lnTo>
                    <a:pt x="16105" y="2351"/>
                  </a:lnTo>
                  <a:lnTo>
                    <a:pt x="16105" y="1306"/>
                  </a:lnTo>
                  <a:cubicBezTo>
                    <a:pt x="16105" y="586"/>
                    <a:pt x="15520" y="1"/>
                    <a:pt x="147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57"/>
            <p:cNvSpPr/>
            <p:nvPr/>
          </p:nvSpPr>
          <p:spPr>
            <a:xfrm>
              <a:off x="5956033" y="2980401"/>
              <a:ext cx="69646" cy="67065"/>
            </a:xfrm>
            <a:custGeom>
              <a:rect b="b" l="l" r="r" t="t"/>
              <a:pathLst>
                <a:path extrusionOk="0" h="3135" w="3256">
                  <a:moveTo>
                    <a:pt x="1686" y="871"/>
                  </a:moveTo>
                  <a:cubicBezTo>
                    <a:pt x="2043" y="871"/>
                    <a:pt x="2385" y="1149"/>
                    <a:pt x="2385" y="1568"/>
                  </a:cubicBezTo>
                  <a:cubicBezTo>
                    <a:pt x="2385" y="1951"/>
                    <a:pt x="2072" y="2264"/>
                    <a:pt x="1689" y="2264"/>
                  </a:cubicBezTo>
                  <a:cubicBezTo>
                    <a:pt x="1069" y="2264"/>
                    <a:pt x="759" y="1516"/>
                    <a:pt x="1198" y="1077"/>
                  </a:cubicBezTo>
                  <a:cubicBezTo>
                    <a:pt x="1340" y="935"/>
                    <a:pt x="1515" y="871"/>
                    <a:pt x="1686" y="871"/>
                  </a:cubicBezTo>
                  <a:close/>
                  <a:moveTo>
                    <a:pt x="1689" y="1"/>
                  </a:moveTo>
                  <a:cubicBezTo>
                    <a:pt x="1055" y="1"/>
                    <a:pt x="484" y="384"/>
                    <a:pt x="241" y="969"/>
                  </a:cubicBezTo>
                  <a:cubicBezTo>
                    <a:pt x="0" y="1554"/>
                    <a:pt x="133" y="2226"/>
                    <a:pt x="582" y="2675"/>
                  </a:cubicBezTo>
                  <a:cubicBezTo>
                    <a:pt x="882" y="2976"/>
                    <a:pt x="1283" y="3134"/>
                    <a:pt x="1690" y="3134"/>
                  </a:cubicBezTo>
                  <a:cubicBezTo>
                    <a:pt x="1892" y="3134"/>
                    <a:pt x="2095" y="3096"/>
                    <a:pt x="2288" y="3016"/>
                  </a:cubicBezTo>
                  <a:cubicBezTo>
                    <a:pt x="2873" y="2773"/>
                    <a:pt x="3256" y="2201"/>
                    <a:pt x="3256" y="1568"/>
                  </a:cubicBezTo>
                  <a:cubicBezTo>
                    <a:pt x="3256" y="701"/>
                    <a:pt x="2556" y="1"/>
                    <a:pt x="1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7" name="Google Shape;1937;p57"/>
          <p:cNvGrpSpPr/>
          <p:nvPr/>
        </p:nvGrpSpPr>
        <p:grpSpPr>
          <a:xfrm>
            <a:off x="859502" y="2725118"/>
            <a:ext cx="454937" cy="454983"/>
            <a:chOff x="7229459" y="3563324"/>
            <a:chExt cx="478428" cy="478476"/>
          </a:xfrm>
        </p:grpSpPr>
        <p:sp>
          <p:nvSpPr>
            <p:cNvPr id="1938" name="Google Shape;1938;p57"/>
            <p:cNvSpPr/>
            <p:nvPr/>
          </p:nvSpPr>
          <p:spPr>
            <a:xfrm>
              <a:off x="7606789" y="3563324"/>
              <a:ext cx="101098" cy="101098"/>
            </a:xfrm>
            <a:custGeom>
              <a:rect b="b" l="l" r="r" t="t"/>
              <a:pathLst>
                <a:path extrusionOk="0" h="3953" w="3953">
                  <a:moveTo>
                    <a:pt x="3221" y="732"/>
                  </a:moveTo>
                  <a:lnTo>
                    <a:pt x="3221" y="3221"/>
                  </a:lnTo>
                  <a:lnTo>
                    <a:pt x="732" y="3221"/>
                  </a:lnTo>
                  <a:lnTo>
                    <a:pt x="732" y="732"/>
                  </a:lnTo>
                  <a:close/>
                  <a:moveTo>
                    <a:pt x="367" y="1"/>
                  </a:moveTo>
                  <a:cubicBezTo>
                    <a:pt x="170" y="1"/>
                    <a:pt x="1" y="170"/>
                    <a:pt x="1" y="367"/>
                  </a:cubicBezTo>
                  <a:lnTo>
                    <a:pt x="1" y="3587"/>
                  </a:lnTo>
                  <a:cubicBezTo>
                    <a:pt x="1" y="3783"/>
                    <a:pt x="170" y="3953"/>
                    <a:pt x="367" y="3953"/>
                  </a:cubicBezTo>
                  <a:lnTo>
                    <a:pt x="3587" y="3953"/>
                  </a:lnTo>
                  <a:cubicBezTo>
                    <a:pt x="3783" y="3953"/>
                    <a:pt x="3953" y="3783"/>
                    <a:pt x="3953" y="3587"/>
                  </a:cubicBezTo>
                  <a:lnTo>
                    <a:pt x="3953" y="367"/>
                  </a:lnTo>
                  <a:cubicBezTo>
                    <a:pt x="3953" y="170"/>
                    <a:pt x="3783" y="1"/>
                    <a:pt x="35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57"/>
            <p:cNvSpPr/>
            <p:nvPr/>
          </p:nvSpPr>
          <p:spPr>
            <a:xfrm>
              <a:off x="7505955" y="3582044"/>
              <a:ext cx="63682" cy="63682"/>
            </a:xfrm>
            <a:custGeom>
              <a:rect b="b" l="l" r="r" t="t"/>
              <a:pathLst>
                <a:path extrusionOk="0" h="2490" w="2490">
                  <a:moveTo>
                    <a:pt x="1758" y="732"/>
                  </a:moveTo>
                  <a:lnTo>
                    <a:pt x="1758" y="1758"/>
                  </a:lnTo>
                  <a:lnTo>
                    <a:pt x="732" y="1758"/>
                  </a:lnTo>
                  <a:lnTo>
                    <a:pt x="732" y="732"/>
                  </a:lnTo>
                  <a:close/>
                  <a:moveTo>
                    <a:pt x="366" y="0"/>
                  </a:moveTo>
                  <a:cubicBezTo>
                    <a:pt x="161" y="0"/>
                    <a:pt x="1" y="170"/>
                    <a:pt x="1" y="366"/>
                  </a:cubicBezTo>
                  <a:lnTo>
                    <a:pt x="1" y="2124"/>
                  </a:lnTo>
                  <a:cubicBezTo>
                    <a:pt x="1" y="2320"/>
                    <a:pt x="161" y="2489"/>
                    <a:pt x="366" y="2489"/>
                  </a:cubicBezTo>
                  <a:lnTo>
                    <a:pt x="2124" y="2489"/>
                  </a:lnTo>
                  <a:cubicBezTo>
                    <a:pt x="2320" y="2489"/>
                    <a:pt x="2490" y="2320"/>
                    <a:pt x="2490" y="2124"/>
                  </a:cubicBezTo>
                  <a:lnTo>
                    <a:pt x="2490" y="366"/>
                  </a:lnTo>
                  <a:cubicBezTo>
                    <a:pt x="2490" y="170"/>
                    <a:pt x="2320" y="0"/>
                    <a:pt x="2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57"/>
            <p:cNvSpPr/>
            <p:nvPr/>
          </p:nvSpPr>
          <p:spPr>
            <a:xfrm>
              <a:off x="7364050" y="3763407"/>
              <a:ext cx="93349" cy="93349"/>
            </a:xfrm>
            <a:custGeom>
              <a:rect b="b" l="l" r="r" t="t"/>
              <a:pathLst>
                <a:path extrusionOk="0" h="3650" w="3650">
                  <a:moveTo>
                    <a:pt x="2918" y="732"/>
                  </a:moveTo>
                  <a:lnTo>
                    <a:pt x="2918" y="2918"/>
                  </a:lnTo>
                  <a:lnTo>
                    <a:pt x="732" y="2918"/>
                  </a:lnTo>
                  <a:lnTo>
                    <a:pt x="732" y="732"/>
                  </a:lnTo>
                  <a:close/>
                  <a:moveTo>
                    <a:pt x="367" y="1"/>
                  </a:moveTo>
                  <a:cubicBezTo>
                    <a:pt x="161" y="1"/>
                    <a:pt x="1" y="161"/>
                    <a:pt x="1" y="366"/>
                  </a:cubicBezTo>
                  <a:lnTo>
                    <a:pt x="1" y="3284"/>
                  </a:lnTo>
                  <a:cubicBezTo>
                    <a:pt x="1" y="3489"/>
                    <a:pt x="161" y="3649"/>
                    <a:pt x="367" y="3649"/>
                  </a:cubicBezTo>
                  <a:lnTo>
                    <a:pt x="3284" y="3649"/>
                  </a:lnTo>
                  <a:cubicBezTo>
                    <a:pt x="3489" y="3649"/>
                    <a:pt x="3650" y="3489"/>
                    <a:pt x="3650" y="3284"/>
                  </a:cubicBezTo>
                  <a:lnTo>
                    <a:pt x="3650" y="366"/>
                  </a:lnTo>
                  <a:cubicBezTo>
                    <a:pt x="3650" y="161"/>
                    <a:pt x="3489" y="1"/>
                    <a:pt x="3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57"/>
            <p:cNvSpPr/>
            <p:nvPr/>
          </p:nvSpPr>
          <p:spPr>
            <a:xfrm>
              <a:off x="7621851" y="3725994"/>
              <a:ext cx="86034" cy="86034"/>
            </a:xfrm>
            <a:custGeom>
              <a:rect b="b" l="l" r="r" t="t"/>
              <a:pathLst>
                <a:path extrusionOk="0" h="3364" w="3364">
                  <a:moveTo>
                    <a:pt x="2632" y="732"/>
                  </a:moveTo>
                  <a:lnTo>
                    <a:pt x="2632" y="2632"/>
                  </a:lnTo>
                  <a:lnTo>
                    <a:pt x="732" y="2632"/>
                  </a:lnTo>
                  <a:lnTo>
                    <a:pt x="732" y="732"/>
                  </a:lnTo>
                  <a:close/>
                  <a:moveTo>
                    <a:pt x="366" y="1"/>
                  </a:moveTo>
                  <a:cubicBezTo>
                    <a:pt x="161" y="1"/>
                    <a:pt x="1" y="161"/>
                    <a:pt x="1" y="366"/>
                  </a:cubicBezTo>
                  <a:lnTo>
                    <a:pt x="1" y="2998"/>
                  </a:lnTo>
                  <a:cubicBezTo>
                    <a:pt x="1" y="3194"/>
                    <a:pt x="161" y="3364"/>
                    <a:pt x="366" y="3364"/>
                  </a:cubicBezTo>
                  <a:lnTo>
                    <a:pt x="2998" y="3364"/>
                  </a:lnTo>
                  <a:cubicBezTo>
                    <a:pt x="3194" y="3364"/>
                    <a:pt x="3364" y="3194"/>
                    <a:pt x="3364" y="2998"/>
                  </a:cubicBezTo>
                  <a:lnTo>
                    <a:pt x="3364" y="366"/>
                  </a:lnTo>
                  <a:cubicBezTo>
                    <a:pt x="3364" y="161"/>
                    <a:pt x="3194" y="1"/>
                    <a:pt x="29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57"/>
            <p:cNvSpPr/>
            <p:nvPr/>
          </p:nvSpPr>
          <p:spPr>
            <a:xfrm>
              <a:off x="7498436" y="3725994"/>
              <a:ext cx="78515" cy="78515"/>
            </a:xfrm>
            <a:custGeom>
              <a:rect b="b" l="l" r="r" t="t"/>
              <a:pathLst>
                <a:path extrusionOk="0" h="3070" w="3070">
                  <a:moveTo>
                    <a:pt x="2338" y="732"/>
                  </a:moveTo>
                  <a:lnTo>
                    <a:pt x="2338" y="2338"/>
                  </a:lnTo>
                  <a:lnTo>
                    <a:pt x="732" y="2338"/>
                  </a:lnTo>
                  <a:lnTo>
                    <a:pt x="732" y="732"/>
                  </a:lnTo>
                  <a:close/>
                  <a:moveTo>
                    <a:pt x="366" y="1"/>
                  </a:moveTo>
                  <a:cubicBezTo>
                    <a:pt x="170" y="1"/>
                    <a:pt x="0" y="161"/>
                    <a:pt x="0" y="366"/>
                  </a:cubicBezTo>
                  <a:lnTo>
                    <a:pt x="0" y="2704"/>
                  </a:lnTo>
                  <a:cubicBezTo>
                    <a:pt x="0" y="2900"/>
                    <a:pt x="170" y="3069"/>
                    <a:pt x="366" y="3069"/>
                  </a:cubicBezTo>
                  <a:lnTo>
                    <a:pt x="2703" y="3069"/>
                  </a:lnTo>
                  <a:cubicBezTo>
                    <a:pt x="2909" y="3069"/>
                    <a:pt x="3069" y="2900"/>
                    <a:pt x="3069" y="2704"/>
                  </a:cubicBezTo>
                  <a:lnTo>
                    <a:pt x="3069" y="366"/>
                  </a:lnTo>
                  <a:cubicBezTo>
                    <a:pt x="3069" y="161"/>
                    <a:pt x="2909" y="1"/>
                    <a:pt x="2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57"/>
            <p:cNvSpPr/>
            <p:nvPr/>
          </p:nvSpPr>
          <p:spPr>
            <a:xfrm>
              <a:off x="7229459" y="3645695"/>
              <a:ext cx="317616" cy="396106"/>
            </a:xfrm>
            <a:custGeom>
              <a:rect b="b" l="l" r="r" t="t"/>
              <a:pathLst>
                <a:path extrusionOk="0" h="15488" w="12419">
                  <a:moveTo>
                    <a:pt x="8770" y="732"/>
                  </a:moveTo>
                  <a:lnTo>
                    <a:pt x="8770" y="2632"/>
                  </a:lnTo>
                  <a:lnTo>
                    <a:pt x="6870" y="2632"/>
                  </a:lnTo>
                  <a:lnTo>
                    <a:pt x="6870" y="732"/>
                  </a:lnTo>
                  <a:close/>
                  <a:moveTo>
                    <a:pt x="2302" y="12677"/>
                  </a:moveTo>
                  <a:cubicBezTo>
                    <a:pt x="2587" y="12677"/>
                    <a:pt x="2811" y="12900"/>
                    <a:pt x="2811" y="13186"/>
                  </a:cubicBezTo>
                  <a:lnTo>
                    <a:pt x="2811" y="14256"/>
                  </a:lnTo>
                  <a:lnTo>
                    <a:pt x="1231" y="12677"/>
                  </a:lnTo>
                  <a:close/>
                  <a:moveTo>
                    <a:pt x="6504" y="0"/>
                  </a:moveTo>
                  <a:cubicBezTo>
                    <a:pt x="6299" y="0"/>
                    <a:pt x="6138" y="161"/>
                    <a:pt x="6138" y="366"/>
                  </a:cubicBezTo>
                  <a:lnTo>
                    <a:pt x="6138" y="509"/>
                  </a:lnTo>
                  <a:lnTo>
                    <a:pt x="1098" y="509"/>
                  </a:lnTo>
                  <a:cubicBezTo>
                    <a:pt x="491" y="509"/>
                    <a:pt x="0" y="1000"/>
                    <a:pt x="0" y="1606"/>
                  </a:cubicBezTo>
                  <a:lnTo>
                    <a:pt x="0" y="12294"/>
                  </a:lnTo>
                  <a:cubicBezTo>
                    <a:pt x="0" y="12392"/>
                    <a:pt x="45" y="12481"/>
                    <a:pt x="107" y="12552"/>
                  </a:cubicBezTo>
                  <a:lnTo>
                    <a:pt x="2935" y="15380"/>
                  </a:lnTo>
                  <a:cubicBezTo>
                    <a:pt x="3007" y="15443"/>
                    <a:pt x="3096" y="15487"/>
                    <a:pt x="3194" y="15487"/>
                  </a:cubicBezTo>
                  <a:lnTo>
                    <a:pt x="12044" y="15487"/>
                  </a:lnTo>
                  <a:cubicBezTo>
                    <a:pt x="12249" y="15487"/>
                    <a:pt x="12418" y="15318"/>
                    <a:pt x="12418" y="15104"/>
                  </a:cubicBezTo>
                  <a:lnTo>
                    <a:pt x="12418" y="9011"/>
                  </a:lnTo>
                  <a:cubicBezTo>
                    <a:pt x="12418" y="8975"/>
                    <a:pt x="12410" y="8939"/>
                    <a:pt x="12383" y="8913"/>
                  </a:cubicBezTo>
                  <a:cubicBezTo>
                    <a:pt x="12276" y="8809"/>
                    <a:pt x="12161" y="8766"/>
                    <a:pt x="12056" y="8766"/>
                  </a:cubicBezTo>
                  <a:cubicBezTo>
                    <a:pt x="11853" y="8766"/>
                    <a:pt x="11687" y="8927"/>
                    <a:pt x="11687" y="9127"/>
                  </a:cubicBezTo>
                  <a:lnTo>
                    <a:pt x="11687" y="14390"/>
                  </a:lnTo>
                  <a:cubicBezTo>
                    <a:pt x="11687" y="14595"/>
                    <a:pt x="11526" y="14756"/>
                    <a:pt x="11321" y="14756"/>
                  </a:cubicBezTo>
                  <a:lnTo>
                    <a:pt x="3542" y="14756"/>
                  </a:lnTo>
                  <a:lnTo>
                    <a:pt x="3542" y="13186"/>
                  </a:lnTo>
                  <a:cubicBezTo>
                    <a:pt x="3542" y="12499"/>
                    <a:pt x="2989" y="11946"/>
                    <a:pt x="2302" y="11946"/>
                  </a:cubicBezTo>
                  <a:lnTo>
                    <a:pt x="732" y="11946"/>
                  </a:lnTo>
                  <a:lnTo>
                    <a:pt x="732" y="1606"/>
                  </a:lnTo>
                  <a:cubicBezTo>
                    <a:pt x="732" y="1401"/>
                    <a:pt x="892" y="1240"/>
                    <a:pt x="1098" y="1240"/>
                  </a:cubicBezTo>
                  <a:lnTo>
                    <a:pt x="6138" y="1240"/>
                  </a:lnTo>
                  <a:lnTo>
                    <a:pt x="6138" y="2989"/>
                  </a:lnTo>
                  <a:cubicBezTo>
                    <a:pt x="6138" y="3194"/>
                    <a:pt x="6299" y="3355"/>
                    <a:pt x="6504" y="3355"/>
                  </a:cubicBezTo>
                  <a:lnTo>
                    <a:pt x="9136" y="3355"/>
                  </a:lnTo>
                  <a:cubicBezTo>
                    <a:pt x="9332" y="3355"/>
                    <a:pt x="9501" y="3194"/>
                    <a:pt x="9501" y="2989"/>
                  </a:cubicBezTo>
                  <a:lnTo>
                    <a:pt x="9501" y="366"/>
                  </a:lnTo>
                  <a:cubicBezTo>
                    <a:pt x="9501" y="161"/>
                    <a:pt x="9332" y="0"/>
                    <a:pt x="9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57"/>
            <p:cNvSpPr/>
            <p:nvPr/>
          </p:nvSpPr>
          <p:spPr>
            <a:xfrm>
              <a:off x="7528305" y="3827748"/>
              <a:ext cx="18746" cy="18721"/>
            </a:xfrm>
            <a:custGeom>
              <a:rect b="b" l="l" r="r" t="t"/>
              <a:pathLst>
                <a:path extrusionOk="0" h="732" w="733">
                  <a:moveTo>
                    <a:pt x="367" y="0"/>
                  </a:moveTo>
                  <a:cubicBezTo>
                    <a:pt x="278" y="0"/>
                    <a:pt x="179" y="45"/>
                    <a:pt x="108" y="107"/>
                  </a:cubicBezTo>
                  <a:cubicBezTo>
                    <a:pt x="46" y="179"/>
                    <a:pt x="1" y="268"/>
                    <a:pt x="1" y="366"/>
                  </a:cubicBezTo>
                  <a:cubicBezTo>
                    <a:pt x="1" y="464"/>
                    <a:pt x="46" y="554"/>
                    <a:pt x="108" y="625"/>
                  </a:cubicBezTo>
                  <a:cubicBezTo>
                    <a:pt x="179" y="696"/>
                    <a:pt x="278" y="732"/>
                    <a:pt x="367" y="732"/>
                  </a:cubicBezTo>
                  <a:cubicBezTo>
                    <a:pt x="465" y="732"/>
                    <a:pt x="563" y="696"/>
                    <a:pt x="625" y="625"/>
                  </a:cubicBezTo>
                  <a:cubicBezTo>
                    <a:pt x="697" y="554"/>
                    <a:pt x="732" y="464"/>
                    <a:pt x="732" y="366"/>
                  </a:cubicBezTo>
                  <a:cubicBezTo>
                    <a:pt x="732" y="268"/>
                    <a:pt x="697" y="179"/>
                    <a:pt x="625" y="107"/>
                  </a:cubicBezTo>
                  <a:cubicBezTo>
                    <a:pt x="563" y="45"/>
                    <a:pt x="465" y="0"/>
                    <a:pt x="3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5" name="Google Shape;1945;p57"/>
          <p:cNvSpPr txBox="1"/>
          <p:nvPr>
            <p:ph type="title"/>
          </p:nvPr>
        </p:nvSpPr>
        <p:spPr>
          <a:xfrm>
            <a:off x="5972100" y="2332288"/>
            <a:ext cx="22305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Acceso a la información</a:t>
            </a:r>
            <a:endParaRPr sz="2500"/>
          </a:p>
        </p:txBody>
      </p:sp>
      <p:sp>
        <p:nvSpPr>
          <p:cNvPr id="1946" name="Google Shape;1946;p57"/>
          <p:cNvSpPr txBox="1"/>
          <p:nvPr>
            <p:ph idx="1" type="subTitle"/>
          </p:nvPr>
        </p:nvSpPr>
        <p:spPr>
          <a:xfrm>
            <a:off x="5895900" y="3055300"/>
            <a:ext cx="2325000" cy="14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</a:t>
            </a:r>
            <a:r>
              <a:rPr b="1" lang="en"/>
              <a:t>calidad </a:t>
            </a:r>
            <a:r>
              <a:rPr lang="en"/>
              <a:t>de las </a:t>
            </a:r>
            <a:r>
              <a:rPr b="1" lang="en">
                <a:solidFill>
                  <a:schemeClr val="lt2"/>
                </a:solidFill>
              </a:rPr>
              <a:t>respuestas </a:t>
            </a:r>
            <a:r>
              <a:rPr lang="en"/>
              <a:t>que otorgan los SO a las solicitudes de información, así como la </a:t>
            </a:r>
            <a:r>
              <a:rPr b="1" lang="en">
                <a:solidFill>
                  <a:schemeClr val="lt2"/>
                </a:solidFill>
              </a:rPr>
              <a:t>rapidez </a:t>
            </a:r>
            <a:r>
              <a:rPr lang="en"/>
              <a:t>con la que se les </a:t>
            </a:r>
            <a:r>
              <a:rPr b="1" lang="en"/>
              <a:t>responde</a:t>
            </a:r>
            <a:r>
              <a:rPr lang="en"/>
              <a:t>.</a:t>
            </a:r>
            <a:endParaRPr/>
          </a:p>
        </p:txBody>
      </p:sp>
      <p:cxnSp>
        <p:nvCxnSpPr>
          <p:cNvPr id="1947" name="Google Shape;1947;p57"/>
          <p:cNvCxnSpPr/>
          <p:nvPr/>
        </p:nvCxnSpPr>
        <p:spPr>
          <a:xfrm>
            <a:off x="5994150" y="3035913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8" name="Google Shape;1948;p57"/>
          <p:cNvSpPr/>
          <p:nvPr/>
        </p:nvSpPr>
        <p:spPr>
          <a:xfrm>
            <a:off x="6649078" y="1292451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49" name="Google Shape;1949;p57"/>
          <p:cNvGrpSpPr/>
          <p:nvPr/>
        </p:nvGrpSpPr>
        <p:grpSpPr>
          <a:xfrm>
            <a:off x="6869241" y="1508976"/>
            <a:ext cx="436213" cy="443405"/>
            <a:chOff x="-33286325" y="3944800"/>
            <a:chExt cx="291450" cy="293025"/>
          </a:xfrm>
        </p:grpSpPr>
        <p:sp>
          <p:nvSpPr>
            <p:cNvPr id="1950" name="Google Shape;1950;p57"/>
            <p:cNvSpPr/>
            <p:nvPr/>
          </p:nvSpPr>
          <p:spPr>
            <a:xfrm>
              <a:off x="-33194950" y="3996000"/>
              <a:ext cx="200075" cy="241825"/>
            </a:xfrm>
            <a:custGeom>
              <a:rect b="b" l="l" r="r" t="t"/>
              <a:pathLst>
                <a:path extrusionOk="0" h="9673" w="8003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57"/>
            <p:cNvSpPr/>
            <p:nvPr/>
          </p:nvSpPr>
          <p:spPr>
            <a:xfrm>
              <a:off x="-33027975" y="3962900"/>
              <a:ext cx="33100" cy="105575"/>
            </a:xfrm>
            <a:custGeom>
              <a:rect b="b" l="l" r="r" t="t"/>
              <a:pathLst>
                <a:path extrusionOk="0" h="4223" w="1324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57"/>
            <p:cNvSpPr/>
            <p:nvPr/>
          </p:nvSpPr>
          <p:spPr>
            <a:xfrm>
              <a:off x="-33286325" y="3962125"/>
              <a:ext cx="96125" cy="205600"/>
            </a:xfrm>
            <a:custGeom>
              <a:rect b="b" l="l" r="r" t="t"/>
              <a:pathLst>
                <a:path extrusionOk="0" h="8224" w="3845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57"/>
            <p:cNvSpPr/>
            <p:nvPr/>
          </p:nvSpPr>
          <p:spPr>
            <a:xfrm>
              <a:off x="-33235125" y="3944800"/>
              <a:ext cx="189050" cy="171725"/>
            </a:xfrm>
            <a:custGeom>
              <a:rect b="b" l="l" r="r" t="t"/>
              <a:pathLst>
                <a:path extrusionOk="0" h="6869" w="7562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4" name="Google Shape;1954;p57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1955" name="Google Shape;1955;p57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57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57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57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57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57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57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57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57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4" name="Google Shape;1964;p57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5" name="Google Shape;1965;p57">
            <a:hlinkClick action="ppaction://hlinksldjump" r:id="rId3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966" name="Google Shape;1966;p57">
            <a:hlinkClick action="ppaction://hlinksldjump" r:id="rId4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967" name="Google Shape;1967;p57">
            <a:hlinkClick action="ppaction://hlinksldjump" r:id="rId5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968" name="Google Shape;1968;p57">
            <a:hlinkClick action="ppaction://hlinksldjump" r:id="rId6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p58"/>
          <p:cNvSpPr txBox="1"/>
          <p:nvPr>
            <p:ph idx="6"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Transparencia desde la perspectiva </a:t>
            </a:r>
            <a:r>
              <a:rPr lang="en" sz="3200"/>
              <a:t>CIUDADANA</a:t>
            </a:r>
            <a:endParaRPr sz="3200"/>
          </a:p>
        </p:txBody>
      </p:sp>
      <p:sp>
        <p:nvSpPr>
          <p:cNvPr id="1974" name="Google Shape;1974;p58"/>
          <p:cNvSpPr txBox="1"/>
          <p:nvPr>
            <p:ph idx="2" type="title"/>
          </p:nvPr>
        </p:nvSpPr>
        <p:spPr>
          <a:xfrm>
            <a:off x="713550" y="2484688"/>
            <a:ext cx="22305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Transparencia PRoactiva</a:t>
            </a:r>
            <a:endParaRPr sz="2500"/>
          </a:p>
        </p:txBody>
      </p:sp>
      <p:sp>
        <p:nvSpPr>
          <p:cNvPr id="1975" name="Google Shape;1975;p58"/>
          <p:cNvSpPr txBox="1"/>
          <p:nvPr>
            <p:ph idx="3" type="subTitle"/>
          </p:nvPr>
        </p:nvSpPr>
        <p:spPr>
          <a:xfrm>
            <a:off x="648225" y="3131500"/>
            <a:ext cx="2448300" cy="14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</a:t>
            </a:r>
            <a:r>
              <a:rPr lang="en"/>
              <a:t>a búsqueda de un trámite, servicio o </a:t>
            </a:r>
            <a:r>
              <a:rPr b="1" lang="en"/>
              <a:t>información </a:t>
            </a:r>
            <a:r>
              <a:rPr lang="en"/>
              <a:t>de </a:t>
            </a:r>
            <a:r>
              <a:rPr b="1" lang="en">
                <a:solidFill>
                  <a:schemeClr val="lt2"/>
                </a:solidFill>
              </a:rPr>
              <a:t>relevancia </a:t>
            </a:r>
            <a:r>
              <a:rPr lang="en"/>
              <a:t>para la ciudadanía </a:t>
            </a:r>
            <a:r>
              <a:rPr b="1" lang="en"/>
              <a:t>publicado </a:t>
            </a:r>
            <a:r>
              <a:rPr lang="en"/>
              <a:t>de manera </a:t>
            </a:r>
            <a:r>
              <a:rPr b="1" lang="en">
                <a:solidFill>
                  <a:schemeClr val="lt2"/>
                </a:solidFill>
              </a:rPr>
              <a:t>voluntaria </a:t>
            </a:r>
            <a:r>
              <a:rPr lang="en"/>
              <a:t>por los SO.</a:t>
            </a:r>
            <a:endParaRPr/>
          </a:p>
        </p:txBody>
      </p:sp>
      <p:sp>
        <p:nvSpPr>
          <p:cNvPr id="1976" name="Google Shape;1976;p58"/>
          <p:cNvSpPr/>
          <p:nvPr/>
        </p:nvSpPr>
        <p:spPr>
          <a:xfrm>
            <a:off x="1390528" y="1444851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77" name="Google Shape;1977;p58"/>
          <p:cNvCxnSpPr/>
          <p:nvPr/>
        </p:nvCxnSpPr>
        <p:spPr>
          <a:xfrm>
            <a:off x="735600" y="3112113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78" name="Google Shape;1978;p58"/>
          <p:cNvSpPr/>
          <p:nvPr/>
        </p:nvSpPr>
        <p:spPr>
          <a:xfrm>
            <a:off x="8745788" y="879831"/>
            <a:ext cx="107827" cy="107819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9" name="Google Shape;1979;p58"/>
          <p:cNvSpPr/>
          <p:nvPr/>
        </p:nvSpPr>
        <p:spPr>
          <a:xfrm rot="-1685758">
            <a:off x="8354266" y="769322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0" name="Google Shape;1980;p58"/>
          <p:cNvSpPr/>
          <p:nvPr/>
        </p:nvSpPr>
        <p:spPr>
          <a:xfrm rot="7201932">
            <a:off x="8122562" y="766515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1" name="Google Shape;1981;p58"/>
          <p:cNvSpPr/>
          <p:nvPr/>
        </p:nvSpPr>
        <p:spPr>
          <a:xfrm>
            <a:off x="8665738" y="553460"/>
            <a:ext cx="213431" cy="213401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2" name="Google Shape;1982;p58"/>
          <p:cNvSpPr/>
          <p:nvPr/>
        </p:nvSpPr>
        <p:spPr>
          <a:xfrm>
            <a:off x="8561763" y="1050650"/>
            <a:ext cx="107827" cy="108491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83" name="Google Shape;1983;p58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4" name="Google Shape;1984;p58"/>
          <p:cNvCxnSpPr/>
          <p:nvPr/>
        </p:nvCxnSpPr>
        <p:spPr>
          <a:xfrm>
            <a:off x="706050" y="46806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985" name="Google Shape;1985;p58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1986" name="Google Shape;1986;p58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58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58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58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58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58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58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58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58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5" name="Google Shape;1995;p58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6" name="Google Shape;1996;p58"/>
          <p:cNvSpPr txBox="1"/>
          <p:nvPr/>
        </p:nvSpPr>
        <p:spPr>
          <a:xfrm>
            <a:off x="4239800" y="1262775"/>
            <a:ext cx="45822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Portal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 internet con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buscador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; con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fechas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de generación, publicación, actualización y vigencia.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997" name="Google Shape;1997;p58"/>
          <p:cNvSpPr txBox="1"/>
          <p:nvPr/>
        </p:nvSpPr>
        <p:spPr>
          <a:xfrm>
            <a:off x="4239800" y="1948575"/>
            <a:ext cx="45822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Crear un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micrositio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 transparencia proactiva / información de interés público.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998" name="Google Shape;1998;p58"/>
          <p:cNvSpPr txBox="1"/>
          <p:nvPr/>
        </p:nvSpPr>
        <p:spPr>
          <a:xfrm>
            <a:off x="4239800" y="2634375"/>
            <a:ext cx="45822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Generar y publicar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prácticas de transparencia proactiva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que cumpla con los </a:t>
            </a:r>
            <a:r>
              <a:rPr lang="en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3"/>
              </a:rPr>
              <a:t>Lineamientos</a:t>
            </a:r>
            <a:r>
              <a:rPr b="1" lang="en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4"/>
              </a:rPr>
              <a:t> </a:t>
            </a:r>
            <a:r>
              <a:rPr lang="en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5"/>
              </a:rPr>
              <a:t>de TP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endParaRPr b="1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999" name="Google Shape;1999;p58"/>
          <p:cNvSpPr txBox="1"/>
          <p:nvPr/>
        </p:nvSpPr>
        <p:spPr>
          <a:xfrm>
            <a:off x="4239800" y="3320175"/>
            <a:ext cx="46263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Identificar, generar y publicar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información de interés público,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acorde a los </a:t>
            </a:r>
            <a:r>
              <a:rPr lang="en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6"/>
              </a:rPr>
              <a:t>Lineamientos de IIP.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000" name="Google Shape;2000;p58"/>
          <p:cNvSpPr txBox="1"/>
          <p:nvPr/>
        </p:nvSpPr>
        <p:spPr>
          <a:xfrm>
            <a:off x="4239800" y="4005975"/>
            <a:ext cx="45822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Usar “etiquetas” para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facilitar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 los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motores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búsqueda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la identificación de información relevante y proactiva.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2001" name="Google Shape;2001;p58"/>
          <p:cNvGrpSpPr/>
          <p:nvPr/>
        </p:nvGrpSpPr>
        <p:grpSpPr>
          <a:xfrm>
            <a:off x="1575543" y="1607386"/>
            <a:ext cx="506498" cy="551397"/>
            <a:chOff x="1575543" y="1585286"/>
            <a:chExt cx="506498" cy="551397"/>
          </a:xfrm>
        </p:grpSpPr>
        <p:sp>
          <p:nvSpPr>
            <p:cNvPr id="2002" name="Google Shape;2002;p58"/>
            <p:cNvSpPr/>
            <p:nvPr/>
          </p:nvSpPr>
          <p:spPr>
            <a:xfrm>
              <a:off x="1575543" y="1751109"/>
              <a:ext cx="238951" cy="384410"/>
            </a:xfrm>
            <a:custGeom>
              <a:rect b="b" l="l" r="r" t="t"/>
              <a:pathLst>
                <a:path extrusionOk="0" h="10240" w="5515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58"/>
            <p:cNvSpPr/>
            <p:nvPr/>
          </p:nvSpPr>
          <p:spPr>
            <a:xfrm>
              <a:off x="1844477" y="1751109"/>
              <a:ext cx="237565" cy="385573"/>
            </a:xfrm>
            <a:custGeom>
              <a:rect b="b" l="l" r="r" t="t"/>
              <a:pathLst>
                <a:path extrusionOk="0" h="10271" w="5483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04" name="Google Shape;2004;p58"/>
            <p:cNvGrpSpPr/>
            <p:nvPr/>
          </p:nvGrpSpPr>
          <p:grpSpPr>
            <a:xfrm>
              <a:off x="1734424" y="1585286"/>
              <a:ext cx="185370" cy="248646"/>
              <a:chOff x="6842109" y="386917"/>
              <a:chExt cx="1365022" cy="2008449"/>
            </a:xfrm>
          </p:grpSpPr>
          <p:sp>
            <p:nvSpPr>
              <p:cNvPr id="2005" name="Google Shape;2005;p58"/>
              <p:cNvSpPr/>
              <p:nvPr/>
            </p:nvSpPr>
            <p:spPr>
              <a:xfrm>
                <a:off x="7265644" y="977204"/>
                <a:ext cx="306110" cy="342828"/>
              </a:xfrm>
              <a:custGeom>
                <a:rect b="b" l="l" r="r" t="t"/>
                <a:pathLst>
                  <a:path extrusionOk="0" h="2049" w="2049">
                    <a:moveTo>
                      <a:pt x="1072" y="1"/>
                    </a:moveTo>
                    <a:cubicBezTo>
                      <a:pt x="474" y="1"/>
                      <a:pt x="1" y="473"/>
                      <a:pt x="1" y="1041"/>
                    </a:cubicBezTo>
                    <a:cubicBezTo>
                      <a:pt x="1" y="1513"/>
                      <a:pt x="285" y="1891"/>
                      <a:pt x="726" y="2049"/>
                    </a:cubicBezTo>
                    <a:lnTo>
                      <a:pt x="726" y="1041"/>
                    </a:lnTo>
                    <a:cubicBezTo>
                      <a:pt x="726" y="852"/>
                      <a:pt x="883" y="694"/>
                      <a:pt x="1072" y="694"/>
                    </a:cubicBezTo>
                    <a:lnTo>
                      <a:pt x="2049" y="694"/>
                    </a:lnTo>
                    <a:cubicBezTo>
                      <a:pt x="1891" y="253"/>
                      <a:pt x="1513" y="1"/>
                      <a:pt x="10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6" name="Google Shape;2006;p58"/>
              <p:cNvSpPr/>
              <p:nvPr/>
            </p:nvSpPr>
            <p:spPr>
              <a:xfrm>
                <a:off x="7477486" y="1214457"/>
                <a:ext cx="94268" cy="105576"/>
              </a:xfrm>
              <a:custGeom>
                <a:rect b="b" l="l" r="r" t="t"/>
                <a:pathLst>
                  <a:path extrusionOk="0" h="631" w="631">
                    <a:moveTo>
                      <a:pt x="1" y="1"/>
                    </a:moveTo>
                    <a:lnTo>
                      <a:pt x="1" y="631"/>
                    </a:lnTo>
                    <a:cubicBezTo>
                      <a:pt x="284" y="505"/>
                      <a:pt x="536" y="253"/>
                      <a:pt x="6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7" name="Google Shape;2007;p58"/>
              <p:cNvSpPr/>
              <p:nvPr/>
            </p:nvSpPr>
            <p:spPr>
              <a:xfrm>
                <a:off x="7896390" y="423726"/>
                <a:ext cx="282506" cy="316560"/>
              </a:xfrm>
              <a:custGeom>
                <a:rect b="b" l="l" r="r" t="t"/>
                <a:pathLst>
                  <a:path extrusionOk="0" h="1892" w="1891">
                    <a:moveTo>
                      <a:pt x="1" y="1"/>
                    </a:moveTo>
                    <a:lnTo>
                      <a:pt x="1" y="1891"/>
                    </a:lnTo>
                    <a:lnTo>
                      <a:pt x="1891" y="189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8" name="Google Shape;2008;p58"/>
              <p:cNvSpPr/>
              <p:nvPr/>
            </p:nvSpPr>
            <p:spPr>
              <a:xfrm>
                <a:off x="6842109" y="386917"/>
                <a:ext cx="1365022" cy="2008449"/>
              </a:xfrm>
              <a:custGeom>
                <a:rect b="b" l="l" r="r" t="t"/>
                <a:pathLst>
                  <a:path extrusionOk="0" h="12004" w="9137">
                    <a:moveTo>
                      <a:pt x="3907" y="2773"/>
                    </a:moveTo>
                    <a:cubicBezTo>
                      <a:pt x="4789" y="2773"/>
                      <a:pt x="5482" y="3371"/>
                      <a:pt x="5640" y="4190"/>
                    </a:cubicBezTo>
                    <a:lnTo>
                      <a:pt x="6743" y="4190"/>
                    </a:lnTo>
                    <a:cubicBezTo>
                      <a:pt x="6900" y="4222"/>
                      <a:pt x="7058" y="4380"/>
                      <a:pt x="7058" y="4569"/>
                    </a:cubicBezTo>
                    <a:lnTo>
                      <a:pt x="7058" y="7372"/>
                    </a:lnTo>
                    <a:cubicBezTo>
                      <a:pt x="7058" y="7562"/>
                      <a:pt x="6900" y="7719"/>
                      <a:pt x="6711" y="7719"/>
                    </a:cubicBezTo>
                    <a:lnTo>
                      <a:pt x="3907" y="7719"/>
                    </a:lnTo>
                    <a:cubicBezTo>
                      <a:pt x="3718" y="7719"/>
                      <a:pt x="3561" y="7562"/>
                      <a:pt x="3561" y="7372"/>
                    </a:cubicBezTo>
                    <a:lnTo>
                      <a:pt x="3561" y="6270"/>
                    </a:lnTo>
                    <a:cubicBezTo>
                      <a:pt x="2773" y="6112"/>
                      <a:pt x="2143" y="5419"/>
                      <a:pt x="2143" y="4537"/>
                    </a:cubicBezTo>
                    <a:cubicBezTo>
                      <a:pt x="2143" y="3560"/>
                      <a:pt x="2931" y="2773"/>
                      <a:pt x="3907" y="2773"/>
                    </a:cubicBezTo>
                    <a:close/>
                    <a:moveTo>
                      <a:pt x="5293" y="8475"/>
                    </a:moveTo>
                    <a:cubicBezTo>
                      <a:pt x="5482" y="8475"/>
                      <a:pt x="5640" y="8633"/>
                      <a:pt x="5640" y="8822"/>
                    </a:cubicBezTo>
                    <a:cubicBezTo>
                      <a:pt x="5640" y="9042"/>
                      <a:pt x="5482" y="9200"/>
                      <a:pt x="5293" y="9200"/>
                    </a:cubicBezTo>
                    <a:lnTo>
                      <a:pt x="2489" y="9200"/>
                    </a:lnTo>
                    <a:cubicBezTo>
                      <a:pt x="2300" y="9200"/>
                      <a:pt x="2143" y="9042"/>
                      <a:pt x="2143" y="8822"/>
                    </a:cubicBezTo>
                    <a:cubicBezTo>
                      <a:pt x="2143" y="8633"/>
                      <a:pt x="2300" y="8475"/>
                      <a:pt x="2489" y="8475"/>
                    </a:cubicBezTo>
                    <a:close/>
                    <a:moveTo>
                      <a:pt x="6711" y="8475"/>
                    </a:moveTo>
                    <a:cubicBezTo>
                      <a:pt x="6900" y="8475"/>
                      <a:pt x="7058" y="8633"/>
                      <a:pt x="7058" y="8822"/>
                    </a:cubicBezTo>
                    <a:cubicBezTo>
                      <a:pt x="7058" y="9042"/>
                      <a:pt x="6900" y="9200"/>
                      <a:pt x="6711" y="9200"/>
                    </a:cubicBezTo>
                    <a:cubicBezTo>
                      <a:pt x="6522" y="9200"/>
                      <a:pt x="6365" y="9042"/>
                      <a:pt x="6365" y="8822"/>
                    </a:cubicBezTo>
                    <a:cubicBezTo>
                      <a:pt x="6365" y="8633"/>
                      <a:pt x="6522" y="8475"/>
                      <a:pt x="6711" y="8475"/>
                    </a:cubicBezTo>
                    <a:close/>
                    <a:moveTo>
                      <a:pt x="6711" y="9893"/>
                    </a:moveTo>
                    <a:cubicBezTo>
                      <a:pt x="6900" y="9893"/>
                      <a:pt x="7058" y="10050"/>
                      <a:pt x="7058" y="10239"/>
                    </a:cubicBezTo>
                    <a:cubicBezTo>
                      <a:pt x="7058" y="10428"/>
                      <a:pt x="6900" y="10617"/>
                      <a:pt x="6711" y="10617"/>
                    </a:cubicBezTo>
                    <a:lnTo>
                      <a:pt x="2489" y="10617"/>
                    </a:lnTo>
                    <a:cubicBezTo>
                      <a:pt x="2300" y="10617"/>
                      <a:pt x="2143" y="10460"/>
                      <a:pt x="2143" y="10239"/>
                    </a:cubicBezTo>
                    <a:cubicBezTo>
                      <a:pt x="2143" y="10050"/>
                      <a:pt x="2300" y="9893"/>
                      <a:pt x="2489" y="9893"/>
                    </a:cubicBezTo>
                    <a:close/>
                    <a:moveTo>
                      <a:pt x="379" y="0"/>
                    </a:moveTo>
                    <a:cubicBezTo>
                      <a:pt x="158" y="0"/>
                      <a:pt x="1" y="158"/>
                      <a:pt x="1" y="378"/>
                    </a:cubicBezTo>
                    <a:lnTo>
                      <a:pt x="1" y="11657"/>
                    </a:lnTo>
                    <a:cubicBezTo>
                      <a:pt x="1" y="11878"/>
                      <a:pt x="158" y="12004"/>
                      <a:pt x="379" y="12004"/>
                    </a:cubicBezTo>
                    <a:lnTo>
                      <a:pt x="8790" y="12004"/>
                    </a:lnTo>
                    <a:cubicBezTo>
                      <a:pt x="8979" y="12004"/>
                      <a:pt x="9137" y="11878"/>
                      <a:pt x="9137" y="11657"/>
                    </a:cubicBezTo>
                    <a:lnTo>
                      <a:pt x="9137" y="2804"/>
                    </a:lnTo>
                    <a:lnTo>
                      <a:pt x="6711" y="2804"/>
                    </a:lnTo>
                    <a:cubicBezTo>
                      <a:pt x="6522" y="2804"/>
                      <a:pt x="6365" y="2647"/>
                      <a:pt x="6365" y="2458"/>
                    </a:cubicBezTo>
                    <a:lnTo>
                      <a:pt x="63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9" name="Google Shape;2009;p58"/>
              <p:cNvSpPr/>
              <p:nvPr/>
            </p:nvSpPr>
            <p:spPr>
              <a:xfrm>
                <a:off x="7482267" y="1203916"/>
                <a:ext cx="315373" cy="358556"/>
              </a:xfrm>
              <a:custGeom>
                <a:rect b="b" l="l" r="r" t="t"/>
                <a:pathLst>
                  <a:path extrusionOk="0" h="2143" w="2111">
                    <a:moveTo>
                      <a:pt x="1355" y="1"/>
                    </a:moveTo>
                    <a:cubicBezTo>
                      <a:pt x="1197" y="725"/>
                      <a:pt x="662" y="1261"/>
                      <a:pt x="0" y="1387"/>
                    </a:cubicBezTo>
                    <a:lnTo>
                      <a:pt x="0" y="2143"/>
                    </a:lnTo>
                    <a:lnTo>
                      <a:pt x="2111" y="2143"/>
                    </a:lnTo>
                    <a:lnTo>
                      <a:pt x="21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10" name="Google Shape;2010;p58"/>
          <p:cNvGrpSpPr/>
          <p:nvPr/>
        </p:nvGrpSpPr>
        <p:grpSpPr>
          <a:xfrm>
            <a:off x="3589359" y="2747434"/>
            <a:ext cx="632792" cy="484810"/>
            <a:chOff x="3074027" y="1983777"/>
            <a:chExt cx="380604" cy="313854"/>
          </a:xfrm>
        </p:grpSpPr>
        <p:sp>
          <p:nvSpPr>
            <p:cNvPr id="2011" name="Google Shape;2011;p58"/>
            <p:cNvSpPr/>
            <p:nvPr/>
          </p:nvSpPr>
          <p:spPr>
            <a:xfrm>
              <a:off x="3130608" y="1984886"/>
              <a:ext cx="324023" cy="312745"/>
            </a:xfrm>
            <a:custGeom>
              <a:rect b="b" l="l" r="r" t="t"/>
              <a:pathLst>
                <a:path extrusionOk="0" h="9872" w="10228">
                  <a:moveTo>
                    <a:pt x="3918" y="5704"/>
                  </a:moveTo>
                  <a:cubicBezTo>
                    <a:pt x="3941" y="5752"/>
                    <a:pt x="3989" y="5811"/>
                    <a:pt x="4049" y="5847"/>
                  </a:cubicBezTo>
                  <a:cubicBezTo>
                    <a:pt x="4096" y="5895"/>
                    <a:pt x="4156" y="5942"/>
                    <a:pt x="4203" y="5990"/>
                  </a:cubicBezTo>
                  <a:lnTo>
                    <a:pt x="3430" y="6764"/>
                  </a:lnTo>
                  <a:lnTo>
                    <a:pt x="3144" y="6478"/>
                  </a:lnTo>
                  <a:lnTo>
                    <a:pt x="3918" y="5704"/>
                  </a:lnTo>
                  <a:close/>
                  <a:moveTo>
                    <a:pt x="6466" y="1"/>
                  </a:moveTo>
                  <a:cubicBezTo>
                    <a:pt x="5537" y="1"/>
                    <a:pt x="4692" y="358"/>
                    <a:pt x="4037" y="1001"/>
                  </a:cubicBezTo>
                  <a:cubicBezTo>
                    <a:pt x="3394" y="1644"/>
                    <a:pt x="3037" y="2501"/>
                    <a:pt x="3037" y="3430"/>
                  </a:cubicBezTo>
                  <a:cubicBezTo>
                    <a:pt x="3037" y="4156"/>
                    <a:pt x="3263" y="4859"/>
                    <a:pt x="3691" y="5430"/>
                  </a:cubicBezTo>
                  <a:lnTo>
                    <a:pt x="2894" y="6240"/>
                  </a:lnTo>
                  <a:lnTo>
                    <a:pt x="2846" y="6192"/>
                  </a:lnTo>
                  <a:cubicBezTo>
                    <a:pt x="2816" y="6162"/>
                    <a:pt x="2772" y="6148"/>
                    <a:pt x="2727" y="6148"/>
                  </a:cubicBezTo>
                  <a:cubicBezTo>
                    <a:pt x="2682" y="6148"/>
                    <a:pt x="2638" y="6162"/>
                    <a:pt x="2608" y="6192"/>
                  </a:cubicBezTo>
                  <a:lnTo>
                    <a:pt x="1501" y="7288"/>
                  </a:lnTo>
                  <a:cubicBezTo>
                    <a:pt x="1441" y="7347"/>
                    <a:pt x="1441" y="7466"/>
                    <a:pt x="1501" y="7538"/>
                  </a:cubicBezTo>
                  <a:cubicBezTo>
                    <a:pt x="1530" y="7561"/>
                    <a:pt x="1575" y="7573"/>
                    <a:pt x="1620" y="7573"/>
                  </a:cubicBezTo>
                  <a:cubicBezTo>
                    <a:pt x="1664" y="7573"/>
                    <a:pt x="1709" y="7561"/>
                    <a:pt x="1739" y="7538"/>
                  </a:cubicBezTo>
                  <a:lnTo>
                    <a:pt x="2727" y="6549"/>
                  </a:lnTo>
                  <a:lnTo>
                    <a:pt x="2775" y="6597"/>
                  </a:lnTo>
                  <a:lnTo>
                    <a:pt x="3287" y="7121"/>
                  </a:lnTo>
                  <a:lnTo>
                    <a:pt x="3334" y="7157"/>
                  </a:lnTo>
                  <a:lnTo>
                    <a:pt x="1048" y="9455"/>
                  </a:lnTo>
                  <a:lnTo>
                    <a:pt x="417" y="8824"/>
                  </a:lnTo>
                  <a:lnTo>
                    <a:pt x="1251" y="7990"/>
                  </a:lnTo>
                  <a:cubicBezTo>
                    <a:pt x="1310" y="7931"/>
                    <a:pt x="1310" y="7811"/>
                    <a:pt x="1251" y="7752"/>
                  </a:cubicBezTo>
                  <a:cubicBezTo>
                    <a:pt x="1221" y="7722"/>
                    <a:pt x="1176" y="7707"/>
                    <a:pt x="1132" y="7707"/>
                  </a:cubicBezTo>
                  <a:cubicBezTo>
                    <a:pt x="1087" y="7707"/>
                    <a:pt x="1042" y="7722"/>
                    <a:pt x="1013" y="7752"/>
                  </a:cubicBezTo>
                  <a:lnTo>
                    <a:pt x="48" y="8716"/>
                  </a:lnTo>
                  <a:cubicBezTo>
                    <a:pt x="12" y="8752"/>
                    <a:pt x="1" y="8800"/>
                    <a:pt x="1" y="8835"/>
                  </a:cubicBezTo>
                  <a:cubicBezTo>
                    <a:pt x="1" y="8883"/>
                    <a:pt x="12" y="8931"/>
                    <a:pt x="48" y="8954"/>
                  </a:cubicBezTo>
                  <a:lnTo>
                    <a:pt x="905" y="9824"/>
                  </a:lnTo>
                  <a:cubicBezTo>
                    <a:pt x="941" y="9847"/>
                    <a:pt x="989" y="9871"/>
                    <a:pt x="1024" y="9871"/>
                  </a:cubicBezTo>
                  <a:cubicBezTo>
                    <a:pt x="1072" y="9871"/>
                    <a:pt x="1120" y="9847"/>
                    <a:pt x="1144" y="9824"/>
                  </a:cubicBezTo>
                  <a:lnTo>
                    <a:pt x="3691" y="7276"/>
                  </a:lnTo>
                  <a:cubicBezTo>
                    <a:pt x="3727" y="7252"/>
                    <a:pt x="3739" y="7204"/>
                    <a:pt x="3739" y="7157"/>
                  </a:cubicBezTo>
                  <a:cubicBezTo>
                    <a:pt x="3739" y="7109"/>
                    <a:pt x="3715" y="7073"/>
                    <a:pt x="3691" y="7038"/>
                  </a:cubicBezTo>
                  <a:lnTo>
                    <a:pt x="3644" y="6990"/>
                  </a:lnTo>
                  <a:lnTo>
                    <a:pt x="4453" y="6192"/>
                  </a:lnTo>
                  <a:cubicBezTo>
                    <a:pt x="4942" y="6549"/>
                    <a:pt x="5537" y="6776"/>
                    <a:pt x="6144" y="6835"/>
                  </a:cubicBezTo>
                  <a:lnTo>
                    <a:pt x="6168" y="6835"/>
                  </a:lnTo>
                  <a:cubicBezTo>
                    <a:pt x="6251" y="6835"/>
                    <a:pt x="6323" y="6776"/>
                    <a:pt x="6323" y="6680"/>
                  </a:cubicBezTo>
                  <a:cubicBezTo>
                    <a:pt x="6347" y="6597"/>
                    <a:pt x="6263" y="6502"/>
                    <a:pt x="6180" y="6502"/>
                  </a:cubicBezTo>
                  <a:cubicBezTo>
                    <a:pt x="5465" y="6442"/>
                    <a:pt x="4799" y="6121"/>
                    <a:pt x="4287" y="5609"/>
                  </a:cubicBezTo>
                  <a:cubicBezTo>
                    <a:pt x="4192" y="5525"/>
                    <a:pt x="4120" y="5430"/>
                    <a:pt x="4049" y="5347"/>
                  </a:cubicBezTo>
                  <a:cubicBezTo>
                    <a:pt x="3620" y="4787"/>
                    <a:pt x="3382" y="4132"/>
                    <a:pt x="3382" y="3418"/>
                  </a:cubicBezTo>
                  <a:cubicBezTo>
                    <a:pt x="3382" y="2608"/>
                    <a:pt x="3703" y="1835"/>
                    <a:pt x="4287" y="1239"/>
                  </a:cubicBezTo>
                  <a:cubicBezTo>
                    <a:pt x="4870" y="656"/>
                    <a:pt x="5644" y="322"/>
                    <a:pt x="6478" y="322"/>
                  </a:cubicBezTo>
                  <a:cubicBezTo>
                    <a:pt x="7299" y="322"/>
                    <a:pt x="8073" y="656"/>
                    <a:pt x="8668" y="1239"/>
                  </a:cubicBezTo>
                  <a:cubicBezTo>
                    <a:pt x="9871" y="2442"/>
                    <a:pt x="9871" y="4394"/>
                    <a:pt x="8668" y="5597"/>
                  </a:cubicBezTo>
                  <a:cubicBezTo>
                    <a:pt x="8156" y="6097"/>
                    <a:pt x="7537" y="6395"/>
                    <a:pt x="6835" y="6478"/>
                  </a:cubicBezTo>
                  <a:cubicBezTo>
                    <a:pt x="6739" y="6490"/>
                    <a:pt x="6668" y="6561"/>
                    <a:pt x="6680" y="6668"/>
                  </a:cubicBezTo>
                  <a:cubicBezTo>
                    <a:pt x="6702" y="6757"/>
                    <a:pt x="6765" y="6825"/>
                    <a:pt x="6859" y="6825"/>
                  </a:cubicBezTo>
                  <a:cubicBezTo>
                    <a:pt x="6867" y="6825"/>
                    <a:pt x="6874" y="6824"/>
                    <a:pt x="6882" y="6823"/>
                  </a:cubicBezTo>
                  <a:cubicBezTo>
                    <a:pt x="7656" y="6728"/>
                    <a:pt x="8371" y="6383"/>
                    <a:pt x="8918" y="5835"/>
                  </a:cubicBezTo>
                  <a:cubicBezTo>
                    <a:pt x="10228" y="4513"/>
                    <a:pt x="10228" y="2335"/>
                    <a:pt x="8883" y="1001"/>
                  </a:cubicBezTo>
                  <a:cubicBezTo>
                    <a:pt x="8252" y="358"/>
                    <a:pt x="7382" y="1"/>
                    <a:pt x="6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58"/>
            <p:cNvSpPr/>
            <p:nvPr/>
          </p:nvSpPr>
          <p:spPr>
            <a:xfrm>
              <a:off x="3243008" y="2008678"/>
              <a:ext cx="185613" cy="169741"/>
            </a:xfrm>
            <a:custGeom>
              <a:rect b="b" l="l" r="r" t="t"/>
              <a:pathLst>
                <a:path extrusionOk="0" h="5358" w="5859">
                  <a:moveTo>
                    <a:pt x="2918" y="333"/>
                  </a:moveTo>
                  <a:cubicBezTo>
                    <a:pt x="3513" y="333"/>
                    <a:pt x="4108" y="560"/>
                    <a:pt x="4561" y="1024"/>
                  </a:cubicBezTo>
                  <a:cubicBezTo>
                    <a:pt x="5489" y="1929"/>
                    <a:pt x="5489" y="3417"/>
                    <a:pt x="4561" y="4322"/>
                  </a:cubicBezTo>
                  <a:cubicBezTo>
                    <a:pt x="4108" y="4780"/>
                    <a:pt x="3510" y="5010"/>
                    <a:pt x="2912" y="5010"/>
                  </a:cubicBezTo>
                  <a:cubicBezTo>
                    <a:pt x="2313" y="5010"/>
                    <a:pt x="1715" y="4780"/>
                    <a:pt x="1263" y="4322"/>
                  </a:cubicBezTo>
                  <a:cubicBezTo>
                    <a:pt x="346" y="3417"/>
                    <a:pt x="346" y="1929"/>
                    <a:pt x="1263" y="1024"/>
                  </a:cubicBezTo>
                  <a:cubicBezTo>
                    <a:pt x="1727" y="560"/>
                    <a:pt x="2322" y="333"/>
                    <a:pt x="2918" y="333"/>
                  </a:cubicBezTo>
                  <a:close/>
                  <a:moveTo>
                    <a:pt x="2930" y="0"/>
                  </a:moveTo>
                  <a:cubicBezTo>
                    <a:pt x="2245" y="0"/>
                    <a:pt x="1560" y="262"/>
                    <a:pt x="1036" y="786"/>
                  </a:cubicBezTo>
                  <a:cubicBezTo>
                    <a:pt x="1" y="1822"/>
                    <a:pt x="1" y="3524"/>
                    <a:pt x="1036" y="4560"/>
                  </a:cubicBezTo>
                  <a:cubicBezTo>
                    <a:pt x="1560" y="5084"/>
                    <a:pt x="2239" y="5358"/>
                    <a:pt x="2930" y="5358"/>
                  </a:cubicBezTo>
                  <a:cubicBezTo>
                    <a:pt x="3608" y="5358"/>
                    <a:pt x="4299" y="5084"/>
                    <a:pt x="4823" y="4560"/>
                  </a:cubicBezTo>
                  <a:cubicBezTo>
                    <a:pt x="5858" y="3524"/>
                    <a:pt x="5858" y="1822"/>
                    <a:pt x="4823" y="786"/>
                  </a:cubicBezTo>
                  <a:cubicBezTo>
                    <a:pt x="4299" y="262"/>
                    <a:pt x="3614" y="0"/>
                    <a:pt x="29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58"/>
            <p:cNvSpPr/>
            <p:nvPr/>
          </p:nvSpPr>
          <p:spPr>
            <a:xfrm>
              <a:off x="3074027" y="1983777"/>
              <a:ext cx="155802" cy="163342"/>
            </a:xfrm>
            <a:custGeom>
              <a:rect b="b" l="l" r="r" t="t"/>
              <a:pathLst>
                <a:path extrusionOk="0" h="5156" w="4918">
                  <a:moveTo>
                    <a:pt x="2370" y="0"/>
                  </a:moveTo>
                  <a:cubicBezTo>
                    <a:pt x="1917" y="24"/>
                    <a:pt x="1489" y="155"/>
                    <a:pt x="1120" y="405"/>
                  </a:cubicBezTo>
                  <a:cubicBezTo>
                    <a:pt x="596" y="750"/>
                    <a:pt x="239" y="1286"/>
                    <a:pt x="120" y="1893"/>
                  </a:cubicBezTo>
                  <a:cubicBezTo>
                    <a:pt x="1" y="2501"/>
                    <a:pt x="120" y="3132"/>
                    <a:pt x="477" y="3655"/>
                  </a:cubicBezTo>
                  <a:cubicBezTo>
                    <a:pt x="913" y="4319"/>
                    <a:pt x="1643" y="4696"/>
                    <a:pt x="2409" y="4696"/>
                  </a:cubicBezTo>
                  <a:cubicBezTo>
                    <a:pt x="2605" y="4696"/>
                    <a:pt x="2804" y="4671"/>
                    <a:pt x="3001" y="4620"/>
                  </a:cubicBezTo>
                  <a:lnTo>
                    <a:pt x="4108" y="5144"/>
                  </a:lnTo>
                  <a:cubicBezTo>
                    <a:pt x="4132" y="5156"/>
                    <a:pt x="4156" y="5156"/>
                    <a:pt x="4180" y="5156"/>
                  </a:cubicBezTo>
                  <a:cubicBezTo>
                    <a:pt x="4215" y="5156"/>
                    <a:pt x="4239" y="5144"/>
                    <a:pt x="4275" y="5120"/>
                  </a:cubicBezTo>
                  <a:cubicBezTo>
                    <a:pt x="4311" y="5096"/>
                    <a:pt x="4346" y="5037"/>
                    <a:pt x="4346" y="4977"/>
                  </a:cubicBezTo>
                  <a:lnTo>
                    <a:pt x="4287" y="3751"/>
                  </a:lnTo>
                  <a:cubicBezTo>
                    <a:pt x="4882" y="2989"/>
                    <a:pt x="4918" y="1893"/>
                    <a:pt x="4358" y="1084"/>
                  </a:cubicBezTo>
                  <a:cubicBezTo>
                    <a:pt x="4061" y="631"/>
                    <a:pt x="3608" y="286"/>
                    <a:pt x="3084" y="143"/>
                  </a:cubicBezTo>
                  <a:cubicBezTo>
                    <a:pt x="3065" y="136"/>
                    <a:pt x="3047" y="133"/>
                    <a:pt x="3029" y="133"/>
                  </a:cubicBezTo>
                  <a:cubicBezTo>
                    <a:pt x="2958" y="133"/>
                    <a:pt x="2899" y="186"/>
                    <a:pt x="2870" y="262"/>
                  </a:cubicBezTo>
                  <a:cubicBezTo>
                    <a:pt x="2846" y="346"/>
                    <a:pt x="2906" y="441"/>
                    <a:pt x="2989" y="465"/>
                  </a:cubicBezTo>
                  <a:cubicBezTo>
                    <a:pt x="3441" y="607"/>
                    <a:pt x="3822" y="881"/>
                    <a:pt x="4096" y="1274"/>
                  </a:cubicBezTo>
                  <a:cubicBezTo>
                    <a:pt x="4584" y="2001"/>
                    <a:pt x="4537" y="2941"/>
                    <a:pt x="4001" y="3620"/>
                  </a:cubicBezTo>
                  <a:cubicBezTo>
                    <a:pt x="3977" y="3655"/>
                    <a:pt x="3965" y="3703"/>
                    <a:pt x="3977" y="3739"/>
                  </a:cubicBezTo>
                  <a:lnTo>
                    <a:pt x="4013" y="4739"/>
                  </a:lnTo>
                  <a:lnTo>
                    <a:pt x="3108" y="4310"/>
                  </a:lnTo>
                  <a:cubicBezTo>
                    <a:pt x="3084" y="4298"/>
                    <a:pt x="3037" y="4298"/>
                    <a:pt x="2989" y="4298"/>
                  </a:cubicBezTo>
                  <a:cubicBezTo>
                    <a:pt x="2810" y="4346"/>
                    <a:pt x="2620" y="4370"/>
                    <a:pt x="2441" y="4370"/>
                  </a:cubicBezTo>
                  <a:cubicBezTo>
                    <a:pt x="1787" y="4370"/>
                    <a:pt x="1155" y="4036"/>
                    <a:pt x="774" y="3477"/>
                  </a:cubicBezTo>
                  <a:cubicBezTo>
                    <a:pt x="477" y="3024"/>
                    <a:pt x="370" y="2489"/>
                    <a:pt x="477" y="1965"/>
                  </a:cubicBezTo>
                  <a:cubicBezTo>
                    <a:pt x="584" y="1453"/>
                    <a:pt x="882" y="988"/>
                    <a:pt x="1322" y="691"/>
                  </a:cubicBezTo>
                  <a:cubicBezTo>
                    <a:pt x="1632" y="477"/>
                    <a:pt x="2013" y="357"/>
                    <a:pt x="2382" y="346"/>
                  </a:cubicBezTo>
                  <a:cubicBezTo>
                    <a:pt x="2465" y="346"/>
                    <a:pt x="2549" y="274"/>
                    <a:pt x="2549" y="167"/>
                  </a:cubicBezTo>
                  <a:cubicBezTo>
                    <a:pt x="2549" y="84"/>
                    <a:pt x="2465" y="0"/>
                    <a:pt x="2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58"/>
            <p:cNvSpPr/>
            <p:nvPr/>
          </p:nvSpPr>
          <p:spPr>
            <a:xfrm>
              <a:off x="3138908" y="2021096"/>
              <a:ext cx="16252" cy="16252"/>
            </a:xfrm>
            <a:custGeom>
              <a:rect b="b" l="l" r="r" t="t"/>
              <a:pathLst>
                <a:path extrusionOk="0" h="513" w="513">
                  <a:moveTo>
                    <a:pt x="262" y="1"/>
                  </a:moveTo>
                  <a:cubicBezTo>
                    <a:pt x="131" y="1"/>
                    <a:pt x="0" y="120"/>
                    <a:pt x="0" y="263"/>
                  </a:cubicBezTo>
                  <a:cubicBezTo>
                    <a:pt x="0" y="394"/>
                    <a:pt x="120" y="513"/>
                    <a:pt x="262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58"/>
          <p:cNvGrpSpPr/>
          <p:nvPr/>
        </p:nvGrpSpPr>
        <p:grpSpPr>
          <a:xfrm>
            <a:off x="3685404" y="3367369"/>
            <a:ext cx="440693" cy="507196"/>
            <a:chOff x="651194" y="3439551"/>
            <a:chExt cx="397092" cy="453948"/>
          </a:xfrm>
        </p:grpSpPr>
        <p:sp>
          <p:nvSpPr>
            <p:cNvPr id="2016" name="Google Shape;2016;p58"/>
            <p:cNvSpPr/>
            <p:nvPr/>
          </p:nvSpPr>
          <p:spPr>
            <a:xfrm>
              <a:off x="673350" y="3692097"/>
              <a:ext cx="45899" cy="28869"/>
            </a:xfrm>
            <a:custGeom>
              <a:rect b="b" l="l" r="r" t="t"/>
              <a:pathLst>
                <a:path extrusionOk="0" h="678" w="1013">
                  <a:moveTo>
                    <a:pt x="830" y="1"/>
                  </a:moveTo>
                  <a:cubicBezTo>
                    <a:pt x="804" y="1"/>
                    <a:pt x="776" y="8"/>
                    <a:pt x="750" y="23"/>
                  </a:cubicBezTo>
                  <a:lnTo>
                    <a:pt x="143" y="380"/>
                  </a:lnTo>
                  <a:cubicBezTo>
                    <a:pt x="0" y="451"/>
                    <a:pt x="48" y="677"/>
                    <a:pt x="214" y="677"/>
                  </a:cubicBezTo>
                  <a:cubicBezTo>
                    <a:pt x="238" y="677"/>
                    <a:pt x="274" y="677"/>
                    <a:pt x="286" y="665"/>
                  </a:cubicBezTo>
                  <a:lnTo>
                    <a:pt x="893" y="308"/>
                  </a:lnTo>
                  <a:cubicBezTo>
                    <a:pt x="1000" y="261"/>
                    <a:pt x="1012" y="154"/>
                    <a:pt x="976" y="82"/>
                  </a:cubicBezTo>
                  <a:cubicBezTo>
                    <a:pt x="944" y="33"/>
                    <a:pt x="88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58"/>
            <p:cNvSpPr/>
            <p:nvPr/>
          </p:nvSpPr>
          <p:spPr>
            <a:xfrm>
              <a:off x="978147" y="3694651"/>
              <a:ext cx="45899" cy="28827"/>
            </a:xfrm>
            <a:custGeom>
              <a:rect b="b" l="l" r="r" t="t"/>
              <a:pathLst>
                <a:path extrusionOk="0" h="677" w="1013">
                  <a:moveTo>
                    <a:pt x="199" y="0"/>
                  </a:moveTo>
                  <a:cubicBezTo>
                    <a:pt x="141" y="0"/>
                    <a:pt x="80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cubicBezTo>
                    <a:pt x="726" y="665"/>
                    <a:pt x="714" y="677"/>
                    <a:pt x="810" y="677"/>
                  </a:cubicBezTo>
                  <a:cubicBezTo>
                    <a:pt x="953" y="677"/>
                    <a:pt x="1012" y="451"/>
                    <a:pt x="881" y="379"/>
                  </a:cubicBezTo>
                  <a:lnTo>
                    <a:pt x="274" y="22"/>
                  </a:lnTo>
                  <a:cubicBezTo>
                    <a:pt x="251" y="7"/>
                    <a:pt x="226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58"/>
            <p:cNvSpPr/>
            <p:nvPr/>
          </p:nvSpPr>
          <p:spPr>
            <a:xfrm>
              <a:off x="732661" y="3580493"/>
              <a:ext cx="202354" cy="313006"/>
            </a:xfrm>
            <a:custGeom>
              <a:rect b="b" l="l" r="r" t="t"/>
              <a:pathLst>
                <a:path extrusionOk="0" h="7351" w="4466">
                  <a:moveTo>
                    <a:pt x="1715" y="346"/>
                  </a:moveTo>
                  <a:cubicBezTo>
                    <a:pt x="1882" y="346"/>
                    <a:pt x="2013" y="489"/>
                    <a:pt x="2013" y="643"/>
                  </a:cubicBezTo>
                  <a:lnTo>
                    <a:pt x="2013" y="941"/>
                  </a:lnTo>
                  <a:lnTo>
                    <a:pt x="1668" y="941"/>
                  </a:lnTo>
                  <a:cubicBezTo>
                    <a:pt x="1501" y="941"/>
                    <a:pt x="1370" y="810"/>
                    <a:pt x="1370" y="643"/>
                  </a:cubicBezTo>
                  <a:cubicBezTo>
                    <a:pt x="1370" y="489"/>
                    <a:pt x="1501" y="346"/>
                    <a:pt x="1668" y="346"/>
                  </a:cubicBezTo>
                  <a:close/>
                  <a:moveTo>
                    <a:pt x="3573" y="346"/>
                  </a:moveTo>
                  <a:cubicBezTo>
                    <a:pt x="3739" y="346"/>
                    <a:pt x="3870" y="489"/>
                    <a:pt x="3870" y="643"/>
                  </a:cubicBezTo>
                  <a:cubicBezTo>
                    <a:pt x="3870" y="810"/>
                    <a:pt x="3739" y="941"/>
                    <a:pt x="3573" y="941"/>
                  </a:cubicBezTo>
                  <a:lnTo>
                    <a:pt x="3239" y="941"/>
                  </a:lnTo>
                  <a:lnTo>
                    <a:pt x="3239" y="643"/>
                  </a:lnTo>
                  <a:cubicBezTo>
                    <a:pt x="3239" y="489"/>
                    <a:pt x="3370" y="346"/>
                    <a:pt x="3537" y="346"/>
                  </a:cubicBezTo>
                  <a:close/>
                  <a:moveTo>
                    <a:pt x="3727" y="4370"/>
                  </a:moveTo>
                  <a:lnTo>
                    <a:pt x="3727" y="5049"/>
                  </a:lnTo>
                  <a:lnTo>
                    <a:pt x="1513" y="5049"/>
                  </a:lnTo>
                  <a:lnTo>
                    <a:pt x="1513" y="4370"/>
                  </a:lnTo>
                  <a:close/>
                  <a:moveTo>
                    <a:pt x="3739" y="5370"/>
                  </a:moveTo>
                  <a:lnTo>
                    <a:pt x="3739" y="5799"/>
                  </a:lnTo>
                  <a:lnTo>
                    <a:pt x="3727" y="5799"/>
                  </a:lnTo>
                  <a:cubicBezTo>
                    <a:pt x="3727" y="5930"/>
                    <a:pt x="3620" y="6037"/>
                    <a:pt x="3489" y="6037"/>
                  </a:cubicBezTo>
                  <a:lnTo>
                    <a:pt x="1763" y="6037"/>
                  </a:lnTo>
                  <a:cubicBezTo>
                    <a:pt x="1620" y="6037"/>
                    <a:pt x="1525" y="5930"/>
                    <a:pt x="1525" y="5799"/>
                  </a:cubicBezTo>
                  <a:lnTo>
                    <a:pt x="1525" y="5370"/>
                  </a:lnTo>
                  <a:close/>
                  <a:moveTo>
                    <a:pt x="1656" y="0"/>
                  </a:moveTo>
                  <a:cubicBezTo>
                    <a:pt x="1310" y="0"/>
                    <a:pt x="1037" y="286"/>
                    <a:pt x="1037" y="631"/>
                  </a:cubicBezTo>
                  <a:cubicBezTo>
                    <a:pt x="1037" y="977"/>
                    <a:pt x="1310" y="1262"/>
                    <a:pt x="1656" y="1262"/>
                  </a:cubicBezTo>
                  <a:lnTo>
                    <a:pt x="2001" y="1262"/>
                  </a:lnTo>
                  <a:lnTo>
                    <a:pt x="2001" y="2548"/>
                  </a:lnTo>
                  <a:cubicBezTo>
                    <a:pt x="2001" y="2644"/>
                    <a:pt x="2072" y="2715"/>
                    <a:pt x="2168" y="2715"/>
                  </a:cubicBezTo>
                  <a:cubicBezTo>
                    <a:pt x="2251" y="2715"/>
                    <a:pt x="2322" y="2644"/>
                    <a:pt x="2322" y="2548"/>
                  </a:cubicBezTo>
                  <a:lnTo>
                    <a:pt x="2322" y="1262"/>
                  </a:lnTo>
                  <a:lnTo>
                    <a:pt x="2906" y="1262"/>
                  </a:lnTo>
                  <a:lnTo>
                    <a:pt x="2906" y="4037"/>
                  </a:lnTo>
                  <a:lnTo>
                    <a:pt x="2322" y="4037"/>
                  </a:lnTo>
                  <a:lnTo>
                    <a:pt x="2322" y="3191"/>
                  </a:lnTo>
                  <a:cubicBezTo>
                    <a:pt x="2322" y="3108"/>
                    <a:pt x="2251" y="3025"/>
                    <a:pt x="2168" y="3025"/>
                  </a:cubicBezTo>
                  <a:cubicBezTo>
                    <a:pt x="2072" y="3025"/>
                    <a:pt x="2001" y="3108"/>
                    <a:pt x="2001" y="3191"/>
                  </a:cubicBezTo>
                  <a:lnTo>
                    <a:pt x="2001" y="4060"/>
                  </a:lnTo>
                  <a:lnTo>
                    <a:pt x="1513" y="4060"/>
                  </a:lnTo>
                  <a:cubicBezTo>
                    <a:pt x="1489" y="3596"/>
                    <a:pt x="1298" y="3167"/>
                    <a:pt x="941" y="2846"/>
                  </a:cubicBezTo>
                  <a:cubicBezTo>
                    <a:pt x="679" y="2608"/>
                    <a:pt x="465" y="2310"/>
                    <a:pt x="334" y="1989"/>
                  </a:cubicBezTo>
                  <a:cubicBezTo>
                    <a:pt x="305" y="1930"/>
                    <a:pt x="235" y="1887"/>
                    <a:pt x="165" y="1887"/>
                  </a:cubicBezTo>
                  <a:cubicBezTo>
                    <a:pt x="150" y="1887"/>
                    <a:pt x="135" y="1889"/>
                    <a:pt x="120" y="1893"/>
                  </a:cubicBezTo>
                  <a:cubicBezTo>
                    <a:pt x="48" y="1929"/>
                    <a:pt x="1" y="2036"/>
                    <a:pt x="36" y="2108"/>
                  </a:cubicBezTo>
                  <a:cubicBezTo>
                    <a:pt x="179" y="2477"/>
                    <a:pt x="417" y="2810"/>
                    <a:pt x="715" y="3084"/>
                  </a:cubicBezTo>
                  <a:cubicBezTo>
                    <a:pt x="1001" y="3358"/>
                    <a:pt x="1179" y="3727"/>
                    <a:pt x="1179" y="4120"/>
                  </a:cubicBezTo>
                  <a:lnTo>
                    <a:pt x="1179" y="5823"/>
                  </a:lnTo>
                  <a:cubicBezTo>
                    <a:pt x="1179" y="6096"/>
                    <a:pt x="1358" y="6311"/>
                    <a:pt x="1608" y="6382"/>
                  </a:cubicBezTo>
                  <a:cubicBezTo>
                    <a:pt x="1608" y="6513"/>
                    <a:pt x="1644" y="6644"/>
                    <a:pt x="1703" y="6775"/>
                  </a:cubicBezTo>
                  <a:cubicBezTo>
                    <a:pt x="1738" y="6837"/>
                    <a:pt x="1793" y="6872"/>
                    <a:pt x="1848" y="6872"/>
                  </a:cubicBezTo>
                  <a:cubicBezTo>
                    <a:pt x="1868" y="6872"/>
                    <a:pt x="1887" y="6868"/>
                    <a:pt x="1906" y="6858"/>
                  </a:cubicBezTo>
                  <a:cubicBezTo>
                    <a:pt x="1989" y="6811"/>
                    <a:pt x="2025" y="6715"/>
                    <a:pt x="1989" y="6644"/>
                  </a:cubicBezTo>
                  <a:cubicBezTo>
                    <a:pt x="1953" y="6573"/>
                    <a:pt x="1930" y="6477"/>
                    <a:pt x="1930" y="6394"/>
                  </a:cubicBezTo>
                  <a:lnTo>
                    <a:pt x="3263" y="6394"/>
                  </a:lnTo>
                  <a:cubicBezTo>
                    <a:pt x="3243" y="6759"/>
                    <a:pt x="2922" y="7025"/>
                    <a:pt x="2575" y="7025"/>
                  </a:cubicBezTo>
                  <a:cubicBezTo>
                    <a:pt x="2503" y="7025"/>
                    <a:pt x="2430" y="7014"/>
                    <a:pt x="2358" y="6989"/>
                  </a:cubicBezTo>
                  <a:cubicBezTo>
                    <a:pt x="2336" y="6981"/>
                    <a:pt x="2314" y="6977"/>
                    <a:pt x="2294" y="6977"/>
                  </a:cubicBezTo>
                  <a:cubicBezTo>
                    <a:pt x="2227" y="6977"/>
                    <a:pt x="2171" y="7018"/>
                    <a:pt x="2144" y="7073"/>
                  </a:cubicBezTo>
                  <a:cubicBezTo>
                    <a:pt x="2120" y="7168"/>
                    <a:pt x="2168" y="7251"/>
                    <a:pt x="2239" y="7287"/>
                  </a:cubicBezTo>
                  <a:cubicBezTo>
                    <a:pt x="2356" y="7330"/>
                    <a:pt x="2473" y="7350"/>
                    <a:pt x="2588" y="7350"/>
                  </a:cubicBezTo>
                  <a:cubicBezTo>
                    <a:pt x="3106" y="7350"/>
                    <a:pt x="3563" y="6940"/>
                    <a:pt x="3573" y="6394"/>
                  </a:cubicBezTo>
                  <a:cubicBezTo>
                    <a:pt x="3835" y="6334"/>
                    <a:pt x="4013" y="6108"/>
                    <a:pt x="4013" y="5846"/>
                  </a:cubicBezTo>
                  <a:lnTo>
                    <a:pt x="4013" y="4156"/>
                  </a:lnTo>
                  <a:cubicBezTo>
                    <a:pt x="4013" y="3798"/>
                    <a:pt x="4144" y="3465"/>
                    <a:pt x="4370" y="3203"/>
                  </a:cubicBezTo>
                  <a:cubicBezTo>
                    <a:pt x="4466" y="3108"/>
                    <a:pt x="4454" y="3001"/>
                    <a:pt x="4394" y="2941"/>
                  </a:cubicBezTo>
                  <a:cubicBezTo>
                    <a:pt x="4366" y="2913"/>
                    <a:pt x="4326" y="2898"/>
                    <a:pt x="4287" y="2898"/>
                  </a:cubicBezTo>
                  <a:cubicBezTo>
                    <a:pt x="4243" y="2898"/>
                    <a:pt x="4199" y="2916"/>
                    <a:pt x="4168" y="2953"/>
                  </a:cubicBezTo>
                  <a:cubicBezTo>
                    <a:pt x="3906" y="3251"/>
                    <a:pt x="3739" y="3644"/>
                    <a:pt x="3727" y="4060"/>
                  </a:cubicBezTo>
                  <a:lnTo>
                    <a:pt x="3239" y="4060"/>
                  </a:lnTo>
                  <a:lnTo>
                    <a:pt x="3239" y="1262"/>
                  </a:lnTo>
                  <a:lnTo>
                    <a:pt x="3573" y="1262"/>
                  </a:lnTo>
                  <a:cubicBezTo>
                    <a:pt x="3918" y="1262"/>
                    <a:pt x="4204" y="977"/>
                    <a:pt x="4204" y="631"/>
                  </a:cubicBezTo>
                  <a:cubicBezTo>
                    <a:pt x="4204" y="286"/>
                    <a:pt x="3918" y="0"/>
                    <a:pt x="3573" y="0"/>
                  </a:cubicBezTo>
                  <a:lnTo>
                    <a:pt x="3537" y="0"/>
                  </a:lnTo>
                  <a:cubicBezTo>
                    <a:pt x="3192" y="0"/>
                    <a:pt x="2906" y="286"/>
                    <a:pt x="2906" y="631"/>
                  </a:cubicBezTo>
                  <a:lnTo>
                    <a:pt x="2906" y="929"/>
                  </a:lnTo>
                  <a:lnTo>
                    <a:pt x="2322" y="929"/>
                  </a:lnTo>
                  <a:lnTo>
                    <a:pt x="2322" y="631"/>
                  </a:lnTo>
                  <a:cubicBezTo>
                    <a:pt x="2322" y="286"/>
                    <a:pt x="2049" y="0"/>
                    <a:pt x="17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58"/>
            <p:cNvSpPr/>
            <p:nvPr/>
          </p:nvSpPr>
          <p:spPr>
            <a:xfrm>
              <a:off x="724595" y="3504614"/>
              <a:ext cx="253056" cy="193100"/>
            </a:xfrm>
            <a:custGeom>
              <a:rect b="b" l="l" r="r" t="t"/>
              <a:pathLst>
                <a:path extrusionOk="0" h="4535" w="5585">
                  <a:moveTo>
                    <a:pt x="2818" y="1"/>
                  </a:moveTo>
                  <a:cubicBezTo>
                    <a:pt x="1382" y="1"/>
                    <a:pt x="0" y="1113"/>
                    <a:pt x="0" y="2782"/>
                  </a:cubicBezTo>
                  <a:cubicBezTo>
                    <a:pt x="0" y="2937"/>
                    <a:pt x="24" y="3080"/>
                    <a:pt x="36" y="3223"/>
                  </a:cubicBezTo>
                  <a:cubicBezTo>
                    <a:pt x="47" y="3299"/>
                    <a:pt x="107" y="3355"/>
                    <a:pt x="190" y="3355"/>
                  </a:cubicBezTo>
                  <a:cubicBezTo>
                    <a:pt x="198" y="3355"/>
                    <a:pt x="206" y="3355"/>
                    <a:pt x="214" y="3354"/>
                  </a:cubicBezTo>
                  <a:cubicBezTo>
                    <a:pt x="298" y="3342"/>
                    <a:pt x="357" y="3259"/>
                    <a:pt x="345" y="3175"/>
                  </a:cubicBezTo>
                  <a:cubicBezTo>
                    <a:pt x="333" y="3044"/>
                    <a:pt x="310" y="2925"/>
                    <a:pt x="310" y="2782"/>
                  </a:cubicBezTo>
                  <a:cubicBezTo>
                    <a:pt x="310" y="1416"/>
                    <a:pt x="1429" y="318"/>
                    <a:pt x="2779" y="318"/>
                  </a:cubicBezTo>
                  <a:cubicBezTo>
                    <a:pt x="2793" y="318"/>
                    <a:pt x="2807" y="318"/>
                    <a:pt x="2822" y="318"/>
                  </a:cubicBezTo>
                  <a:cubicBezTo>
                    <a:pt x="4143" y="330"/>
                    <a:pt x="5227" y="1437"/>
                    <a:pt x="5239" y="2759"/>
                  </a:cubicBezTo>
                  <a:lnTo>
                    <a:pt x="5239" y="2782"/>
                  </a:lnTo>
                  <a:cubicBezTo>
                    <a:pt x="5239" y="3318"/>
                    <a:pt x="5060" y="3842"/>
                    <a:pt x="4751" y="4271"/>
                  </a:cubicBezTo>
                  <a:cubicBezTo>
                    <a:pt x="4691" y="4354"/>
                    <a:pt x="4703" y="4437"/>
                    <a:pt x="4775" y="4497"/>
                  </a:cubicBezTo>
                  <a:cubicBezTo>
                    <a:pt x="4809" y="4522"/>
                    <a:pt x="4844" y="4534"/>
                    <a:pt x="4877" y="4534"/>
                  </a:cubicBezTo>
                  <a:cubicBezTo>
                    <a:pt x="4923" y="4534"/>
                    <a:pt x="4966" y="4510"/>
                    <a:pt x="5001" y="4461"/>
                  </a:cubicBezTo>
                  <a:cubicBezTo>
                    <a:pt x="5370" y="3973"/>
                    <a:pt x="5572" y="3390"/>
                    <a:pt x="5572" y="2782"/>
                  </a:cubicBezTo>
                  <a:cubicBezTo>
                    <a:pt x="5584" y="2782"/>
                    <a:pt x="5584" y="2771"/>
                    <a:pt x="5584" y="2759"/>
                  </a:cubicBezTo>
                  <a:cubicBezTo>
                    <a:pt x="5572" y="2032"/>
                    <a:pt x="5286" y="1342"/>
                    <a:pt x="4763" y="818"/>
                  </a:cubicBezTo>
                  <a:cubicBezTo>
                    <a:pt x="4198" y="253"/>
                    <a:pt x="3502" y="1"/>
                    <a:pt x="2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58"/>
            <p:cNvSpPr/>
            <p:nvPr/>
          </p:nvSpPr>
          <p:spPr>
            <a:xfrm>
              <a:off x="844348" y="3439551"/>
              <a:ext cx="14590" cy="44155"/>
            </a:xfrm>
            <a:custGeom>
              <a:rect b="b" l="l" r="r" t="t"/>
              <a:pathLst>
                <a:path extrusionOk="0" h="1037" w="322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70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0" y="1036"/>
                    <a:pt x="322" y="965"/>
                    <a:pt x="322" y="870"/>
                  </a:cubicBezTo>
                  <a:lnTo>
                    <a:pt x="322" y="167"/>
                  </a:lnTo>
                  <a:cubicBezTo>
                    <a:pt x="310" y="60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58"/>
            <p:cNvSpPr/>
            <p:nvPr/>
          </p:nvSpPr>
          <p:spPr>
            <a:xfrm>
              <a:off x="747250" y="3462459"/>
              <a:ext cx="33484" cy="39983"/>
            </a:xfrm>
            <a:custGeom>
              <a:rect b="b" l="l" r="r" t="t"/>
              <a:pathLst>
                <a:path extrusionOk="0" h="939" w="739">
                  <a:moveTo>
                    <a:pt x="181" y="0"/>
                  </a:moveTo>
                  <a:cubicBezTo>
                    <a:pt x="154" y="0"/>
                    <a:pt x="125" y="7"/>
                    <a:pt x="95" y="22"/>
                  </a:cubicBezTo>
                  <a:cubicBezTo>
                    <a:pt x="24" y="70"/>
                    <a:pt x="0" y="165"/>
                    <a:pt x="36" y="248"/>
                  </a:cubicBezTo>
                  <a:lnTo>
                    <a:pt x="393" y="855"/>
                  </a:lnTo>
                  <a:cubicBezTo>
                    <a:pt x="429" y="903"/>
                    <a:pt x="488" y="939"/>
                    <a:pt x="536" y="939"/>
                  </a:cubicBezTo>
                  <a:cubicBezTo>
                    <a:pt x="667" y="939"/>
                    <a:pt x="738" y="796"/>
                    <a:pt x="679" y="701"/>
                  </a:cubicBezTo>
                  <a:lnTo>
                    <a:pt x="322" y="82"/>
                  </a:lnTo>
                  <a:cubicBezTo>
                    <a:pt x="289" y="33"/>
                    <a:pt x="239" y="0"/>
                    <a:pt x="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58"/>
            <p:cNvSpPr/>
            <p:nvPr/>
          </p:nvSpPr>
          <p:spPr>
            <a:xfrm>
              <a:off x="677111" y="3527863"/>
              <a:ext cx="44268" cy="29040"/>
            </a:xfrm>
            <a:custGeom>
              <a:rect b="b" l="l" r="r" t="t"/>
              <a:pathLst>
                <a:path extrusionOk="0" h="682" w="977">
                  <a:moveTo>
                    <a:pt x="187" y="0"/>
                  </a:moveTo>
                  <a:cubicBezTo>
                    <a:pt x="129" y="0"/>
                    <a:pt x="69" y="32"/>
                    <a:pt x="36" y="81"/>
                  </a:cubicBezTo>
                  <a:cubicBezTo>
                    <a:pt x="0" y="153"/>
                    <a:pt x="24" y="260"/>
                    <a:pt x="96" y="308"/>
                  </a:cubicBezTo>
                  <a:lnTo>
                    <a:pt x="715" y="665"/>
                  </a:lnTo>
                  <a:cubicBezTo>
                    <a:pt x="737" y="676"/>
                    <a:pt x="762" y="681"/>
                    <a:pt x="788" y="681"/>
                  </a:cubicBezTo>
                  <a:cubicBezTo>
                    <a:pt x="846" y="681"/>
                    <a:pt x="904" y="655"/>
                    <a:pt x="929" y="605"/>
                  </a:cubicBezTo>
                  <a:cubicBezTo>
                    <a:pt x="977" y="510"/>
                    <a:pt x="953" y="427"/>
                    <a:pt x="870" y="379"/>
                  </a:cubicBezTo>
                  <a:lnTo>
                    <a:pt x="262" y="22"/>
                  </a:lnTo>
                  <a:cubicBezTo>
                    <a:pt x="240" y="7"/>
                    <a:pt x="21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58"/>
            <p:cNvSpPr/>
            <p:nvPr/>
          </p:nvSpPr>
          <p:spPr>
            <a:xfrm>
              <a:off x="651194" y="3617495"/>
              <a:ext cx="47530" cy="14222"/>
            </a:xfrm>
            <a:custGeom>
              <a:rect b="b" l="l" r="r" t="t"/>
              <a:pathLst>
                <a:path extrusionOk="0" h="334" w="1049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82" y="334"/>
                  </a:lnTo>
                  <a:cubicBezTo>
                    <a:pt x="965" y="334"/>
                    <a:pt x="1049" y="251"/>
                    <a:pt x="1049" y="167"/>
                  </a:cubicBezTo>
                  <a:cubicBezTo>
                    <a:pt x="1049" y="72"/>
                    <a:pt x="965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58"/>
            <p:cNvSpPr/>
            <p:nvPr/>
          </p:nvSpPr>
          <p:spPr>
            <a:xfrm>
              <a:off x="1001345" y="3620050"/>
              <a:ext cx="46941" cy="14222"/>
            </a:xfrm>
            <a:custGeom>
              <a:rect b="b" l="l" r="r" t="t"/>
              <a:pathLst>
                <a:path extrusionOk="0" h="334" w="1036">
                  <a:moveTo>
                    <a:pt x="167" y="0"/>
                  </a:moveTo>
                  <a:cubicBezTo>
                    <a:pt x="71" y="0"/>
                    <a:pt x="0" y="71"/>
                    <a:pt x="0" y="167"/>
                  </a:cubicBezTo>
                  <a:cubicBezTo>
                    <a:pt x="0" y="250"/>
                    <a:pt x="71" y="333"/>
                    <a:pt x="167" y="333"/>
                  </a:cubicBezTo>
                  <a:lnTo>
                    <a:pt x="881" y="333"/>
                  </a:lnTo>
                  <a:cubicBezTo>
                    <a:pt x="964" y="333"/>
                    <a:pt x="1036" y="250"/>
                    <a:pt x="1036" y="167"/>
                  </a:cubicBezTo>
                  <a:cubicBezTo>
                    <a:pt x="1024" y="71"/>
                    <a:pt x="953" y="0"/>
                    <a:pt x="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58"/>
            <p:cNvSpPr/>
            <p:nvPr/>
          </p:nvSpPr>
          <p:spPr>
            <a:xfrm>
              <a:off x="979732" y="3530375"/>
              <a:ext cx="44313" cy="29295"/>
            </a:xfrm>
            <a:custGeom>
              <a:rect b="b" l="l" r="r" t="t"/>
              <a:pathLst>
                <a:path extrusionOk="0" h="688" w="978">
                  <a:moveTo>
                    <a:pt x="795" y="1"/>
                  </a:moveTo>
                  <a:cubicBezTo>
                    <a:pt x="769" y="1"/>
                    <a:pt x="741" y="8"/>
                    <a:pt x="715" y="22"/>
                  </a:cubicBezTo>
                  <a:lnTo>
                    <a:pt x="108" y="380"/>
                  </a:lnTo>
                  <a:cubicBezTo>
                    <a:pt x="25" y="427"/>
                    <a:pt x="1" y="511"/>
                    <a:pt x="48" y="606"/>
                  </a:cubicBezTo>
                  <a:cubicBezTo>
                    <a:pt x="73" y="655"/>
                    <a:pt x="125" y="687"/>
                    <a:pt x="183" y="687"/>
                  </a:cubicBezTo>
                  <a:cubicBezTo>
                    <a:pt x="209" y="687"/>
                    <a:pt x="237" y="680"/>
                    <a:pt x="263" y="665"/>
                  </a:cubicBezTo>
                  <a:lnTo>
                    <a:pt x="882" y="308"/>
                  </a:lnTo>
                  <a:cubicBezTo>
                    <a:pt x="953" y="249"/>
                    <a:pt x="977" y="153"/>
                    <a:pt x="941" y="82"/>
                  </a:cubicBezTo>
                  <a:cubicBezTo>
                    <a:pt x="909" y="33"/>
                    <a:pt x="854" y="1"/>
                    <a:pt x="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58"/>
            <p:cNvSpPr/>
            <p:nvPr/>
          </p:nvSpPr>
          <p:spPr>
            <a:xfrm>
              <a:off x="920920" y="3463865"/>
              <a:ext cx="34073" cy="39599"/>
            </a:xfrm>
            <a:custGeom>
              <a:rect b="b" l="l" r="r" t="t"/>
              <a:pathLst>
                <a:path extrusionOk="0" h="930" w="752">
                  <a:moveTo>
                    <a:pt x="562" y="0"/>
                  </a:moveTo>
                  <a:cubicBezTo>
                    <a:pt x="506" y="0"/>
                    <a:pt x="449" y="30"/>
                    <a:pt x="418" y="84"/>
                  </a:cubicBezTo>
                  <a:lnTo>
                    <a:pt x="61" y="691"/>
                  </a:lnTo>
                  <a:cubicBezTo>
                    <a:pt x="1" y="799"/>
                    <a:pt x="72" y="930"/>
                    <a:pt x="191" y="930"/>
                  </a:cubicBezTo>
                  <a:cubicBezTo>
                    <a:pt x="251" y="930"/>
                    <a:pt x="299" y="894"/>
                    <a:pt x="334" y="858"/>
                  </a:cubicBezTo>
                  <a:lnTo>
                    <a:pt x="692" y="239"/>
                  </a:lnTo>
                  <a:cubicBezTo>
                    <a:pt x="751" y="168"/>
                    <a:pt x="715" y="72"/>
                    <a:pt x="644" y="25"/>
                  </a:cubicBezTo>
                  <a:cubicBezTo>
                    <a:pt x="619" y="8"/>
                    <a:pt x="591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58"/>
            <p:cNvSpPr/>
            <p:nvPr/>
          </p:nvSpPr>
          <p:spPr>
            <a:xfrm rot="10800000">
              <a:off x="763650" y="3576750"/>
              <a:ext cx="173700" cy="177300"/>
            </a:xfrm>
            <a:prstGeom prst="trapezoid">
              <a:avLst>
                <a:gd fmla="val 25000" name="adj"/>
              </a:avLst>
            </a:prstGeom>
            <a:solidFill>
              <a:srgbClr val="2432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028" name="Google Shape;2028;p58"/>
            <p:cNvSpPr/>
            <p:nvPr/>
          </p:nvSpPr>
          <p:spPr>
            <a:xfrm>
              <a:off x="813979" y="3608225"/>
              <a:ext cx="71524" cy="124513"/>
            </a:xfrm>
            <a:custGeom>
              <a:rect b="b" l="l" r="r" t="t"/>
              <a:pathLst>
                <a:path extrusionOk="0" h="1716" w="894">
                  <a:moveTo>
                    <a:pt x="179" y="1"/>
                  </a:moveTo>
                  <a:cubicBezTo>
                    <a:pt x="84" y="1"/>
                    <a:pt x="12" y="84"/>
                    <a:pt x="12" y="167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262" y="334"/>
                  </a:lnTo>
                  <a:lnTo>
                    <a:pt x="262" y="1394"/>
                  </a:lnTo>
                  <a:lnTo>
                    <a:pt x="155" y="1394"/>
                  </a:lnTo>
                  <a:cubicBezTo>
                    <a:pt x="72" y="1394"/>
                    <a:pt x="0" y="1465"/>
                    <a:pt x="0" y="1549"/>
                  </a:cubicBezTo>
                  <a:cubicBezTo>
                    <a:pt x="0" y="1644"/>
                    <a:pt x="72" y="1715"/>
                    <a:pt x="155" y="1715"/>
                  </a:cubicBezTo>
                  <a:lnTo>
                    <a:pt x="727" y="1715"/>
                  </a:lnTo>
                  <a:cubicBezTo>
                    <a:pt x="810" y="1715"/>
                    <a:pt x="893" y="1644"/>
                    <a:pt x="893" y="1549"/>
                  </a:cubicBezTo>
                  <a:cubicBezTo>
                    <a:pt x="893" y="1465"/>
                    <a:pt x="834" y="1394"/>
                    <a:pt x="727" y="1394"/>
                  </a:cubicBezTo>
                  <a:lnTo>
                    <a:pt x="608" y="1394"/>
                  </a:lnTo>
                  <a:lnTo>
                    <a:pt x="608" y="167"/>
                  </a:lnTo>
                  <a:cubicBezTo>
                    <a:pt x="608" y="84"/>
                    <a:pt x="536" y="1"/>
                    <a:pt x="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58"/>
            <p:cNvSpPr/>
            <p:nvPr/>
          </p:nvSpPr>
          <p:spPr>
            <a:xfrm>
              <a:off x="822540" y="3563140"/>
              <a:ext cx="41043" cy="37226"/>
            </a:xfrm>
            <a:custGeom>
              <a:rect b="b" l="l" r="r" t="t"/>
              <a:pathLst>
                <a:path extrusionOk="0" h="513" w="513">
                  <a:moveTo>
                    <a:pt x="262" y="1"/>
                  </a:moveTo>
                  <a:cubicBezTo>
                    <a:pt x="131" y="1"/>
                    <a:pt x="0" y="120"/>
                    <a:pt x="0" y="263"/>
                  </a:cubicBezTo>
                  <a:cubicBezTo>
                    <a:pt x="0" y="394"/>
                    <a:pt x="120" y="513"/>
                    <a:pt x="262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0" name="Google Shape;2030;p58"/>
          <p:cNvGrpSpPr/>
          <p:nvPr/>
        </p:nvGrpSpPr>
        <p:grpSpPr>
          <a:xfrm>
            <a:off x="3476079" y="4125315"/>
            <a:ext cx="685336" cy="259449"/>
            <a:chOff x="5942753" y="3137407"/>
            <a:chExt cx="478253" cy="198053"/>
          </a:xfrm>
        </p:grpSpPr>
        <p:sp>
          <p:nvSpPr>
            <p:cNvPr id="2031" name="Google Shape;2031;p58"/>
            <p:cNvSpPr/>
            <p:nvPr/>
          </p:nvSpPr>
          <p:spPr>
            <a:xfrm>
              <a:off x="5942753" y="3137407"/>
              <a:ext cx="478253" cy="198053"/>
            </a:xfrm>
            <a:custGeom>
              <a:rect b="b" l="l" r="r" t="t"/>
              <a:pathLst>
                <a:path extrusionOk="0" h="7744" w="18700">
                  <a:moveTo>
                    <a:pt x="7013" y="732"/>
                  </a:moveTo>
                  <a:lnTo>
                    <a:pt x="7013" y="7012"/>
                  </a:lnTo>
                  <a:lnTo>
                    <a:pt x="1535" y="7012"/>
                  </a:lnTo>
                  <a:cubicBezTo>
                    <a:pt x="1089" y="7012"/>
                    <a:pt x="732" y="6656"/>
                    <a:pt x="732" y="6209"/>
                  </a:cubicBezTo>
                  <a:lnTo>
                    <a:pt x="732" y="1535"/>
                  </a:lnTo>
                  <a:cubicBezTo>
                    <a:pt x="732" y="1089"/>
                    <a:pt x="1089" y="732"/>
                    <a:pt x="1535" y="732"/>
                  </a:cubicBezTo>
                  <a:close/>
                  <a:moveTo>
                    <a:pt x="1535" y="0"/>
                  </a:moveTo>
                  <a:cubicBezTo>
                    <a:pt x="688" y="0"/>
                    <a:pt x="1" y="687"/>
                    <a:pt x="1" y="1535"/>
                  </a:cubicBezTo>
                  <a:lnTo>
                    <a:pt x="1" y="6209"/>
                  </a:lnTo>
                  <a:cubicBezTo>
                    <a:pt x="1" y="7057"/>
                    <a:pt x="688" y="7744"/>
                    <a:pt x="1535" y="7744"/>
                  </a:cubicBezTo>
                  <a:lnTo>
                    <a:pt x="11214" y="7744"/>
                  </a:lnTo>
                  <a:cubicBezTo>
                    <a:pt x="11420" y="7744"/>
                    <a:pt x="11580" y="7583"/>
                    <a:pt x="11580" y="7378"/>
                  </a:cubicBezTo>
                  <a:cubicBezTo>
                    <a:pt x="11580" y="7182"/>
                    <a:pt x="11420" y="7012"/>
                    <a:pt x="11214" y="7012"/>
                  </a:cubicBezTo>
                  <a:lnTo>
                    <a:pt x="7744" y="7012"/>
                  </a:lnTo>
                  <a:lnTo>
                    <a:pt x="7744" y="732"/>
                  </a:lnTo>
                  <a:lnTo>
                    <a:pt x="17165" y="732"/>
                  </a:lnTo>
                  <a:cubicBezTo>
                    <a:pt x="17611" y="732"/>
                    <a:pt x="17968" y="1089"/>
                    <a:pt x="17968" y="1535"/>
                  </a:cubicBezTo>
                  <a:lnTo>
                    <a:pt x="17968" y="6209"/>
                  </a:lnTo>
                  <a:cubicBezTo>
                    <a:pt x="17968" y="6656"/>
                    <a:pt x="17611" y="7012"/>
                    <a:pt x="17165" y="7012"/>
                  </a:cubicBezTo>
                  <a:lnTo>
                    <a:pt x="14506" y="7012"/>
                  </a:lnTo>
                  <a:cubicBezTo>
                    <a:pt x="14301" y="7012"/>
                    <a:pt x="14141" y="7182"/>
                    <a:pt x="14141" y="7378"/>
                  </a:cubicBezTo>
                  <a:cubicBezTo>
                    <a:pt x="14141" y="7583"/>
                    <a:pt x="14301" y="7744"/>
                    <a:pt x="14506" y="7744"/>
                  </a:cubicBezTo>
                  <a:lnTo>
                    <a:pt x="17165" y="7744"/>
                  </a:lnTo>
                  <a:cubicBezTo>
                    <a:pt x="18012" y="7744"/>
                    <a:pt x="18699" y="7057"/>
                    <a:pt x="18699" y="6209"/>
                  </a:cubicBezTo>
                  <a:lnTo>
                    <a:pt x="18699" y="1535"/>
                  </a:lnTo>
                  <a:cubicBezTo>
                    <a:pt x="18699" y="687"/>
                    <a:pt x="18012" y="0"/>
                    <a:pt x="17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58"/>
            <p:cNvSpPr/>
            <p:nvPr/>
          </p:nvSpPr>
          <p:spPr>
            <a:xfrm>
              <a:off x="5979272" y="3174820"/>
              <a:ext cx="124141" cy="123220"/>
            </a:xfrm>
            <a:custGeom>
              <a:rect b="b" l="l" r="r" t="t"/>
              <a:pathLst>
                <a:path extrusionOk="0" h="4818" w="4854">
                  <a:moveTo>
                    <a:pt x="2989" y="732"/>
                  </a:moveTo>
                  <a:cubicBezTo>
                    <a:pt x="3613" y="732"/>
                    <a:pt x="4122" y="1241"/>
                    <a:pt x="4122" y="1865"/>
                  </a:cubicBezTo>
                  <a:cubicBezTo>
                    <a:pt x="4122" y="2489"/>
                    <a:pt x="3613" y="2998"/>
                    <a:pt x="2989" y="2998"/>
                  </a:cubicBezTo>
                  <a:cubicBezTo>
                    <a:pt x="2364" y="2998"/>
                    <a:pt x="1865" y="2489"/>
                    <a:pt x="1865" y="1865"/>
                  </a:cubicBezTo>
                  <a:cubicBezTo>
                    <a:pt x="1865" y="1241"/>
                    <a:pt x="2364" y="732"/>
                    <a:pt x="2989" y="732"/>
                  </a:cubicBezTo>
                  <a:close/>
                  <a:moveTo>
                    <a:pt x="2989" y="1"/>
                  </a:moveTo>
                  <a:cubicBezTo>
                    <a:pt x="1963" y="1"/>
                    <a:pt x="1133" y="839"/>
                    <a:pt x="1133" y="1865"/>
                  </a:cubicBezTo>
                  <a:cubicBezTo>
                    <a:pt x="1133" y="2249"/>
                    <a:pt x="1249" y="2597"/>
                    <a:pt x="1445" y="2900"/>
                  </a:cubicBezTo>
                  <a:lnTo>
                    <a:pt x="143" y="4193"/>
                  </a:lnTo>
                  <a:cubicBezTo>
                    <a:pt x="0" y="4336"/>
                    <a:pt x="0" y="4568"/>
                    <a:pt x="143" y="4711"/>
                  </a:cubicBezTo>
                  <a:cubicBezTo>
                    <a:pt x="214" y="4782"/>
                    <a:pt x="303" y="4818"/>
                    <a:pt x="402" y="4818"/>
                  </a:cubicBezTo>
                  <a:cubicBezTo>
                    <a:pt x="491" y="4818"/>
                    <a:pt x="589" y="4782"/>
                    <a:pt x="660" y="4711"/>
                  </a:cubicBezTo>
                  <a:lnTo>
                    <a:pt x="1963" y="3408"/>
                  </a:lnTo>
                  <a:cubicBezTo>
                    <a:pt x="2257" y="3614"/>
                    <a:pt x="2614" y="3729"/>
                    <a:pt x="2989" y="3729"/>
                  </a:cubicBezTo>
                  <a:cubicBezTo>
                    <a:pt x="4023" y="3729"/>
                    <a:pt x="4853" y="2891"/>
                    <a:pt x="4853" y="1865"/>
                  </a:cubicBezTo>
                  <a:cubicBezTo>
                    <a:pt x="4853" y="839"/>
                    <a:pt x="4023" y="1"/>
                    <a:pt x="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58"/>
            <p:cNvSpPr/>
            <p:nvPr/>
          </p:nvSpPr>
          <p:spPr>
            <a:xfrm>
              <a:off x="6168844" y="3208346"/>
              <a:ext cx="56163" cy="56163"/>
            </a:xfrm>
            <a:custGeom>
              <a:rect b="b" l="l" r="r" t="t"/>
              <a:pathLst>
                <a:path extrusionOk="0" h="2196" w="2196">
                  <a:moveTo>
                    <a:pt x="1098" y="732"/>
                  </a:moveTo>
                  <a:cubicBezTo>
                    <a:pt x="1294" y="732"/>
                    <a:pt x="1463" y="902"/>
                    <a:pt x="1463" y="1098"/>
                  </a:cubicBezTo>
                  <a:cubicBezTo>
                    <a:pt x="1463" y="1303"/>
                    <a:pt x="1294" y="1464"/>
                    <a:pt x="1098" y="1464"/>
                  </a:cubicBezTo>
                  <a:cubicBezTo>
                    <a:pt x="893" y="1464"/>
                    <a:pt x="732" y="1303"/>
                    <a:pt x="732" y="1098"/>
                  </a:cubicBezTo>
                  <a:cubicBezTo>
                    <a:pt x="732" y="902"/>
                    <a:pt x="893" y="732"/>
                    <a:pt x="1098" y="732"/>
                  </a:cubicBezTo>
                  <a:close/>
                  <a:moveTo>
                    <a:pt x="1098" y="1"/>
                  </a:moveTo>
                  <a:cubicBezTo>
                    <a:pt x="491" y="1"/>
                    <a:pt x="0" y="492"/>
                    <a:pt x="0" y="1098"/>
                  </a:cubicBezTo>
                  <a:cubicBezTo>
                    <a:pt x="0" y="1705"/>
                    <a:pt x="491" y="2195"/>
                    <a:pt x="1098" y="2195"/>
                  </a:cubicBezTo>
                  <a:cubicBezTo>
                    <a:pt x="1695" y="2195"/>
                    <a:pt x="2195" y="1705"/>
                    <a:pt x="2195" y="1098"/>
                  </a:cubicBezTo>
                  <a:cubicBezTo>
                    <a:pt x="2195" y="492"/>
                    <a:pt x="1695" y="1"/>
                    <a:pt x="1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58"/>
            <p:cNvSpPr/>
            <p:nvPr/>
          </p:nvSpPr>
          <p:spPr>
            <a:xfrm>
              <a:off x="6243441" y="3208346"/>
              <a:ext cx="56163" cy="56163"/>
            </a:xfrm>
            <a:custGeom>
              <a:rect b="b" l="l" r="r" t="t"/>
              <a:pathLst>
                <a:path extrusionOk="0" h="2196" w="2196">
                  <a:moveTo>
                    <a:pt x="1098" y="732"/>
                  </a:moveTo>
                  <a:cubicBezTo>
                    <a:pt x="1303" y="732"/>
                    <a:pt x="1464" y="902"/>
                    <a:pt x="1464" y="1098"/>
                  </a:cubicBezTo>
                  <a:cubicBezTo>
                    <a:pt x="1464" y="1303"/>
                    <a:pt x="1303" y="1464"/>
                    <a:pt x="1098" y="1464"/>
                  </a:cubicBezTo>
                  <a:cubicBezTo>
                    <a:pt x="902" y="1464"/>
                    <a:pt x="732" y="1303"/>
                    <a:pt x="732" y="1098"/>
                  </a:cubicBezTo>
                  <a:cubicBezTo>
                    <a:pt x="732" y="902"/>
                    <a:pt x="902" y="732"/>
                    <a:pt x="1098" y="732"/>
                  </a:cubicBezTo>
                  <a:close/>
                  <a:moveTo>
                    <a:pt x="1098" y="1"/>
                  </a:moveTo>
                  <a:cubicBezTo>
                    <a:pt x="500" y="1"/>
                    <a:pt x="1" y="492"/>
                    <a:pt x="1" y="1098"/>
                  </a:cubicBezTo>
                  <a:cubicBezTo>
                    <a:pt x="1" y="1705"/>
                    <a:pt x="500" y="2195"/>
                    <a:pt x="1098" y="2195"/>
                  </a:cubicBezTo>
                  <a:cubicBezTo>
                    <a:pt x="1705" y="2195"/>
                    <a:pt x="2195" y="1705"/>
                    <a:pt x="2195" y="1098"/>
                  </a:cubicBezTo>
                  <a:cubicBezTo>
                    <a:pt x="2195" y="492"/>
                    <a:pt x="1705" y="1"/>
                    <a:pt x="1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58"/>
            <p:cNvSpPr/>
            <p:nvPr/>
          </p:nvSpPr>
          <p:spPr>
            <a:xfrm>
              <a:off x="6318268" y="3208346"/>
              <a:ext cx="56163" cy="56163"/>
            </a:xfrm>
            <a:custGeom>
              <a:rect b="b" l="l" r="r" t="t"/>
              <a:pathLst>
                <a:path extrusionOk="0" h="2196" w="2196">
                  <a:moveTo>
                    <a:pt x="1098" y="732"/>
                  </a:moveTo>
                  <a:cubicBezTo>
                    <a:pt x="1294" y="732"/>
                    <a:pt x="1464" y="902"/>
                    <a:pt x="1464" y="1098"/>
                  </a:cubicBezTo>
                  <a:cubicBezTo>
                    <a:pt x="1464" y="1303"/>
                    <a:pt x="1294" y="1464"/>
                    <a:pt x="1098" y="1464"/>
                  </a:cubicBezTo>
                  <a:cubicBezTo>
                    <a:pt x="893" y="1464"/>
                    <a:pt x="732" y="1303"/>
                    <a:pt x="732" y="1098"/>
                  </a:cubicBezTo>
                  <a:cubicBezTo>
                    <a:pt x="732" y="902"/>
                    <a:pt x="893" y="732"/>
                    <a:pt x="1098" y="732"/>
                  </a:cubicBezTo>
                  <a:close/>
                  <a:moveTo>
                    <a:pt x="1098" y="1"/>
                  </a:moveTo>
                  <a:cubicBezTo>
                    <a:pt x="491" y="1"/>
                    <a:pt x="1" y="492"/>
                    <a:pt x="1" y="1098"/>
                  </a:cubicBezTo>
                  <a:cubicBezTo>
                    <a:pt x="1" y="1705"/>
                    <a:pt x="491" y="2195"/>
                    <a:pt x="1098" y="2195"/>
                  </a:cubicBezTo>
                  <a:cubicBezTo>
                    <a:pt x="1705" y="2195"/>
                    <a:pt x="2195" y="1705"/>
                    <a:pt x="2195" y="1098"/>
                  </a:cubicBezTo>
                  <a:cubicBezTo>
                    <a:pt x="2195" y="492"/>
                    <a:pt x="1705" y="1"/>
                    <a:pt x="1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58"/>
            <p:cNvSpPr/>
            <p:nvPr/>
          </p:nvSpPr>
          <p:spPr>
            <a:xfrm>
              <a:off x="6262160" y="3316725"/>
              <a:ext cx="18721" cy="18721"/>
            </a:xfrm>
            <a:custGeom>
              <a:rect b="b" l="l" r="r" t="t"/>
              <a:pathLst>
                <a:path extrusionOk="0" h="732" w="732">
                  <a:moveTo>
                    <a:pt x="366" y="0"/>
                  </a:moveTo>
                  <a:cubicBezTo>
                    <a:pt x="277" y="0"/>
                    <a:pt x="179" y="45"/>
                    <a:pt x="107" y="107"/>
                  </a:cubicBezTo>
                  <a:cubicBezTo>
                    <a:pt x="45" y="179"/>
                    <a:pt x="0" y="268"/>
                    <a:pt x="0" y="366"/>
                  </a:cubicBezTo>
                  <a:cubicBezTo>
                    <a:pt x="0" y="464"/>
                    <a:pt x="45" y="562"/>
                    <a:pt x="107" y="625"/>
                  </a:cubicBezTo>
                  <a:cubicBezTo>
                    <a:pt x="179" y="696"/>
                    <a:pt x="277" y="732"/>
                    <a:pt x="366" y="732"/>
                  </a:cubicBezTo>
                  <a:cubicBezTo>
                    <a:pt x="464" y="732"/>
                    <a:pt x="562" y="696"/>
                    <a:pt x="625" y="625"/>
                  </a:cubicBezTo>
                  <a:cubicBezTo>
                    <a:pt x="696" y="562"/>
                    <a:pt x="732" y="464"/>
                    <a:pt x="732" y="366"/>
                  </a:cubicBezTo>
                  <a:cubicBezTo>
                    <a:pt x="732" y="268"/>
                    <a:pt x="696" y="179"/>
                    <a:pt x="625" y="107"/>
                  </a:cubicBezTo>
                  <a:cubicBezTo>
                    <a:pt x="562" y="45"/>
                    <a:pt x="464" y="0"/>
                    <a:pt x="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7" name="Google Shape;2037;p58"/>
          <p:cNvGrpSpPr/>
          <p:nvPr/>
        </p:nvGrpSpPr>
        <p:grpSpPr>
          <a:xfrm>
            <a:off x="3649395" y="1313820"/>
            <a:ext cx="548013" cy="540533"/>
            <a:chOff x="6833620" y="2245470"/>
            <a:chExt cx="548013" cy="540533"/>
          </a:xfrm>
        </p:grpSpPr>
        <p:sp>
          <p:nvSpPr>
            <p:cNvPr id="2038" name="Google Shape;2038;p58"/>
            <p:cNvSpPr/>
            <p:nvPr/>
          </p:nvSpPr>
          <p:spPr>
            <a:xfrm>
              <a:off x="6987940" y="2296100"/>
              <a:ext cx="23877" cy="21194"/>
            </a:xfrm>
            <a:custGeom>
              <a:rect b="b" l="l" r="r" t="t"/>
              <a:pathLst>
                <a:path extrusionOk="0" h="874" w="971">
                  <a:moveTo>
                    <a:pt x="541" y="0"/>
                  </a:moveTo>
                  <a:cubicBezTo>
                    <a:pt x="260" y="0"/>
                    <a:pt x="0" y="285"/>
                    <a:pt x="135" y="605"/>
                  </a:cubicBezTo>
                  <a:cubicBezTo>
                    <a:pt x="211" y="789"/>
                    <a:pt x="371" y="873"/>
                    <a:pt x="530" y="873"/>
                  </a:cubicBezTo>
                  <a:cubicBezTo>
                    <a:pt x="751" y="873"/>
                    <a:pt x="970" y="714"/>
                    <a:pt x="970" y="437"/>
                  </a:cubicBezTo>
                  <a:cubicBezTo>
                    <a:pt x="970" y="322"/>
                    <a:pt x="925" y="211"/>
                    <a:pt x="845" y="131"/>
                  </a:cubicBezTo>
                  <a:cubicBezTo>
                    <a:pt x="753" y="39"/>
                    <a:pt x="646" y="0"/>
                    <a:pt x="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58"/>
            <p:cNvSpPr/>
            <p:nvPr/>
          </p:nvSpPr>
          <p:spPr>
            <a:xfrm>
              <a:off x="7297686" y="2534190"/>
              <a:ext cx="23803" cy="21194"/>
            </a:xfrm>
            <a:custGeom>
              <a:rect b="b" l="l" r="r" t="t"/>
              <a:pathLst>
                <a:path extrusionOk="0" h="874" w="968">
                  <a:moveTo>
                    <a:pt x="539" y="0"/>
                  </a:moveTo>
                  <a:cubicBezTo>
                    <a:pt x="258" y="0"/>
                    <a:pt x="0" y="285"/>
                    <a:pt x="132" y="605"/>
                  </a:cubicBezTo>
                  <a:cubicBezTo>
                    <a:pt x="208" y="789"/>
                    <a:pt x="368" y="874"/>
                    <a:pt x="528" y="874"/>
                  </a:cubicBezTo>
                  <a:cubicBezTo>
                    <a:pt x="748" y="874"/>
                    <a:pt x="968" y="714"/>
                    <a:pt x="968" y="438"/>
                  </a:cubicBezTo>
                  <a:cubicBezTo>
                    <a:pt x="968" y="323"/>
                    <a:pt x="922" y="211"/>
                    <a:pt x="842" y="131"/>
                  </a:cubicBezTo>
                  <a:cubicBezTo>
                    <a:pt x="751" y="40"/>
                    <a:pt x="643" y="0"/>
                    <a:pt x="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58"/>
            <p:cNvSpPr/>
            <p:nvPr/>
          </p:nvSpPr>
          <p:spPr>
            <a:xfrm>
              <a:off x="6833620" y="2245470"/>
              <a:ext cx="548013" cy="540533"/>
            </a:xfrm>
            <a:custGeom>
              <a:rect b="b" l="l" r="r" t="t"/>
              <a:pathLst>
                <a:path extrusionOk="0" h="22290" w="22286">
                  <a:moveTo>
                    <a:pt x="21153" y="871"/>
                  </a:moveTo>
                  <a:cubicBezTo>
                    <a:pt x="21296" y="871"/>
                    <a:pt x="21415" y="990"/>
                    <a:pt x="21415" y="1133"/>
                  </a:cubicBezTo>
                  <a:lnTo>
                    <a:pt x="21415" y="1394"/>
                  </a:lnTo>
                  <a:lnTo>
                    <a:pt x="17062" y="1394"/>
                  </a:lnTo>
                  <a:lnTo>
                    <a:pt x="17062" y="1133"/>
                  </a:lnTo>
                  <a:cubicBezTo>
                    <a:pt x="17062" y="990"/>
                    <a:pt x="17177" y="871"/>
                    <a:pt x="17323" y="871"/>
                  </a:cubicBezTo>
                  <a:close/>
                  <a:moveTo>
                    <a:pt x="21415" y="2264"/>
                  </a:moveTo>
                  <a:lnTo>
                    <a:pt x="21415" y="7661"/>
                  </a:lnTo>
                  <a:lnTo>
                    <a:pt x="17062" y="7661"/>
                  </a:lnTo>
                  <a:lnTo>
                    <a:pt x="17062" y="2264"/>
                  </a:lnTo>
                  <a:close/>
                  <a:moveTo>
                    <a:pt x="21415" y="8532"/>
                  </a:moveTo>
                  <a:lnTo>
                    <a:pt x="21415" y="8793"/>
                  </a:lnTo>
                  <a:cubicBezTo>
                    <a:pt x="21415" y="8939"/>
                    <a:pt x="21296" y="9054"/>
                    <a:pt x="21153" y="9054"/>
                  </a:cubicBezTo>
                  <a:lnTo>
                    <a:pt x="17323" y="9054"/>
                  </a:lnTo>
                  <a:cubicBezTo>
                    <a:pt x="17177" y="9054"/>
                    <a:pt x="17062" y="8939"/>
                    <a:pt x="17062" y="8793"/>
                  </a:cubicBezTo>
                  <a:lnTo>
                    <a:pt x="17062" y="8532"/>
                  </a:lnTo>
                  <a:close/>
                  <a:moveTo>
                    <a:pt x="7615" y="11492"/>
                  </a:moveTo>
                  <a:cubicBezTo>
                    <a:pt x="8026" y="11492"/>
                    <a:pt x="8357" y="11822"/>
                    <a:pt x="8357" y="12233"/>
                  </a:cubicBezTo>
                  <a:lnTo>
                    <a:pt x="8357" y="12536"/>
                  </a:lnTo>
                  <a:lnTo>
                    <a:pt x="871" y="12536"/>
                  </a:lnTo>
                  <a:lnTo>
                    <a:pt x="871" y="12233"/>
                  </a:lnTo>
                  <a:cubicBezTo>
                    <a:pt x="871" y="11822"/>
                    <a:pt x="1201" y="11492"/>
                    <a:pt x="1609" y="11492"/>
                  </a:cubicBezTo>
                  <a:close/>
                  <a:moveTo>
                    <a:pt x="10053" y="14974"/>
                  </a:moveTo>
                  <a:lnTo>
                    <a:pt x="10053" y="17498"/>
                  </a:lnTo>
                  <a:lnTo>
                    <a:pt x="9227" y="17498"/>
                  </a:lnTo>
                  <a:lnTo>
                    <a:pt x="9227" y="14974"/>
                  </a:lnTo>
                  <a:close/>
                  <a:moveTo>
                    <a:pt x="12838" y="14974"/>
                  </a:moveTo>
                  <a:lnTo>
                    <a:pt x="12838" y="17498"/>
                  </a:lnTo>
                  <a:lnTo>
                    <a:pt x="10923" y="17498"/>
                  </a:lnTo>
                  <a:lnTo>
                    <a:pt x="10923" y="14974"/>
                  </a:lnTo>
                  <a:close/>
                  <a:moveTo>
                    <a:pt x="15060" y="18369"/>
                  </a:moveTo>
                  <a:cubicBezTo>
                    <a:pt x="15516" y="18369"/>
                    <a:pt x="15927" y="18644"/>
                    <a:pt x="16105" y="19065"/>
                  </a:cubicBezTo>
                  <a:lnTo>
                    <a:pt x="9227" y="19065"/>
                  </a:lnTo>
                  <a:lnTo>
                    <a:pt x="9227" y="18369"/>
                  </a:lnTo>
                  <a:close/>
                  <a:moveTo>
                    <a:pt x="8357" y="13407"/>
                  </a:moveTo>
                  <a:lnTo>
                    <a:pt x="8357" y="19500"/>
                  </a:lnTo>
                  <a:lnTo>
                    <a:pt x="4220" y="19500"/>
                  </a:lnTo>
                  <a:lnTo>
                    <a:pt x="7194" y="16530"/>
                  </a:lnTo>
                  <a:cubicBezTo>
                    <a:pt x="7358" y="16359"/>
                    <a:pt x="7354" y="16088"/>
                    <a:pt x="7187" y="15921"/>
                  </a:cubicBezTo>
                  <a:cubicBezTo>
                    <a:pt x="7103" y="15835"/>
                    <a:pt x="6991" y="15792"/>
                    <a:pt x="6880" y="15792"/>
                  </a:cubicBezTo>
                  <a:cubicBezTo>
                    <a:pt x="6771" y="15792"/>
                    <a:pt x="6662" y="15833"/>
                    <a:pt x="6578" y="15914"/>
                  </a:cubicBezTo>
                  <a:lnTo>
                    <a:pt x="2991" y="19500"/>
                  </a:lnTo>
                  <a:lnTo>
                    <a:pt x="871" y="19500"/>
                  </a:lnTo>
                  <a:lnTo>
                    <a:pt x="871" y="13407"/>
                  </a:lnTo>
                  <a:close/>
                  <a:moveTo>
                    <a:pt x="8357" y="20371"/>
                  </a:moveTo>
                  <a:lnTo>
                    <a:pt x="8357" y="20677"/>
                  </a:lnTo>
                  <a:cubicBezTo>
                    <a:pt x="8357" y="21085"/>
                    <a:pt x="8026" y="21415"/>
                    <a:pt x="7615" y="21415"/>
                  </a:cubicBezTo>
                  <a:lnTo>
                    <a:pt x="1609" y="21415"/>
                  </a:lnTo>
                  <a:cubicBezTo>
                    <a:pt x="1201" y="21415"/>
                    <a:pt x="871" y="21085"/>
                    <a:pt x="871" y="20677"/>
                  </a:cubicBezTo>
                  <a:lnTo>
                    <a:pt x="871" y="20371"/>
                  </a:lnTo>
                  <a:close/>
                  <a:moveTo>
                    <a:pt x="17323" y="1"/>
                  </a:moveTo>
                  <a:cubicBezTo>
                    <a:pt x="16696" y="1"/>
                    <a:pt x="16192" y="509"/>
                    <a:pt x="16192" y="1133"/>
                  </a:cubicBezTo>
                  <a:lnTo>
                    <a:pt x="16192" y="2090"/>
                  </a:lnTo>
                  <a:lnTo>
                    <a:pt x="8531" y="2090"/>
                  </a:lnTo>
                  <a:cubicBezTo>
                    <a:pt x="8291" y="2090"/>
                    <a:pt x="8096" y="2285"/>
                    <a:pt x="8096" y="2525"/>
                  </a:cubicBezTo>
                  <a:cubicBezTo>
                    <a:pt x="8096" y="2766"/>
                    <a:pt x="8291" y="2961"/>
                    <a:pt x="8531" y="2961"/>
                  </a:cubicBezTo>
                  <a:lnTo>
                    <a:pt x="16192" y="2961"/>
                  </a:lnTo>
                  <a:lnTo>
                    <a:pt x="16192" y="8793"/>
                  </a:lnTo>
                  <a:cubicBezTo>
                    <a:pt x="16192" y="9420"/>
                    <a:pt x="16696" y="9925"/>
                    <a:pt x="17323" y="9925"/>
                  </a:cubicBezTo>
                  <a:lnTo>
                    <a:pt x="20979" y="9925"/>
                  </a:lnTo>
                  <a:lnTo>
                    <a:pt x="20979" y="12797"/>
                  </a:lnTo>
                  <a:cubicBezTo>
                    <a:pt x="20979" y="13518"/>
                    <a:pt x="20394" y="14103"/>
                    <a:pt x="19674" y="14103"/>
                  </a:cubicBezTo>
                  <a:lnTo>
                    <a:pt x="9227" y="14103"/>
                  </a:lnTo>
                  <a:lnTo>
                    <a:pt x="9227" y="12783"/>
                  </a:lnTo>
                  <a:lnTo>
                    <a:pt x="17452" y="12783"/>
                  </a:lnTo>
                  <a:cubicBezTo>
                    <a:pt x="17692" y="12783"/>
                    <a:pt x="17887" y="12588"/>
                    <a:pt x="17887" y="12348"/>
                  </a:cubicBezTo>
                  <a:cubicBezTo>
                    <a:pt x="17887" y="12104"/>
                    <a:pt x="17692" y="11913"/>
                    <a:pt x="17452" y="11913"/>
                  </a:cubicBezTo>
                  <a:lnTo>
                    <a:pt x="9196" y="11913"/>
                  </a:lnTo>
                  <a:cubicBezTo>
                    <a:pt x="9039" y="11161"/>
                    <a:pt x="8381" y="10625"/>
                    <a:pt x="7615" y="10625"/>
                  </a:cubicBezTo>
                  <a:lnTo>
                    <a:pt x="2786" y="10625"/>
                  </a:lnTo>
                  <a:lnTo>
                    <a:pt x="2786" y="4270"/>
                  </a:lnTo>
                  <a:cubicBezTo>
                    <a:pt x="2786" y="3546"/>
                    <a:pt x="3371" y="2964"/>
                    <a:pt x="4091" y="2964"/>
                  </a:cubicBezTo>
                  <a:lnTo>
                    <a:pt x="5028" y="2964"/>
                  </a:lnTo>
                  <a:cubicBezTo>
                    <a:pt x="5268" y="2964"/>
                    <a:pt x="5463" y="2769"/>
                    <a:pt x="5463" y="2529"/>
                  </a:cubicBezTo>
                  <a:cubicBezTo>
                    <a:pt x="5463" y="2285"/>
                    <a:pt x="5268" y="2094"/>
                    <a:pt x="5028" y="2094"/>
                  </a:cubicBezTo>
                  <a:lnTo>
                    <a:pt x="4091" y="2094"/>
                  </a:lnTo>
                  <a:cubicBezTo>
                    <a:pt x="2890" y="2094"/>
                    <a:pt x="1915" y="3065"/>
                    <a:pt x="1915" y="4270"/>
                  </a:cubicBezTo>
                  <a:lnTo>
                    <a:pt x="1915" y="10625"/>
                  </a:lnTo>
                  <a:lnTo>
                    <a:pt x="1609" y="10625"/>
                  </a:lnTo>
                  <a:cubicBezTo>
                    <a:pt x="721" y="10625"/>
                    <a:pt x="0" y="11345"/>
                    <a:pt x="0" y="12233"/>
                  </a:cubicBezTo>
                  <a:lnTo>
                    <a:pt x="0" y="20677"/>
                  </a:lnTo>
                  <a:cubicBezTo>
                    <a:pt x="0" y="21565"/>
                    <a:pt x="721" y="22289"/>
                    <a:pt x="1609" y="22289"/>
                  </a:cubicBezTo>
                  <a:lnTo>
                    <a:pt x="7615" y="22289"/>
                  </a:lnTo>
                  <a:cubicBezTo>
                    <a:pt x="8507" y="22289"/>
                    <a:pt x="9227" y="21565"/>
                    <a:pt x="9227" y="20677"/>
                  </a:cubicBezTo>
                  <a:lnTo>
                    <a:pt x="9227" y="19939"/>
                  </a:lnTo>
                  <a:lnTo>
                    <a:pt x="16627" y="19939"/>
                  </a:lnTo>
                  <a:cubicBezTo>
                    <a:pt x="16867" y="19939"/>
                    <a:pt x="17062" y="19744"/>
                    <a:pt x="17062" y="19504"/>
                  </a:cubicBezTo>
                  <a:cubicBezTo>
                    <a:pt x="17062" y="18396"/>
                    <a:pt x="16164" y="17502"/>
                    <a:pt x="15060" y="17502"/>
                  </a:cubicBezTo>
                  <a:lnTo>
                    <a:pt x="13709" y="17502"/>
                  </a:lnTo>
                  <a:lnTo>
                    <a:pt x="13709" y="14977"/>
                  </a:lnTo>
                  <a:lnTo>
                    <a:pt x="19674" y="14977"/>
                  </a:lnTo>
                  <a:cubicBezTo>
                    <a:pt x="20875" y="14974"/>
                    <a:pt x="21846" y="14002"/>
                    <a:pt x="21850" y="12801"/>
                  </a:cubicBezTo>
                  <a:lnTo>
                    <a:pt x="21850" y="9684"/>
                  </a:lnTo>
                  <a:cubicBezTo>
                    <a:pt x="22125" y="9472"/>
                    <a:pt x="22285" y="9141"/>
                    <a:pt x="22285" y="8793"/>
                  </a:cubicBezTo>
                  <a:lnTo>
                    <a:pt x="22285" y="1133"/>
                  </a:lnTo>
                  <a:cubicBezTo>
                    <a:pt x="22285" y="509"/>
                    <a:pt x="21777" y="1"/>
                    <a:pt x="2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58"/>
            <p:cNvSpPr/>
            <p:nvPr/>
          </p:nvSpPr>
          <p:spPr>
            <a:xfrm>
              <a:off x="7075477" y="2359144"/>
              <a:ext cx="96712" cy="93290"/>
            </a:xfrm>
            <a:custGeom>
              <a:rect b="b" l="l" r="r" t="t"/>
              <a:pathLst>
                <a:path extrusionOk="0" h="3847" w="3933">
                  <a:moveTo>
                    <a:pt x="3453" y="1"/>
                  </a:moveTo>
                  <a:cubicBezTo>
                    <a:pt x="3342" y="1"/>
                    <a:pt x="3230" y="43"/>
                    <a:pt x="3145" y="129"/>
                  </a:cubicBezTo>
                  <a:lnTo>
                    <a:pt x="171" y="3102"/>
                  </a:lnTo>
                  <a:cubicBezTo>
                    <a:pt x="1" y="3273"/>
                    <a:pt x="1" y="3548"/>
                    <a:pt x="171" y="3719"/>
                  </a:cubicBezTo>
                  <a:cubicBezTo>
                    <a:pt x="257" y="3804"/>
                    <a:pt x="368" y="3846"/>
                    <a:pt x="480" y="3846"/>
                  </a:cubicBezTo>
                  <a:cubicBezTo>
                    <a:pt x="591" y="3846"/>
                    <a:pt x="702" y="3804"/>
                    <a:pt x="788" y="3719"/>
                  </a:cubicBezTo>
                  <a:lnTo>
                    <a:pt x="3761" y="745"/>
                  </a:lnTo>
                  <a:cubicBezTo>
                    <a:pt x="3932" y="574"/>
                    <a:pt x="3932" y="299"/>
                    <a:pt x="3761" y="129"/>
                  </a:cubicBezTo>
                  <a:cubicBezTo>
                    <a:pt x="3676" y="43"/>
                    <a:pt x="3565" y="1"/>
                    <a:pt x="3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58"/>
            <p:cNvSpPr/>
            <p:nvPr/>
          </p:nvSpPr>
          <p:spPr>
            <a:xfrm>
              <a:off x="7081403" y="2407688"/>
              <a:ext cx="110557" cy="106773"/>
            </a:xfrm>
            <a:custGeom>
              <a:rect b="b" l="l" r="r" t="t"/>
              <a:pathLst>
                <a:path extrusionOk="0" h="4403" w="4496">
                  <a:moveTo>
                    <a:pt x="4017" y="1"/>
                  </a:moveTo>
                  <a:cubicBezTo>
                    <a:pt x="3905" y="1"/>
                    <a:pt x="3794" y="43"/>
                    <a:pt x="3708" y="129"/>
                  </a:cubicBezTo>
                  <a:lnTo>
                    <a:pt x="199" y="3639"/>
                  </a:lnTo>
                  <a:cubicBezTo>
                    <a:pt x="11" y="3806"/>
                    <a:pt x="0" y="4098"/>
                    <a:pt x="178" y="4276"/>
                  </a:cubicBezTo>
                  <a:cubicBezTo>
                    <a:pt x="263" y="4361"/>
                    <a:pt x="374" y="4403"/>
                    <a:pt x="485" y="4403"/>
                  </a:cubicBezTo>
                  <a:cubicBezTo>
                    <a:pt x="607" y="4403"/>
                    <a:pt x="728" y="4353"/>
                    <a:pt x="815" y="4255"/>
                  </a:cubicBezTo>
                  <a:lnTo>
                    <a:pt x="4325" y="742"/>
                  </a:lnTo>
                  <a:cubicBezTo>
                    <a:pt x="4495" y="574"/>
                    <a:pt x="4495" y="299"/>
                    <a:pt x="4325" y="129"/>
                  </a:cubicBezTo>
                  <a:cubicBezTo>
                    <a:pt x="4239" y="43"/>
                    <a:pt x="4128" y="1"/>
                    <a:pt x="40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58"/>
            <p:cNvSpPr/>
            <p:nvPr/>
          </p:nvSpPr>
          <p:spPr>
            <a:xfrm>
              <a:off x="6897994" y="2579776"/>
              <a:ext cx="96860" cy="93363"/>
            </a:xfrm>
            <a:custGeom>
              <a:rect b="b" l="l" r="r" t="t"/>
              <a:pathLst>
                <a:path extrusionOk="0" h="3850" w="3939">
                  <a:moveTo>
                    <a:pt x="3460" y="0"/>
                  </a:moveTo>
                  <a:cubicBezTo>
                    <a:pt x="3349" y="0"/>
                    <a:pt x="3237" y="43"/>
                    <a:pt x="3152" y="128"/>
                  </a:cubicBezTo>
                  <a:lnTo>
                    <a:pt x="178" y="3102"/>
                  </a:lnTo>
                  <a:cubicBezTo>
                    <a:pt x="4" y="3269"/>
                    <a:pt x="1" y="3551"/>
                    <a:pt x="175" y="3722"/>
                  </a:cubicBezTo>
                  <a:cubicBezTo>
                    <a:pt x="260" y="3806"/>
                    <a:pt x="371" y="3849"/>
                    <a:pt x="483" y="3849"/>
                  </a:cubicBezTo>
                  <a:cubicBezTo>
                    <a:pt x="596" y="3849"/>
                    <a:pt x="709" y="3806"/>
                    <a:pt x="794" y="3718"/>
                  </a:cubicBezTo>
                  <a:lnTo>
                    <a:pt x="3768" y="741"/>
                  </a:lnTo>
                  <a:cubicBezTo>
                    <a:pt x="3939" y="574"/>
                    <a:pt x="3939" y="295"/>
                    <a:pt x="3768" y="128"/>
                  </a:cubicBezTo>
                  <a:cubicBezTo>
                    <a:pt x="3683" y="43"/>
                    <a:pt x="3571" y="0"/>
                    <a:pt x="34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58"/>
            <p:cNvSpPr/>
            <p:nvPr/>
          </p:nvSpPr>
          <p:spPr>
            <a:xfrm>
              <a:off x="7276171" y="2310091"/>
              <a:ext cx="69295" cy="66275"/>
            </a:xfrm>
            <a:custGeom>
              <a:rect b="b" l="l" r="r" t="t"/>
              <a:pathLst>
                <a:path extrusionOk="0" h="2733" w="2818">
                  <a:moveTo>
                    <a:pt x="2339" y="1"/>
                  </a:moveTo>
                  <a:cubicBezTo>
                    <a:pt x="2228" y="1"/>
                    <a:pt x="2116" y="43"/>
                    <a:pt x="2031" y="129"/>
                  </a:cubicBezTo>
                  <a:lnTo>
                    <a:pt x="171" y="1991"/>
                  </a:lnTo>
                  <a:cubicBezTo>
                    <a:pt x="1" y="2159"/>
                    <a:pt x="1" y="2437"/>
                    <a:pt x="171" y="2604"/>
                  </a:cubicBezTo>
                  <a:cubicBezTo>
                    <a:pt x="255" y="2690"/>
                    <a:pt x="368" y="2733"/>
                    <a:pt x="480" y="2733"/>
                  </a:cubicBezTo>
                  <a:cubicBezTo>
                    <a:pt x="591" y="2733"/>
                    <a:pt x="703" y="2691"/>
                    <a:pt x="788" y="2608"/>
                  </a:cubicBezTo>
                  <a:lnTo>
                    <a:pt x="2647" y="745"/>
                  </a:lnTo>
                  <a:cubicBezTo>
                    <a:pt x="2818" y="574"/>
                    <a:pt x="2818" y="299"/>
                    <a:pt x="2647" y="129"/>
                  </a:cubicBezTo>
                  <a:cubicBezTo>
                    <a:pt x="2562" y="43"/>
                    <a:pt x="2450" y="1"/>
                    <a:pt x="2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58"/>
            <p:cNvSpPr/>
            <p:nvPr/>
          </p:nvSpPr>
          <p:spPr>
            <a:xfrm>
              <a:off x="7287482" y="2359144"/>
              <a:ext cx="55426" cy="52598"/>
            </a:xfrm>
            <a:custGeom>
              <a:rect b="b" l="l" r="r" t="t"/>
              <a:pathLst>
                <a:path extrusionOk="0" h="2169" w="2254">
                  <a:moveTo>
                    <a:pt x="1775" y="1"/>
                  </a:moveTo>
                  <a:cubicBezTo>
                    <a:pt x="1664" y="1"/>
                    <a:pt x="1553" y="43"/>
                    <a:pt x="1470" y="129"/>
                  </a:cubicBezTo>
                  <a:lnTo>
                    <a:pt x="171" y="1424"/>
                  </a:lnTo>
                  <a:cubicBezTo>
                    <a:pt x="0" y="1594"/>
                    <a:pt x="4" y="1873"/>
                    <a:pt x="174" y="2040"/>
                  </a:cubicBezTo>
                  <a:cubicBezTo>
                    <a:pt x="260" y="2126"/>
                    <a:pt x="371" y="2168"/>
                    <a:pt x="483" y="2168"/>
                  </a:cubicBezTo>
                  <a:cubicBezTo>
                    <a:pt x="594" y="2168"/>
                    <a:pt x="705" y="2126"/>
                    <a:pt x="791" y="2040"/>
                  </a:cubicBezTo>
                  <a:lnTo>
                    <a:pt x="2086" y="741"/>
                  </a:lnTo>
                  <a:cubicBezTo>
                    <a:pt x="2253" y="571"/>
                    <a:pt x="2253" y="299"/>
                    <a:pt x="2083" y="129"/>
                  </a:cubicBezTo>
                  <a:cubicBezTo>
                    <a:pt x="1997" y="43"/>
                    <a:pt x="1886" y="1"/>
                    <a:pt x="1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6" name="Google Shape;2046;p58"/>
          <p:cNvGrpSpPr/>
          <p:nvPr/>
        </p:nvGrpSpPr>
        <p:grpSpPr>
          <a:xfrm>
            <a:off x="3631743" y="1981215"/>
            <a:ext cx="548013" cy="540431"/>
            <a:chOff x="5363868" y="2820703"/>
            <a:chExt cx="548013" cy="540431"/>
          </a:xfrm>
        </p:grpSpPr>
        <p:sp>
          <p:nvSpPr>
            <p:cNvPr id="2047" name="Google Shape;2047;p58"/>
            <p:cNvSpPr/>
            <p:nvPr/>
          </p:nvSpPr>
          <p:spPr>
            <a:xfrm>
              <a:off x="5363868" y="2876691"/>
              <a:ext cx="548013" cy="484442"/>
            </a:xfrm>
            <a:custGeom>
              <a:rect b="b" l="l" r="r" t="t"/>
              <a:pathLst>
                <a:path extrusionOk="0" h="19977" w="22286">
                  <a:moveTo>
                    <a:pt x="11136" y="4438"/>
                  </a:moveTo>
                  <a:cubicBezTo>
                    <a:pt x="11740" y="4438"/>
                    <a:pt x="12320" y="4907"/>
                    <a:pt x="12320" y="5614"/>
                  </a:cubicBezTo>
                  <a:cubicBezTo>
                    <a:pt x="12320" y="6265"/>
                    <a:pt x="11794" y="6790"/>
                    <a:pt x="11143" y="6790"/>
                  </a:cubicBezTo>
                  <a:cubicBezTo>
                    <a:pt x="10098" y="6790"/>
                    <a:pt x="9573" y="5523"/>
                    <a:pt x="10314" y="4785"/>
                  </a:cubicBezTo>
                  <a:cubicBezTo>
                    <a:pt x="10553" y="4545"/>
                    <a:pt x="10847" y="4438"/>
                    <a:pt x="11136" y="4438"/>
                  </a:cubicBezTo>
                  <a:close/>
                  <a:moveTo>
                    <a:pt x="11143" y="871"/>
                  </a:moveTo>
                  <a:cubicBezTo>
                    <a:pt x="13514" y="871"/>
                    <a:pt x="15443" y="2807"/>
                    <a:pt x="15443" y="5185"/>
                  </a:cubicBezTo>
                  <a:cubicBezTo>
                    <a:pt x="15436" y="6414"/>
                    <a:pt x="14917" y="7588"/>
                    <a:pt x="14012" y="8420"/>
                  </a:cubicBezTo>
                  <a:cubicBezTo>
                    <a:pt x="13465" y="8925"/>
                    <a:pt x="13110" y="9607"/>
                    <a:pt x="13009" y="10342"/>
                  </a:cubicBezTo>
                  <a:lnTo>
                    <a:pt x="11578" y="10342"/>
                  </a:lnTo>
                  <a:lnTo>
                    <a:pt x="11578" y="7612"/>
                  </a:lnTo>
                  <a:cubicBezTo>
                    <a:pt x="12602" y="7393"/>
                    <a:pt x="13291" y="6435"/>
                    <a:pt x="13176" y="5398"/>
                  </a:cubicBezTo>
                  <a:cubicBezTo>
                    <a:pt x="13065" y="4356"/>
                    <a:pt x="12188" y="3570"/>
                    <a:pt x="11143" y="3570"/>
                  </a:cubicBezTo>
                  <a:cubicBezTo>
                    <a:pt x="10098" y="3570"/>
                    <a:pt x="9221" y="4356"/>
                    <a:pt x="9109" y="5398"/>
                  </a:cubicBezTo>
                  <a:cubicBezTo>
                    <a:pt x="8998" y="6435"/>
                    <a:pt x="9687" y="7393"/>
                    <a:pt x="10708" y="7612"/>
                  </a:cubicBezTo>
                  <a:lnTo>
                    <a:pt x="10708" y="10342"/>
                  </a:lnTo>
                  <a:lnTo>
                    <a:pt x="9284" y="10342"/>
                  </a:lnTo>
                  <a:cubicBezTo>
                    <a:pt x="9186" y="9604"/>
                    <a:pt x="8831" y="8921"/>
                    <a:pt x="8281" y="8420"/>
                  </a:cubicBezTo>
                  <a:cubicBezTo>
                    <a:pt x="7372" y="7588"/>
                    <a:pt x="6850" y="6418"/>
                    <a:pt x="6843" y="5185"/>
                  </a:cubicBezTo>
                  <a:cubicBezTo>
                    <a:pt x="6843" y="2807"/>
                    <a:pt x="8772" y="871"/>
                    <a:pt x="11143" y="871"/>
                  </a:cubicBezTo>
                  <a:close/>
                  <a:moveTo>
                    <a:pt x="12971" y="11213"/>
                  </a:moveTo>
                  <a:lnTo>
                    <a:pt x="12971" y="12327"/>
                  </a:lnTo>
                  <a:cubicBezTo>
                    <a:pt x="12971" y="12578"/>
                    <a:pt x="12769" y="12779"/>
                    <a:pt x="12518" y="12779"/>
                  </a:cubicBezTo>
                  <a:lnTo>
                    <a:pt x="9761" y="12779"/>
                  </a:lnTo>
                  <a:cubicBezTo>
                    <a:pt x="9513" y="12779"/>
                    <a:pt x="9308" y="12578"/>
                    <a:pt x="9308" y="12327"/>
                  </a:cubicBezTo>
                  <a:lnTo>
                    <a:pt x="9308" y="11213"/>
                  </a:lnTo>
                  <a:close/>
                  <a:moveTo>
                    <a:pt x="11885" y="13650"/>
                  </a:moveTo>
                  <a:cubicBezTo>
                    <a:pt x="11774" y="13961"/>
                    <a:pt x="11482" y="14172"/>
                    <a:pt x="11151" y="14172"/>
                  </a:cubicBezTo>
                  <a:cubicBezTo>
                    <a:pt x="11148" y="14172"/>
                    <a:pt x="11146" y="14172"/>
                    <a:pt x="11143" y="14172"/>
                  </a:cubicBezTo>
                  <a:cubicBezTo>
                    <a:pt x="11140" y="14172"/>
                    <a:pt x="11138" y="14172"/>
                    <a:pt x="11135" y="14172"/>
                  </a:cubicBezTo>
                  <a:cubicBezTo>
                    <a:pt x="10807" y="14172"/>
                    <a:pt x="10515" y="13961"/>
                    <a:pt x="10405" y="13650"/>
                  </a:cubicBezTo>
                  <a:close/>
                  <a:moveTo>
                    <a:pt x="21415" y="17539"/>
                  </a:moveTo>
                  <a:lnTo>
                    <a:pt x="21415" y="17846"/>
                  </a:lnTo>
                  <a:cubicBezTo>
                    <a:pt x="21415" y="18542"/>
                    <a:pt x="20851" y="19106"/>
                    <a:pt x="20154" y="19106"/>
                  </a:cubicBezTo>
                  <a:lnTo>
                    <a:pt x="2135" y="19106"/>
                  </a:lnTo>
                  <a:cubicBezTo>
                    <a:pt x="1439" y="19106"/>
                    <a:pt x="871" y="18542"/>
                    <a:pt x="871" y="17846"/>
                  </a:cubicBezTo>
                  <a:lnTo>
                    <a:pt x="871" y="17539"/>
                  </a:lnTo>
                  <a:close/>
                  <a:moveTo>
                    <a:pt x="11143" y="0"/>
                  </a:moveTo>
                  <a:cubicBezTo>
                    <a:pt x="8295" y="0"/>
                    <a:pt x="5976" y="2326"/>
                    <a:pt x="5976" y="5185"/>
                  </a:cubicBezTo>
                  <a:cubicBezTo>
                    <a:pt x="5979" y="6313"/>
                    <a:pt x="6345" y="7410"/>
                    <a:pt x="7020" y="8312"/>
                  </a:cubicBezTo>
                  <a:lnTo>
                    <a:pt x="2765" y="8312"/>
                  </a:lnTo>
                  <a:cubicBezTo>
                    <a:pt x="2521" y="8312"/>
                    <a:pt x="2330" y="8507"/>
                    <a:pt x="2330" y="8747"/>
                  </a:cubicBezTo>
                  <a:cubicBezTo>
                    <a:pt x="2330" y="8988"/>
                    <a:pt x="2521" y="9183"/>
                    <a:pt x="2765" y="9183"/>
                  </a:cubicBezTo>
                  <a:lnTo>
                    <a:pt x="7818" y="9183"/>
                  </a:lnTo>
                  <a:cubicBezTo>
                    <a:pt x="8222" y="9614"/>
                    <a:pt x="8444" y="10182"/>
                    <a:pt x="8437" y="10774"/>
                  </a:cubicBezTo>
                  <a:lnTo>
                    <a:pt x="8437" y="10777"/>
                  </a:lnTo>
                  <a:lnTo>
                    <a:pt x="8437" y="12327"/>
                  </a:lnTo>
                  <a:cubicBezTo>
                    <a:pt x="8437" y="12961"/>
                    <a:pt x="8887" y="13504"/>
                    <a:pt x="9506" y="13626"/>
                  </a:cubicBezTo>
                  <a:cubicBezTo>
                    <a:pt x="9625" y="14440"/>
                    <a:pt x="10321" y="15043"/>
                    <a:pt x="11143" y="15043"/>
                  </a:cubicBezTo>
                  <a:cubicBezTo>
                    <a:pt x="11965" y="15043"/>
                    <a:pt x="12661" y="14440"/>
                    <a:pt x="12780" y="13626"/>
                  </a:cubicBezTo>
                  <a:cubicBezTo>
                    <a:pt x="13396" y="13500"/>
                    <a:pt x="13842" y="12961"/>
                    <a:pt x="13842" y="12330"/>
                  </a:cubicBezTo>
                  <a:lnTo>
                    <a:pt x="13842" y="10854"/>
                  </a:lnTo>
                  <a:cubicBezTo>
                    <a:pt x="13845" y="10830"/>
                    <a:pt x="13848" y="10805"/>
                    <a:pt x="13848" y="10781"/>
                  </a:cubicBezTo>
                  <a:cubicBezTo>
                    <a:pt x="13852" y="10189"/>
                    <a:pt x="14075" y="9618"/>
                    <a:pt x="14479" y="9186"/>
                  </a:cubicBezTo>
                  <a:lnTo>
                    <a:pt x="15412" y="9186"/>
                  </a:lnTo>
                  <a:cubicBezTo>
                    <a:pt x="15652" y="9186"/>
                    <a:pt x="15847" y="8991"/>
                    <a:pt x="15847" y="8751"/>
                  </a:cubicBezTo>
                  <a:cubicBezTo>
                    <a:pt x="15847" y="8511"/>
                    <a:pt x="15652" y="8316"/>
                    <a:pt x="15412" y="8316"/>
                  </a:cubicBezTo>
                  <a:lnTo>
                    <a:pt x="15269" y="8316"/>
                  </a:lnTo>
                  <a:cubicBezTo>
                    <a:pt x="15945" y="7410"/>
                    <a:pt x="16307" y="6313"/>
                    <a:pt x="16314" y="5185"/>
                  </a:cubicBezTo>
                  <a:lnTo>
                    <a:pt x="16314" y="5164"/>
                  </a:lnTo>
                  <a:lnTo>
                    <a:pt x="20370" y="5164"/>
                  </a:lnTo>
                  <a:cubicBezTo>
                    <a:pt x="20611" y="5164"/>
                    <a:pt x="20806" y="5359"/>
                    <a:pt x="20806" y="5600"/>
                  </a:cubicBezTo>
                  <a:lnTo>
                    <a:pt x="20806" y="14583"/>
                  </a:lnTo>
                  <a:lnTo>
                    <a:pt x="17028" y="14583"/>
                  </a:lnTo>
                  <a:cubicBezTo>
                    <a:pt x="16787" y="14583"/>
                    <a:pt x="16592" y="14778"/>
                    <a:pt x="16592" y="15018"/>
                  </a:cubicBezTo>
                  <a:cubicBezTo>
                    <a:pt x="16592" y="15259"/>
                    <a:pt x="16787" y="15454"/>
                    <a:pt x="17028" y="15454"/>
                  </a:cubicBezTo>
                  <a:lnTo>
                    <a:pt x="20806" y="15454"/>
                  </a:lnTo>
                  <a:lnTo>
                    <a:pt x="20806" y="16672"/>
                  </a:lnTo>
                  <a:lnTo>
                    <a:pt x="1480" y="16672"/>
                  </a:lnTo>
                  <a:lnTo>
                    <a:pt x="1480" y="5600"/>
                  </a:lnTo>
                  <a:cubicBezTo>
                    <a:pt x="1480" y="5359"/>
                    <a:pt x="1675" y="5164"/>
                    <a:pt x="1916" y="5164"/>
                  </a:cubicBezTo>
                  <a:lnTo>
                    <a:pt x="4224" y="5164"/>
                  </a:lnTo>
                  <a:cubicBezTo>
                    <a:pt x="4464" y="5164"/>
                    <a:pt x="4659" y="4969"/>
                    <a:pt x="4659" y="4729"/>
                  </a:cubicBezTo>
                  <a:cubicBezTo>
                    <a:pt x="4659" y="4489"/>
                    <a:pt x="4464" y="4294"/>
                    <a:pt x="4224" y="4294"/>
                  </a:cubicBezTo>
                  <a:lnTo>
                    <a:pt x="1916" y="4294"/>
                  </a:lnTo>
                  <a:cubicBezTo>
                    <a:pt x="1195" y="4294"/>
                    <a:pt x="610" y="4879"/>
                    <a:pt x="610" y="5600"/>
                  </a:cubicBezTo>
                  <a:lnTo>
                    <a:pt x="610" y="16669"/>
                  </a:lnTo>
                  <a:lnTo>
                    <a:pt x="436" y="16669"/>
                  </a:lnTo>
                  <a:cubicBezTo>
                    <a:pt x="195" y="16669"/>
                    <a:pt x="0" y="16864"/>
                    <a:pt x="0" y="17104"/>
                  </a:cubicBezTo>
                  <a:lnTo>
                    <a:pt x="0" y="17846"/>
                  </a:lnTo>
                  <a:cubicBezTo>
                    <a:pt x="0" y="19023"/>
                    <a:pt x="955" y="19977"/>
                    <a:pt x="2135" y="19977"/>
                  </a:cubicBezTo>
                  <a:lnTo>
                    <a:pt x="20154" y="19977"/>
                  </a:lnTo>
                  <a:cubicBezTo>
                    <a:pt x="21331" y="19977"/>
                    <a:pt x="22285" y="19023"/>
                    <a:pt x="22285" y="17846"/>
                  </a:cubicBezTo>
                  <a:lnTo>
                    <a:pt x="22285" y="17104"/>
                  </a:lnTo>
                  <a:cubicBezTo>
                    <a:pt x="22285" y="16864"/>
                    <a:pt x="22090" y="16672"/>
                    <a:pt x="21850" y="16669"/>
                  </a:cubicBezTo>
                  <a:lnTo>
                    <a:pt x="21676" y="16669"/>
                  </a:lnTo>
                  <a:lnTo>
                    <a:pt x="21676" y="5600"/>
                  </a:lnTo>
                  <a:cubicBezTo>
                    <a:pt x="21676" y="4879"/>
                    <a:pt x="21091" y="4294"/>
                    <a:pt x="20370" y="4294"/>
                  </a:cubicBezTo>
                  <a:lnTo>
                    <a:pt x="16237" y="4294"/>
                  </a:lnTo>
                  <a:cubicBezTo>
                    <a:pt x="15816" y="1856"/>
                    <a:pt x="13692" y="0"/>
                    <a:pt x="11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58"/>
            <p:cNvSpPr/>
            <p:nvPr/>
          </p:nvSpPr>
          <p:spPr>
            <a:xfrm>
              <a:off x="5598643" y="3310413"/>
              <a:ext cx="78540" cy="21146"/>
            </a:xfrm>
            <a:custGeom>
              <a:rect b="b" l="l" r="r" t="t"/>
              <a:pathLst>
                <a:path extrusionOk="0" h="872" w="3194">
                  <a:moveTo>
                    <a:pt x="435" y="1"/>
                  </a:moveTo>
                  <a:cubicBezTo>
                    <a:pt x="195" y="1"/>
                    <a:pt x="0" y="196"/>
                    <a:pt x="0" y="436"/>
                  </a:cubicBezTo>
                  <a:cubicBezTo>
                    <a:pt x="0" y="676"/>
                    <a:pt x="195" y="871"/>
                    <a:pt x="435" y="871"/>
                  </a:cubicBezTo>
                  <a:lnTo>
                    <a:pt x="2758" y="871"/>
                  </a:lnTo>
                  <a:cubicBezTo>
                    <a:pt x="2998" y="871"/>
                    <a:pt x="3193" y="676"/>
                    <a:pt x="3193" y="436"/>
                  </a:cubicBezTo>
                  <a:cubicBezTo>
                    <a:pt x="3193" y="196"/>
                    <a:pt x="2998" y="1"/>
                    <a:pt x="27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58"/>
            <p:cNvSpPr/>
            <p:nvPr/>
          </p:nvSpPr>
          <p:spPr>
            <a:xfrm>
              <a:off x="5627142" y="2820703"/>
              <a:ext cx="21442" cy="43359"/>
            </a:xfrm>
            <a:custGeom>
              <a:rect b="b" l="l" r="r" t="t"/>
              <a:pathLst>
                <a:path extrusionOk="0" h="1788" w="872">
                  <a:moveTo>
                    <a:pt x="436" y="1"/>
                  </a:moveTo>
                  <a:cubicBezTo>
                    <a:pt x="196" y="1"/>
                    <a:pt x="1" y="196"/>
                    <a:pt x="1" y="436"/>
                  </a:cubicBezTo>
                  <a:lnTo>
                    <a:pt x="1" y="1352"/>
                  </a:lnTo>
                  <a:cubicBezTo>
                    <a:pt x="1" y="1592"/>
                    <a:pt x="196" y="1787"/>
                    <a:pt x="436" y="1787"/>
                  </a:cubicBezTo>
                  <a:cubicBezTo>
                    <a:pt x="676" y="1787"/>
                    <a:pt x="871" y="1592"/>
                    <a:pt x="871" y="1352"/>
                  </a:cubicBezTo>
                  <a:lnTo>
                    <a:pt x="871" y="436"/>
                  </a:lnTo>
                  <a:cubicBezTo>
                    <a:pt x="871" y="196"/>
                    <a:pt x="676" y="1"/>
                    <a:pt x="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58"/>
            <p:cNvSpPr/>
            <p:nvPr/>
          </p:nvSpPr>
          <p:spPr>
            <a:xfrm>
              <a:off x="5507886" y="2866095"/>
              <a:ext cx="35287" cy="32810"/>
            </a:xfrm>
            <a:custGeom>
              <a:rect b="b" l="l" r="r" t="t"/>
              <a:pathLst>
                <a:path extrusionOk="0" h="1353" w="1435">
                  <a:moveTo>
                    <a:pt x="479" y="0"/>
                  </a:moveTo>
                  <a:cubicBezTo>
                    <a:pt x="368" y="0"/>
                    <a:pt x="256" y="43"/>
                    <a:pt x="171" y="128"/>
                  </a:cubicBezTo>
                  <a:cubicBezTo>
                    <a:pt x="4" y="295"/>
                    <a:pt x="0" y="566"/>
                    <a:pt x="164" y="737"/>
                  </a:cubicBezTo>
                  <a:lnTo>
                    <a:pt x="651" y="1224"/>
                  </a:lnTo>
                  <a:cubicBezTo>
                    <a:pt x="735" y="1310"/>
                    <a:pt x="846" y="1352"/>
                    <a:pt x="958" y="1352"/>
                  </a:cubicBezTo>
                  <a:cubicBezTo>
                    <a:pt x="1069" y="1352"/>
                    <a:pt x="1181" y="1310"/>
                    <a:pt x="1264" y="1224"/>
                  </a:cubicBezTo>
                  <a:cubicBezTo>
                    <a:pt x="1435" y="1054"/>
                    <a:pt x="1435" y="779"/>
                    <a:pt x="1264" y="608"/>
                  </a:cubicBezTo>
                  <a:lnTo>
                    <a:pt x="1268" y="608"/>
                  </a:lnTo>
                  <a:lnTo>
                    <a:pt x="780" y="121"/>
                  </a:lnTo>
                  <a:cubicBezTo>
                    <a:pt x="696" y="40"/>
                    <a:pt x="588" y="0"/>
                    <a:pt x="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58"/>
            <p:cNvSpPr/>
            <p:nvPr/>
          </p:nvSpPr>
          <p:spPr>
            <a:xfrm>
              <a:off x="5732456" y="2864300"/>
              <a:ext cx="37180" cy="34605"/>
            </a:xfrm>
            <a:custGeom>
              <a:rect b="b" l="l" r="r" t="t"/>
              <a:pathLst>
                <a:path extrusionOk="0" h="1427" w="1512">
                  <a:moveTo>
                    <a:pt x="1033" y="1"/>
                  </a:moveTo>
                  <a:cubicBezTo>
                    <a:pt x="922" y="1"/>
                    <a:pt x="810" y="43"/>
                    <a:pt x="725" y="128"/>
                  </a:cubicBezTo>
                  <a:lnTo>
                    <a:pt x="171" y="682"/>
                  </a:lnTo>
                  <a:cubicBezTo>
                    <a:pt x="1" y="853"/>
                    <a:pt x="1" y="1128"/>
                    <a:pt x="171" y="1298"/>
                  </a:cubicBezTo>
                  <a:cubicBezTo>
                    <a:pt x="257" y="1384"/>
                    <a:pt x="368" y="1426"/>
                    <a:pt x="479" y="1426"/>
                  </a:cubicBezTo>
                  <a:cubicBezTo>
                    <a:pt x="591" y="1426"/>
                    <a:pt x="702" y="1384"/>
                    <a:pt x="788" y="1298"/>
                  </a:cubicBezTo>
                  <a:lnTo>
                    <a:pt x="1341" y="745"/>
                  </a:lnTo>
                  <a:cubicBezTo>
                    <a:pt x="1512" y="574"/>
                    <a:pt x="1512" y="299"/>
                    <a:pt x="1341" y="128"/>
                  </a:cubicBezTo>
                  <a:cubicBezTo>
                    <a:pt x="1256" y="43"/>
                    <a:pt x="1144" y="1"/>
                    <a:pt x="1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58"/>
            <p:cNvSpPr/>
            <p:nvPr/>
          </p:nvSpPr>
          <p:spPr>
            <a:xfrm>
              <a:off x="5421136" y="3230201"/>
              <a:ext cx="147638" cy="21146"/>
            </a:xfrm>
            <a:custGeom>
              <a:rect b="b" l="l" r="r" t="t"/>
              <a:pathLst>
                <a:path extrusionOk="0" h="872" w="6004">
                  <a:moveTo>
                    <a:pt x="436" y="1"/>
                  </a:moveTo>
                  <a:cubicBezTo>
                    <a:pt x="192" y="1"/>
                    <a:pt x="1" y="196"/>
                    <a:pt x="1" y="436"/>
                  </a:cubicBezTo>
                  <a:cubicBezTo>
                    <a:pt x="1" y="676"/>
                    <a:pt x="192" y="871"/>
                    <a:pt x="436" y="871"/>
                  </a:cubicBezTo>
                  <a:lnTo>
                    <a:pt x="5572" y="871"/>
                  </a:lnTo>
                  <a:cubicBezTo>
                    <a:pt x="5812" y="871"/>
                    <a:pt x="6004" y="676"/>
                    <a:pt x="6004" y="436"/>
                  </a:cubicBezTo>
                  <a:cubicBezTo>
                    <a:pt x="6004" y="196"/>
                    <a:pt x="5812" y="1"/>
                    <a:pt x="5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58"/>
            <p:cNvSpPr/>
            <p:nvPr/>
          </p:nvSpPr>
          <p:spPr>
            <a:xfrm>
              <a:off x="5723210" y="3230152"/>
              <a:ext cx="23926" cy="21243"/>
            </a:xfrm>
            <a:custGeom>
              <a:rect b="b" l="l" r="r" t="t"/>
              <a:pathLst>
                <a:path extrusionOk="0" h="876" w="973">
                  <a:moveTo>
                    <a:pt x="540" y="1"/>
                  </a:moveTo>
                  <a:cubicBezTo>
                    <a:pt x="259" y="1"/>
                    <a:pt x="1" y="285"/>
                    <a:pt x="133" y="605"/>
                  </a:cubicBezTo>
                  <a:cubicBezTo>
                    <a:pt x="210" y="791"/>
                    <a:pt x="371" y="875"/>
                    <a:pt x="531" y="875"/>
                  </a:cubicBezTo>
                  <a:cubicBezTo>
                    <a:pt x="752" y="875"/>
                    <a:pt x="972" y="715"/>
                    <a:pt x="972" y="438"/>
                  </a:cubicBezTo>
                  <a:cubicBezTo>
                    <a:pt x="972" y="323"/>
                    <a:pt x="923" y="212"/>
                    <a:pt x="843" y="132"/>
                  </a:cubicBezTo>
                  <a:cubicBezTo>
                    <a:pt x="752" y="40"/>
                    <a:pt x="644" y="1"/>
                    <a:pt x="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58"/>
            <p:cNvSpPr/>
            <p:nvPr/>
          </p:nvSpPr>
          <p:spPr>
            <a:xfrm>
              <a:off x="5780822" y="3078239"/>
              <a:ext cx="73844" cy="21122"/>
            </a:xfrm>
            <a:custGeom>
              <a:rect b="b" l="l" r="r" t="t"/>
              <a:pathLst>
                <a:path extrusionOk="0" h="871" w="3003">
                  <a:moveTo>
                    <a:pt x="436" y="0"/>
                  </a:moveTo>
                  <a:cubicBezTo>
                    <a:pt x="192" y="0"/>
                    <a:pt x="1" y="195"/>
                    <a:pt x="1" y="435"/>
                  </a:cubicBezTo>
                  <a:cubicBezTo>
                    <a:pt x="1" y="676"/>
                    <a:pt x="192" y="871"/>
                    <a:pt x="436" y="871"/>
                  </a:cubicBezTo>
                  <a:lnTo>
                    <a:pt x="2567" y="871"/>
                  </a:lnTo>
                  <a:cubicBezTo>
                    <a:pt x="2807" y="871"/>
                    <a:pt x="3002" y="676"/>
                    <a:pt x="3002" y="435"/>
                  </a:cubicBezTo>
                  <a:cubicBezTo>
                    <a:pt x="3002" y="195"/>
                    <a:pt x="2807" y="0"/>
                    <a:pt x="2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58"/>
            <p:cNvSpPr/>
            <p:nvPr/>
          </p:nvSpPr>
          <p:spPr>
            <a:xfrm>
              <a:off x="5726210" y="3128893"/>
              <a:ext cx="128458" cy="21122"/>
            </a:xfrm>
            <a:custGeom>
              <a:rect b="b" l="l" r="r" t="t"/>
              <a:pathLst>
                <a:path extrusionOk="0" h="871" w="5224">
                  <a:moveTo>
                    <a:pt x="436" y="0"/>
                  </a:moveTo>
                  <a:cubicBezTo>
                    <a:pt x="195" y="0"/>
                    <a:pt x="0" y="195"/>
                    <a:pt x="0" y="436"/>
                  </a:cubicBezTo>
                  <a:cubicBezTo>
                    <a:pt x="0" y="676"/>
                    <a:pt x="195" y="871"/>
                    <a:pt x="436" y="871"/>
                  </a:cubicBezTo>
                  <a:lnTo>
                    <a:pt x="4788" y="871"/>
                  </a:lnTo>
                  <a:cubicBezTo>
                    <a:pt x="5028" y="871"/>
                    <a:pt x="5223" y="676"/>
                    <a:pt x="5223" y="436"/>
                  </a:cubicBezTo>
                  <a:cubicBezTo>
                    <a:pt x="5223" y="195"/>
                    <a:pt x="5028" y="0"/>
                    <a:pt x="4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58"/>
            <p:cNvSpPr/>
            <p:nvPr/>
          </p:nvSpPr>
          <p:spPr>
            <a:xfrm>
              <a:off x="5493673" y="3128893"/>
              <a:ext cx="61844" cy="21122"/>
            </a:xfrm>
            <a:custGeom>
              <a:rect b="b" l="l" r="r" t="t"/>
              <a:pathLst>
                <a:path extrusionOk="0" h="871" w="2515">
                  <a:moveTo>
                    <a:pt x="435" y="0"/>
                  </a:moveTo>
                  <a:cubicBezTo>
                    <a:pt x="195" y="0"/>
                    <a:pt x="0" y="195"/>
                    <a:pt x="0" y="436"/>
                  </a:cubicBezTo>
                  <a:cubicBezTo>
                    <a:pt x="0" y="676"/>
                    <a:pt x="195" y="871"/>
                    <a:pt x="435" y="871"/>
                  </a:cubicBezTo>
                  <a:lnTo>
                    <a:pt x="2079" y="871"/>
                  </a:lnTo>
                  <a:cubicBezTo>
                    <a:pt x="2319" y="871"/>
                    <a:pt x="2514" y="676"/>
                    <a:pt x="2514" y="436"/>
                  </a:cubicBezTo>
                  <a:cubicBezTo>
                    <a:pt x="2514" y="195"/>
                    <a:pt x="2319" y="0"/>
                    <a:pt x="2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58"/>
            <p:cNvSpPr/>
            <p:nvPr/>
          </p:nvSpPr>
          <p:spPr>
            <a:xfrm>
              <a:off x="5421136" y="3128893"/>
              <a:ext cx="53213" cy="21122"/>
            </a:xfrm>
            <a:custGeom>
              <a:rect b="b" l="l" r="r" t="t"/>
              <a:pathLst>
                <a:path extrusionOk="0" h="871" w="2164">
                  <a:moveTo>
                    <a:pt x="436" y="0"/>
                  </a:moveTo>
                  <a:cubicBezTo>
                    <a:pt x="192" y="0"/>
                    <a:pt x="1" y="195"/>
                    <a:pt x="1" y="436"/>
                  </a:cubicBezTo>
                  <a:cubicBezTo>
                    <a:pt x="1" y="676"/>
                    <a:pt x="192" y="871"/>
                    <a:pt x="436" y="871"/>
                  </a:cubicBezTo>
                  <a:lnTo>
                    <a:pt x="1728" y="871"/>
                  </a:lnTo>
                  <a:cubicBezTo>
                    <a:pt x="1968" y="871"/>
                    <a:pt x="2163" y="676"/>
                    <a:pt x="2163" y="436"/>
                  </a:cubicBezTo>
                  <a:cubicBezTo>
                    <a:pt x="2163" y="195"/>
                    <a:pt x="1968" y="0"/>
                    <a:pt x="1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58"/>
            <p:cNvSpPr/>
            <p:nvPr/>
          </p:nvSpPr>
          <p:spPr>
            <a:xfrm>
              <a:off x="5421136" y="3179547"/>
              <a:ext cx="107065" cy="21122"/>
            </a:xfrm>
            <a:custGeom>
              <a:rect b="b" l="l" r="r" t="t"/>
              <a:pathLst>
                <a:path extrusionOk="0" h="871" w="4354">
                  <a:moveTo>
                    <a:pt x="436" y="0"/>
                  </a:moveTo>
                  <a:cubicBezTo>
                    <a:pt x="192" y="0"/>
                    <a:pt x="1" y="195"/>
                    <a:pt x="1" y="436"/>
                  </a:cubicBezTo>
                  <a:cubicBezTo>
                    <a:pt x="1" y="676"/>
                    <a:pt x="192" y="871"/>
                    <a:pt x="436" y="871"/>
                  </a:cubicBezTo>
                  <a:lnTo>
                    <a:pt x="3922" y="871"/>
                  </a:lnTo>
                  <a:cubicBezTo>
                    <a:pt x="4162" y="871"/>
                    <a:pt x="4353" y="676"/>
                    <a:pt x="4353" y="436"/>
                  </a:cubicBezTo>
                  <a:cubicBezTo>
                    <a:pt x="4353" y="195"/>
                    <a:pt x="4162" y="0"/>
                    <a:pt x="3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58"/>
            <p:cNvSpPr/>
            <p:nvPr/>
          </p:nvSpPr>
          <p:spPr>
            <a:xfrm>
              <a:off x="5724760" y="3179547"/>
              <a:ext cx="90344" cy="21122"/>
            </a:xfrm>
            <a:custGeom>
              <a:rect b="b" l="l" r="r" t="t"/>
              <a:pathLst>
                <a:path extrusionOk="0" h="871" w="3674">
                  <a:moveTo>
                    <a:pt x="435" y="0"/>
                  </a:moveTo>
                  <a:cubicBezTo>
                    <a:pt x="192" y="0"/>
                    <a:pt x="0" y="195"/>
                    <a:pt x="0" y="436"/>
                  </a:cubicBezTo>
                  <a:cubicBezTo>
                    <a:pt x="0" y="676"/>
                    <a:pt x="192" y="871"/>
                    <a:pt x="435" y="871"/>
                  </a:cubicBezTo>
                  <a:lnTo>
                    <a:pt x="3239" y="871"/>
                  </a:lnTo>
                  <a:cubicBezTo>
                    <a:pt x="3479" y="871"/>
                    <a:pt x="3674" y="676"/>
                    <a:pt x="3674" y="436"/>
                  </a:cubicBezTo>
                  <a:cubicBezTo>
                    <a:pt x="3674" y="195"/>
                    <a:pt x="3479" y="0"/>
                    <a:pt x="3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58"/>
            <p:cNvSpPr/>
            <p:nvPr/>
          </p:nvSpPr>
          <p:spPr>
            <a:xfrm>
              <a:off x="5830787" y="3179498"/>
              <a:ext cx="23877" cy="21243"/>
            </a:xfrm>
            <a:custGeom>
              <a:rect b="b" l="l" r="r" t="t"/>
              <a:pathLst>
                <a:path extrusionOk="0" h="876" w="971">
                  <a:moveTo>
                    <a:pt x="541" y="0"/>
                  </a:moveTo>
                  <a:cubicBezTo>
                    <a:pt x="260" y="0"/>
                    <a:pt x="0" y="285"/>
                    <a:pt x="135" y="605"/>
                  </a:cubicBezTo>
                  <a:cubicBezTo>
                    <a:pt x="211" y="791"/>
                    <a:pt x="371" y="875"/>
                    <a:pt x="530" y="875"/>
                  </a:cubicBezTo>
                  <a:cubicBezTo>
                    <a:pt x="750" y="875"/>
                    <a:pt x="970" y="714"/>
                    <a:pt x="970" y="438"/>
                  </a:cubicBezTo>
                  <a:cubicBezTo>
                    <a:pt x="970" y="323"/>
                    <a:pt x="925" y="211"/>
                    <a:pt x="845" y="131"/>
                  </a:cubicBezTo>
                  <a:cubicBezTo>
                    <a:pt x="754" y="40"/>
                    <a:pt x="646" y="0"/>
                    <a:pt x="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58"/>
            <p:cNvSpPr/>
            <p:nvPr/>
          </p:nvSpPr>
          <p:spPr>
            <a:xfrm>
              <a:off x="5627142" y="2915948"/>
              <a:ext cx="98163" cy="97049"/>
            </a:xfrm>
            <a:custGeom>
              <a:rect b="b" l="l" r="r" t="t"/>
              <a:pathLst>
                <a:path extrusionOk="0" h="4002" w="3992">
                  <a:moveTo>
                    <a:pt x="436" y="1"/>
                  </a:moveTo>
                  <a:cubicBezTo>
                    <a:pt x="196" y="1"/>
                    <a:pt x="1" y="196"/>
                    <a:pt x="1" y="436"/>
                  </a:cubicBezTo>
                  <a:cubicBezTo>
                    <a:pt x="1" y="676"/>
                    <a:pt x="196" y="871"/>
                    <a:pt x="436" y="871"/>
                  </a:cubicBezTo>
                  <a:cubicBezTo>
                    <a:pt x="1919" y="878"/>
                    <a:pt x="3121" y="2083"/>
                    <a:pt x="3121" y="3566"/>
                  </a:cubicBezTo>
                  <a:cubicBezTo>
                    <a:pt x="3121" y="3806"/>
                    <a:pt x="3316" y="4001"/>
                    <a:pt x="3556" y="4001"/>
                  </a:cubicBezTo>
                  <a:cubicBezTo>
                    <a:pt x="3796" y="4001"/>
                    <a:pt x="3991" y="3806"/>
                    <a:pt x="3991" y="3566"/>
                  </a:cubicBezTo>
                  <a:cubicBezTo>
                    <a:pt x="3991" y="1602"/>
                    <a:pt x="2396" y="1"/>
                    <a:pt x="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2" name="Google Shape;2062;p58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063" name="Google Shape;2063;p58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58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58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58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58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58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58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58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58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72" name="Google Shape;2072;p58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3" name="Google Shape;2073;p58">
            <a:hlinkClick action="ppaction://hlinksldjump" r:id="rId7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074" name="Google Shape;2074;p58">
            <a:hlinkClick action="ppaction://hlinksldjump" r:id="rId8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075" name="Google Shape;2075;p58">
            <a:hlinkClick action="ppaction://hlinksldjump" r:id="rId9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076" name="Google Shape;2076;p58">
            <a:hlinkClick action="ppaction://hlinksldjump" r:id="rId10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0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59"/>
          <p:cNvSpPr txBox="1"/>
          <p:nvPr>
            <p:ph idx="6" type="title"/>
          </p:nvPr>
        </p:nvSpPr>
        <p:spPr>
          <a:xfrm>
            <a:off x="2632200" y="2174975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FASE 2 </a:t>
            </a:r>
            <a:r>
              <a:rPr lang="en">
                <a:solidFill>
                  <a:schemeClr val="accent3"/>
                </a:solidFill>
              </a:rPr>
              <a:t>PARTICIPACIÓN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2082" name="Google Shape;2082;p59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083" name="Google Shape;2083;p59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59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59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59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59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59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59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59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59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2" name="Google Shape;2092;p59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3" name="Google Shape;2093;p59">
            <a:hlinkClick action="ppaction://hlinksldjump" r:id="rId3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094" name="Google Shape;2094;p59">
            <a:hlinkClick action="ppaction://hlinksldjump" r:id="rId4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095" name="Google Shape;2095;p59">
            <a:hlinkClick action="ppaction://hlinksldjump" r:id="rId5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096" name="Google Shape;2096;p59">
            <a:hlinkClick action="ppaction://hlinksldjump" r:id="rId6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3"/>
          <p:cNvSpPr txBox="1"/>
          <p:nvPr>
            <p:ph type="title"/>
          </p:nvPr>
        </p:nvSpPr>
        <p:spPr>
          <a:xfrm>
            <a:off x="3813250" y="718750"/>
            <a:ext cx="4616400" cy="7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 del curso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3"/>
          <p:cNvSpPr txBox="1"/>
          <p:nvPr>
            <p:ph idx="1" type="subTitle"/>
          </p:nvPr>
        </p:nvSpPr>
        <p:spPr>
          <a:xfrm>
            <a:off x="3813300" y="1781175"/>
            <a:ext cx="4616400" cy="25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/>
              <a:t>A través de este curso </a:t>
            </a:r>
            <a:r>
              <a:rPr b="1" lang="en"/>
              <a:t>conocerás qué es y </a:t>
            </a:r>
            <a:r>
              <a:rPr b="1" lang="en"/>
              <a:t>cómo</a:t>
            </a:r>
            <a:r>
              <a:rPr b="1" lang="en"/>
              <a:t> se compone</a:t>
            </a:r>
            <a:r>
              <a:rPr lang="en"/>
              <a:t> la Métrica de Gobierno Abierto.</a:t>
            </a:r>
            <a:endParaRPr/>
          </a:p>
          <a:p>
            <a:pPr indent="-330200" lvl="0" marL="457200" rtl="0" algn="just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/>
              <a:t>Identificarás mejores </a:t>
            </a:r>
            <a:r>
              <a:rPr b="1" lang="en"/>
              <a:t>prácticas de apertura gubernamental. </a:t>
            </a:r>
            <a:endParaRPr b="1"/>
          </a:p>
          <a:p>
            <a:pPr indent="-304800" lvl="0" marL="457200" rtl="0" algn="just">
              <a:spcBef>
                <a:spcPts val="1600"/>
              </a:spcBef>
              <a:spcAft>
                <a:spcPts val="1600"/>
              </a:spcAft>
              <a:buSzPts val="1200"/>
              <a:buFont typeface="Montserrat"/>
              <a:buChar char="●"/>
            </a:pPr>
            <a:r>
              <a:rPr lang="en"/>
              <a:t>Adquirirás estrategias para </a:t>
            </a:r>
            <a:r>
              <a:rPr b="1" lang="en"/>
              <a:t>impactar positivamente en los indicadores </a:t>
            </a:r>
            <a:r>
              <a:rPr lang="en"/>
              <a:t>de la Métrica.</a:t>
            </a:r>
            <a:endParaRPr/>
          </a:p>
        </p:txBody>
      </p:sp>
      <p:grpSp>
        <p:nvGrpSpPr>
          <p:cNvPr id="435" name="Google Shape;435;p33"/>
          <p:cNvGrpSpPr/>
          <p:nvPr/>
        </p:nvGrpSpPr>
        <p:grpSpPr>
          <a:xfrm>
            <a:off x="401257" y="1109375"/>
            <a:ext cx="3107245" cy="3299166"/>
            <a:chOff x="299357" y="956975"/>
            <a:chExt cx="3107245" cy="3299166"/>
          </a:xfrm>
        </p:grpSpPr>
        <p:grpSp>
          <p:nvGrpSpPr>
            <p:cNvPr id="436" name="Google Shape;436;p33"/>
            <p:cNvGrpSpPr/>
            <p:nvPr/>
          </p:nvGrpSpPr>
          <p:grpSpPr>
            <a:xfrm>
              <a:off x="2494950" y="1297100"/>
              <a:ext cx="65475" cy="397950"/>
              <a:chOff x="2551425" y="1409425"/>
              <a:chExt cx="65475" cy="397950"/>
            </a:xfrm>
          </p:grpSpPr>
          <p:sp>
            <p:nvSpPr>
              <p:cNvPr id="437" name="Google Shape;437;p33"/>
              <p:cNvSpPr/>
              <p:nvPr/>
            </p:nvSpPr>
            <p:spPr>
              <a:xfrm>
                <a:off x="2568775" y="1499550"/>
                <a:ext cx="36100" cy="30850"/>
              </a:xfrm>
              <a:custGeom>
                <a:rect b="b" l="l" r="r" t="t"/>
                <a:pathLst>
                  <a:path extrusionOk="0" h="1234" w="1444">
                    <a:moveTo>
                      <a:pt x="621" y="0"/>
                    </a:moveTo>
                    <a:cubicBezTo>
                      <a:pt x="304" y="0"/>
                      <a:pt x="1" y="248"/>
                      <a:pt x="1" y="610"/>
                    </a:cubicBezTo>
                    <a:cubicBezTo>
                      <a:pt x="1" y="949"/>
                      <a:pt x="268" y="1234"/>
                      <a:pt x="607" y="1234"/>
                    </a:cubicBezTo>
                    <a:cubicBezTo>
                      <a:pt x="1159" y="1234"/>
                      <a:pt x="1444" y="575"/>
                      <a:pt x="1052" y="183"/>
                    </a:cubicBezTo>
                    <a:cubicBezTo>
                      <a:pt x="926" y="56"/>
                      <a:pt x="772" y="0"/>
                      <a:pt x="6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33"/>
              <p:cNvSpPr/>
              <p:nvPr/>
            </p:nvSpPr>
            <p:spPr>
              <a:xfrm>
                <a:off x="2559875" y="1490575"/>
                <a:ext cx="57025" cy="48750"/>
              </a:xfrm>
              <a:custGeom>
                <a:rect b="b" l="l" r="r" t="t"/>
                <a:pathLst>
                  <a:path extrusionOk="0" h="1950" w="2281">
                    <a:moveTo>
                      <a:pt x="984" y="96"/>
                    </a:moveTo>
                    <a:cubicBezTo>
                      <a:pt x="1772" y="96"/>
                      <a:pt x="2169" y="1046"/>
                      <a:pt x="1622" y="1611"/>
                    </a:cubicBezTo>
                    <a:cubicBezTo>
                      <a:pt x="1435" y="1797"/>
                      <a:pt x="1207" y="1880"/>
                      <a:pt x="984" y="1880"/>
                    </a:cubicBezTo>
                    <a:cubicBezTo>
                      <a:pt x="525" y="1880"/>
                      <a:pt x="90" y="1527"/>
                      <a:pt x="90" y="987"/>
                    </a:cubicBezTo>
                    <a:cubicBezTo>
                      <a:pt x="90" y="488"/>
                      <a:pt x="482" y="96"/>
                      <a:pt x="963" y="96"/>
                    </a:cubicBezTo>
                    <a:cubicBezTo>
                      <a:pt x="970" y="96"/>
                      <a:pt x="977" y="96"/>
                      <a:pt x="984" y="96"/>
                    </a:cubicBezTo>
                    <a:close/>
                    <a:moveTo>
                      <a:pt x="979" y="0"/>
                    </a:moveTo>
                    <a:cubicBezTo>
                      <a:pt x="481" y="0"/>
                      <a:pt x="1" y="391"/>
                      <a:pt x="1" y="969"/>
                    </a:cubicBezTo>
                    <a:cubicBezTo>
                      <a:pt x="1" y="1504"/>
                      <a:pt x="428" y="1949"/>
                      <a:pt x="963" y="1949"/>
                    </a:cubicBezTo>
                    <a:cubicBezTo>
                      <a:pt x="1835" y="1949"/>
                      <a:pt x="2281" y="898"/>
                      <a:pt x="1657" y="292"/>
                    </a:cubicBezTo>
                    <a:cubicBezTo>
                      <a:pt x="1461" y="90"/>
                      <a:pt x="1218" y="0"/>
                      <a:pt x="9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33"/>
              <p:cNvSpPr/>
              <p:nvPr/>
            </p:nvSpPr>
            <p:spPr>
              <a:xfrm>
                <a:off x="2568775" y="1418400"/>
                <a:ext cx="36100" cy="30950"/>
              </a:xfrm>
              <a:custGeom>
                <a:rect b="b" l="l" r="r" t="t"/>
                <a:pathLst>
                  <a:path extrusionOk="0" h="1238" w="1444">
                    <a:moveTo>
                      <a:pt x="613" y="0"/>
                    </a:moveTo>
                    <a:cubicBezTo>
                      <a:pt x="299" y="0"/>
                      <a:pt x="1" y="243"/>
                      <a:pt x="1" y="614"/>
                    </a:cubicBezTo>
                    <a:cubicBezTo>
                      <a:pt x="1" y="952"/>
                      <a:pt x="268" y="1220"/>
                      <a:pt x="607" y="1238"/>
                    </a:cubicBezTo>
                    <a:cubicBezTo>
                      <a:pt x="1159" y="1238"/>
                      <a:pt x="1444" y="578"/>
                      <a:pt x="1052" y="186"/>
                    </a:cubicBezTo>
                    <a:cubicBezTo>
                      <a:pt x="923" y="58"/>
                      <a:pt x="766" y="0"/>
                      <a:pt x="6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33"/>
              <p:cNvSpPr/>
              <p:nvPr/>
            </p:nvSpPr>
            <p:spPr>
              <a:xfrm>
                <a:off x="2559875" y="1409425"/>
                <a:ext cx="56900" cy="48400"/>
              </a:xfrm>
              <a:custGeom>
                <a:rect b="b" l="l" r="r" t="t"/>
                <a:pathLst>
                  <a:path extrusionOk="0" h="1936" w="2276">
                    <a:moveTo>
                      <a:pt x="984" y="100"/>
                    </a:moveTo>
                    <a:cubicBezTo>
                      <a:pt x="1772" y="100"/>
                      <a:pt x="2169" y="1049"/>
                      <a:pt x="1604" y="1614"/>
                    </a:cubicBezTo>
                    <a:cubicBezTo>
                      <a:pt x="1426" y="1798"/>
                      <a:pt x="1204" y="1880"/>
                      <a:pt x="985" y="1880"/>
                    </a:cubicBezTo>
                    <a:cubicBezTo>
                      <a:pt x="524" y="1880"/>
                      <a:pt x="78" y="1517"/>
                      <a:pt x="90" y="973"/>
                    </a:cubicBezTo>
                    <a:cubicBezTo>
                      <a:pt x="90" y="492"/>
                      <a:pt x="482" y="100"/>
                      <a:pt x="963" y="100"/>
                    </a:cubicBezTo>
                    <a:cubicBezTo>
                      <a:pt x="970" y="100"/>
                      <a:pt x="977" y="100"/>
                      <a:pt x="984" y="100"/>
                    </a:cubicBezTo>
                    <a:close/>
                    <a:moveTo>
                      <a:pt x="971" y="0"/>
                    </a:moveTo>
                    <a:cubicBezTo>
                      <a:pt x="476" y="0"/>
                      <a:pt x="1" y="386"/>
                      <a:pt x="1" y="973"/>
                    </a:cubicBezTo>
                    <a:cubicBezTo>
                      <a:pt x="1" y="1507"/>
                      <a:pt x="428" y="1935"/>
                      <a:pt x="963" y="1935"/>
                    </a:cubicBezTo>
                    <a:cubicBezTo>
                      <a:pt x="970" y="1935"/>
                      <a:pt x="977" y="1935"/>
                      <a:pt x="984" y="1935"/>
                    </a:cubicBezTo>
                    <a:cubicBezTo>
                      <a:pt x="1843" y="1935"/>
                      <a:pt x="2276" y="897"/>
                      <a:pt x="1657" y="296"/>
                    </a:cubicBezTo>
                    <a:cubicBezTo>
                      <a:pt x="1459" y="92"/>
                      <a:pt x="1213" y="0"/>
                      <a:pt x="9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33"/>
              <p:cNvSpPr/>
              <p:nvPr/>
            </p:nvSpPr>
            <p:spPr>
              <a:xfrm>
                <a:off x="2568775" y="1588075"/>
                <a:ext cx="36100" cy="30950"/>
              </a:xfrm>
              <a:custGeom>
                <a:rect b="b" l="l" r="r" t="t"/>
                <a:pathLst>
                  <a:path extrusionOk="0" h="1238" w="1444">
                    <a:moveTo>
                      <a:pt x="613" y="1"/>
                    </a:moveTo>
                    <a:cubicBezTo>
                      <a:pt x="299" y="1"/>
                      <a:pt x="1" y="243"/>
                      <a:pt x="1" y="614"/>
                    </a:cubicBezTo>
                    <a:cubicBezTo>
                      <a:pt x="1" y="953"/>
                      <a:pt x="268" y="1220"/>
                      <a:pt x="607" y="1238"/>
                    </a:cubicBezTo>
                    <a:cubicBezTo>
                      <a:pt x="1159" y="1238"/>
                      <a:pt x="1444" y="579"/>
                      <a:pt x="1052" y="187"/>
                    </a:cubicBezTo>
                    <a:cubicBezTo>
                      <a:pt x="923" y="58"/>
                      <a:pt x="766" y="1"/>
                      <a:pt x="6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33"/>
              <p:cNvSpPr/>
              <p:nvPr/>
            </p:nvSpPr>
            <p:spPr>
              <a:xfrm>
                <a:off x="2559875" y="1579100"/>
                <a:ext cx="57025" cy="48850"/>
              </a:xfrm>
              <a:custGeom>
                <a:rect b="b" l="l" r="r" t="t"/>
                <a:pathLst>
                  <a:path extrusionOk="0" h="1954" w="2281">
                    <a:moveTo>
                      <a:pt x="984" y="100"/>
                    </a:moveTo>
                    <a:cubicBezTo>
                      <a:pt x="1772" y="100"/>
                      <a:pt x="2169" y="1050"/>
                      <a:pt x="1622" y="1615"/>
                    </a:cubicBezTo>
                    <a:cubicBezTo>
                      <a:pt x="1438" y="1793"/>
                      <a:pt x="1213" y="1873"/>
                      <a:pt x="992" y="1873"/>
                    </a:cubicBezTo>
                    <a:cubicBezTo>
                      <a:pt x="531" y="1873"/>
                      <a:pt x="90" y="1522"/>
                      <a:pt x="90" y="991"/>
                    </a:cubicBezTo>
                    <a:cubicBezTo>
                      <a:pt x="90" y="492"/>
                      <a:pt x="482" y="100"/>
                      <a:pt x="963" y="100"/>
                    </a:cubicBezTo>
                    <a:cubicBezTo>
                      <a:pt x="970" y="100"/>
                      <a:pt x="977" y="100"/>
                      <a:pt x="984" y="100"/>
                    </a:cubicBezTo>
                    <a:close/>
                    <a:moveTo>
                      <a:pt x="971" y="1"/>
                    </a:moveTo>
                    <a:cubicBezTo>
                      <a:pt x="476" y="1"/>
                      <a:pt x="1" y="386"/>
                      <a:pt x="1" y="973"/>
                    </a:cubicBezTo>
                    <a:cubicBezTo>
                      <a:pt x="1" y="1508"/>
                      <a:pt x="428" y="1935"/>
                      <a:pt x="963" y="1953"/>
                    </a:cubicBezTo>
                    <a:cubicBezTo>
                      <a:pt x="1835" y="1953"/>
                      <a:pt x="2281" y="902"/>
                      <a:pt x="1657" y="296"/>
                    </a:cubicBezTo>
                    <a:cubicBezTo>
                      <a:pt x="1459" y="92"/>
                      <a:pt x="1213" y="1"/>
                      <a:pt x="9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33"/>
              <p:cNvSpPr/>
              <p:nvPr/>
            </p:nvSpPr>
            <p:spPr>
              <a:xfrm>
                <a:off x="2563450" y="1679125"/>
                <a:ext cx="35650" cy="30950"/>
              </a:xfrm>
              <a:custGeom>
                <a:rect b="b" l="l" r="r" t="t"/>
                <a:pathLst>
                  <a:path extrusionOk="0" h="1238" w="1426">
                    <a:moveTo>
                      <a:pt x="820" y="1"/>
                    </a:moveTo>
                    <a:cubicBezTo>
                      <a:pt x="267" y="1"/>
                      <a:pt x="0" y="660"/>
                      <a:pt x="374" y="1052"/>
                    </a:cubicBezTo>
                    <a:cubicBezTo>
                      <a:pt x="503" y="1180"/>
                      <a:pt x="660" y="1238"/>
                      <a:pt x="813" y="1238"/>
                    </a:cubicBezTo>
                    <a:cubicBezTo>
                      <a:pt x="1127" y="1238"/>
                      <a:pt x="1425" y="995"/>
                      <a:pt x="1425" y="624"/>
                    </a:cubicBezTo>
                    <a:cubicBezTo>
                      <a:pt x="1425" y="286"/>
                      <a:pt x="1158" y="1"/>
                      <a:pt x="8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33"/>
              <p:cNvSpPr/>
              <p:nvPr/>
            </p:nvSpPr>
            <p:spPr>
              <a:xfrm>
                <a:off x="2551425" y="1670225"/>
                <a:ext cx="56575" cy="48750"/>
              </a:xfrm>
              <a:custGeom>
                <a:rect b="b" l="l" r="r" t="t"/>
                <a:pathLst>
                  <a:path extrusionOk="0" h="1950" w="2263">
                    <a:moveTo>
                      <a:pt x="1278" y="73"/>
                    </a:moveTo>
                    <a:cubicBezTo>
                      <a:pt x="1739" y="73"/>
                      <a:pt x="2186" y="437"/>
                      <a:pt x="2173" y="980"/>
                    </a:cubicBezTo>
                    <a:cubicBezTo>
                      <a:pt x="2173" y="1461"/>
                      <a:pt x="1782" y="1853"/>
                      <a:pt x="1301" y="1853"/>
                    </a:cubicBezTo>
                    <a:cubicBezTo>
                      <a:pt x="1293" y="1853"/>
                      <a:pt x="1286" y="1853"/>
                      <a:pt x="1279" y="1853"/>
                    </a:cubicBezTo>
                    <a:cubicBezTo>
                      <a:pt x="491" y="1853"/>
                      <a:pt x="94" y="904"/>
                      <a:pt x="659" y="339"/>
                    </a:cubicBezTo>
                    <a:cubicBezTo>
                      <a:pt x="837" y="155"/>
                      <a:pt x="1059" y="73"/>
                      <a:pt x="1278" y="73"/>
                    </a:cubicBezTo>
                    <a:close/>
                    <a:moveTo>
                      <a:pt x="1301" y="0"/>
                    </a:moveTo>
                    <a:cubicBezTo>
                      <a:pt x="428" y="0"/>
                      <a:pt x="0" y="1051"/>
                      <a:pt x="606" y="1657"/>
                    </a:cubicBezTo>
                    <a:cubicBezTo>
                      <a:pt x="802" y="1859"/>
                      <a:pt x="1045" y="1949"/>
                      <a:pt x="1284" y="1949"/>
                    </a:cubicBezTo>
                    <a:cubicBezTo>
                      <a:pt x="1782" y="1949"/>
                      <a:pt x="2263" y="1558"/>
                      <a:pt x="2263" y="980"/>
                    </a:cubicBezTo>
                    <a:cubicBezTo>
                      <a:pt x="2263" y="446"/>
                      <a:pt x="1835" y="0"/>
                      <a:pt x="13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33"/>
              <p:cNvSpPr/>
              <p:nvPr/>
            </p:nvSpPr>
            <p:spPr>
              <a:xfrm>
                <a:off x="2563450" y="1767750"/>
                <a:ext cx="35650" cy="30850"/>
              </a:xfrm>
              <a:custGeom>
                <a:rect b="b" l="l" r="r" t="t"/>
                <a:pathLst>
                  <a:path extrusionOk="0" h="1234" w="1426">
                    <a:moveTo>
                      <a:pt x="820" y="1"/>
                    </a:moveTo>
                    <a:cubicBezTo>
                      <a:pt x="267" y="1"/>
                      <a:pt x="0" y="660"/>
                      <a:pt x="374" y="1052"/>
                    </a:cubicBezTo>
                    <a:cubicBezTo>
                      <a:pt x="500" y="1177"/>
                      <a:pt x="653" y="1234"/>
                      <a:pt x="803" y="1234"/>
                    </a:cubicBezTo>
                    <a:cubicBezTo>
                      <a:pt x="1121" y="1234"/>
                      <a:pt x="1425" y="982"/>
                      <a:pt x="1425" y="606"/>
                    </a:cubicBezTo>
                    <a:cubicBezTo>
                      <a:pt x="1425" y="268"/>
                      <a:pt x="1158" y="1"/>
                      <a:pt x="8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33"/>
              <p:cNvSpPr/>
              <p:nvPr/>
            </p:nvSpPr>
            <p:spPr>
              <a:xfrm>
                <a:off x="2551425" y="1758850"/>
                <a:ext cx="56575" cy="48525"/>
              </a:xfrm>
              <a:custGeom>
                <a:rect b="b" l="l" r="r" t="t"/>
                <a:pathLst>
                  <a:path extrusionOk="0" h="1941" w="2263">
                    <a:moveTo>
                      <a:pt x="1284" y="69"/>
                    </a:moveTo>
                    <a:cubicBezTo>
                      <a:pt x="1738" y="69"/>
                      <a:pt x="2173" y="423"/>
                      <a:pt x="2173" y="962"/>
                    </a:cubicBezTo>
                    <a:cubicBezTo>
                      <a:pt x="2191" y="1461"/>
                      <a:pt x="1799" y="1853"/>
                      <a:pt x="1301" y="1871"/>
                    </a:cubicBezTo>
                    <a:lnTo>
                      <a:pt x="1301" y="1853"/>
                    </a:lnTo>
                    <a:cubicBezTo>
                      <a:pt x="1293" y="1853"/>
                      <a:pt x="1286" y="1853"/>
                      <a:pt x="1279" y="1853"/>
                    </a:cubicBezTo>
                    <a:cubicBezTo>
                      <a:pt x="491" y="1853"/>
                      <a:pt x="94" y="904"/>
                      <a:pt x="659" y="339"/>
                    </a:cubicBezTo>
                    <a:cubicBezTo>
                      <a:pt x="840" y="153"/>
                      <a:pt x="1064" y="69"/>
                      <a:pt x="1284" y="69"/>
                    </a:cubicBezTo>
                    <a:close/>
                    <a:moveTo>
                      <a:pt x="1301" y="0"/>
                    </a:moveTo>
                    <a:cubicBezTo>
                      <a:pt x="428" y="0"/>
                      <a:pt x="0" y="1034"/>
                      <a:pt x="606" y="1657"/>
                    </a:cubicBezTo>
                    <a:cubicBezTo>
                      <a:pt x="801" y="1853"/>
                      <a:pt x="1043" y="1941"/>
                      <a:pt x="1281" y="1941"/>
                    </a:cubicBezTo>
                    <a:cubicBezTo>
                      <a:pt x="1780" y="1941"/>
                      <a:pt x="2263" y="1554"/>
                      <a:pt x="2263" y="962"/>
                    </a:cubicBezTo>
                    <a:cubicBezTo>
                      <a:pt x="2263" y="428"/>
                      <a:pt x="1835" y="0"/>
                      <a:pt x="13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7" name="Google Shape;447;p33"/>
            <p:cNvGrpSpPr/>
            <p:nvPr/>
          </p:nvGrpSpPr>
          <p:grpSpPr>
            <a:xfrm>
              <a:off x="901100" y="956975"/>
              <a:ext cx="472550" cy="202200"/>
              <a:chOff x="1441900" y="2926313"/>
              <a:chExt cx="472550" cy="202200"/>
            </a:xfrm>
          </p:grpSpPr>
          <p:sp>
            <p:nvSpPr>
              <p:cNvPr id="448" name="Google Shape;448;p33"/>
              <p:cNvSpPr/>
              <p:nvPr/>
            </p:nvSpPr>
            <p:spPr>
              <a:xfrm>
                <a:off x="1441900" y="2926313"/>
                <a:ext cx="285500" cy="202200"/>
              </a:xfrm>
              <a:custGeom>
                <a:rect b="b" l="l" r="r" t="t"/>
                <a:pathLst>
                  <a:path extrusionOk="0" fill="none" h="8088" w="11420">
                    <a:moveTo>
                      <a:pt x="11420" y="0"/>
                    </a:moveTo>
                    <a:cubicBezTo>
                      <a:pt x="9140" y="0"/>
                      <a:pt x="7180" y="1639"/>
                      <a:pt x="6753" y="3884"/>
                    </a:cubicBezTo>
                    <a:cubicBezTo>
                      <a:pt x="5025" y="3403"/>
                      <a:pt x="3243" y="4436"/>
                      <a:pt x="2780" y="6164"/>
                    </a:cubicBezTo>
                    <a:cubicBezTo>
                      <a:pt x="1462" y="5594"/>
                      <a:pt x="1" y="6645"/>
                      <a:pt x="126" y="8088"/>
                    </a:cubicBezTo>
                    <a:lnTo>
                      <a:pt x="2994" y="8088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33"/>
              <p:cNvSpPr/>
              <p:nvPr/>
            </p:nvSpPr>
            <p:spPr>
              <a:xfrm>
                <a:off x="1752325" y="2926313"/>
                <a:ext cx="35650" cy="13375"/>
              </a:xfrm>
              <a:custGeom>
                <a:rect b="b" l="l" r="r" t="t"/>
                <a:pathLst>
                  <a:path extrusionOk="0" fill="none" h="535" w="1426">
                    <a:moveTo>
                      <a:pt x="0" y="0"/>
                    </a:moveTo>
                    <a:cubicBezTo>
                      <a:pt x="0" y="0"/>
                      <a:pt x="998" y="107"/>
                      <a:pt x="1426" y="535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33"/>
              <p:cNvSpPr/>
              <p:nvPr/>
            </p:nvSpPr>
            <p:spPr>
              <a:xfrm>
                <a:off x="1540325" y="3127613"/>
                <a:ext cx="248100" cy="25"/>
              </a:xfrm>
              <a:custGeom>
                <a:rect b="b" l="l" r="r" t="t"/>
                <a:pathLst>
                  <a:path extrusionOk="0" fill="none" h="1" w="9924">
                    <a:moveTo>
                      <a:pt x="1" y="0"/>
                    </a:moveTo>
                    <a:lnTo>
                      <a:pt x="9923" y="0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33"/>
              <p:cNvSpPr/>
              <p:nvPr/>
            </p:nvSpPr>
            <p:spPr>
              <a:xfrm>
                <a:off x="1540325" y="3040313"/>
                <a:ext cx="39675" cy="20950"/>
              </a:xfrm>
              <a:custGeom>
                <a:rect b="b" l="l" r="r" t="t"/>
                <a:pathLst>
                  <a:path extrusionOk="0" fill="none" h="838" w="1587">
                    <a:moveTo>
                      <a:pt x="1586" y="1"/>
                    </a:moveTo>
                    <a:cubicBezTo>
                      <a:pt x="1586" y="1"/>
                      <a:pt x="428" y="108"/>
                      <a:pt x="1" y="838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33"/>
              <p:cNvSpPr/>
              <p:nvPr/>
            </p:nvSpPr>
            <p:spPr>
              <a:xfrm>
                <a:off x="1829375" y="3002013"/>
                <a:ext cx="85075" cy="27200"/>
              </a:xfrm>
              <a:custGeom>
                <a:rect b="b" l="l" r="r" t="t"/>
                <a:pathLst>
                  <a:path extrusionOk="0" fill="none" h="1088" w="3403">
                    <a:moveTo>
                      <a:pt x="0" y="357"/>
                    </a:moveTo>
                    <a:cubicBezTo>
                      <a:pt x="0" y="357"/>
                      <a:pt x="2102" y="1"/>
                      <a:pt x="3403" y="1087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3" name="Google Shape;453;p33"/>
            <p:cNvGrpSpPr/>
            <p:nvPr/>
          </p:nvGrpSpPr>
          <p:grpSpPr>
            <a:xfrm>
              <a:off x="1280200" y="1078550"/>
              <a:ext cx="1043050" cy="1488400"/>
              <a:chOff x="910475" y="761863"/>
              <a:chExt cx="1043050" cy="1488400"/>
            </a:xfrm>
          </p:grpSpPr>
          <p:sp>
            <p:nvSpPr>
              <p:cNvPr id="454" name="Google Shape;454;p33"/>
              <p:cNvSpPr/>
              <p:nvPr/>
            </p:nvSpPr>
            <p:spPr>
              <a:xfrm>
                <a:off x="910475" y="761863"/>
                <a:ext cx="1043050" cy="1488400"/>
              </a:xfrm>
              <a:custGeom>
                <a:rect b="b" l="l" r="r" t="t"/>
                <a:pathLst>
                  <a:path extrusionOk="0" fill="none" h="59536" w="41722">
                    <a:moveTo>
                      <a:pt x="41722" y="8159"/>
                    </a:moveTo>
                    <a:lnTo>
                      <a:pt x="41722" y="57914"/>
                    </a:lnTo>
                    <a:cubicBezTo>
                      <a:pt x="41722" y="58805"/>
                      <a:pt x="40991" y="59536"/>
                      <a:pt x="40101" y="59536"/>
                    </a:cubicBezTo>
                    <a:lnTo>
                      <a:pt x="1622" y="59536"/>
                    </a:lnTo>
                    <a:cubicBezTo>
                      <a:pt x="731" y="59536"/>
                      <a:pt x="1" y="58805"/>
                      <a:pt x="1" y="57914"/>
                    </a:cubicBezTo>
                    <a:lnTo>
                      <a:pt x="1" y="1621"/>
                    </a:lnTo>
                    <a:cubicBezTo>
                      <a:pt x="1" y="730"/>
                      <a:pt x="731" y="0"/>
                      <a:pt x="1622" y="0"/>
                    </a:cubicBezTo>
                    <a:lnTo>
                      <a:pt x="32512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33"/>
              <p:cNvSpPr/>
              <p:nvPr/>
            </p:nvSpPr>
            <p:spPr>
              <a:xfrm>
                <a:off x="1723250" y="761863"/>
                <a:ext cx="224500" cy="206225"/>
              </a:xfrm>
              <a:custGeom>
                <a:rect b="b" l="l" r="r" t="t"/>
                <a:pathLst>
                  <a:path extrusionOk="0" fill="none" h="8249" w="8980">
                    <a:moveTo>
                      <a:pt x="1" y="0"/>
                    </a:moveTo>
                    <a:lnTo>
                      <a:pt x="1" y="6645"/>
                    </a:lnTo>
                    <a:cubicBezTo>
                      <a:pt x="1" y="7518"/>
                      <a:pt x="713" y="8248"/>
                      <a:pt x="1604" y="8248"/>
                    </a:cubicBezTo>
                    <a:lnTo>
                      <a:pt x="8979" y="8248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33"/>
              <p:cNvSpPr/>
              <p:nvPr/>
            </p:nvSpPr>
            <p:spPr>
              <a:xfrm>
                <a:off x="1051650" y="1062463"/>
                <a:ext cx="760700" cy="22300"/>
              </a:xfrm>
              <a:custGeom>
                <a:rect b="b" l="l" r="r" t="t"/>
                <a:pathLst>
                  <a:path extrusionOk="0" fill="none" h="892" w="30428">
                    <a:moveTo>
                      <a:pt x="1" y="1"/>
                    </a:moveTo>
                    <a:lnTo>
                      <a:pt x="30428" y="1"/>
                    </a:lnTo>
                    <a:lnTo>
                      <a:pt x="30428" y="891"/>
                    </a:lnTo>
                    <a:lnTo>
                      <a:pt x="1" y="89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33"/>
              <p:cNvSpPr/>
              <p:nvPr/>
            </p:nvSpPr>
            <p:spPr>
              <a:xfrm>
                <a:off x="1051650" y="1162663"/>
                <a:ext cx="760700" cy="22300"/>
              </a:xfrm>
              <a:custGeom>
                <a:rect b="b" l="l" r="r" t="t"/>
                <a:pathLst>
                  <a:path extrusionOk="0" fill="none" h="892" w="30428">
                    <a:moveTo>
                      <a:pt x="1" y="1"/>
                    </a:moveTo>
                    <a:lnTo>
                      <a:pt x="30428" y="1"/>
                    </a:lnTo>
                    <a:lnTo>
                      <a:pt x="30428" y="892"/>
                    </a:lnTo>
                    <a:lnTo>
                      <a:pt x="1" y="892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33"/>
              <p:cNvSpPr/>
              <p:nvPr/>
            </p:nvSpPr>
            <p:spPr>
              <a:xfrm>
                <a:off x="1051650" y="1262888"/>
                <a:ext cx="760700" cy="22275"/>
              </a:xfrm>
              <a:custGeom>
                <a:rect b="b" l="l" r="r" t="t"/>
                <a:pathLst>
                  <a:path extrusionOk="0" fill="none" h="891" w="30428">
                    <a:moveTo>
                      <a:pt x="1" y="0"/>
                    </a:moveTo>
                    <a:lnTo>
                      <a:pt x="30428" y="0"/>
                    </a:lnTo>
                    <a:lnTo>
                      <a:pt x="30428" y="891"/>
                    </a:lnTo>
                    <a:lnTo>
                      <a:pt x="1" y="89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33"/>
              <p:cNvSpPr/>
              <p:nvPr/>
            </p:nvSpPr>
            <p:spPr>
              <a:xfrm>
                <a:off x="1051650" y="1363088"/>
                <a:ext cx="760700" cy="22300"/>
              </a:xfrm>
              <a:custGeom>
                <a:rect b="b" l="l" r="r" t="t"/>
                <a:pathLst>
                  <a:path extrusionOk="0" fill="none" h="892" w="30428">
                    <a:moveTo>
                      <a:pt x="1" y="0"/>
                    </a:moveTo>
                    <a:lnTo>
                      <a:pt x="30428" y="0"/>
                    </a:lnTo>
                    <a:lnTo>
                      <a:pt x="30428" y="891"/>
                    </a:lnTo>
                    <a:lnTo>
                      <a:pt x="1" y="89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33"/>
              <p:cNvSpPr/>
              <p:nvPr/>
            </p:nvSpPr>
            <p:spPr>
              <a:xfrm>
                <a:off x="1051650" y="1463288"/>
                <a:ext cx="760700" cy="22300"/>
              </a:xfrm>
              <a:custGeom>
                <a:rect b="b" l="l" r="r" t="t"/>
                <a:pathLst>
                  <a:path extrusionOk="0" fill="none" h="892" w="30428">
                    <a:moveTo>
                      <a:pt x="1" y="1"/>
                    </a:moveTo>
                    <a:lnTo>
                      <a:pt x="30428" y="1"/>
                    </a:lnTo>
                    <a:lnTo>
                      <a:pt x="30428" y="891"/>
                    </a:lnTo>
                    <a:lnTo>
                      <a:pt x="1" y="89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33"/>
              <p:cNvSpPr/>
              <p:nvPr/>
            </p:nvSpPr>
            <p:spPr>
              <a:xfrm>
                <a:off x="1051650" y="1563488"/>
                <a:ext cx="760700" cy="22300"/>
              </a:xfrm>
              <a:custGeom>
                <a:rect b="b" l="l" r="r" t="t"/>
                <a:pathLst>
                  <a:path extrusionOk="0" fill="none" h="892" w="30428">
                    <a:moveTo>
                      <a:pt x="1" y="1"/>
                    </a:moveTo>
                    <a:lnTo>
                      <a:pt x="30428" y="1"/>
                    </a:lnTo>
                    <a:lnTo>
                      <a:pt x="30428" y="892"/>
                    </a:lnTo>
                    <a:lnTo>
                      <a:pt x="1" y="892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33"/>
              <p:cNvSpPr/>
              <p:nvPr/>
            </p:nvSpPr>
            <p:spPr>
              <a:xfrm>
                <a:off x="1051650" y="1663713"/>
                <a:ext cx="760700" cy="22275"/>
              </a:xfrm>
              <a:custGeom>
                <a:rect b="b" l="l" r="r" t="t"/>
                <a:pathLst>
                  <a:path extrusionOk="0" fill="none" h="891" w="30428">
                    <a:moveTo>
                      <a:pt x="1" y="0"/>
                    </a:moveTo>
                    <a:lnTo>
                      <a:pt x="30428" y="0"/>
                    </a:lnTo>
                    <a:lnTo>
                      <a:pt x="30428" y="891"/>
                    </a:lnTo>
                    <a:lnTo>
                      <a:pt x="1" y="89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33"/>
              <p:cNvSpPr/>
              <p:nvPr/>
            </p:nvSpPr>
            <p:spPr>
              <a:xfrm>
                <a:off x="1051650" y="1782613"/>
                <a:ext cx="315350" cy="22300"/>
              </a:xfrm>
              <a:custGeom>
                <a:rect b="b" l="l" r="r" t="t"/>
                <a:pathLst>
                  <a:path extrusionOk="0" fill="none" h="892" w="12614">
                    <a:moveTo>
                      <a:pt x="1" y="1"/>
                    </a:moveTo>
                    <a:lnTo>
                      <a:pt x="12613" y="1"/>
                    </a:lnTo>
                    <a:lnTo>
                      <a:pt x="12613" y="891"/>
                    </a:lnTo>
                    <a:lnTo>
                      <a:pt x="1" y="89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33"/>
              <p:cNvSpPr/>
              <p:nvPr/>
            </p:nvSpPr>
            <p:spPr>
              <a:xfrm>
                <a:off x="1051650" y="1990163"/>
                <a:ext cx="393275" cy="0"/>
              </a:xfrm>
              <a:custGeom>
                <a:rect b="b" l="l" r="r" t="t"/>
                <a:pathLst>
                  <a:path extrusionOk="0" fill="none" h="0" w="15731">
                    <a:moveTo>
                      <a:pt x="1" y="0"/>
                    </a:moveTo>
                    <a:lnTo>
                      <a:pt x="15731" y="0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5" name="Google Shape;465;p33"/>
            <p:cNvGrpSpPr/>
            <p:nvPr/>
          </p:nvGrpSpPr>
          <p:grpSpPr>
            <a:xfrm>
              <a:off x="1941575" y="2024713"/>
              <a:ext cx="875600" cy="1088925"/>
              <a:chOff x="5962175" y="478150"/>
              <a:chExt cx="875600" cy="1088925"/>
            </a:xfrm>
          </p:grpSpPr>
          <p:sp>
            <p:nvSpPr>
              <p:cNvPr id="466" name="Google Shape;466;p33"/>
              <p:cNvSpPr/>
              <p:nvPr/>
            </p:nvSpPr>
            <p:spPr>
              <a:xfrm>
                <a:off x="6095350" y="582825"/>
                <a:ext cx="504600" cy="504600"/>
              </a:xfrm>
              <a:custGeom>
                <a:rect b="b" l="l" r="r" t="t"/>
                <a:pathLst>
                  <a:path extrusionOk="0" h="20184" w="20184">
                    <a:moveTo>
                      <a:pt x="10083" y="0"/>
                    </a:moveTo>
                    <a:lnTo>
                      <a:pt x="10083" y="0"/>
                    </a:lnTo>
                    <a:cubicBezTo>
                      <a:pt x="15659" y="18"/>
                      <a:pt x="20166" y="4525"/>
                      <a:pt x="20184" y="10101"/>
                    </a:cubicBezTo>
                    <a:lnTo>
                      <a:pt x="20184" y="10101"/>
                    </a:lnTo>
                    <a:cubicBezTo>
                      <a:pt x="20166" y="15659"/>
                      <a:pt x="15659" y="20166"/>
                      <a:pt x="10083" y="20184"/>
                    </a:cubicBezTo>
                    <a:lnTo>
                      <a:pt x="10083" y="20184"/>
                    </a:lnTo>
                    <a:cubicBezTo>
                      <a:pt x="4525" y="20166"/>
                      <a:pt x="0" y="15659"/>
                      <a:pt x="0" y="10101"/>
                    </a:cubicBezTo>
                    <a:lnTo>
                      <a:pt x="0" y="10101"/>
                    </a:lnTo>
                    <a:cubicBezTo>
                      <a:pt x="0" y="4525"/>
                      <a:pt x="4525" y="18"/>
                      <a:pt x="1008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33"/>
              <p:cNvSpPr/>
              <p:nvPr/>
            </p:nvSpPr>
            <p:spPr>
              <a:xfrm>
                <a:off x="6501075" y="1086075"/>
                <a:ext cx="145650" cy="186625"/>
              </a:xfrm>
              <a:custGeom>
                <a:rect b="b" l="l" r="r" t="t"/>
                <a:pathLst>
                  <a:path extrusionOk="0" h="7465" w="5826">
                    <a:moveTo>
                      <a:pt x="0" y="1176"/>
                    </a:moveTo>
                    <a:lnTo>
                      <a:pt x="1888" y="0"/>
                    </a:lnTo>
                    <a:lnTo>
                      <a:pt x="5825" y="6289"/>
                    </a:lnTo>
                    <a:lnTo>
                      <a:pt x="3937" y="74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33"/>
              <p:cNvSpPr/>
              <p:nvPr/>
            </p:nvSpPr>
            <p:spPr>
              <a:xfrm>
                <a:off x="5962175" y="478150"/>
                <a:ext cx="742450" cy="742000"/>
              </a:xfrm>
              <a:custGeom>
                <a:rect b="b" l="l" r="r" t="t"/>
                <a:pathLst>
                  <a:path extrusionOk="0" h="29680" w="29698">
                    <a:moveTo>
                      <a:pt x="15410" y="1"/>
                    </a:moveTo>
                    <a:cubicBezTo>
                      <a:pt x="9638" y="1"/>
                      <a:pt x="4419" y="3475"/>
                      <a:pt x="2210" y="8819"/>
                    </a:cubicBezTo>
                    <a:cubicBezTo>
                      <a:pt x="1" y="14146"/>
                      <a:pt x="1230" y="20291"/>
                      <a:pt x="5309" y="24371"/>
                    </a:cubicBezTo>
                    <a:cubicBezTo>
                      <a:pt x="9389" y="28468"/>
                      <a:pt x="15535" y="29680"/>
                      <a:pt x="20879" y="27471"/>
                    </a:cubicBezTo>
                    <a:cubicBezTo>
                      <a:pt x="26206" y="25262"/>
                      <a:pt x="29697" y="20060"/>
                      <a:pt x="29697" y="14288"/>
                    </a:cubicBezTo>
                    <a:cubicBezTo>
                      <a:pt x="29697" y="6396"/>
                      <a:pt x="23302" y="1"/>
                      <a:pt x="15410" y="1"/>
                    </a:cubicBezTo>
                    <a:close/>
                    <a:moveTo>
                      <a:pt x="15410" y="24068"/>
                    </a:moveTo>
                    <a:cubicBezTo>
                      <a:pt x="11455" y="24068"/>
                      <a:pt x="7875" y="21681"/>
                      <a:pt x="6360" y="18029"/>
                    </a:cubicBezTo>
                    <a:cubicBezTo>
                      <a:pt x="4846" y="14359"/>
                      <a:pt x="5684" y="10155"/>
                      <a:pt x="8480" y="7358"/>
                    </a:cubicBezTo>
                    <a:cubicBezTo>
                      <a:pt x="11277" y="4544"/>
                      <a:pt x="15499" y="3706"/>
                      <a:pt x="19151" y="5221"/>
                    </a:cubicBezTo>
                    <a:cubicBezTo>
                      <a:pt x="22821" y="6735"/>
                      <a:pt x="25208" y="10315"/>
                      <a:pt x="25208" y="14270"/>
                    </a:cubicBezTo>
                    <a:cubicBezTo>
                      <a:pt x="25208" y="19686"/>
                      <a:pt x="20826" y="24068"/>
                      <a:pt x="15410" y="2406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33"/>
              <p:cNvSpPr/>
              <p:nvPr/>
            </p:nvSpPr>
            <p:spPr>
              <a:xfrm>
                <a:off x="6581675" y="1224575"/>
                <a:ext cx="256100" cy="342500"/>
              </a:xfrm>
              <a:custGeom>
                <a:rect b="b" l="l" r="r" t="t"/>
                <a:pathLst>
                  <a:path extrusionOk="0" h="13700" w="10244">
                    <a:moveTo>
                      <a:pt x="9086" y="13148"/>
                    </a:moveTo>
                    <a:lnTo>
                      <a:pt x="9086" y="13148"/>
                    </a:lnTo>
                    <a:cubicBezTo>
                      <a:pt x="8177" y="13700"/>
                      <a:pt x="6984" y="13433"/>
                      <a:pt x="6414" y="12542"/>
                    </a:cubicBezTo>
                    <a:lnTo>
                      <a:pt x="571" y="3243"/>
                    </a:lnTo>
                    <a:cubicBezTo>
                      <a:pt x="1" y="2334"/>
                      <a:pt x="286" y="1141"/>
                      <a:pt x="1194" y="571"/>
                    </a:cubicBezTo>
                    <a:lnTo>
                      <a:pt x="1194" y="571"/>
                    </a:lnTo>
                    <a:cubicBezTo>
                      <a:pt x="2085" y="1"/>
                      <a:pt x="3278" y="286"/>
                      <a:pt x="3848" y="1176"/>
                    </a:cubicBezTo>
                    <a:lnTo>
                      <a:pt x="9692" y="10476"/>
                    </a:lnTo>
                    <a:cubicBezTo>
                      <a:pt x="10244" y="11384"/>
                      <a:pt x="9977" y="12578"/>
                      <a:pt x="9086" y="131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33"/>
              <p:cNvSpPr/>
              <p:nvPr/>
            </p:nvSpPr>
            <p:spPr>
              <a:xfrm>
                <a:off x="6203125" y="760525"/>
                <a:ext cx="320675" cy="185725"/>
              </a:xfrm>
              <a:custGeom>
                <a:rect b="b" l="l" r="r" t="t"/>
                <a:pathLst>
                  <a:path extrusionOk="0" h="7429" w="12827">
                    <a:moveTo>
                      <a:pt x="0" y="4525"/>
                    </a:moveTo>
                    <a:lnTo>
                      <a:pt x="2494" y="7429"/>
                    </a:lnTo>
                    <a:cubicBezTo>
                      <a:pt x="2494" y="7429"/>
                      <a:pt x="5558" y="1782"/>
                      <a:pt x="12827" y="0"/>
                    </a:cubicBezTo>
                    <a:cubicBezTo>
                      <a:pt x="12827" y="0"/>
                      <a:pt x="6039" y="89"/>
                      <a:pt x="2334" y="605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1" name="Google Shape;471;p33"/>
            <p:cNvGrpSpPr/>
            <p:nvPr/>
          </p:nvGrpSpPr>
          <p:grpSpPr>
            <a:xfrm>
              <a:off x="807106" y="1645871"/>
              <a:ext cx="612965" cy="612965"/>
              <a:chOff x="5208200" y="980975"/>
              <a:chExt cx="440475" cy="440475"/>
            </a:xfrm>
          </p:grpSpPr>
          <p:sp>
            <p:nvSpPr>
              <p:cNvPr id="472" name="Google Shape;472;p33"/>
              <p:cNvSpPr/>
              <p:nvPr/>
            </p:nvSpPr>
            <p:spPr>
              <a:xfrm>
                <a:off x="5208200" y="980975"/>
                <a:ext cx="197300" cy="199975"/>
              </a:xfrm>
              <a:custGeom>
                <a:rect b="b" l="l" r="r" t="t"/>
                <a:pathLst>
                  <a:path extrusionOk="0" h="7999" w="7892">
                    <a:moveTo>
                      <a:pt x="7892" y="0"/>
                    </a:moveTo>
                    <a:cubicBezTo>
                      <a:pt x="3510" y="72"/>
                      <a:pt x="0" y="3617"/>
                      <a:pt x="0" y="7999"/>
                    </a:cubicBezTo>
                    <a:lnTo>
                      <a:pt x="7892" y="79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33"/>
              <p:cNvSpPr/>
              <p:nvPr/>
            </p:nvSpPr>
            <p:spPr>
              <a:xfrm>
                <a:off x="5233125" y="1005900"/>
                <a:ext cx="415550" cy="415550"/>
              </a:xfrm>
              <a:custGeom>
                <a:rect b="b" l="l" r="r" t="t"/>
                <a:pathLst>
                  <a:path extrusionOk="0" h="16622" w="16622">
                    <a:moveTo>
                      <a:pt x="7999" y="1"/>
                    </a:moveTo>
                    <a:lnTo>
                      <a:pt x="7892" y="1"/>
                    </a:lnTo>
                    <a:lnTo>
                      <a:pt x="7892" y="8000"/>
                    </a:lnTo>
                    <a:lnTo>
                      <a:pt x="1" y="8000"/>
                    </a:lnTo>
                    <a:cubicBezTo>
                      <a:pt x="1" y="11242"/>
                      <a:pt x="1960" y="14145"/>
                      <a:pt x="4935" y="15392"/>
                    </a:cubicBezTo>
                    <a:cubicBezTo>
                      <a:pt x="7928" y="16622"/>
                      <a:pt x="11366" y="15945"/>
                      <a:pt x="13664" y="13647"/>
                    </a:cubicBezTo>
                    <a:cubicBezTo>
                      <a:pt x="15945" y="11366"/>
                      <a:pt x="16621" y="7928"/>
                      <a:pt x="15392" y="4935"/>
                    </a:cubicBezTo>
                    <a:cubicBezTo>
                      <a:pt x="14145" y="1943"/>
                      <a:pt x="11242" y="1"/>
                      <a:pt x="799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4" name="Google Shape;474;p33"/>
            <p:cNvSpPr/>
            <p:nvPr/>
          </p:nvSpPr>
          <p:spPr>
            <a:xfrm>
              <a:off x="1280188" y="3106043"/>
              <a:ext cx="140247" cy="140224"/>
            </a:xfrm>
            <a:custGeom>
              <a:rect b="b" l="l" r="r" t="t"/>
              <a:pathLst>
                <a:path extrusionOk="0" h="3065" w="3065">
                  <a:moveTo>
                    <a:pt x="3064" y="1532"/>
                  </a:moveTo>
                  <a:cubicBezTo>
                    <a:pt x="3064" y="2387"/>
                    <a:pt x="2387" y="3064"/>
                    <a:pt x="1532" y="3064"/>
                  </a:cubicBezTo>
                  <a:cubicBezTo>
                    <a:pt x="677" y="3064"/>
                    <a:pt x="0" y="2387"/>
                    <a:pt x="0" y="1532"/>
                  </a:cubicBezTo>
                  <a:cubicBezTo>
                    <a:pt x="0" y="677"/>
                    <a:pt x="677" y="0"/>
                    <a:pt x="1532" y="0"/>
                  </a:cubicBezTo>
                  <a:cubicBezTo>
                    <a:pt x="2387" y="0"/>
                    <a:pt x="3064" y="677"/>
                    <a:pt x="3064" y="153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1592388" y="2738300"/>
              <a:ext cx="213431" cy="214685"/>
            </a:xfrm>
            <a:custGeom>
              <a:rect b="b" l="l" r="r" t="t"/>
              <a:pathLst>
                <a:path extrusionOk="0" fill="none" h="3083" w="3065">
                  <a:moveTo>
                    <a:pt x="3065" y="1551"/>
                  </a:moveTo>
                  <a:cubicBezTo>
                    <a:pt x="3065" y="2388"/>
                    <a:pt x="2388" y="3083"/>
                    <a:pt x="1533" y="3083"/>
                  </a:cubicBezTo>
                  <a:cubicBezTo>
                    <a:pt x="678" y="3083"/>
                    <a:pt x="1" y="2388"/>
                    <a:pt x="1" y="1551"/>
                  </a:cubicBezTo>
                  <a:cubicBezTo>
                    <a:pt x="1" y="696"/>
                    <a:pt x="678" y="1"/>
                    <a:pt x="1533" y="1"/>
                  </a:cubicBezTo>
                  <a:cubicBezTo>
                    <a:pt x="2388" y="1"/>
                    <a:pt x="3065" y="696"/>
                    <a:pt x="3065" y="155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2585538" y="1004156"/>
              <a:ext cx="107827" cy="107819"/>
            </a:xfrm>
            <a:custGeom>
              <a:rect b="b" l="l" r="r" t="t"/>
              <a:pathLst>
                <a:path extrusionOk="0" h="3065" w="3065">
                  <a:moveTo>
                    <a:pt x="3064" y="1532"/>
                  </a:moveTo>
                  <a:cubicBezTo>
                    <a:pt x="3064" y="2387"/>
                    <a:pt x="2387" y="3064"/>
                    <a:pt x="1532" y="3064"/>
                  </a:cubicBezTo>
                  <a:cubicBezTo>
                    <a:pt x="677" y="3064"/>
                    <a:pt x="0" y="2387"/>
                    <a:pt x="0" y="1532"/>
                  </a:cubicBezTo>
                  <a:cubicBezTo>
                    <a:pt x="0" y="677"/>
                    <a:pt x="677" y="0"/>
                    <a:pt x="1532" y="0"/>
                  </a:cubicBezTo>
                  <a:cubicBezTo>
                    <a:pt x="2387" y="0"/>
                    <a:pt x="3064" y="677"/>
                    <a:pt x="3064" y="1532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3"/>
            <p:cNvSpPr/>
            <p:nvPr/>
          </p:nvSpPr>
          <p:spPr>
            <a:xfrm rot="-1685758">
              <a:off x="1054253" y="3042997"/>
              <a:ext cx="59549" cy="60168"/>
            </a:xfrm>
            <a:custGeom>
              <a:rect b="b" l="l" r="r" t="t"/>
              <a:pathLst>
                <a:path extrusionOk="0" fill="none" h="1747" w="1729">
                  <a:moveTo>
                    <a:pt x="1729" y="749"/>
                  </a:moveTo>
                  <a:cubicBezTo>
                    <a:pt x="1729" y="1408"/>
                    <a:pt x="927" y="1746"/>
                    <a:pt x="464" y="1265"/>
                  </a:cubicBezTo>
                  <a:cubicBezTo>
                    <a:pt x="1" y="802"/>
                    <a:pt x="322" y="1"/>
                    <a:pt x="998" y="1"/>
                  </a:cubicBezTo>
                  <a:cubicBezTo>
                    <a:pt x="1408" y="1"/>
                    <a:pt x="1729" y="339"/>
                    <a:pt x="1729" y="749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8" name="Google Shape;478;p33"/>
            <p:cNvGrpSpPr/>
            <p:nvPr/>
          </p:nvGrpSpPr>
          <p:grpSpPr>
            <a:xfrm>
              <a:off x="299357" y="3264591"/>
              <a:ext cx="953591" cy="334099"/>
              <a:chOff x="2271950" y="2722775"/>
              <a:chExt cx="575875" cy="201775"/>
            </a:xfrm>
          </p:grpSpPr>
          <p:sp>
            <p:nvSpPr>
              <p:cNvPr id="479" name="Google Shape;479;p33"/>
              <p:cNvSpPr/>
              <p:nvPr/>
            </p:nvSpPr>
            <p:spPr>
              <a:xfrm>
                <a:off x="2562325" y="2722775"/>
                <a:ext cx="285500" cy="201775"/>
              </a:xfrm>
              <a:custGeom>
                <a:rect b="b" l="l" r="r" t="t"/>
                <a:pathLst>
                  <a:path extrusionOk="0" fill="none" h="8071" w="11420">
                    <a:moveTo>
                      <a:pt x="0" y="0"/>
                    </a:moveTo>
                    <a:cubicBezTo>
                      <a:pt x="2280" y="0"/>
                      <a:pt x="4240" y="1639"/>
                      <a:pt x="4668" y="3884"/>
                    </a:cubicBezTo>
                    <a:cubicBezTo>
                      <a:pt x="6395" y="3403"/>
                      <a:pt x="8177" y="4418"/>
                      <a:pt x="8640" y="6164"/>
                    </a:cubicBezTo>
                    <a:cubicBezTo>
                      <a:pt x="9976" y="5594"/>
                      <a:pt x="11419" y="6645"/>
                      <a:pt x="11294" y="8070"/>
                    </a:cubicBezTo>
                    <a:lnTo>
                      <a:pt x="8444" y="8070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33"/>
              <p:cNvSpPr/>
              <p:nvPr/>
            </p:nvSpPr>
            <p:spPr>
              <a:xfrm>
                <a:off x="2501750" y="2722775"/>
                <a:ext cx="36100" cy="13375"/>
              </a:xfrm>
              <a:custGeom>
                <a:rect b="b" l="l" r="r" t="t"/>
                <a:pathLst>
                  <a:path extrusionOk="0" fill="none" h="535" w="1444">
                    <a:moveTo>
                      <a:pt x="1443" y="0"/>
                    </a:moveTo>
                    <a:cubicBezTo>
                      <a:pt x="1443" y="0"/>
                      <a:pt x="428" y="107"/>
                      <a:pt x="0" y="535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33"/>
              <p:cNvSpPr/>
              <p:nvPr/>
            </p:nvSpPr>
            <p:spPr>
              <a:xfrm>
                <a:off x="2271950" y="2870625"/>
                <a:ext cx="477450" cy="53475"/>
              </a:xfrm>
              <a:custGeom>
                <a:rect b="b" l="l" r="r" t="t"/>
                <a:pathLst>
                  <a:path extrusionOk="0" fill="none" h="2139" w="19098">
                    <a:moveTo>
                      <a:pt x="19097" y="2138"/>
                    </a:moveTo>
                    <a:lnTo>
                      <a:pt x="0" y="2138"/>
                    </a:lnTo>
                    <a:cubicBezTo>
                      <a:pt x="0" y="2138"/>
                      <a:pt x="374" y="1"/>
                      <a:pt x="2476" y="179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33"/>
              <p:cNvSpPr/>
              <p:nvPr/>
            </p:nvSpPr>
            <p:spPr>
              <a:xfrm>
                <a:off x="2709725" y="2836775"/>
                <a:ext cx="39675" cy="20950"/>
              </a:xfrm>
              <a:custGeom>
                <a:rect b="b" l="l" r="r" t="t"/>
                <a:pathLst>
                  <a:path extrusionOk="0" fill="none" h="838" w="1587">
                    <a:moveTo>
                      <a:pt x="1" y="1"/>
                    </a:moveTo>
                    <a:cubicBezTo>
                      <a:pt x="1" y="1"/>
                      <a:pt x="1159" y="108"/>
                      <a:pt x="1586" y="838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33"/>
              <p:cNvSpPr/>
              <p:nvPr/>
            </p:nvSpPr>
            <p:spPr>
              <a:xfrm>
                <a:off x="2375275" y="2798475"/>
                <a:ext cx="85075" cy="27200"/>
              </a:xfrm>
              <a:custGeom>
                <a:rect b="b" l="l" r="r" t="t"/>
                <a:pathLst>
                  <a:path extrusionOk="0" fill="none" h="1088" w="3403">
                    <a:moveTo>
                      <a:pt x="3403" y="357"/>
                    </a:moveTo>
                    <a:cubicBezTo>
                      <a:pt x="3403" y="357"/>
                      <a:pt x="1301" y="1"/>
                      <a:pt x="0" y="1087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4" name="Google Shape;484;p33"/>
            <p:cNvGrpSpPr/>
            <p:nvPr/>
          </p:nvGrpSpPr>
          <p:grpSpPr>
            <a:xfrm>
              <a:off x="2710772" y="1830439"/>
              <a:ext cx="695830" cy="243805"/>
              <a:chOff x="2271950" y="2722775"/>
              <a:chExt cx="575875" cy="201775"/>
            </a:xfrm>
          </p:grpSpPr>
          <p:sp>
            <p:nvSpPr>
              <p:cNvPr id="485" name="Google Shape;485;p33"/>
              <p:cNvSpPr/>
              <p:nvPr/>
            </p:nvSpPr>
            <p:spPr>
              <a:xfrm>
                <a:off x="2562325" y="2722775"/>
                <a:ext cx="285500" cy="201775"/>
              </a:xfrm>
              <a:custGeom>
                <a:rect b="b" l="l" r="r" t="t"/>
                <a:pathLst>
                  <a:path extrusionOk="0" fill="none" h="8071" w="11420">
                    <a:moveTo>
                      <a:pt x="0" y="0"/>
                    </a:moveTo>
                    <a:cubicBezTo>
                      <a:pt x="2280" y="0"/>
                      <a:pt x="4240" y="1639"/>
                      <a:pt x="4668" y="3884"/>
                    </a:cubicBezTo>
                    <a:cubicBezTo>
                      <a:pt x="6395" y="3403"/>
                      <a:pt x="8177" y="4418"/>
                      <a:pt x="8640" y="6164"/>
                    </a:cubicBezTo>
                    <a:cubicBezTo>
                      <a:pt x="9976" y="5594"/>
                      <a:pt x="11419" y="6645"/>
                      <a:pt x="11294" y="8070"/>
                    </a:cubicBezTo>
                    <a:lnTo>
                      <a:pt x="8444" y="8070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33"/>
              <p:cNvSpPr/>
              <p:nvPr/>
            </p:nvSpPr>
            <p:spPr>
              <a:xfrm>
                <a:off x="2501750" y="2722775"/>
                <a:ext cx="36100" cy="13375"/>
              </a:xfrm>
              <a:custGeom>
                <a:rect b="b" l="l" r="r" t="t"/>
                <a:pathLst>
                  <a:path extrusionOk="0" fill="none" h="535" w="1444">
                    <a:moveTo>
                      <a:pt x="1443" y="0"/>
                    </a:moveTo>
                    <a:cubicBezTo>
                      <a:pt x="1443" y="0"/>
                      <a:pt x="428" y="107"/>
                      <a:pt x="0" y="535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33"/>
              <p:cNvSpPr/>
              <p:nvPr/>
            </p:nvSpPr>
            <p:spPr>
              <a:xfrm>
                <a:off x="2271950" y="2870625"/>
                <a:ext cx="477450" cy="53475"/>
              </a:xfrm>
              <a:custGeom>
                <a:rect b="b" l="l" r="r" t="t"/>
                <a:pathLst>
                  <a:path extrusionOk="0" fill="none" h="2139" w="19098">
                    <a:moveTo>
                      <a:pt x="19097" y="2138"/>
                    </a:moveTo>
                    <a:lnTo>
                      <a:pt x="0" y="2138"/>
                    </a:lnTo>
                    <a:cubicBezTo>
                      <a:pt x="0" y="2138"/>
                      <a:pt x="374" y="1"/>
                      <a:pt x="2476" y="179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33"/>
              <p:cNvSpPr/>
              <p:nvPr/>
            </p:nvSpPr>
            <p:spPr>
              <a:xfrm>
                <a:off x="2709725" y="2836775"/>
                <a:ext cx="39675" cy="20950"/>
              </a:xfrm>
              <a:custGeom>
                <a:rect b="b" l="l" r="r" t="t"/>
                <a:pathLst>
                  <a:path extrusionOk="0" fill="none" h="838" w="1587">
                    <a:moveTo>
                      <a:pt x="1" y="1"/>
                    </a:moveTo>
                    <a:cubicBezTo>
                      <a:pt x="1" y="1"/>
                      <a:pt x="1159" y="108"/>
                      <a:pt x="1586" y="838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33"/>
              <p:cNvSpPr/>
              <p:nvPr/>
            </p:nvSpPr>
            <p:spPr>
              <a:xfrm>
                <a:off x="2375275" y="2798475"/>
                <a:ext cx="85075" cy="27200"/>
              </a:xfrm>
              <a:custGeom>
                <a:rect b="b" l="l" r="r" t="t"/>
                <a:pathLst>
                  <a:path extrusionOk="0" fill="none" h="1088" w="3403">
                    <a:moveTo>
                      <a:pt x="3403" y="357"/>
                    </a:moveTo>
                    <a:cubicBezTo>
                      <a:pt x="3403" y="357"/>
                      <a:pt x="1301" y="1"/>
                      <a:pt x="0" y="1087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90" name="Google Shape;490;p33"/>
            <p:cNvSpPr/>
            <p:nvPr/>
          </p:nvSpPr>
          <p:spPr>
            <a:xfrm>
              <a:off x="505976" y="2408303"/>
              <a:ext cx="416654" cy="491569"/>
            </a:xfrm>
            <a:custGeom>
              <a:rect b="b" l="l" r="r" t="t"/>
              <a:pathLst>
                <a:path extrusionOk="0" h="7126" w="6040">
                  <a:moveTo>
                    <a:pt x="5844" y="2726"/>
                  </a:moveTo>
                  <a:lnTo>
                    <a:pt x="3225" y="107"/>
                  </a:lnTo>
                  <a:cubicBezTo>
                    <a:pt x="3118" y="0"/>
                    <a:pt x="2922" y="0"/>
                    <a:pt x="2815" y="107"/>
                  </a:cubicBezTo>
                  <a:lnTo>
                    <a:pt x="197" y="2726"/>
                  </a:lnTo>
                  <a:cubicBezTo>
                    <a:pt x="1" y="2922"/>
                    <a:pt x="143" y="3260"/>
                    <a:pt x="410" y="3242"/>
                  </a:cubicBezTo>
                  <a:lnTo>
                    <a:pt x="749" y="3242"/>
                  </a:lnTo>
                  <a:cubicBezTo>
                    <a:pt x="909" y="3242"/>
                    <a:pt x="1052" y="3367"/>
                    <a:pt x="1052" y="3545"/>
                  </a:cubicBezTo>
                  <a:lnTo>
                    <a:pt x="1052" y="6823"/>
                  </a:lnTo>
                  <a:cubicBezTo>
                    <a:pt x="1052" y="6983"/>
                    <a:pt x="1177" y="7126"/>
                    <a:pt x="1337" y="7126"/>
                  </a:cubicBezTo>
                  <a:lnTo>
                    <a:pt x="4722" y="7126"/>
                  </a:lnTo>
                  <a:cubicBezTo>
                    <a:pt x="4864" y="7108"/>
                    <a:pt x="4989" y="6983"/>
                    <a:pt x="4989" y="6823"/>
                  </a:cubicBezTo>
                  <a:lnTo>
                    <a:pt x="4989" y="3545"/>
                  </a:lnTo>
                  <a:cubicBezTo>
                    <a:pt x="4989" y="3367"/>
                    <a:pt x="5131" y="3242"/>
                    <a:pt x="5292" y="3242"/>
                  </a:cubicBezTo>
                  <a:lnTo>
                    <a:pt x="5630" y="3242"/>
                  </a:lnTo>
                  <a:cubicBezTo>
                    <a:pt x="5897" y="3242"/>
                    <a:pt x="6040" y="2922"/>
                    <a:pt x="5844" y="272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3007526" y="1135838"/>
              <a:ext cx="213431" cy="214685"/>
            </a:xfrm>
            <a:custGeom>
              <a:rect b="b" l="l" r="r" t="t"/>
              <a:pathLst>
                <a:path extrusionOk="0" fill="none" h="3083" w="3065">
                  <a:moveTo>
                    <a:pt x="3065" y="1551"/>
                  </a:moveTo>
                  <a:cubicBezTo>
                    <a:pt x="3065" y="2388"/>
                    <a:pt x="2388" y="3083"/>
                    <a:pt x="1533" y="3083"/>
                  </a:cubicBezTo>
                  <a:cubicBezTo>
                    <a:pt x="678" y="3083"/>
                    <a:pt x="1" y="2388"/>
                    <a:pt x="1" y="1551"/>
                  </a:cubicBezTo>
                  <a:cubicBezTo>
                    <a:pt x="1" y="696"/>
                    <a:pt x="678" y="1"/>
                    <a:pt x="1533" y="1"/>
                  </a:cubicBezTo>
                  <a:cubicBezTo>
                    <a:pt x="2388" y="1"/>
                    <a:pt x="3065" y="696"/>
                    <a:pt x="3065" y="155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3170038" y="2791388"/>
              <a:ext cx="107827" cy="108491"/>
            </a:xfrm>
            <a:custGeom>
              <a:rect b="b" l="l" r="r" t="t"/>
              <a:pathLst>
                <a:path extrusionOk="0" fill="none" h="3083" w="3065">
                  <a:moveTo>
                    <a:pt x="3065" y="1551"/>
                  </a:moveTo>
                  <a:cubicBezTo>
                    <a:pt x="3065" y="2388"/>
                    <a:pt x="2388" y="3083"/>
                    <a:pt x="1533" y="3083"/>
                  </a:cubicBezTo>
                  <a:cubicBezTo>
                    <a:pt x="678" y="3083"/>
                    <a:pt x="1" y="2388"/>
                    <a:pt x="1" y="1551"/>
                  </a:cubicBezTo>
                  <a:cubicBezTo>
                    <a:pt x="1" y="696"/>
                    <a:pt x="678" y="1"/>
                    <a:pt x="1533" y="1"/>
                  </a:cubicBezTo>
                  <a:cubicBezTo>
                    <a:pt x="2388" y="1"/>
                    <a:pt x="3065" y="696"/>
                    <a:pt x="3065" y="155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 rot="7201932">
              <a:off x="2008862" y="3174640"/>
              <a:ext cx="371928" cy="370031"/>
            </a:xfrm>
            <a:custGeom>
              <a:rect b="b" l="l" r="r" t="t"/>
              <a:pathLst>
                <a:path extrusionOk="0" h="206346" w="207404">
                  <a:moveTo>
                    <a:pt x="103944" y="65896"/>
                  </a:moveTo>
                  <a:cubicBezTo>
                    <a:pt x="114099" y="65896"/>
                    <a:pt x="124406" y="70041"/>
                    <a:pt x="132114" y="79198"/>
                  </a:cubicBezTo>
                  <a:cubicBezTo>
                    <a:pt x="145426" y="94943"/>
                    <a:pt x="143422" y="118417"/>
                    <a:pt x="127677" y="131728"/>
                  </a:cubicBezTo>
                  <a:lnTo>
                    <a:pt x="127677" y="131585"/>
                  </a:lnTo>
                  <a:cubicBezTo>
                    <a:pt x="120415" y="137698"/>
                    <a:pt x="112071" y="140425"/>
                    <a:pt x="103930" y="140425"/>
                  </a:cubicBezTo>
                  <a:cubicBezTo>
                    <a:pt x="83668" y="140425"/>
                    <a:pt x="64659" y="123539"/>
                    <a:pt x="66701" y="99952"/>
                  </a:cubicBezTo>
                  <a:cubicBezTo>
                    <a:pt x="68530" y="78838"/>
                    <a:pt x="86000" y="65896"/>
                    <a:pt x="103944" y="65896"/>
                  </a:cubicBezTo>
                  <a:close/>
                  <a:moveTo>
                    <a:pt x="102774" y="1"/>
                  </a:moveTo>
                  <a:cubicBezTo>
                    <a:pt x="96620" y="1"/>
                    <a:pt x="91449" y="4960"/>
                    <a:pt x="91178" y="11209"/>
                  </a:cubicBezTo>
                  <a:lnTo>
                    <a:pt x="90891" y="17507"/>
                  </a:lnTo>
                  <a:cubicBezTo>
                    <a:pt x="90748" y="22516"/>
                    <a:pt x="87456" y="26810"/>
                    <a:pt x="82589" y="28242"/>
                  </a:cubicBezTo>
                  <a:cubicBezTo>
                    <a:pt x="81015" y="28671"/>
                    <a:pt x="79297" y="29244"/>
                    <a:pt x="77723" y="29816"/>
                  </a:cubicBezTo>
                  <a:cubicBezTo>
                    <a:pt x="76506" y="30222"/>
                    <a:pt x="75252" y="30418"/>
                    <a:pt x="74008" y="30418"/>
                  </a:cubicBezTo>
                  <a:cubicBezTo>
                    <a:pt x="70424" y="30418"/>
                    <a:pt x="66929" y="28784"/>
                    <a:pt x="64698" y="25808"/>
                  </a:cubicBezTo>
                  <a:lnTo>
                    <a:pt x="60976" y="20799"/>
                  </a:lnTo>
                  <a:cubicBezTo>
                    <a:pt x="58608" y="17777"/>
                    <a:pt x="55122" y="16200"/>
                    <a:pt x="51633" y="16200"/>
                  </a:cubicBezTo>
                  <a:cubicBezTo>
                    <a:pt x="49008" y="16200"/>
                    <a:pt x="46381" y="17094"/>
                    <a:pt x="44229" y="18938"/>
                  </a:cubicBezTo>
                  <a:lnTo>
                    <a:pt x="30918" y="30102"/>
                  </a:lnTo>
                  <a:cubicBezTo>
                    <a:pt x="25908" y="34396"/>
                    <a:pt x="25335" y="41983"/>
                    <a:pt x="29773" y="46849"/>
                  </a:cubicBezTo>
                  <a:lnTo>
                    <a:pt x="34067" y="51573"/>
                  </a:lnTo>
                  <a:cubicBezTo>
                    <a:pt x="37502" y="55151"/>
                    <a:pt x="38218" y="60590"/>
                    <a:pt x="35784" y="64884"/>
                  </a:cubicBezTo>
                  <a:cubicBezTo>
                    <a:pt x="34925" y="66459"/>
                    <a:pt x="34067" y="68033"/>
                    <a:pt x="33351" y="69465"/>
                  </a:cubicBezTo>
                  <a:cubicBezTo>
                    <a:pt x="31443" y="73536"/>
                    <a:pt x="27385" y="76024"/>
                    <a:pt x="23089" y="76024"/>
                  </a:cubicBezTo>
                  <a:cubicBezTo>
                    <a:pt x="22552" y="76024"/>
                    <a:pt x="22011" y="75985"/>
                    <a:pt x="21471" y="75906"/>
                  </a:cubicBezTo>
                  <a:lnTo>
                    <a:pt x="15173" y="75047"/>
                  </a:lnTo>
                  <a:cubicBezTo>
                    <a:pt x="14730" y="74999"/>
                    <a:pt x="14290" y="74975"/>
                    <a:pt x="13855" y="74975"/>
                  </a:cubicBezTo>
                  <a:cubicBezTo>
                    <a:pt x="7823" y="74975"/>
                    <a:pt x="2682" y="79498"/>
                    <a:pt x="2147" y="85639"/>
                  </a:cubicBezTo>
                  <a:lnTo>
                    <a:pt x="573" y="102958"/>
                  </a:lnTo>
                  <a:cubicBezTo>
                    <a:pt x="0" y="109542"/>
                    <a:pt x="5153" y="115268"/>
                    <a:pt x="11738" y="115554"/>
                  </a:cubicBezTo>
                  <a:lnTo>
                    <a:pt x="18036" y="115840"/>
                  </a:lnTo>
                  <a:cubicBezTo>
                    <a:pt x="23045" y="115984"/>
                    <a:pt x="27339" y="119419"/>
                    <a:pt x="28771" y="124142"/>
                  </a:cubicBezTo>
                  <a:cubicBezTo>
                    <a:pt x="29200" y="125860"/>
                    <a:pt x="29773" y="127434"/>
                    <a:pt x="30345" y="129152"/>
                  </a:cubicBezTo>
                  <a:cubicBezTo>
                    <a:pt x="31920" y="133875"/>
                    <a:pt x="30345" y="139028"/>
                    <a:pt x="26337" y="142034"/>
                  </a:cubicBezTo>
                  <a:lnTo>
                    <a:pt x="21328" y="146042"/>
                  </a:lnTo>
                  <a:cubicBezTo>
                    <a:pt x="16032" y="150050"/>
                    <a:pt x="15316" y="157636"/>
                    <a:pt x="19610" y="162789"/>
                  </a:cubicBezTo>
                  <a:lnTo>
                    <a:pt x="30775" y="175957"/>
                  </a:lnTo>
                  <a:cubicBezTo>
                    <a:pt x="33020" y="178745"/>
                    <a:pt x="36313" y="180150"/>
                    <a:pt x="39634" y="180150"/>
                  </a:cubicBezTo>
                  <a:cubicBezTo>
                    <a:pt x="42451" y="180150"/>
                    <a:pt x="45288" y="179139"/>
                    <a:pt x="47521" y="177102"/>
                  </a:cubicBezTo>
                  <a:lnTo>
                    <a:pt x="52102" y="172808"/>
                  </a:lnTo>
                  <a:cubicBezTo>
                    <a:pt x="54335" y="170747"/>
                    <a:pt x="57134" y="169717"/>
                    <a:pt x="59975" y="169717"/>
                  </a:cubicBezTo>
                  <a:cubicBezTo>
                    <a:pt x="61869" y="169717"/>
                    <a:pt x="63782" y="170175"/>
                    <a:pt x="65556" y="171091"/>
                  </a:cubicBezTo>
                  <a:cubicBezTo>
                    <a:pt x="66988" y="171949"/>
                    <a:pt x="68562" y="172808"/>
                    <a:pt x="70137" y="173524"/>
                  </a:cubicBezTo>
                  <a:cubicBezTo>
                    <a:pt x="74574" y="175671"/>
                    <a:pt x="77150" y="180538"/>
                    <a:pt x="76578" y="185404"/>
                  </a:cubicBezTo>
                  <a:lnTo>
                    <a:pt x="75719" y="191702"/>
                  </a:lnTo>
                  <a:cubicBezTo>
                    <a:pt x="74860" y="198286"/>
                    <a:pt x="79727" y="204155"/>
                    <a:pt x="86311" y="204727"/>
                  </a:cubicBezTo>
                  <a:lnTo>
                    <a:pt x="103487" y="206302"/>
                  </a:lnTo>
                  <a:cubicBezTo>
                    <a:pt x="103830" y="206331"/>
                    <a:pt x="104170" y="206345"/>
                    <a:pt x="104508" y="206345"/>
                  </a:cubicBezTo>
                  <a:cubicBezTo>
                    <a:pt x="110784" y="206345"/>
                    <a:pt x="115955" y="201386"/>
                    <a:pt x="116226" y="195137"/>
                  </a:cubicBezTo>
                  <a:lnTo>
                    <a:pt x="116513" y="188839"/>
                  </a:lnTo>
                  <a:cubicBezTo>
                    <a:pt x="116656" y="183830"/>
                    <a:pt x="119948" y="179536"/>
                    <a:pt x="124814" y="178104"/>
                  </a:cubicBezTo>
                  <a:cubicBezTo>
                    <a:pt x="126389" y="177675"/>
                    <a:pt x="128107" y="177102"/>
                    <a:pt x="129681" y="176530"/>
                  </a:cubicBezTo>
                  <a:cubicBezTo>
                    <a:pt x="130897" y="176124"/>
                    <a:pt x="132142" y="175928"/>
                    <a:pt x="133372" y="175928"/>
                  </a:cubicBezTo>
                  <a:cubicBezTo>
                    <a:pt x="136916" y="175928"/>
                    <a:pt x="140331" y="177562"/>
                    <a:pt x="142563" y="180538"/>
                  </a:cubicBezTo>
                  <a:lnTo>
                    <a:pt x="146428" y="185547"/>
                  </a:lnTo>
                  <a:cubicBezTo>
                    <a:pt x="148785" y="188473"/>
                    <a:pt x="152249" y="190014"/>
                    <a:pt x="155720" y="190014"/>
                  </a:cubicBezTo>
                  <a:cubicBezTo>
                    <a:pt x="158363" y="190014"/>
                    <a:pt x="161009" y="189121"/>
                    <a:pt x="163175" y="187265"/>
                  </a:cubicBezTo>
                  <a:lnTo>
                    <a:pt x="176486" y="176100"/>
                  </a:lnTo>
                  <a:cubicBezTo>
                    <a:pt x="181496" y="171806"/>
                    <a:pt x="182068" y="164220"/>
                    <a:pt x="177488" y="159354"/>
                  </a:cubicBezTo>
                  <a:lnTo>
                    <a:pt x="173337" y="154773"/>
                  </a:lnTo>
                  <a:cubicBezTo>
                    <a:pt x="169902" y="151052"/>
                    <a:pt x="169186" y="145613"/>
                    <a:pt x="171620" y="141318"/>
                  </a:cubicBezTo>
                  <a:cubicBezTo>
                    <a:pt x="172478" y="139744"/>
                    <a:pt x="173337" y="138313"/>
                    <a:pt x="174053" y="136738"/>
                  </a:cubicBezTo>
                  <a:cubicBezTo>
                    <a:pt x="175961" y="132667"/>
                    <a:pt x="180019" y="130179"/>
                    <a:pt x="184315" y="130179"/>
                  </a:cubicBezTo>
                  <a:cubicBezTo>
                    <a:pt x="184852" y="130179"/>
                    <a:pt x="185392" y="130218"/>
                    <a:pt x="185933" y="130297"/>
                  </a:cubicBezTo>
                  <a:lnTo>
                    <a:pt x="192231" y="131156"/>
                  </a:lnTo>
                  <a:cubicBezTo>
                    <a:pt x="192739" y="131222"/>
                    <a:pt x="193242" y="131254"/>
                    <a:pt x="193739" y="131254"/>
                  </a:cubicBezTo>
                  <a:cubicBezTo>
                    <a:pt x="199689" y="131254"/>
                    <a:pt x="204728" y="126641"/>
                    <a:pt x="205256" y="120564"/>
                  </a:cubicBezTo>
                  <a:lnTo>
                    <a:pt x="206831" y="103245"/>
                  </a:lnTo>
                  <a:cubicBezTo>
                    <a:pt x="207403" y="96660"/>
                    <a:pt x="202251" y="90935"/>
                    <a:pt x="195666" y="90649"/>
                  </a:cubicBezTo>
                  <a:lnTo>
                    <a:pt x="189368" y="90362"/>
                  </a:lnTo>
                  <a:cubicBezTo>
                    <a:pt x="184359" y="90219"/>
                    <a:pt x="180065" y="86927"/>
                    <a:pt x="178633" y="82060"/>
                  </a:cubicBezTo>
                  <a:cubicBezTo>
                    <a:pt x="178204" y="80343"/>
                    <a:pt x="177631" y="78768"/>
                    <a:pt x="177059" y="77194"/>
                  </a:cubicBezTo>
                  <a:cubicBezTo>
                    <a:pt x="175484" y="72470"/>
                    <a:pt x="177059" y="67174"/>
                    <a:pt x="181067" y="64169"/>
                  </a:cubicBezTo>
                  <a:lnTo>
                    <a:pt x="185933" y="60447"/>
                  </a:lnTo>
                  <a:cubicBezTo>
                    <a:pt x="191229" y="56296"/>
                    <a:pt x="192088" y="48710"/>
                    <a:pt x="187794" y="43700"/>
                  </a:cubicBezTo>
                  <a:lnTo>
                    <a:pt x="176629" y="30389"/>
                  </a:lnTo>
                  <a:cubicBezTo>
                    <a:pt x="174288" y="27657"/>
                    <a:pt x="170967" y="26244"/>
                    <a:pt x="167642" y="26244"/>
                  </a:cubicBezTo>
                  <a:cubicBezTo>
                    <a:pt x="164870" y="26244"/>
                    <a:pt x="162095" y="27226"/>
                    <a:pt x="159883" y="29244"/>
                  </a:cubicBezTo>
                  <a:lnTo>
                    <a:pt x="155302" y="33538"/>
                  </a:lnTo>
                  <a:cubicBezTo>
                    <a:pt x="153069" y="35599"/>
                    <a:pt x="150218" y="36629"/>
                    <a:pt x="147367" y="36629"/>
                  </a:cubicBezTo>
                  <a:cubicBezTo>
                    <a:pt x="145466" y="36629"/>
                    <a:pt x="143565" y="36171"/>
                    <a:pt x="141847" y="35255"/>
                  </a:cubicBezTo>
                  <a:cubicBezTo>
                    <a:pt x="140273" y="34396"/>
                    <a:pt x="138842" y="33538"/>
                    <a:pt x="137267" y="32822"/>
                  </a:cubicBezTo>
                  <a:cubicBezTo>
                    <a:pt x="132687" y="30675"/>
                    <a:pt x="130110" y="25808"/>
                    <a:pt x="130826" y="20942"/>
                  </a:cubicBezTo>
                  <a:lnTo>
                    <a:pt x="131685" y="14644"/>
                  </a:lnTo>
                  <a:cubicBezTo>
                    <a:pt x="132544" y="8060"/>
                    <a:pt x="127677" y="2191"/>
                    <a:pt x="121093" y="1618"/>
                  </a:cubicBezTo>
                  <a:lnTo>
                    <a:pt x="103774" y="44"/>
                  </a:lnTo>
                  <a:cubicBezTo>
                    <a:pt x="103438" y="15"/>
                    <a:pt x="103104" y="1"/>
                    <a:pt x="102774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2175901" y="3987622"/>
              <a:ext cx="213431" cy="213401"/>
            </a:xfrm>
            <a:custGeom>
              <a:rect b="b" l="l" r="r" t="t"/>
              <a:pathLst>
                <a:path extrusionOk="0" h="3065" w="3065">
                  <a:moveTo>
                    <a:pt x="3064" y="1532"/>
                  </a:moveTo>
                  <a:cubicBezTo>
                    <a:pt x="3064" y="2387"/>
                    <a:pt x="2387" y="3064"/>
                    <a:pt x="1532" y="3064"/>
                  </a:cubicBezTo>
                  <a:cubicBezTo>
                    <a:pt x="677" y="3064"/>
                    <a:pt x="0" y="2387"/>
                    <a:pt x="0" y="1532"/>
                  </a:cubicBezTo>
                  <a:cubicBezTo>
                    <a:pt x="0" y="677"/>
                    <a:pt x="677" y="0"/>
                    <a:pt x="1532" y="0"/>
                  </a:cubicBezTo>
                  <a:cubicBezTo>
                    <a:pt x="2387" y="0"/>
                    <a:pt x="3064" y="677"/>
                    <a:pt x="3064" y="1532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 rot="7198898">
              <a:off x="1348924" y="3430306"/>
              <a:ext cx="700377" cy="696805"/>
            </a:xfrm>
            <a:custGeom>
              <a:rect b="b" l="l" r="r" t="t"/>
              <a:pathLst>
                <a:path extrusionOk="0" h="206346" w="207404">
                  <a:moveTo>
                    <a:pt x="103944" y="65896"/>
                  </a:moveTo>
                  <a:cubicBezTo>
                    <a:pt x="114099" y="65896"/>
                    <a:pt x="124406" y="70041"/>
                    <a:pt x="132114" y="79198"/>
                  </a:cubicBezTo>
                  <a:cubicBezTo>
                    <a:pt x="145426" y="94943"/>
                    <a:pt x="143422" y="118417"/>
                    <a:pt x="127677" y="131728"/>
                  </a:cubicBezTo>
                  <a:lnTo>
                    <a:pt x="127677" y="131585"/>
                  </a:lnTo>
                  <a:cubicBezTo>
                    <a:pt x="120415" y="137698"/>
                    <a:pt x="112071" y="140425"/>
                    <a:pt x="103930" y="140425"/>
                  </a:cubicBezTo>
                  <a:cubicBezTo>
                    <a:pt x="83668" y="140425"/>
                    <a:pt x="64659" y="123539"/>
                    <a:pt x="66701" y="99952"/>
                  </a:cubicBezTo>
                  <a:cubicBezTo>
                    <a:pt x="68530" y="78838"/>
                    <a:pt x="86000" y="65896"/>
                    <a:pt x="103944" y="65896"/>
                  </a:cubicBezTo>
                  <a:close/>
                  <a:moveTo>
                    <a:pt x="102774" y="1"/>
                  </a:moveTo>
                  <a:cubicBezTo>
                    <a:pt x="96620" y="1"/>
                    <a:pt x="91449" y="4960"/>
                    <a:pt x="91178" y="11209"/>
                  </a:cubicBezTo>
                  <a:lnTo>
                    <a:pt x="90891" y="17507"/>
                  </a:lnTo>
                  <a:cubicBezTo>
                    <a:pt x="90748" y="22516"/>
                    <a:pt x="87456" y="26810"/>
                    <a:pt x="82589" y="28242"/>
                  </a:cubicBezTo>
                  <a:cubicBezTo>
                    <a:pt x="81015" y="28671"/>
                    <a:pt x="79297" y="29244"/>
                    <a:pt x="77723" y="29816"/>
                  </a:cubicBezTo>
                  <a:cubicBezTo>
                    <a:pt x="76506" y="30222"/>
                    <a:pt x="75252" y="30418"/>
                    <a:pt x="74008" y="30418"/>
                  </a:cubicBezTo>
                  <a:cubicBezTo>
                    <a:pt x="70424" y="30418"/>
                    <a:pt x="66929" y="28784"/>
                    <a:pt x="64698" y="25808"/>
                  </a:cubicBezTo>
                  <a:lnTo>
                    <a:pt x="60976" y="20799"/>
                  </a:lnTo>
                  <a:cubicBezTo>
                    <a:pt x="58608" y="17777"/>
                    <a:pt x="55122" y="16200"/>
                    <a:pt x="51633" y="16200"/>
                  </a:cubicBezTo>
                  <a:cubicBezTo>
                    <a:pt x="49008" y="16200"/>
                    <a:pt x="46381" y="17094"/>
                    <a:pt x="44229" y="18938"/>
                  </a:cubicBezTo>
                  <a:lnTo>
                    <a:pt x="30918" y="30102"/>
                  </a:lnTo>
                  <a:cubicBezTo>
                    <a:pt x="25908" y="34396"/>
                    <a:pt x="25335" y="41983"/>
                    <a:pt x="29773" y="46849"/>
                  </a:cubicBezTo>
                  <a:lnTo>
                    <a:pt x="34067" y="51573"/>
                  </a:lnTo>
                  <a:cubicBezTo>
                    <a:pt x="37502" y="55151"/>
                    <a:pt x="38218" y="60590"/>
                    <a:pt x="35784" y="64884"/>
                  </a:cubicBezTo>
                  <a:cubicBezTo>
                    <a:pt x="34925" y="66459"/>
                    <a:pt x="34067" y="68033"/>
                    <a:pt x="33351" y="69465"/>
                  </a:cubicBezTo>
                  <a:cubicBezTo>
                    <a:pt x="31443" y="73536"/>
                    <a:pt x="27385" y="76024"/>
                    <a:pt x="23089" y="76024"/>
                  </a:cubicBezTo>
                  <a:cubicBezTo>
                    <a:pt x="22552" y="76024"/>
                    <a:pt x="22011" y="75985"/>
                    <a:pt x="21471" y="75906"/>
                  </a:cubicBezTo>
                  <a:lnTo>
                    <a:pt x="15173" y="75047"/>
                  </a:lnTo>
                  <a:cubicBezTo>
                    <a:pt x="14730" y="74999"/>
                    <a:pt x="14290" y="74975"/>
                    <a:pt x="13855" y="74975"/>
                  </a:cubicBezTo>
                  <a:cubicBezTo>
                    <a:pt x="7823" y="74975"/>
                    <a:pt x="2682" y="79498"/>
                    <a:pt x="2147" y="85639"/>
                  </a:cubicBezTo>
                  <a:lnTo>
                    <a:pt x="573" y="102958"/>
                  </a:lnTo>
                  <a:cubicBezTo>
                    <a:pt x="0" y="109542"/>
                    <a:pt x="5153" y="115268"/>
                    <a:pt x="11738" y="115554"/>
                  </a:cubicBezTo>
                  <a:lnTo>
                    <a:pt x="18036" y="115840"/>
                  </a:lnTo>
                  <a:cubicBezTo>
                    <a:pt x="23045" y="115984"/>
                    <a:pt x="27339" y="119419"/>
                    <a:pt x="28771" y="124142"/>
                  </a:cubicBezTo>
                  <a:cubicBezTo>
                    <a:pt x="29200" y="125860"/>
                    <a:pt x="29773" y="127434"/>
                    <a:pt x="30345" y="129152"/>
                  </a:cubicBezTo>
                  <a:cubicBezTo>
                    <a:pt x="31920" y="133875"/>
                    <a:pt x="30345" y="139028"/>
                    <a:pt x="26337" y="142034"/>
                  </a:cubicBezTo>
                  <a:lnTo>
                    <a:pt x="21328" y="146042"/>
                  </a:lnTo>
                  <a:cubicBezTo>
                    <a:pt x="16032" y="150050"/>
                    <a:pt x="15316" y="157636"/>
                    <a:pt x="19610" y="162789"/>
                  </a:cubicBezTo>
                  <a:lnTo>
                    <a:pt x="30775" y="175957"/>
                  </a:lnTo>
                  <a:cubicBezTo>
                    <a:pt x="33020" y="178745"/>
                    <a:pt x="36313" y="180150"/>
                    <a:pt x="39634" y="180150"/>
                  </a:cubicBezTo>
                  <a:cubicBezTo>
                    <a:pt x="42451" y="180150"/>
                    <a:pt x="45288" y="179139"/>
                    <a:pt x="47521" y="177102"/>
                  </a:cubicBezTo>
                  <a:lnTo>
                    <a:pt x="52102" y="172808"/>
                  </a:lnTo>
                  <a:cubicBezTo>
                    <a:pt x="54335" y="170747"/>
                    <a:pt x="57134" y="169717"/>
                    <a:pt x="59975" y="169717"/>
                  </a:cubicBezTo>
                  <a:cubicBezTo>
                    <a:pt x="61869" y="169717"/>
                    <a:pt x="63782" y="170175"/>
                    <a:pt x="65556" y="171091"/>
                  </a:cubicBezTo>
                  <a:cubicBezTo>
                    <a:pt x="66988" y="171949"/>
                    <a:pt x="68562" y="172808"/>
                    <a:pt x="70137" y="173524"/>
                  </a:cubicBezTo>
                  <a:cubicBezTo>
                    <a:pt x="74574" y="175671"/>
                    <a:pt x="77150" y="180538"/>
                    <a:pt x="76578" y="185404"/>
                  </a:cubicBezTo>
                  <a:lnTo>
                    <a:pt x="75719" y="191702"/>
                  </a:lnTo>
                  <a:cubicBezTo>
                    <a:pt x="74860" y="198286"/>
                    <a:pt x="79727" y="204155"/>
                    <a:pt x="86311" y="204727"/>
                  </a:cubicBezTo>
                  <a:lnTo>
                    <a:pt x="103487" y="206302"/>
                  </a:lnTo>
                  <a:cubicBezTo>
                    <a:pt x="103830" y="206331"/>
                    <a:pt x="104170" y="206345"/>
                    <a:pt x="104508" y="206345"/>
                  </a:cubicBezTo>
                  <a:cubicBezTo>
                    <a:pt x="110784" y="206345"/>
                    <a:pt x="115955" y="201386"/>
                    <a:pt x="116226" y="195137"/>
                  </a:cubicBezTo>
                  <a:lnTo>
                    <a:pt x="116513" y="188839"/>
                  </a:lnTo>
                  <a:cubicBezTo>
                    <a:pt x="116656" y="183830"/>
                    <a:pt x="119948" y="179536"/>
                    <a:pt x="124814" y="178104"/>
                  </a:cubicBezTo>
                  <a:cubicBezTo>
                    <a:pt x="126389" y="177675"/>
                    <a:pt x="128107" y="177102"/>
                    <a:pt x="129681" y="176530"/>
                  </a:cubicBezTo>
                  <a:cubicBezTo>
                    <a:pt x="130897" y="176124"/>
                    <a:pt x="132142" y="175928"/>
                    <a:pt x="133372" y="175928"/>
                  </a:cubicBezTo>
                  <a:cubicBezTo>
                    <a:pt x="136916" y="175928"/>
                    <a:pt x="140331" y="177562"/>
                    <a:pt x="142563" y="180538"/>
                  </a:cubicBezTo>
                  <a:lnTo>
                    <a:pt x="146428" y="185547"/>
                  </a:lnTo>
                  <a:cubicBezTo>
                    <a:pt x="148785" y="188473"/>
                    <a:pt x="152249" y="190014"/>
                    <a:pt x="155720" y="190014"/>
                  </a:cubicBezTo>
                  <a:cubicBezTo>
                    <a:pt x="158363" y="190014"/>
                    <a:pt x="161009" y="189121"/>
                    <a:pt x="163175" y="187265"/>
                  </a:cubicBezTo>
                  <a:lnTo>
                    <a:pt x="176486" y="176100"/>
                  </a:lnTo>
                  <a:cubicBezTo>
                    <a:pt x="181496" y="171806"/>
                    <a:pt x="182068" y="164220"/>
                    <a:pt x="177488" y="159354"/>
                  </a:cubicBezTo>
                  <a:lnTo>
                    <a:pt x="173337" y="154773"/>
                  </a:lnTo>
                  <a:cubicBezTo>
                    <a:pt x="169902" y="151052"/>
                    <a:pt x="169186" y="145613"/>
                    <a:pt x="171620" y="141318"/>
                  </a:cubicBezTo>
                  <a:cubicBezTo>
                    <a:pt x="172478" y="139744"/>
                    <a:pt x="173337" y="138313"/>
                    <a:pt x="174053" y="136738"/>
                  </a:cubicBezTo>
                  <a:cubicBezTo>
                    <a:pt x="175961" y="132667"/>
                    <a:pt x="180019" y="130179"/>
                    <a:pt x="184315" y="130179"/>
                  </a:cubicBezTo>
                  <a:cubicBezTo>
                    <a:pt x="184852" y="130179"/>
                    <a:pt x="185392" y="130218"/>
                    <a:pt x="185933" y="130297"/>
                  </a:cubicBezTo>
                  <a:lnTo>
                    <a:pt x="192231" y="131156"/>
                  </a:lnTo>
                  <a:cubicBezTo>
                    <a:pt x="192739" y="131222"/>
                    <a:pt x="193242" y="131254"/>
                    <a:pt x="193739" y="131254"/>
                  </a:cubicBezTo>
                  <a:cubicBezTo>
                    <a:pt x="199689" y="131254"/>
                    <a:pt x="204728" y="126641"/>
                    <a:pt x="205256" y="120564"/>
                  </a:cubicBezTo>
                  <a:lnTo>
                    <a:pt x="206831" y="103245"/>
                  </a:lnTo>
                  <a:cubicBezTo>
                    <a:pt x="207403" y="96660"/>
                    <a:pt x="202251" y="90935"/>
                    <a:pt x="195666" y="90649"/>
                  </a:cubicBezTo>
                  <a:lnTo>
                    <a:pt x="189368" y="90362"/>
                  </a:lnTo>
                  <a:cubicBezTo>
                    <a:pt x="184359" y="90219"/>
                    <a:pt x="180065" y="86927"/>
                    <a:pt x="178633" y="82060"/>
                  </a:cubicBezTo>
                  <a:cubicBezTo>
                    <a:pt x="178204" y="80343"/>
                    <a:pt x="177631" y="78768"/>
                    <a:pt x="177059" y="77194"/>
                  </a:cubicBezTo>
                  <a:cubicBezTo>
                    <a:pt x="175484" y="72470"/>
                    <a:pt x="177059" y="67174"/>
                    <a:pt x="181067" y="64169"/>
                  </a:cubicBezTo>
                  <a:lnTo>
                    <a:pt x="185933" y="60447"/>
                  </a:lnTo>
                  <a:cubicBezTo>
                    <a:pt x="191229" y="56296"/>
                    <a:pt x="192088" y="48710"/>
                    <a:pt x="187794" y="43700"/>
                  </a:cubicBezTo>
                  <a:lnTo>
                    <a:pt x="176629" y="30389"/>
                  </a:lnTo>
                  <a:cubicBezTo>
                    <a:pt x="174288" y="27657"/>
                    <a:pt x="170967" y="26244"/>
                    <a:pt x="167642" y="26244"/>
                  </a:cubicBezTo>
                  <a:cubicBezTo>
                    <a:pt x="164870" y="26244"/>
                    <a:pt x="162095" y="27226"/>
                    <a:pt x="159883" y="29244"/>
                  </a:cubicBezTo>
                  <a:lnTo>
                    <a:pt x="155302" y="33538"/>
                  </a:lnTo>
                  <a:cubicBezTo>
                    <a:pt x="153069" y="35599"/>
                    <a:pt x="150218" y="36629"/>
                    <a:pt x="147367" y="36629"/>
                  </a:cubicBezTo>
                  <a:cubicBezTo>
                    <a:pt x="145466" y="36629"/>
                    <a:pt x="143565" y="36171"/>
                    <a:pt x="141847" y="35255"/>
                  </a:cubicBezTo>
                  <a:cubicBezTo>
                    <a:pt x="140273" y="34396"/>
                    <a:pt x="138842" y="33538"/>
                    <a:pt x="137267" y="32822"/>
                  </a:cubicBezTo>
                  <a:cubicBezTo>
                    <a:pt x="132687" y="30675"/>
                    <a:pt x="130110" y="25808"/>
                    <a:pt x="130826" y="20942"/>
                  </a:cubicBezTo>
                  <a:lnTo>
                    <a:pt x="131685" y="14644"/>
                  </a:lnTo>
                  <a:cubicBezTo>
                    <a:pt x="132544" y="8060"/>
                    <a:pt x="127677" y="2191"/>
                    <a:pt x="121093" y="1618"/>
                  </a:cubicBezTo>
                  <a:lnTo>
                    <a:pt x="103774" y="44"/>
                  </a:lnTo>
                  <a:cubicBezTo>
                    <a:pt x="103438" y="15"/>
                    <a:pt x="103104" y="1"/>
                    <a:pt x="102774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96" name="Google Shape;496;p33"/>
          <p:cNvCxnSpPr/>
          <p:nvPr/>
        </p:nvCxnSpPr>
        <p:spPr>
          <a:xfrm>
            <a:off x="4600575" y="1628763"/>
            <a:ext cx="3829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7" name="Google Shape;497;p33"/>
          <p:cNvSpPr/>
          <p:nvPr/>
        </p:nvSpPr>
        <p:spPr>
          <a:xfrm>
            <a:off x="3508511" y="747146"/>
            <a:ext cx="711900" cy="711808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3"/>
          <p:cNvSpPr txBox="1"/>
          <p:nvPr>
            <p:ph idx="4294967295" type="title"/>
          </p:nvPr>
        </p:nvSpPr>
        <p:spPr>
          <a:xfrm>
            <a:off x="3584711" y="747150"/>
            <a:ext cx="711900" cy="3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0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2101;p60"/>
          <p:cNvSpPr txBox="1"/>
          <p:nvPr>
            <p:ph type="title"/>
          </p:nvPr>
        </p:nvSpPr>
        <p:spPr>
          <a:xfrm>
            <a:off x="197850" y="3627700"/>
            <a:ext cx="17394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MECANISMO</a:t>
            </a:r>
            <a:endParaRPr sz="2300"/>
          </a:p>
        </p:txBody>
      </p:sp>
      <p:sp>
        <p:nvSpPr>
          <p:cNvPr id="2102" name="Google Shape;2102;p60"/>
          <p:cNvSpPr txBox="1"/>
          <p:nvPr>
            <p:ph idx="6"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3"/>
                </a:solidFill>
              </a:rPr>
              <a:t>PARTICIPACIÓN</a:t>
            </a:r>
            <a:r>
              <a:rPr lang="en" sz="3200">
                <a:solidFill>
                  <a:schemeClr val="lt2"/>
                </a:solidFill>
              </a:rPr>
              <a:t> </a:t>
            </a:r>
            <a:r>
              <a:rPr lang="en" sz="3200"/>
              <a:t>desde la perspectiva </a:t>
            </a:r>
            <a:r>
              <a:rPr lang="en" sz="3200">
                <a:solidFill>
                  <a:schemeClr val="lt2"/>
                </a:solidFill>
              </a:rPr>
              <a:t>gubernamental</a:t>
            </a:r>
            <a:endParaRPr sz="3200">
              <a:solidFill>
                <a:schemeClr val="lt2"/>
              </a:solidFill>
            </a:endParaRPr>
          </a:p>
        </p:txBody>
      </p:sp>
      <p:sp>
        <p:nvSpPr>
          <p:cNvPr id="2103" name="Google Shape;2103;p60"/>
          <p:cNvSpPr/>
          <p:nvPr/>
        </p:nvSpPr>
        <p:spPr>
          <a:xfrm>
            <a:off x="629278" y="2587851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4" name="Google Shape;2104;p60"/>
          <p:cNvSpPr/>
          <p:nvPr/>
        </p:nvSpPr>
        <p:spPr>
          <a:xfrm>
            <a:off x="8669588" y="1413231"/>
            <a:ext cx="107827" cy="107819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5" name="Google Shape;2105;p60"/>
          <p:cNvSpPr/>
          <p:nvPr/>
        </p:nvSpPr>
        <p:spPr>
          <a:xfrm rot="-1685758">
            <a:off x="8354266" y="1302722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6" name="Google Shape;2106;p60"/>
          <p:cNvSpPr/>
          <p:nvPr/>
        </p:nvSpPr>
        <p:spPr>
          <a:xfrm rot="7201932">
            <a:off x="8122562" y="766515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7" name="Google Shape;2107;p60"/>
          <p:cNvSpPr/>
          <p:nvPr/>
        </p:nvSpPr>
        <p:spPr>
          <a:xfrm>
            <a:off x="8665738" y="553460"/>
            <a:ext cx="213431" cy="213401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8" name="Google Shape;2108;p60"/>
          <p:cNvSpPr/>
          <p:nvPr/>
        </p:nvSpPr>
        <p:spPr>
          <a:xfrm>
            <a:off x="8561763" y="1050650"/>
            <a:ext cx="107827" cy="108491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09" name="Google Shape;2109;p60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0" name="Google Shape;2110;p60"/>
          <p:cNvCxnSpPr/>
          <p:nvPr/>
        </p:nvCxnSpPr>
        <p:spPr>
          <a:xfrm>
            <a:off x="706050" y="46806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111" name="Google Shape;2111;p60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112" name="Google Shape;2112;p60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60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60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60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60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60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60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60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60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21" name="Google Shape;2121;p60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2" name="Google Shape;2122;p60"/>
          <p:cNvSpPr txBox="1"/>
          <p:nvPr>
            <p:ph idx="1" type="subTitle"/>
          </p:nvPr>
        </p:nvSpPr>
        <p:spPr>
          <a:xfrm>
            <a:off x="693850" y="1325550"/>
            <a:ext cx="7167300" cy="8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Evalúa</a:t>
            </a:r>
            <a:r>
              <a:rPr lang="en" sz="1600"/>
              <a:t> los </a:t>
            </a:r>
            <a:r>
              <a:rPr b="1" lang="en" sz="1600"/>
              <a:t>mecanismos de participación ciudadana</a:t>
            </a:r>
            <a:r>
              <a:rPr lang="en" sz="1600"/>
              <a:t> que los sujetos obligados reportan en la obligación de transparencia correspondiente a la fracción XXXVIII del artículo 95 de la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LTAIPNL</a:t>
            </a:r>
            <a:r>
              <a:rPr lang="en" sz="1600"/>
              <a:t>, a través de 5 componentes:</a:t>
            </a:r>
            <a:endParaRPr sz="1600"/>
          </a:p>
        </p:txBody>
      </p:sp>
      <p:sp>
        <p:nvSpPr>
          <p:cNvPr id="2123" name="Google Shape;2123;p60"/>
          <p:cNvSpPr txBox="1"/>
          <p:nvPr>
            <p:ph type="title"/>
          </p:nvPr>
        </p:nvSpPr>
        <p:spPr>
          <a:xfrm>
            <a:off x="1950450" y="3627700"/>
            <a:ext cx="17394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FORMATO</a:t>
            </a:r>
            <a:endParaRPr sz="2300"/>
          </a:p>
        </p:txBody>
      </p:sp>
      <p:sp>
        <p:nvSpPr>
          <p:cNvPr id="2124" name="Google Shape;2124;p60"/>
          <p:cNvSpPr/>
          <p:nvPr/>
        </p:nvSpPr>
        <p:spPr>
          <a:xfrm>
            <a:off x="2381878" y="2587851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5" name="Google Shape;2125;p60"/>
          <p:cNvSpPr txBox="1"/>
          <p:nvPr>
            <p:ph type="title"/>
          </p:nvPr>
        </p:nvSpPr>
        <p:spPr>
          <a:xfrm>
            <a:off x="3703050" y="3627700"/>
            <a:ext cx="17394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ACTORES</a:t>
            </a:r>
            <a:endParaRPr sz="2300"/>
          </a:p>
        </p:txBody>
      </p:sp>
      <p:sp>
        <p:nvSpPr>
          <p:cNvPr id="2126" name="Google Shape;2126;p60"/>
          <p:cNvSpPr/>
          <p:nvPr/>
        </p:nvSpPr>
        <p:spPr>
          <a:xfrm>
            <a:off x="4134478" y="2587851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7" name="Google Shape;2127;p60"/>
          <p:cNvSpPr txBox="1"/>
          <p:nvPr>
            <p:ph type="title"/>
          </p:nvPr>
        </p:nvSpPr>
        <p:spPr>
          <a:xfrm>
            <a:off x="5455650" y="3627700"/>
            <a:ext cx="17394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FUNCIONAMIENTO</a:t>
            </a:r>
            <a:endParaRPr sz="2300"/>
          </a:p>
        </p:txBody>
      </p:sp>
      <p:sp>
        <p:nvSpPr>
          <p:cNvPr id="2128" name="Google Shape;2128;p60"/>
          <p:cNvSpPr/>
          <p:nvPr/>
        </p:nvSpPr>
        <p:spPr>
          <a:xfrm>
            <a:off x="5887078" y="2587851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9" name="Google Shape;2129;p60"/>
          <p:cNvSpPr txBox="1"/>
          <p:nvPr>
            <p:ph type="title"/>
          </p:nvPr>
        </p:nvSpPr>
        <p:spPr>
          <a:xfrm>
            <a:off x="7208250" y="3627700"/>
            <a:ext cx="17394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SEGUIMIENTO</a:t>
            </a:r>
            <a:endParaRPr sz="2300"/>
          </a:p>
        </p:txBody>
      </p:sp>
      <p:sp>
        <p:nvSpPr>
          <p:cNvPr id="2130" name="Google Shape;2130;p60"/>
          <p:cNvSpPr/>
          <p:nvPr/>
        </p:nvSpPr>
        <p:spPr>
          <a:xfrm>
            <a:off x="7639678" y="2587851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31" name="Google Shape;2131;p60"/>
          <p:cNvGrpSpPr/>
          <p:nvPr/>
        </p:nvGrpSpPr>
        <p:grpSpPr>
          <a:xfrm>
            <a:off x="2528303" y="2753215"/>
            <a:ext cx="583684" cy="545713"/>
            <a:chOff x="580725" y="3617925"/>
            <a:chExt cx="299325" cy="297375"/>
          </a:xfrm>
        </p:grpSpPr>
        <p:sp>
          <p:nvSpPr>
            <p:cNvPr id="2132" name="Google Shape;2132;p60"/>
            <p:cNvSpPr/>
            <p:nvPr/>
          </p:nvSpPr>
          <p:spPr>
            <a:xfrm>
              <a:off x="609075" y="3662050"/>
              <a:ext cx="51225" cy="51200"/>
            </a:xfrm>
            <a:custGeom>
              <a:rect b="b" l="l" r="r" t="t"/>
              <a:pathLst>
                <a:path extrusionOk="0" h="2048" w="2049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60"/>
            <p:cNvSpPr/>
            <p:nvPr/>
          </p:nvSpPr>
          <p:spPr>
            <a:xfrm>
              <a:off x="668950" y="3617925"/>
              <a:ext cx="122875" cy="104475"/>
            </a:xfrm>
            <a:custGeom>
              <a:rect b="b" l="l" r="r" t="t"/>
              <a:pathLst>
                <a:path extrusionOk="0" h="4179" w="4915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60"/>
            <p:cNvSpPr/>
            <p:nvPr/>
          </p:nvSpPr>
          <p:spPr>
            <a:xfrm>
              <a:off x="580725" y="3721900"/>
              <a:ext cx="141800" cy="192025"/>
            </a:xfrm>
            <a:custGeom>
              <a:rect b="b" l="l" r="r" t="t"/>
              <a:pathLst>
                <a:path extrusionOk="0" h="7681" w="5672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60"/>
            <p:cNvSpPr/>
            <p:nvPr/>
          </p:nvSpPr>
          <p:spPr>
            <a:xfrm>
              <a:off x="800475" y="3662050"/>
              <a:ext cx="51225" cy="51200"/>
            </a:xfrm>
            <a:custGeom>
              <a:rect b="b" l="l" r="r" t="t"/>
              <a:pathLst>
                <a:path extrusionOk="0" h="2048" w="2049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60"/>
            <p:cNvSpPr/>
            <p:nvPr/>
          </p:nvSpPr>
          <p:spPr>
            <a:xfrm>
              <a:off x="738250" y="3722700"/>
              <a:ext cx="141800" cy="192600"/>
            </a:xfrm>
            <a:custGeom>
              <a:rect b="b" l="l" r="r" t="t"/>
              <a:pathLst>
                <a:path extrusionOk="0" h="7704" w="5672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7" name="Google Shape;2137;p60"/>
          <p:cNvGrpSpPr/>
          <p:nvPr/>
        </p:nvGrpSpPr>
        <p:grpSpPr>
          <a:xfrm>
            <a:off x="814312" y="2753229"/>
            <a:ext cx="506482" cy="545695"/>
            <a:chOff x="2085450" y="842250"/>
            <a:chExt cx="483700" cy="481850"/>
          </a:xfrm>
        </p:grpSpPr>
        <p:sp>
          <p:nvSpPr>
            <p:cNvPr id="2138" name="Google Shape;2138;p60"/>
            <p:cNvSpPr/>
            <p:nvPr/>
          </p:nvSpPr>
          <p:spPr>
            <a:xfrm>
              <a:off x="2085525" y="926925"/>
              <a:ext cx="483625" cy="397175"/>
            </a:xfrm>
            <a:custGeom>
              <a:rect b="b" l="l" r="r" t="t"/>
              <a:pathLst>
                <a:path extrusionOk="0" h="15887" w="19345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60"/>
            <p:cNvSpPr/>
            <p:nvPr/>
          </p:nvSpPr>
          <p:spPr>
            <a:xfrm>
              <a:off x="2085450" y="1151875"/>
              <a:ext cx="143650" cy="87575"/>
            </a:xfrm>
            <a:custGeom>
              <a:rect b="b" l="l" r="r" t="t"/>
              <a:pathLst>
                <a:path extrusionOk="0" h="3503" w="5746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60"/>
            <p:cNvSpPr/>
            <p:nvPr/>
          </p:nvSpPr>
          <p:spPr>
            <a:xfrm>
              <a:off x="2274775" y="842250"/>
              <a:ext cx="294375" cy="197650"/>
            </a:xfrm>
            <a:custGeom>
              <a:rect b="b" l="l" r="r" t="t"/>
              <a:pathLst>
                <a:path extrusionOk="0" h="7906" w="11775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1" name="Google Shape;2141;p60"/>
          <p:cNvGrpSpPr/>
          <p:nvPr/>
        </p:nvGrpSpPr>
        <p:grpSpPr>
          <a:xfrm>
            <a:off x="4280908" y="2753230"/>
            <a:ext cx="583672" cy="545702"/>
            <a:chOff x="3497300" y="3227275"/>
            <a:chExt cx="296175" cy="296175"/>
          </a:xfrm>
        </p:grpSpPr>
        <p:sp>
          <p:nvSpPr>
            <p:cNvPr id="2142" name="Google Shape;2142;p60"/>
            <p:cNvSpPr/>
            <p:nvPr/>
          </p:nvSpPr>
          <p:spPr>
            <a:xfrm>
              <a:off x="3609925" y="3339900"/>
              <a:ext cx="69350" cy="68550"/>
            </a:xfrm>
            <a:custGeom>
              <a:rect b="b" l="l" r="r" t="t"/>
              <a:pathLst>
                <a:path extrusionOk="0" h="2742" w="2774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60"/>
            <p:cNvSpPr/>
            <p:nvPr/>
          </p:nvSpPr>
          <p:spPr>
            <a:xfrm>
              <a:off x="3531175" y="3227275"/>
              <a:ext cx="86650" cy="86675"/>
            </a:xfrm>
            <a:custGeom>
              <a:rect b="b" l="l" r="r" t="t"/>
              <a:pathLst>
                <a:path extrusionOk="0" h="3467" w="3466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60"/>
            <p:cNvSpPr/>
            <p:nvPr/>
          </p:nvSpPr>
          <p:spPr>
            <a:xfrm>
              <a:off x="3670575" y="3227275"/>
              <a:ext cx="86675" cy="86675"/>
            </a:xfrm>
            <a:custGeom>
              <a:rect b="b" l="l" r="r" t="t"/>
              <a:pathLst>
                <a:path extrusionOk="0" h="3467" w="3467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60"/>
            <p:cNvSpPr/>
            <p:nvPr/>
          </p:nvSpPr>
          <p:spPr>
            <a:xfrm>
              <a:off x="3622525" y="3421825"/>
              <a:ext cx="41775" cy="25225"/>
            </a:xfrm>
            <a:custGeom>
              <a:rect b="b" l="l" r="r" t="t"/>
              <a:pathLst>
                <a:path extrusionOk="0" h="1009" w="1671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60"/>
            <p:cNvSpPr/>
            <p:nvPr/>
          </p:nvSpPr>
          <p:spPr>
            <a:xfrm>
              <a:off x="3566600" y="3416300"/>
              <a:ext cx="70125" cy="106350"/>
            </a:xfrm>
            <a:custGeom>
              <a:rect b="b" l="l" r="r" t="t"/>
              <a:pathLst>
                <a:path extrusionOk="0" h="4254" w="2805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60"/>
            <p:cNvSpPr/>
            <p:nvPr/>
          </p:nvSpPr>
          <p:spPr>
            <a:xfrm>
              <a:off x="3653250" y="3417100"/>
              <a:ext cx="70125" cy="106350"/>
            </a:xfrm>
            <a:custGeom>
              <a:rect b="b" l="l" r="r" t="t"/>
              <a:pathLst>
                <a:path extrusionOk="0" h="4254" w="2805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60"/>
            <p:cNvSpPr/>
            <p:nvPr/>
          </p:nvSpPr>
          <p:spPr>
            <a:xfrm>
              <a:off x="3655625" y="3310775"/>
              <a:ext cx="137850" cy="108700"/>
            </a:xfrm>
            <a:custGeom>
              <a:rect b="b" l="l" r="r" t="t"/>
              <a:pathLst>
                <a:path extrusionOk="0" h="4348" w="5514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60"/>
            <p:cNvSpPr/>
            <p:nvPr/>
          </p:nvSpPr>
          <p:spPr>
            <a:xfrm>
              <a:off x="3497300" y="3309975"/>
              <a:ext cx="136275" cy="108725"/>
            </a:xfrm>
            <a:custGeom>
              <a:rect b="b" l="l" r="r" t="t"/>
              <a:pathLst>
                <a:path extrusionOk="0" h="4349" w="5451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0" name="Google Shape;2150;p60"/>
          <p:cNvGrpSpPr/>
          <p:nvPr/>
        </p:nvGrpSpPr>
        <p:grpSpPr>
          <a:xfrm>
            <a:off x="6033506" y="2753234"/>
            <a:ext cx="583685" cy="545686"/>
            <a:chOff x="1310075" y="3253275"/>
            <a:chExt cx="296950" cy="296150"/>
          </a:xfrm>
        </p:grpSpPr>
        <p:sp>
          <p:nvSpPr>
            <p:cNvPr id="2151" name="Google Shape;2151;p60"/>
            <p:cNvSpPr/>
            <p:nvPr/>
          </p:nvSpPr>
          <p:spPr>
            <a:xfrm>
              <a:off x="1423475" y="3359600"/>
              <a:ext cx="69350" cy="68550"/>
            </a:xfrm>
            <a:custGeom>
              <a:rect b="b" l="l" r="r" t="t"/>
              <a:pathLst>
                <a:path extrusionOk="0" h="2742" w="2774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60"/>
            <p:cNvSpPr/>
            <p:nvPr/>
          </p:nvSpPr>
          <p:spPr>
            <a:xfrm>
              <a:off x="1310075" y="3253275"/>
              <a:ext cx="296950" cy="296150"/>
            </a:xfrm>
            <a:custGeom>
              <a:rect b="b" l="l" r="r" t="t"/>
              <a:pathLst>
                <a:path extrusionOk="0" h="11846" w="11878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60"/>
            <p:cNvSpPr/>
            <p:nvPr/>
          </p:nvSpPr>
          <p:spPr>
            <a:xfrm>
              <a:off x="1399850" y="3426550"/>
              <a:ext cx="116600" cy="52800"/>
            </a:xfrm>
            <a:custGeom>
              <a:rect b="b" l="l" r="r" t="t"/>
              <a:pathLst>
                <a:path extrusionOk="0" h="2112" w="4664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4" name="Google Shape;2154;p60"/>
          <p:cNvGrpSpPr/>
          <p:nvPr/>
        </p:nvGrpSpPr>
        <p:grpSpPr>
          <a:xfrm>
            <a:off x="7786117" y="2754164"/>
            <a:ext cx="583702" cy="545702"/>
            <a:chOff x="2037825" y="3254050"/>
            <a:chExt cx="296175" cy="296175"/>
          </a:xfrm>
        </p:grpSpPr>
        <p:sp>
          <p:nvSpPr>
            <p:cNvPr id="2155" name="Google Shape;2155;p60"/>
            <p:cNvSpPr/>
            <p:nvPr/>
          </p:nvSpPr>
          <p:spPr>
            <a:xfrm>
              <a:off x="2063825" y="3254050"/>
              <a:ext cx="86675" cy="86675"/>
            </a:xfrm>
            <a:custGeom>
              <a:rect b="b" l="l" r="r" t="t"/>
              <a:pathLst>
                <a:path extrusionOk="0" h="3467" w="3467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60"/>
            <p:cNvSpPr/>
            <p:nvPr/>
          </p:nvSpPr>
          <p:spPr>
            <a:xfrm>
              <a:off x="2178025" y="3289500"/>
              <a:ext cx="104000" cy="67950"/>
            </a:xfrm>
            <a:custGeom>
              <a:rect b="b" l="l" r="r" t="t"/>
              <a:pathLst>
                <a:path extrusionOk="0" h="2718" w="416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60"/>
            <p:cNvSpPr/>
            <p:nvPr/>
          </p:nvSpPr>
          <p:spPr>
            <a:xfrm>
              <a:off x="2070125" y="3444225"/>
              <a:ext cx="106350" cy="69075"/>
            </a:xfrm>
            <a:custGeom>
              <a:rect b="b" l="l" r="r" t="t"/>
              <a:pathLst>
                <a:path extrusionOk="0" h="2763" w="4254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60"/>
            <p:cNvSpPr/>
            <p:nvPr/>
          </p:nvSpPr>
          <p:spPr>
            <a:xfrm>
              <a:off x="2219775" y="3375350"/>
              <a:ext cx="89025" cy="85875"/>
            </a:xfrm>
            <a:custGeom>
              <a:rect b="b" l="l" r="r" t="t"/>
              <a:pathLst>
                <a:path extrusionOk="0" h="3435" w="3561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60"/>
            <p:cNvSpPr/>
            <p:nvPr/>
          </p:nvSpPr>
          <p:spPr>
            <a:xfrm>
              <a:off x="2037825" y="3339125"/>
              <a:ext cx="138650" cy="88225"/>
            </a:xfrm>
            <a:custGeom>
              <a:rect b="b" l="l" r="r" t="t"/>
              <a:pathLst>
                <a:path extrusionOk="0" h="3529" w="5546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60"/>
            <p:cNvSpPr/>
            <p:nvPr/>
          </p:nvSpPr>
          <p:spPr>
            <a:xfrm>
              <a:off x="2193775" y="3460400"/>
              <a:ext cx="140225" cy="89825"/>
            </a:xfrm>
            <a:custGeom>
              <a:rect b="b" l="l" r="r" t="t"/>
              <a:pathLst>
                <a:path extrusionOk="0" h="3593" w="5609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1" name="Google Shape;2161;p60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162" name="Google Shape;2162;p60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60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60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60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60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60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60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60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60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71" name="Google Shape;2171;p60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2" name="Google Shape;2172;p60">
            <a:hlinkClick action="ppaction://hlinksldjump" r:id="rId4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173" name="Google Shape;2173;p60">
            <a:hlinkClick action="ppaction://hlinksldjump" r:id="rId5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174" name="Google Shape;2174;p60">
            <a:hlinkClick action="ppaction://hlinksldjump" r:id="rId6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175" name="Google Shape;2175;p60">
            <a:hlinkClick action="ppaction://hlinksldjump" r:id="rId7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0" name="Google Shape;2180;p61"/>
          <p:cNvGraphicFramePr/>
          <p:nvPr/>
        </p:nvGraphicFramePr>
        <p:xfrm>
          <a:off x="1409350" y="18104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{149F9273-C3EC-40E4-935E-7DB59E311BB2}</a:tableStyleId>
              </a:tblPr>
              <a:tblGrid>
                <a:gridCol w="1715425"/>
                <a:gridCol w="3514750"/>
                <a:gridCol w="1637750"/>
              </a:tblGrid>
              <a:tr h="594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Componente</a:t>
                      </a:r>
                      <a:endParaRPr sz="2700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lt2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Fuente</a:t>
                      </a:r>
                      <a:endParaRPr sz="2700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dk2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700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recolección</a:t>
                      </a:r>
                      <a:endParaRPr sz="2700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dk2"/>
                        </a:gs>
                      </a:gsLst>
                      <a:lin ang="5400700" scaled="0"/>
                    </a:gradFill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Participación ciudadana desde el gobierno</a:t>
                      </a:r>
                      <a:endParaRPr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Información cargada en la PNT dentro de la fracción XXXVIII del artículo 95 “Mecanismos de participación ciudadana”</a:t>
                      </a:r>
                      <a:endParaRPr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Septiembre y octubre 2023</a:t>
                      </a:r>
                      <a:endParaRPr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Participación desde la ciudadanía</a:t>
                      </a:r>
                      <a:endParaRPr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Evaluación de la interacción con el SO mediante ejercicio de “Usuario simulado”. Elección aleatoria de contacto por Facebook, medio electrónico (correo electrónico/buzón/ chat) o teléfono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.</a:t>
                      </a:r>
                      <a:endParaRPr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Agosto a noviembre 2023</a:t>
                      </a:r>
                      <a:endParaRPr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181" name="Google Shape;2181;p61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182" name="Google Shape;2182;p61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61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61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61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61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61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61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61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61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91" name="Google Shape;2191;p61">
            <a:hlinkClick action="ppaction://hlinksldjump" r:id="rId3"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2" name="Google Shape;2192;p61"/>
          <p:cNvSpPr txBox="1"/>
          <p:nvPr>
            <p:ph type="title"/>
          </p:nvPr>
        </p:nvSpPr>
        <p:spPr>
          <a:xfrm rot="-5400000">
            <a:off x="-345700" y="2730300"/>
            <a:ext cx="3062700" cy="60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DIMENSIÓN DE</a:t>
            </a:r>
            <a:r>
              <a:rPr lang="en" sz="2400">
                <a:solidFill>
                  <a:schemeClr val="lt2"/>
                </a:solidFill>
              </a:rPr>
              <a:t> PARTICIPACIÓN</a:t>
            </a:r>
            <a:endParaRPr sz="2400">
              <a:solidFill>
                <a:schemeClr val="lt2"/>
              </a:solidFill>
            </a:endParaRPr>
          </a:p>
        </p:txBody>
      </p:sp>
      <p:sp>
        <p:nvSpPr>
          <p:cNvPr id="2193" name="Google Shape;2193;p61"/>
          <p:cNvSpPr txBox="1"/>
          <p:nvPr/>
        </p:nvSpPr>
        <p:spPr>
          <a:xfrm>
            <a:off x="416650" y="549300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PARTICIPACIÓN</a:t>
            </a:r>
            <a:r>
              <a:rPr lang="en" sz="3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/>
          </a:p>
        </p:txBody>
      </p:sp>
      <p:sp>
        <p:nvSpPr>
          <p:cNvPr id="2194" name="Google Shape;2194;p61"/>
          <p:cNvSpPr txBox="1"/>
          <p:nvPr/>
        </p:nvSpPr>
        <p:spPr>
          <a:xfrm>
            <a:off x="1561750" y="1226400"/>
            <a:ext cx="7715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Fuentes de información y recolección de datos</a:t>
            </a:r>
            <a:endParaRPr/>
          </a:p>
        </p:txBody>
      </p:sp>
      <p:grpSp>
        <p:nvGrpSpPr>
          <p:cNvPr id="2195" name="Google Shape;2195;p61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196" name="Google Shape;2196;p61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61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61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61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61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61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61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61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61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5" name="Google Shape;2205;p61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6" name="Google Shape;2206;p61">
            <a:hlinkClick action="ppaction://hlinksldjump" r:id="rId4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207" name="Google Shape;2207;p61">
            <a:hlinkClick action="ppaction://hlinksldjump" r:id="rId5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208" name="Google Shape;2208;p61">
            <a:hlinkClick action="ppaction://hlinksldjump" r:id="rId6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209" name="Google Shape;2209;p61">
            <a:hlinkClick action="ppaction://hlinksldjump" r:id="rId7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3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62"/>
          <p:cNvSpPr txBox="1"/>
          <p:nvPr>
            <p:ph type="title"/>
          </p:nvPr>
        </p:nvSpPr>
        <p:spPr>
          <a:xfrm>
            <a:off x="959850" y="2484700"/>
            <a:ext cx="17394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MECANISMO</a:t>
            </a:r>
            <a:endParaRPr sz="2500"/>
          </a:p>
        </p:txBody>
      </p:sp>
      <p:sp>
        <p:nvSpPr>
          <p:cNvPr id="2215" name="Google Shape;2215;p62"/>
          <p:cNvSpPr/>
          <p:nvPr/>
        </p:nvSpPr>
        <p:spPr>
          <a:xfrm>
            <a:off x="1391278" y="1444851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6" name="Google Shape;2216;p62"/>
          <p:cNvGrpSpPr/>
          <p:nvPr/>
        </p:nvGrpSpPr>
        <p:grpSpPr>
          <a:xfrm>
            <a:off x="1576312" y="1610229"/>
            <a:ext cx="506482" cy="545695"/>
            <a:chOff x="2085450" y="842250"/>
            <a:chExt cx="483700" cy="481850"/>
          </a:xfrm>
        </p:grpSpPr>
        <p:sp>
          <p:nvSpPr>
            <p:cNvPr id="2217" name="Google Shape;2217;p62"/>
            <p:cNvSpPr/>
            <p:nvPr/>
          </p:nvSpPr>
          <p:spPr>
            <a:xfrm>
              <a:off x="2085525" y="926925"/>
              <a:ext cx="483625" cy="397175"/>
            </a:xfrm>
            <a:custGeom>
              <a:rect b="b" l="l" r="r" t="t"/>
              <a:pathLst>
                <a:path extrusionOk="0" h="15887" w="19345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62"/>
            <p:cNvSpPr/>
            <p:nvPr/>
          </p:nvSpPr>
          <p:spPr>
            <a:xfrm>
              <a:off x="2085450" y="1151875"/>
              <a:ext cx="143650" cy="87575"/>
            </a:xfrm>
            <a:custGeom>
              <a:rect b="b" l="l" r="r" t="t"/>
              <a:pathLst>
                <a:path extrusionOk="0" h="3503" w="5746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62"/>
            <p:cNvSpPr/>
            <p:nvPr/>
          </p:nvSpPr>
          <p:spPr>
            <a:xfrm>
              <a:off x="2274775" y="842250"/>
              <a:ext cx="294375" cy="197650"/>
            </a:xfrm>
            <a:custGeom>
              <a:rect b="b" l="l" r="r" t="t"/>
              <a:pathLst>
                <a:path extrusionOk="0" h="7906" w="11775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0" name="Google Shape;2220;p62"/>
          <p:cNvSpPr txBox="1"/>
          <p:nvPr>
            <p:ph idx="1" type="subTitle"/>
          </p:nvPr>
        </p:nvSpPr>
        <p:spPr>
          <a:xfrm>
            <a:off x="638100" y="3055300"/>
            <a:ext cx="2376300" cy="14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</a:t>
            </a:r>
            <a:r>
              <a:rPr lang="en"/>
              <a:t> </a:t>
            </a:r>
            <a:r>
              <a:rPr b="1" lang="en">
                <a:solidFill>
                  <a:schemeClr val="lt2"/>
                </a:solidFill>
              </a:rPr>
              <a:t>mecanismos de participación </a:t>
            </a:r>
            <a:r>
              <a:rPr lang="en"/>
              <a:t>son los medios o recursos que ponen a disposición los SO para que la </a:t>
            </a:r>
            <a:r>
              <a:rPr b="1" lang="en"/>
              <a:t>ciudadanía </a:t>
            </a:r>
            <a:r>
              <a:rPr lang="en"/>
              <a:t>se involucre y </a:t>
            </a:r>
            <a:r>
              <a:rPr b="1" lang="en"/>
              <a:t>participe activamente.</a:t>
            </a:r>
            <a:endParaRPr b="1"/>
          </a:p>
        </p:txBody>
      </p:sp>
      <p:cxnSp>
        <p:nvCxnSpPr>
          <p:cNvPr id="2221" name="Google Shape;2221;p62"/>
          <p:cNvCxnSpPr/>
          <p:nvPr/>
        </p:nvCxnSpPr>
        <p:spPr>
          <a:xfrm>
            <a:off x="736350" y="3035913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22" name="Google Shape;2222;p62"/>
          <p:cNvSpPr txBox="1"/>
          <p:nvPr>
            <p:ph idx="6"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PARTICIPACIÓN desde la perspectiva gubernamental</a:t>
            </a:r>
            <a:endParaRPr sz="3200"/>
          </a:p>
        </p:txBody>
      </p:sp>
      <p:sp>
        <p:nvSpPr>
          <p:cNvPr id="2223" name="Google Shape;2223;p62"/>
          <p:cNvSpPr/>
          <p:nvPr/>
        </p:nvSpPr>
        <p:spPr>
          <a:xfrm>
            <a:off x="8745788" y="1108431"/>
            <a:ext cx="107827" cy="107819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4" name="Google Shape;2224;p62"/>
          <p:cNvSpPr/>
          <p:nvPr/>
        </p:nvSpPr>
        <p:spPr>
          <a:xfrm rot="-1685758">
            <a:off x="8430466" y="1150322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5" name="Google Shape;2225;p62"/>
          <p:cNvSpPr/>
          <p:nvPr/>
        </p:nvSpPr>
        <p:spPr>
          <a:xfrm rot="7201932">
            <a:off x="8198762" y="614115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6" name="Google Shape;2226;p62"/>
          <p:cNvSpPr/>
          <p:nvPr/>
        </p:nvSpPr>
        <p:spPr>
          <a:xfrm>
            <a:off x="8665738" y="553460"/>
            <a:ext cx="213431" cy="213401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7" name="Google Shape;2227;p62"/>
          <p:cNvSpPr/>
          <p:nvPr/>
        </p:nvSpPr>
        <p:spPr>
          <a:xfrm>
            <a:off x="8637963" y="898250"/>
            <a:ext cx="107827" cy="108491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28" name="Google Shape;2228;p62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9" name="Google Shape;2229;p62"/>
          <p:cNvCxnSpPr/>
          <p:nvPr/>
        </p:nvCxnSpPr>
        <p:spPr>
          <a:xfrm>
            <a:off x="706050" y="46806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230" name="Google Shape;2230;p62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231" name="Google Shape;2231;p62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62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62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62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62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62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62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62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62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40" name="Google Shape;2240;p62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1" name="Google Shape;2241;p62"/>
          <p:cNvSpPr txBox="1"/>
          <p:nvPr/>
        </p:nvSpPr>
        <p:spPr>
          <a:xfrm>
            <a:off x="4239800" y="1338975"/>
            <a:ext cx="45060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Identificar mecanismos de participación: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mesas</a:t>
            </a:r>
            <a:b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 trabajo, consultas, foros, cabildo abierto, iniciativas ciudadanas, presupuestos participativos, asambleas, comparecencias públicas, planeación participativa, contralorías sociales, reuniones vecinales, consejos ciudadanos, entre otras.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42" name="Google Shape;2242;p62"/>
          <p:cNvSpPr txBox="1"/>
          <p:nvPr/>
        </p:nvSpPr>
        <p:spPr>
          <a:xfrm>
            <a:off x="4239800" y="2862975"/>
            <a:ext cx="40449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Publicar los mecanismos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en la PNT, en el formato del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artículo 95 fracción XXXVIII.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43" name="Google Shape;2243;p62"/>
          <p:cNvSpPr txBox="1"/>
          <p:nvPr/>
        </p:nvSpPr>
        <p:spPr>
          <a:xfrm>
            <a:off x="4239800" y="3624975"/>
            <a:ext cx="42609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Desarrollar un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micrositio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fácil identificación y acceso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en el portal de internet, que para cada mecanismo incluya: objetivo, convocatoria, participación, activación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244" name="Google Shape;224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8288" y="3012743"/>
            <a:ext cx="537250" cy="3061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5" name="Google Shape;2245;p62"/>
          <p:cNvGrpSpPr/>
          <p:nvPr/>
        </p:nvGrpSpPr>
        <p:grpSpPr>
          <a:xfrm>
            <a:off x="3560982" y="1492388"/>
            <a:ext cx="491890" cy="476584"/>
            <a:chOff x="4886264" y="3366174"/>
            <a:chExt cx="350549" cy="350198"/>
          </a:xfrm>
        </p:grpSpPr>
        <p:sp>
          <p:nvSpPr>
            <p:cNvPr id="2246" name="Google Shape;2246;p62"/>
            <p:cNvSpPr/>
            <p:nvPr/>
          </p:nvSpPr>
          <p:spPr>
            <a:xfrm>
              <a:off x="4946132" y="3426614"/>
              <a:ext cx="230431" cy="289758"/>
            </a:xfrm>
            <a:custGeom>
              <a:rect b="b" l="l" r="r" t="t"/>
              <a:pathLst>
                <a:path extrusionOk="0" h="9104" w="7240">
                  <a:moveTo>
                    <a:pt x="3811" y="3793"/>
                  </a:moveTo>
                  <a:cubicBezTo>
                    <a:pt x="4001" y="3793"/>
                    <a:pt x="4168" y="3948"/>
                    <a:pt x="4168" y="4150"/>
                  </a:cubicBezTo>
                  <a:lnTo>
                    <a:pt x="4168" y="4484"/>
                  </a:lnTo>
                  <a:cubicBezTo>
                    <a:pt x="4156" y="4769"/>
                    <a:pt x="3930" y="5007"/>
                    <a:pt x="3632" y="5007"/>
                  </a:cubicBezTo>
                  <a:cubicBezTo>
                    <a:pt x="3334" y="5007"/>
                    <a:pt x="3108" y="4769"/>
                    <a:pt x="3108" y="4484"/>
                  </a:cubicBezTo>
                  <a:lnTo>
                    <a:pt x="3108" y="4150"/>
                  </a:lnTo>
                  <a:cubicBezTo>
                    <a:pt x="3108" y="3948"/>
                    <a:pt x="3263" y="3793"/>
                    <a:pt x="3465" y="3793"/>
                  </a:cubicBezTo>
                  <a:close/>
                  <a:moveTo>
                    <a:pt x="3787" y="5341"/>
                  </a:moveTo>
                  <a:lnTo>
                    <a:pt x="3787" y="5412"/>
                  </a:lnTo>
                  <a:cubicBezTo>
                    <a:pt x="3811" y="5472"/>
                    <a:pt x="3822" y="5531"/>
                    <a:pt x="3846" y="5579"/>
                  </a:cubicBezTo>
                  <a:lnTo>
                    <a:pt x="3632" y="5793"/>
                  </a:lnTo>
                  <a:lnTo>
                    <a:pt x="3596" y="5793"/>
                  </a:lnTo>
                  <a:lnTo>
                    <a:pt x="3370" y="5579"/>
                  </a:lnTo>
                  <a:cubicBezTo>
                    <a:pt x="3406" y="5531"/>
                    <a:pt x="3418" y="5472"/>
                    <a:pt x="3418" y="5412"/>
                  </a:cubicBezTo>
                  <a:lnTo>
                    <a:pt x="3418" y="5341"/>
                  </a:lnTo>
                  <a:close/>
                  <a:moveTo>
                    <a:pt x="3630" y="314"/>
                  </a:moveTo>
                  <a:cubicBezTo>
                    <a:pt x="4485" y="314"/>
                    <a:pt x="5309" y="622"/>
                    <a:pt x="5930" y="1209"/>
                  </a:cubicBezTo>
                  <a:cubicBezTo>
                    <a:pt x="6585" y="1840"/>
                    <a:pt x="6954" y="2686"/>
                    <a:pt x="6954" y="3591"/>
                  </a:cubicBezTo>
                  <a:cubicBezTo>
                    <a:pt x="6918" y="4293"/>
                    <a:pt x="6704" y="4936"/>
                    <a:pt x="6323" y="5484"/>
                  </a:cubicBezTo>
                  <a:cubicBezTo>
                    <a:pt x="5942" y="6020"/>
                    <a:pt x="5430" y="6436"/>
                    <a:pt x="4823" y="6674"/>
                  </a:cubicBezTo>
                  <a:cubicBezTo>
                    <a:pt x="4620" y="6746"/>
                    <a:pt x="4501" y="6948"/>
                    <a:pt x="4501" y="7151"/>
                  </a:cubicBezTo>
                  <a:lnTo>
                    <a:pt x="4501" y="7603"/>
                  </a:lnTo>
                  <a:cubicBezTo>
                    <a:pt x="4501" y="7674"/>
                    <a:pt x="4489" y="7734"/>
                    <a:pt x="4442" y="7794"/>
                  </a:cubicBezTo>
                  <a:lnTo>
                    <a:pt x="4287" y="8044"/>
                  </a:lnTo>
                  <a:cubicBezTo>
                    <a:pt x="4263" y="8055"/>
                    <a:pt x="4251" y="8091"/>
                    <a:pt x="4251" y="8103"/>
                  </a:cubicBezTo>
                  <a:lnTo>
                    <a:pt x="3037" y="8103"/>
                  </a:lnTo>
                  <a:cubicBezTo>
                    <a:pt x="3013" y="8091"/>
                    <a:pt x="3013" y="8055"/>
                    <a:pt x="3001" y="8044"/>
                  </a:cubicBezTo>
                  <a:lnTo>
                    <a:pt x="2834" y="7794"/>
                  </a:lnTo>
                  <a:cubicBezTo>
                    <a:pt x="2799" y="7734"/>
                    <a:pt x="2775" y="7663"/>
                    <a:pt x="2775" y="7603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8" y="5769"/>
                  </a:lnTo>
                  <a:lnTo>
                    <a:pt x="3418" y="6020"/>
                  </a:lnTo>
                  <a:cubicBezTo>
                    <a:pt x="3477" y="6079"/>
                    <a:pt x="3572" y="6127"/>
                    <a:pt x="3656" y="6127"/>
                  </a:cubicBezTo>
                  <a:cubicBezTo>
                    <a:pt x="3751" y="6127"/>
                    <a:pt x="3834" y="6091"/>
                    <a:pt x="3894" y="6020"/>
                  </a:cubicBezTo>
                  <a:lnTo>
                    <a:pt x="4144" y="5769"/>
                  </a:lnTo>
                  <a:lnTo>
                    <a:pt x="4430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4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51" y="5698"/>
                    <a:pt x="4573" y="5615"/>
                  </a:cubicBezTo>
                  <a:lnTo>
                    <a:pt x="4180" y="5412"/>
                  </a:lnTo>
                  <a:lnTo>
                    <a:pt x="4180" y="5400"/>
                  </a:lnTo>
                  <a:lnTo>
                    <a:pt x="4180" y="5162"/>
                  </a:lnTo>
                  <a:cubicBezTo>
                    <a:pt x="4382" y="5007"/>
                    <a:pt x="4513" y="4757"/>
                    <a:pt x="4513" y="4472"/>
                  </a:cubicBezTo>
                  <a:lnTo>
                    <a:pt x="4513" y="4126"/>
                  </a:lnTo>
                  <a:cubicBezTo>
                    <a:pt x="4513" y="3757"/>
                    <a:pt x="4215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26"/>
                  </a:cubicBezTo>
                  <a:lnTo>
                    <a:pt x="2810" y="4472"/>
                  </a:lnTo>
                  <a:cubicBezTo>
                    <a:pt x="2810" y="4757"/>
                    <a:pt x="2941" y="5007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15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48"/>
                    <a:pt x="1382" y="6055"/>
                    <a:pt x="1001" y="5543"/>
                  </a:cubicBezTo>
                  <a:cubicBezTo>
                    <a:pt x="572" y="4960"/>
                    <a:pt x="370" y="4269"/>
                    <a:pt x="382" y="3531"/>
                  </a:cubicBezTo>
                  <a:cubicBezTo>
                    <a:pt x="393" y="2721"/>
                    <a:pt x="727" y="1924"/>
                    <a:pt x="1322" y="1317"/>
                  </a:cubicBezTo>
                  <a:cubicBezTo>
                    <a:pt x="1894" y="709"/>
                    <a:pt x="2668" y="364"/>
                    <a:pt x="3489" y="316"/>
                  </a:cubicBezTo>
                  <a:cubicBezTo>
                    <a:pt x="3536" y="315"/>
                    <a:pt x="3583" y="314"/>
                    <a:pt x="3630" y="314"/>
                  </a:cubicBezTo>
                  <a:close/>
                  <a:moveTo>
                    <a:pt x="4156" y="8436"/>
                  </a:moveTo>
                  <a:lnTo>
                    <a:pt x="4156" y="8794"/>
                  </a:lnTo>
                  <a:lnTo>
                    <a:pt x="3120" y="8806"/>
                  </a:lnTo>
                  <a:cubicBezTo>
                    <a:pt x="3120" y="8806"/>
                    <a:pt x="3108" y="8806"/>
                    <a:pt x="3108" y="8794"/>
                  </a:cubicBezTo>
                  <a:lnTo>
                    <a:pt x="3108" y="8436"/>
                  </a:lnTo>
                  <a:close/>
                  <a:moveTo>
                    <a:pt x="3645" y="0"/>
                  </a:moveTo>
                  <a:cubicBezTo>
                    <a:pt x="3573" y="0"/>
                    <a:pt x="3501" y="3"/>
                    <a:pt x="3430" y="7"/>
                  </a:cubicBezTo>
                  <a:cubicBezTo>
                    <a:pt x="2525" y="54"/>
                    <a:pt x="1679" y="435"/>
                    <a:pt x="1036" y="1114"/>
                  </a:cubicBezTo>
                  <a:cubicBezTo>
                    <a:pt x="393" y="1769"/>
                    <a:pt x="36" y="2626"/>
                    <a:pt x="12" y="3531"/>
                  </a:cubicBezTo>
                  <a:cubicBezTo>
                    <a:pt x="1" y="4341"/>
                    <a:pt x="239" y="5103"/>
                    <a:pt x="715" y="5734"/>
                  </a:cubicBezTo>
                  <a:cubicBezTo>
                    <a:pt x="1144" y="6317"/>
                    <a:pt x="1751" y="6782"/>
                    <a:pt x="2441" y="7020"/>
                  </a:cubicBezTo>
                  <a:lnTo>
                    <a:pt x="2441" y="7591"/>
                  </a:lnTo>
                  <a:cubicBezTo>
                    <a:pt x="2441" y="7734"/>
                    <a:pt x="2477" y="7865"/>
                    <a:pt x="2560" y="7972"/>
                  </a:cubicBezTo>
                  <a:lnTo>
                    <a:pt x="2715" y="8222"/>
                  </a:lnTo>
                  <a:cubicBezTo>
                    <a:pt x="2763" y="8282"/>
                    <a:pt x="2775" y="8353"/>
                    <a:pt x="2775" y="8413"/>
                  </a:cubicBezTo>
                  <a:lnTo>
                    <a:pt x="2775" y="8770"/>
                  </a:lnTo>
                  <a:cubicBezTo>
                    <a:pt x="2775" y="8948"/>
                    <a:pt x="2929" y="9103"/>
                    <a:pt x="3108" y="9103"/>
                  </a:cubicBezTo>
                  <a:lnTo>
                    <a:pt x="4144" y="9103"/>
                  </a:lnTo>
                  <a:cubicBezTo>
                    <a:pt x="4323" y="9103"/>
                    <a:pt x="4477" y="8948"/>
                    <a:pt x="4477" y="8770"/>
                  </a:cubicBezTo>
                  <a:lnTo>
                    <a:pt x="4477" y="8413"/>
                  </a:lnTo>
                  <a:cubicBezTo>
                    <a:pt x="4477" y="8341"/>
                    <a:pt x="4489" y="8282"/>
                    <a:pt x="4537" y="8222"/>
                  </a:cubicBezTo>
                  <a:lnTo>
                    <a:pt x="4704" y="7972"/>
                  </a:lnTo>
                  <a:cubicBezTo>
                    <a:pt x="4775" y="7853"/>
                    <a:pt x="4823" y="7734"/>
                    <a:pt x="4823" y="7591"/>
                  </a:cubicBezTo>
                  <a:lnTo>
                    <a:pt x="4823" y="7151"/>
                  </a:lnTo>
                  <a:cubicBezTo>
                    <a:pt x="4823" y="7079"/>
                    <a:pt x="4858" y="6996"/>
                    <a:pt x="4942" y="6984"/>
                  </a:cubicBezTo>
                  <a:cubicBezTo>
                    <a:pt x="5608" y="6722"/>
                    <a:pt x="6168" y="6270"/>
                    <a:pt x="6585" y="5674"/>
                  </a:cubicBezTo>
                  <a:cubicBezTo>
                    <a:pt x="7001" y="5067"/>
                    <a:pt x="7228" y="4353"/>
                    <a:pt x="7228" y="3626"/>
                  </a:cubicBezTo>
                  <a:cubicBezTo>
                    <a:pt x="7240" y="2614"/>
                    <a:pt x="6835" y="1686"/>
                    <a:pt x="6108" y="995"/>
                  </a:cubicBezTo>
                  <a:cubicBezTo>
                    <a:pt x="5434" y="354"/>
                    <a:pt x="4566" y="0"/>
                    <a:pt x="3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62"/>
            <p:cNvSpPr/>
            <p:nvPr/>
          </p:nvSpPr>
          <p:spPr>
            <a:xfrm>
              <a:off x="4886264" y="3536706"/>
              <a:ext cx="48919" cy="10662"/>
            </a:xfrm>
            <a:custGeom>
              <a:rect b="b" l="l" r="r" t="t"/>
              <a:pathLst>
                <a:path extrusionOk="0" h="335" w="1537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60"/>
                    <a:pt x="1465" y="1"/>
                    <a:pt x="1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62"/>
            <p:cNvSpPr/>
            <p:nvPr/>
          </p:nvSpPr>
          <p:spPr>
            <a:xfrm>
              <a:off x="5187894" y="3536706"/>
              <a:ext cx="48919" cy="10662"/>
            </a:xfrm>
            <a:custGeom>
              <a:rect b="b" l="l" r="r" t="t"/>
              <a:pathLst>
                <a:path extrusionOk="0" h="335" w="1537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60"/>
                    <a:pt x="1465" y="1"/>
                    <a:pt x="1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62"/>
            <p:cNvSpPr/>
            <p:nvPr/>
          </p:nvSpPr>
          <p:spPr>
            <a:xfrm>
              <a:off x="5056414" y="3366174"/>
              <a:ext cx="10248" cy="48919"/>
            </a:xfrm>
            <a:custGeom>
              <a:rect b="b" l="l" r="r" t="t"/>
              <a:pathLst>
                <a:path extrusionOk="0" h="1537" w="322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370"/>
                  </a:lnTo>
                  <a:cubicBezTo>
                    <a:pt x="0" y="1465"/>
                    <a:pt x="72" y="1537"/>
                    <a:pt x="167" y="1537"/>
                  </a:cubicBezTo>
                  <a:cubicBezTo>
                    <a:pt x="250" y="1537"/>
                    <a:pt x="322" y="1465"/>
                    <a:pt x="322" y="1370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62"/>
            <p:cNvSpPr/>
            <p:nvPr/>
          </p:nvSpPr>
          <p:spPr>
            <a:xfrm>
              <a:off x="4978723" y="3650744"/>
              <a:ext cx="22757" cy="29249"/>
            </a:xfrm>
            <a:custGeom>
              <a:rect b="b" l="l" r="r" t="t"/>
              <a:pathLst>
                <a:path extrusionOk="0" h="919" w="715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2"/>
                    <a:pt x="24" y="859"/>
                    <a:pt x="108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9" y="918"/>
                    <a:pt x="286" y="883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703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62"/>
            <p:cNvSpPr/>
            <p:nvPr/>
          </p:nvSpPr>
          <p:spPr>
            <a:xfrm>
              <a:off x="5121597" y="3403380"/>
              <a:ext cx="22757" cy="29154"/>
            </a:xfrm>
            <a:custGeom>
              <a:rect b="b" l="l" r="r" t="t"/>
              <a:pathLst>
                <a:path extrusionOk="0" h="916" w="715">
                  <a:moveTo>
                    <a:pt x="537" y="1"/>
                  </a:moveTo>
                  <a:cubicBezTo>
                    <a:pt x="476" y="1"/>
                    <a:pt x="418" y="33"/>
                    <a:pt x="393" y="82"/>
                  </a:cubicBezTo>
                  <a:lnTo>
                    <a:pt x="48" y="677"/>
                  </a:lnTo>
                  <a:cubicBezTo>
                    <a:pt x="0" y="749"/>
                    <a:pt x="36" y="856"/>
                    <a:pt x="107" y="904"/>
                  </a:cubicBezTo>
                  <a:cubicBezTo>
                    <a:pt x="143" y="915"/>
                    <a:pt x="167" y="915"/>
                    <a:pt x="179" y="915"/>
                  </a:cubicBezTo>
                  <a:cubicBezTo>
                    <a:pt x="238" y="915"/>
                    <a:pt x="286" y="880"/>
                    <a:pt x="322" y="844"/>
                  </a:cubicBezTo>
                  <a:lnTo>
                    <a:pt x="655" y="249"/>
                  </a:lnTo>
                  <a:cubicBezTo>
                    <a:pt x="715" y="165"/>
                    <a:pt x="691" y="70"/>
                    <a:pt x="619" y="22"/>
                  </a:cubicBezTo>
                  <a:cubicBezTo>
                    <a:pt x="593" y="8"/>
                    <a:pt x="565" y="1"/>
                    <a:pt x="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62"/>
            <p:cNvSpPr/>
            <p:nvPr/>
          </p:nvSpPr>
          <p:spPr>
            <a:xfrm>
              <a:off x="4922643" y="3459842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1"/>
                    <a:pt x="108" y="308"/>
                  </a:cubicBezTo>
                  <a:lnTo>
                    <a:pt x="703" y="642"/>
                  </a:lnTo>
                  <a:cubicBezTo>
                    <a:pt x="739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82"/>
                  </a:cubicBezTo>
                  <a:cubicBezTo>
                    <a:pt x="977" y="511"/>
                    <a:pt x="941" y="404"/>
                    <a:pt x="870" y="368"/>
                  </a:cubicBezTo>
                  <a:lnTo>
                    <a:pt x="274" y="23"/>
                  </a:lnTo>
                  <a:cubicBezTo>
                    <a:pt x="252" y="8"/>
                    <a:pt x="226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62"/>
            <p:cNvSpPr/>
            <p:nvPr/>
          </p:nvSpPr>
          <p:spPr>
            <a:xfrm>
              <a:off x="5169720" y="3602334"/>
              <a:ext cx="30714" cy="21197"/>
            </a:xfrm>
            <a:custGeom>
              <a:rect b="b" l="l" r="r" t="t"/>
              <a:pathLst>
                <a:path extrusionOk="0" h="666" w="965">
                  <a:moveTo>
                    <a:pt x="187" y="1"/>
                  </a:moveTo>
                  <a:cubicBezTo>
                    <a:pt x="129" y="1"/>
                    <a:pt x="69" y="33"/>
                    <a:pt x="36" y="82"/>
                  </a:cubicBezTo>
                  <a:cubicBezTo>
                    <a:pt x="0" y="153"/>
                    <a:pt x="24" y="260"/>
                    <a:pt x="95" y="308"/>
                  </a:cubicBezTo>
                  <a:lnTo>
                    <a:pt x="691" y="653"/>
                  </a:lnTo>
                  <a:cubicBezTo>
                    <a:pt x="727" y="665"/>
                    <a:pt x="750" y="665"/>
                    <a:pt x="774" y="665"/>
                  </a:cubicBezTo>
                  <a:cubicBezTo>
                    <a:pt x="834" y="665"/>
                    <a:pt x="869" y="629"/>
                    <a:pt x="905" y="594"/>
                  </a:cubicBezTo>
                  <a:cubicBezTo>
                    <a:pt x="965" y="510"/>
                    <a:pt x="953" y="415"/>
                    <a:pt x="857" y="368"/>
                  </a:cubicBezTo>
                  <a:lnTo>
                    <a:pt x="262" y="22"/>
                  </a:lnTo>
                  <a:cubicBezTo>
                    <a:pt x="240" y="7"/>
                    <a:pt x="214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62"/>
            <p:cNvSpPr/>
            <p:nvPr/>
          </p:nvSpPr>
          <p:spPr>
            <a:xfrm>
              <a:off x="5121597" y="3650744"/>
              <a:ext cx="22757" cy="29249"/>
            </a:xfrm>
            <a:custGeom>
              <a:rect b="b" l="l" r="r" t="t"/>
              <a:pathLst>
                <a:path extrusionOk="0" h="919" w="715">
                  <a:moveTo>
                    <a:pt x="190" y="1"/>
                  </a:moveTo>
                  <a:cubicBezTo>
                    <a:pt x="161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3"/>
                    <a:pt x="476" y="918"/>
                    <a:pt x="524" y="918"/>
                  </a:cubicBezTo>
                  <a:cubicBezTo>
                    <a:pt x="560" y="918"/>
                    <a:pt x="584" y="918"/>
                    <a:pt x="595" y="894"/>
                  </a:cubicBezTo>
                  <a:cubicBezTo>
                    <a:pt x="691" y="859"/>
                    <a:pt x="715" y="752"/>
                    <a:pt x="679" y="680"/>
                  </a:cubicBezTo>
                  <a:lnTo>
                    <a:pt x="334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62"/>
            <p:cNvSpPr/>
            <p:nvPr/>
          </p:nvSpPr>
          <p:spPr>
            <a:xfrm>
              <a:off x="4978723" y="3403380"/>
              <a:ext cx="22757" cy="29154"/>
            </a:xfrm>
            <a:custGeom>
              <a:rect b="b" l="l" r="r" t="t"/>
              <a:pathLst>
                <a:path extrusionOk="0" h="916" w="715">
                  <a:moveTo>
                    <a:pt x="182" y="1"/>
                  </a:moveTo>
                  <a:cubicBezTo>
                    <a:pt x="156" y="1"/>
                    <a:pt x="130" y="8"/>
                    <a:pt x="108" y="22"/>
                  </a:cubicBezTo>
                  <a:cubicBezTo>
                    <a:pt x="24" y="70"/>
                    <a:pt x="0" y="177"/>
                    <a:pt x="48" y="249"/>
                  </a:cubicBezTo>
                  <a:lnTo>
                    <a:pt x="381" y="844"/>
                  </a:lnTo>
                  <a:cubicBezTo>
                    <a:pt x="417" y="892"/>
                    <a:pt x="477" y="915"/>
                    <a:pt x="524" y="915"/>
                  </a:cubicBezTo>
                  <a:cubicBezTo>
                    <a:pt x="548" y="915"/>
                    <a:pt x="584" y="915"/>
                    <a:pt x="596" y="904"/>
                  </a:cubicBezTo>
                  <a:cubicBezTo>
                    <a:pt x="703" y="856"/>
                    <a:pt x="715" y="749"/>
                    <a:pt x="667" y="677"/>
                  </a:cubicBezTo>
                  <a:lnTo>
                    <a:pt x="322" y="82"/>
                  </a:lnTo>
                  <a:cubicBezTo>
                    <a:pt x="297" y="33"/>
                    <a:pt x="239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62"/>
            <p:cNvSpPr/>
            <p:nvPr/>
          </p:nvSpPr>
          <p:spPr>
            <a:xfrm>
              <a:off x="5169720" y="3459842"/>
              <a:ext cx="30714" cy="21197"/>
            </a:xfrm>
            <a:custGeom>
              <a:rect b="b" l="l" r="r" t="t"/>
              <a:pathLst>
                <a:path extrusionOk="0" h="666" w="965">
                  <a:moveTo>
                    <a:pt x="771" y="1"/>
                  </a:moveTo>
                  <a:cubicBezTo>
                    <a:pt x="744" y="1"/>
                    <a:pt x="717" y="8"/>
                    <a:pt x="691" y="23"/>
                  </a:cubicBezTo>
                  <a:lnTo>
                    <a:pt x="95" y="368"/>
                  </a:lnTo>
                  <a:cubicBezTo>
                    <a:pt x="24" y="404"/>
                    <a:pt x="0" y="511"/>
                    <a:pt x="36" y="582"/>
                  </a:cubicBezTo>
                  <a:cubicBezTo>
                    <a:pt x="72" y="630"/>
                    <a:pt x="131" y="665"/>
                    <a:pt x="179" y="665"/>
                  </a:cubicBezTo>
                  <a:cubicBezTo>
                    <a:pt x="203" y="665"/>
                    <a:pt x="238" y="665"/>
                    <a:pt x="250" y="642"/>
                  </a:cubicBezTo>
                  <a:lnTo>
                    <a:pt x="846" y="308"/>
                  </a:lnTo>
                  <a:cubicBezTo>
                    <a:pt x="953" y="261"/>
                    <a:pt x="965" y="153"/>
                    <a:pt x="917" y="82"/>
                  </a:cubicBezTo>
                  <a:cubicBezTo>
                    <a:pt x="884" y="33"/>
                    <a:pt x="829" y="1"/>
                    <a:pt x="7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62"/>
            <p:cNvSpPr/>
            <p:nvPr/>
          </p:nvSpPr>
          <p:spPr>
            <a:xfrm>
              <a:off x="4922643" y="3602334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8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31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8" y="308"/>
                  </a:lnTo>
                  <a:cubicBezTo>
                    <a:pt x="941" y="260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62"/>
            <p:cNvSpPr/>
            <p:nvPr/>
          </p:nvSpPr>
          <p:spPr>
            <a:xfrm>
              <a:off x="5077993" y="3451758"/>
              <a:ext cx="70912" cy="62637"/>
            </a:xfrm>
            <a:custGeom>
              <a:rect b="b" l="l" r="r" t="t"/>
              <a:pathLst>
                <a:path extrusionOk="0" h="1968" w="2228">
                  <a:moveTo>
                    <a:pt x="186" y="1"/>
                  </a:moveTo>
                  <a:cubicBezTo>
                    <a:pt x="104" y="1"/>
                    <a:pt x="35" y="47"/>
                    <a:pt x="25" y="122"/>
                  </a:cubicBezTo>
                  <a:cubicBezTo>
                    <a:pt x="1" y="217"/>
                    <a:pt x="49" y="300"/>
                    <a:pt x="144" y="312"/>
                  </a:cubicBezTo>
                  <a:cubicBezTo>
                    <a:pt x="930" y="527"/>
                    <a:pt x="1584" y="1098"/>
                    <a:pt x="1894" y="1860"/>
                  </a:cubicBezTo>
                  <a:cubicBezTo>
                    <a:pt x="1930" y="1920"/>
                    <a:pt x="1989" y="1967"/>
                    <a:pt x="2049" y="1967"/>
                  </a:cubicBezTo>
                  <a:cubicBezTo>
                    <a:pt x="2061" y="1967"/>
                    <a:pt x="2085" y="1967"/>
                    <a:pt x="2108" y="1955"/>
                  </a:cubicBezTo>
                  <a:cubicBezTo>
                    <a:pt x="2192" y="1908"/>
                    <a:pt x="2227" y="1812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9" name="Google Shape;2259;p62"/>
          <p:cNvGrpSpPr/>
          <p:nvPr/>
        </p:nvGrpSpPr>
        <p:grpSpPr>
          <a:xfrm>
            <a:off x="3559670" y="3767555"/>
            <a:ext cx="603928" cy="464452"/>
            <a:chOff x="8508020" y="3210930"/>
            <a:chExt cx="603928" cy="464452"/>
          </a:xfrm>
        </p:grpSpPr>
        <p:grpSp>
          <p:nvGrpSpPr>
            <p:cNvPr id="2260" name="Google Shape;2260;p62"/>
            <p:cNvGrpSpPr/>
            <p:nvPr/>
          </p:nvGrpSpPr>
          <p:grpSpPr>
            <a:xfrm>
              <a:off x="8918009" y="3238187"/>
              <a:ext cx="151795" cy="141618"/>
              <a:chOff x="8746309" y="3042812"/>
              <a:chExt cx="151795" cy="141618"/>
            </a:xfrm>
          </p:grpSpPr>
          <p:sp>
            <p:nvSpPr>
              <p:cNvPr id="2261" name="Google Shape;2261;p62"/>
              <p:cNvSpPr/>
              <p:nvPr/>
            </p:nvSpPr>
            <p:spPr>
              <a:xfrm>
                <a:off x="8746309" y="3042812"/>
                <a:ext cx="151795" cy="141618"/>
              </a:xfrm>
              <a:custGeom>
                <a:rect b="b" l="l" r="r" t="t"/>
                <a:pathLst>
                  <a:path extrusionOk="0" h="2894" w="2882">
                    <a:moveTo>
                      <a:pt x="1429" y="703"/>
                    </a:moveTo>
                    <a:cubicBezTo>
                      <a:pt x="1846" y="703"/>
                      <a:pt x="2167" y="1036"/>
                      <a:pt x="2167" y="1453"/>
                    </a:cubicBezTo>
                    <a:cubicBezTo>
                      <a:pt x="2167" y="1870"/>
                      <a:pt x="1834" y="2191"/>
                      <a:pt x="1429" y="2191"/>
                    </a:cubicBezTo>
                    <a:cubicBezTo>
                      <a:pt x="1024" y="2191"/>
                      <a:pt x="679" y="1870"/>
                      <a:pt x="679" y="1453"/>
                    </a:cubicBezTo>
                    <a:cubicBezTo>
                      <a:pt x="679" y="1048"/>
                      <a:pt x="1013" y="703"/>
                      <a:pt x="1429" y="703"/>
                    </a:cubicBezTo>
                    <a:close/>
                    <a:moveTo>
                      <a:pt x="1441" y="0"/>
                    </a:moveTo>
                    <a:cubicBezTo>
                      <a:pt x="1358" y="0"/>
                      <a:pt x="1274" y="84"/>
                      <a:pt x="1274" y="167"/>
                    </a:cubicBezTo>
                    <a:lnTo>
                      <a:pt x="1274" y="393"/>
                    </a:lnTo>
                    <a:cubicBezTo>
                      <a:pt x="1096" y="417"/>
                      <a:pt x="953" y="476"/>
                      <a:pt x="822" y="584"/>
                    </a:cubicBezTo>
                    <a:lnTo>
                      <a:pt x="655" y="417"/>
                    </a:lnTo>
                    <a:cubicBezTo>
                      <a:pt x="626" y="387"/>
                      <a:pt x="581" y="372"/>
                      <a:pt x="536" y="372"/>
                    </a:cubicBezTo>
                    <a:cubicBezTo>
                      <a:pt x="492" y="372"/>
                      <a:pt x="447" y="387"/>
                      <a:pt x="417" y="417"/>
                    </a:cubicBezTo>
                    <a:cubicBezTo>
                      <a:pt x="358" y="476"/>
                      <a:pt x="358" y="596"/>
                      <a:pt x="417" y="655"/>
                    </a:cubicBezTo>
                    <a:lnTo>
                      <a:pt x="584" y="822"/>
                    </a:lnTo>
                    <a:cubicBezTo>
                      <a:pt x="477" y="953"/>
                      <a:pt x="417" y="1119"/>
                      <a:pt x="381" y="1286"/>
                    </a:cubicBezTo>
                    <a:lnTo>
                      <a:pt x="167" y="1286"/>
                    </a:lnTo>
                    <a:cubicBezTo>
                      <a:pt x="72" y="1286"/>
                      <a:pt x="0" y="1358"/>
                      <a:pt x="0" y="1453"/>
                    </a:cubicBezTo>
                    <a:cubicBezTo>
                      <a:pt x="0" y="1536"/>
                      <a:pt x="72" y="1608"/>
                      <a:pt x="167" y="1608"/>
                    </a:cubicBezTo>
                    <a:lnTo>
                      <a:pt x="381" y="1608"/>
                    </a:lnTo>
                    <a:cubicBezTo>
                      <a:pt x="417" y="1786"/>
                      <a:pt x="477" y="1941"/>
                      <a:pt x="584" y="2072"/>
                    </a:cubicBezTo>
                    <a:lnTo>
                      <a:pt x="417" y="2239"/>
                    </a:lnTo>
                    <a:cubicBezTo>
                      <a:pt x="358" y="2298"/>
                      <a:pt x="358" y="2417"/>
                      <a:pt x="417" y="2477"/>
                    </a:cubicBezTo>
                    <a:cubicBezTo>
                      <a:pt x="441" y="2501"/>
                      <a:pt x="489" y="2524"/>
                      <a:pt x="536" y="2524"/>
                    </a:cubicBezTo>
                    <a:cubicBezTo>
                      <a:pt x="572" y="2524"/>
                      <a:pt x="620" y="2501"/>
                      <a:pt x="655" y="2477"/>
                    </a:cubicBezTo>
                    <a:lnTo>
                      <a:pt x="810" y="2310"/>
                    </a:lnTo>
                    <a:cubicBezTo>
                      <a:pt x="953" y="2417"/>
                      <a:pt x="1108" y="2477"/>
                      <a:pt x="1274" y="2501"/>
                    </a:cubicBezTo>
                    <a:lnTo>
                      <a:pt x="1274" y="2727"/>
                    </a:lnTo>
                    <a:cubicBezTo>
                      <a:pt x="1274" y="2822"/>
                      <a:pt x="1346" y="2893"/>
                      <a:pt x="1441" y="2893"/>
                    </a:cubicBezTo>
                    <a:cubicBezTo>
                      <a:pt x="1536" y="2893"/>
                      <a:pt x="1608" y="2822"/>
                      <a:pt x="1608" y="2727"/>
                    </a:cubicBezTo>
                    <a:lnTo>
                      <a:pt x="1608" y="2501"/>
                    </a:lnTo>
                    <a:cubicBezTo>
                      <a:pt x="1786" y="2477"/>
                      <a:pt x="1929" y="2417"/>
                      <a:pt x="2072" y="2310"/>
                    </a:cubicBezTo>
                    <a:lnTo>
                      <a:pt x="2227" y="2477"/>
                    </a:lnTo>
                    <a:cubicBezTo>
                      <a:pt x="2263" y="2501"/>
                      <a:pt x="2310" y="2524"/>
                      <a:pt x="2346" y="2524"/>
                    </a:cubicBezTo>
                    <a:cubicBezTo>
                      <a:pt x="2394" y="2524"/>
                      <a:pt x="2441" y="2501"/>
                      <a:pt x="2465" y="2477"/>
                    </a:cubicBezTo>
                    <a:cubicBezTo>
                      <a:pt x="2525" y="2417"/>
                      <a:pt x="2525" y="2298"/>
                      <a:pt x="2465" y="2239"/>
                    </a:cubicBezTo>
                    <a:lnTo>
                      <a:pt x="2298" y="2072"/>
                    </a:lnTo>
                    <a:cubicBezTo>
                      <a:pt x="2406" y="1941"/>
                      <a:pt x="2465" y="1774"/>
                      <a:pt x="2501" y="1608"/>
                    </a:cubicBezTo>
                    <a:lnTo>
                      <a:pt x="2715" y="1608"/>
                    </a:lnTo>
                    <a:cubicBezTo>
                      <a:pt x="2810" y="1608"/>
                      <a:pt x="2882" y="1536"/>
                      <a:pt x="2882" y="1453"/>
                    </a:cubicBezTo>
                    <a:cubicBezTo>
                      <a:pt x="2882" y="1358"/>
                      <a:pt x="2810" y="1286"/>
                      <a:pt x="2727" y="1286"/>
                    </a:cubicBezTo>
                    <a:lnTo>
                      <a:pt x="2501" y="1286"/>
                    </a:lnTo>
                    <a:cubicBezTo>
                      <a:pt x="2465" y="1108"/>
                      <a:pt x="2406" y="953"/>
                      <a:pt x="2310" y="822"/>
                    </a:cubicBezTo>
                    <a:lnTo>
                      <a:pt x="2465" y="655"/>
                    </a:lnTo>
                    <a:cubicBezTo>
                      <a:pt x="2525" y="596"/>
                      <a:pt x="2525" y="476"/>
                      <a:pt x="2465" y="417"/>
                    </a:cubicBezTo>
                    <a:cubicBezTo>
                      <a:pt x="2435" y="387"/>
                      <a:pt x="2391" y="372"/>
                      <a:pt x="2346" y="372"/>
                    </a:cubicBezTo>
                    <a:cubicBezTo>
                      <a:pt x="2301" y="372"/>
                      <a:pt x="2257" y="387"/>
                      <a:pt x="2227" y="417"/>
                    </a:cubicBezTo>
                    <a:lnTo>
                      <a:pt x="2072" y="584"/>
                    </a:lnTo>
                    <a:cubicBezTo>
                      <a:pt x="1929" y="476"/>
                      <a:pt x="1775" y="417"/>
                      <a:pt x="1608" y="393"/>
                    </a:cubicBezTo>
                    <a:lnTo>
                      <a:pt x="1608" y="167"/>
                    </a:lnTo>
                    <a:cubicBezTo>
                      <a:pt x="1608" y="84"/>
                      <a:pt x="1536" y="0"/>
                      <a:pt x="14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62"/>
              <p:cNvSpPr/>
              <p:nvPr/>
            </p:nvSpPr>
            <p:spPr>
              <a:xfrm>
                <a:off x="8792712" y="3086512"/>
                <a:ext cx="57726" cy="54220"/>
              </a:xfrm>
              <a:custGeom>
                <a:rect b="b" l="l" r="r" t="t"/>
                <a:pathLst>
                  <a:path extrusionOk="0" h="1108" w="1096">
                    <a:moveTo>
                      <a:pt x="548" y="345"/>
                    </a:moveTo>
                    <a:cubicBezTo>
                      <a:pt x="667" y="345"/>
                      <a:pt x="751" y="441"/>
                      <a:pt x="751" y="560"/>
                    </a:cubicBezTo>
                    <a:cubicBezTo>
                      <a:pt x="751" y="679"/>
                      <a:pt x="667" y="762"/>
                      <a:pt x="548" y="762"/>
                    </a:cubicBezTo>
                    <a:cubicBezTo>
                      <a:pt x="429" y="762"/>
                      <a:pt x="334" y="679"/>
                      <a:pt x="334" y="560"/>
                    </a:cubicBezTo>
                    <a:cubicBezTo>
                      <a:pt x="334" y="441"/>
                      <a:pt x="429" y="345"/>
                      <a:pt x="548" y="345"/>
                    </a:cubicBezTo>
                    <a:close/>
                    <a:moveTo>
                      <a:pt x="548" y="0"/>
                    </a:moveTo>
                    <a:cubicBezTo>
                      <a:pt x="251" y="0"/>
                      <a:pt x="1" y="262"/>
                      <a:pt x="1" y="560"/>
                    </a:cubicBezTo>
                    <a:cubicBezTo>
                      <a:pt x="1" y="857"/>
                      <a:pt x="251" y="1107"/>
                      <a:pt x="548" y="1107"/>
                    </a:cubicBezTo>
                    <a:cubicBezTo>
                      <a:pt x="846" y="1107"/>
                      <a:pt x="1096" y="857"/>
                      <a:pt x="1096" y="560"/>
                    </a:cubicBezTo>
                    <a:cubicBezTo>
                      <a:pt x="1096" y="262"/>
                      <a:pt x="846" y="0"/>
                      <a:pt x="5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63" name="Google Shape;2263;p62"/>
            <p:cNvSpPr/>
            <p:nvPr/>
          </p:nvSpPr>
          <p:spPr>
            <a:xfrm>
              <a:off x="8987122" y="3464446"/>
              <a:ext cx="2949" cy="391"/>
            </a:xfrm>
            <a:custGeom>
              <a:rect b="b" l="l" r="r" t="t"/>
              <a:pathLst>
                <a:path extrusionOk="0" h="8" w="56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64" name="Google Shape;2264;p62"/>
            <p:cNvGrpSpPr/>
            <p:nvPr/>
          </p:nvGrpSpPr>
          <p:grpSpPr>
            <a:xfrm>
              <a:off x="8508020" y="3210930"/>
              <a:ext cx="603928" cy="464452"/>
              <a:chOff x="3075928" y="2445798"/>
              <a:chExt cx="363243" cy="300675"/>
            </a:xfrm>
          </p:grpSpPr>
          <p:sp>
            <p:nvSpPr>
              <p:cNvPr id="2265" name="Google Shape;2265;p62"/>
              <p:cNvSpPr/>
              <p:nvPr/>
            </p:nvSpPr>
            <p:spPr>
              <a:xfrm>
                <a:off x="3227168" y="2675542"/>
                <a:ext cx="37002" cy="10581"/>
              </a:xfrm>
              <a:custGeom>
                <a:rect b="b" l="l" r="r" t="t"/>
                <a:pathLst>
                  <a:path extrusionOk="0" h="334" w="1168">
                    <a:moveTo>
                      <a:pt x="167" y="0"/>
                    </a:moveTo>
                    <a:cubicBezTo>
                      <a:pt x="84" y="0"/>
                      <a:pt x="1" y="72"/>
                      <a:pt x="1" y="167"/>
                    </a:cubicBezTo>
                    <a:cubicBezTo>
                      <a:pt x="1" y="262"/>
                      <a:pt x="84" y="334"/>
                      <a:pt x="167" y="334"/>
                    </a:cubicBezTo>
                    <a:lnTo>
                      <a:pt x="1001" y="334"/>
                    </a:lnTo>
                    <a:cubicBezTo>
                      <a:pt x="1096" y="334"/>
                      <a:pt x="1167" y="262"/>
                      <a:pt x="1167" y="167"/>
                    </a:cubicBezTo>
                    <a:cubicBezTo>
                      <a:pt x="1167" y="72"/>
                      <a:pt x="1096" y="0"/>
                      <a:pt x="10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62"/>
              <p:cNvSpPr/>
              <p:nvPr/>
            </p:nvSpPr>
            <p:spPr>
              <a:xfrm>
                <a:off x="3075928" y="2445798"/>
                <a:ext cx="363243" cy="300675"/>
              </a:xfrm>
              <a:custGeom>
                <a:rect b="b" l="l" r="r" t="t"/>
                <a:pathLst>
                  <a:path extrusionOk="0" h="9491" w="11466">
                    <a:moveTo>
                      <a:pt x="7299" y="2787"/>
                    </a:moveTo>
                    <a:cubicBezTo>
                      <a:pt x="7322" y="2895"/>
                      <a:pt x="7370" y="3002"/>
                      <a:pt x="7418" y="3085"/>
                    </a:cubicBezTo>
                    <a:lnTo>
                      <a:pt x="1548" y="3085"/>
                    </a:lnTo>
                    <a:lnTo>
                      <a:pt x="1548" y="2787"/>
                    </a:lnTo>
                    <a:close/>
                    <a:moveTo>
                      <a:pt x="8323" y="4121"/>
                    </a:moveTo>
                    <a:lnTo>
                      <a:pt x="8323" y="6026"/>
                    </a:lnTo>
                    <a:lnTo>
                      <a:pt x="6418" y="6026"/>
                    </a:lnTo>
                    <a:lnTo>
                      <a:pt x="6418" y="4121"/>
                    </a:lnTo>
                    <a:close/>
                    <a:moveTo>
                      <a:pt x="6370" y="8467"/>
                    </a:moveTo>
                    <a:lnTo>
                      <a:pt x="6477" y="8550"/>
                    </a:lnTo>
                    <a:lnTo>
                      <a:pt x="4227" y="8550"/>
                    </a:lnTo>
                    <a:lnTo>
                      <a:pt x="4334" y="8467"/>
                    </a:lnTo>
                    <a:close/>
                    <a:moveTo>
                      <a:pt x="9835" y="8050"/>
                    </a:moveTo>
                    <a:lnTo>
                      <a:pt x="10216" y="8550"/>
                    </a:lnTo>
                    <a:lnTo>
                      <a:pt x="7037" y="8550"/>
                    </a:lnTo>
                    <a:lnTo>
                      <a:pt x="6549" y="8169"/>
                    </a:lnTo>
                    <a:cubicBezTo>
                      <a:pt x="6525" y="8133"/>
                      <a:pt x="6489" y="8133"/>
                      <a:pt x="6441" y="8133"/>
                    </a:cubicBezTo>
                    <a:lnTo>
                      <a:pt x="4286" y="8133"/>
                    </a:lnTo>
                    <a:cubicBezTo>
                      <a:pt x="4239" y="8133"/>
                      <a:pt x="4215" y="8145"/>
                      <a:pt x="4179" y="8169"/>
                    </a:cubicBezTo>
                    <a:lnTo>
                      <a:pt x="3691" y="8550"/>
                    </a:lnTo>
                    <a:lnTo>
                      <a:pt x="524" y="8550"/>
                    </a:lnTo>
                    <a:lnTo>
                      <a:pt x="893" y="8050"/>
                    </a:lnTo>
                    <a:close/>
                    <a:moveTo>
                      <a:pt x="9578" y="0"/>
                    </a:moveTo>
                    <a:cubicBezTo>
                      <a:pt x="9500" y="0"/>
                      <a:pt x="9417" y="68"/>
                      <a:pt x="9406" y="156"/>
                    </a:cubicBezTo>
                    <a:cubicBezTo>
                      <a:pt x="9394" y="240"/>
                      <a:pt x="9466" y="335"/>
                      <a:pt x="9561" y="347"/>
                    </a:cubicBezTo>
                    <a:cubicBezTo>
                      <a:pt x="10454" y="466"/>
                      <a:pt x="11121" y="1228"/>
                      <a:pt x="11121" y="2133"/>
                    </a:cubicBezTo>
                    <a:cubicBezTo>
                      <a:pt x="11121" y="3133"/>
                      <a:pt x="10311" y="3930"/>
                      <a:pt x="9323" y="3930"/>
                    </a:cubicBezTo>
                    <a:cubicBezTo>
                      <a:pt x="8323" y="3930"/>
                      <a:pt x="7513" y="3133"/>
                      <a:pt x="7513" y="2133"/>
                    </a:cubicBezTo>
                    <a:cubicBezTo>
                      <a:pt x="7513" y="1287"/>
                      <a:pt x="8108" y="561"/>
                      <a:pt x="8930" y="382"/>
                    </a:cubicBezTo>
                    <a:cubicBezTo>
                      <a:pt x="9025" y="359"/>
                      <a:pt x="9085" y="275"/>
                      <a:pt x="9061" y="180"/>
                    </a:cubicBezTo>
                    <a:cubicBezTo>
                      <a:pt x="9050" y="104"/>
                      <a:pt x="8969" y="48"/>
                      <a:pt x="8892" y="48"/>
                    </a:cubicBezTo>
                    <a:cubicBezTo>
                      <a:pt x="8885" y="48"/>
                      <a:pt x="8877" y="48"/>
                      <a:pt x="8870" y="49"/>
                    </a:cubicBezTo>
                    <a:cubicBezTo>
                      <a:pt x="8394" y="156"/>
                      <a:pt x="7977" y="406"/>
                      <a:pt x="7668" y="775"/>
                    </a:cubicBezTo>
                    <a:cubicBezTo>
                      <a:pt x="7406" y="1097"/>
                      <a:pt x="7251" y="1466"/>
                      <a:pt x="7203" y="1859"/>
                    </a:cubicBezTo>
                    <a:lnTo>
                      <a:pt x="5513" y="1859"/>
                    </a:lnTo>
                    <a:cubicBezTo>
                      <a:pt x="5417" y="1859"/>
                      <a:pt x="5346" y="1930"/>
                      <a:pt x="5346" y="2014"/>
                    </a:cubicBezTo>
                    <a:cubicBezTo>
                      <a:pt x="5346" y="2109"/>
                      <a:pt x="5417" y="2180"/>
                      <a:pt x="5513" y="2180"/>
                    </a:cubicBezTo>
                    <a:lnTo>
                      <a:pt x="7191" y="2180"/>
                    </a:lnTo>
                    <a:cubicBezTo>
                      <a:pt x="7191" y="2275"/>
                      <a:pt x="7203" y="2359"/>
                      <a:pt x="7215" y="2454"/>
                    </a:cubicBezTo>
                    <a:lnTo>
                      <a:pt x="1381" y="2454"/>
                    </a:lnTo>
                    <a:cubicBezTo>
                      <a:pt x="1298" y="2454"/>
                      <a:pt x="1215" y="2526"/>
                      <a:pt x="1215" y="2609"/>
                    </a:cubicBezTo>
                    <a:lnTo>
                      <a:pt x="1215" y="3240"/>
                    </a:lnTo>
                    <a:lnTo>
                      <a:pt x="1215" y="6955"/>
                    </a:lnTo>
                    <a:cubicBezTo>
                      <a:pt x="1215" y="7050"/>
                      <a:pt x="1298" y="7121"/>
                      <a:pt x="1381" y="7121"/>
                    </a:cubicBezTo>
                    <a:lnTo>
                      <a:pt x="7275" y="7121"/>
                    </a:lnTo>
                    <a:cubicBezTo>
                      <a:pt x="7370" y="7121"/>
                      <a:pt x="7442" y="7050"/>
                      <a:pt x="7442" y="6955"/>
                    </a:cubicBezTo>
                    <a:cubicBezTo>
                      <a:pt x="7442" y="6871"/>
                      <a:pt x="7370" y="6800"/>
                      <a:pt x="7275" y="6800"/>
                    </a:cubicBezTo>
                    <a:lnTo>
                      <a:pt x="1560" y="6800"/>
                    </a:lnTo>
                    <a:lnTo>
                      <a:pt x="1560" y="3418"/>
                    </a:lnTo>
                    <a:lnTo>
                      <a:pt x="7656" y="3418"/>
                    </a:lnTo>
                    <a:cubicBezTo>
                      <a:pt x="7751" y="3549"/>
                      <a:pt x="7858" y="3669"/>
                      <a:pt x="7989" y="3776"/>
                    </a:cubicBezTo>
                    <a:lnTo>
                      <a:pt x="6263" y="3776"/>
                    </a:lnTo>
                    <a:cubicBezTo>
                      <a:pt x="6179" y="3776"/>
                      <a:pt x="6096" y="3847"/>
                      <a:pt x="6096" y="3942"/>
                    </a:cubicBezTo>
                    <a:lnTo>
                      <a:pt x="6096" y="6181"/>
                    </a:lnTo>
                    <a:cubicBezTo>
                      <a:pt x="6096" y="6276"/>
                      <a:pt x="6179" y="6347"/>
                      <a:pt x="6263" y="6347"/>
                    </a:cubicBezTo>
                    <a:lnTo>
                      <a:pt x="8513" y="6347"/>
                    </a:lnTo>
                    <a:cubicBezTo>
                      <a:pt x="8596" y="6347"/>
                      <a:pt x="8680" y="6276"/>
                      <a:pt x="8680" y="6181"/>
                    </a:cubicBezTo>
                    <a:lnTo>
                      <a:pt x="8680" y="4145"/>
                    </a:lnTo>
                    <a:cubicBezTo>
                      <a:pt x="8846" y="4192"/>
                      <a:pt x="9001" y="4240"/>
                      <a:pt x="9168" y="4252"/>
                    </a:cubicBezTo>
                    <a:lnTo>
                      <a:pt x="9168" y="6800"/>
                    </a:lnTo>
                    <a:lnTo>
                      <a:pt x="8096" y="6800"/>
                    </a:lnTo>
                    <a:cubicBezTo>
                      <a:pt x="8001" y="6800"/>
                      <a:pt x="7930" y="6871"/>
                      <a:pt x="7930" y="6955"/>
                    </a:cubicBezTo>
                    <a:cubicBezTo>
                      <a:pt x="7930" y="7050"/>
                      <a:pt x="8001" y="7121"/>
                      <a:pt x="8096" y="7121"/>
                    </a:cubicBezTo>
                    <a:lnTo>
                      <a:pt x="9335" y="7121"/>
                    </a:lnTo>
                    <a:cubicBezTo>
                      <a:pt x="9418" y="7121"/>
                      <a:pt x="9489" y="7050"/>
                      <a:pt x="9489" y="6955"/>
                    </a:cubicBezTo>
                    <a:lnTo>
                      <a:pt x="9489" y="4240"/>
                    </a:lnTo>
                    <a:cubicBezTo>
                      <a:pt x="9585" y="4240"/>
                      <a:pt x="9656" y="4216"/>
                      <a:pt x="9751" y="4204"/>
                    </a:cubicBezTo>
                    <a:lnTo>
                      <a:pt x="9751" y="7705"/>
                    </a:lnTo>
                    <a:lnTo>
                      <a:pt x="965" y="7705"/>
                    </a:lnTo>
                    <a:lnTo>
                      <a:pt x="965" y="2168"/>
                    </a:lnTo>
                    <a:lnTo>
                      <a:pt x="4846" y="2168"/>
                    </a:lnTo>
                    <a:cubicBezTo>
                      <a:pt x="4941" y="2168"/>
                      <a:pt x="5013" y="2097"/>
                      <a:pt x="5013" y="2002"/>
                    </a:cubicBezTo>
                    <a:cubicBezTo>
                      <a:pt x="5013" y="1918"/>
                      <a:pt x="4941" y="1835"/>
                      <a:pt x="4846" y="1835"/>
                    </a:cubicBezTo>
                    <a:lnTo>
                      <a:pt x="786" y="1835"/>
                    </a:lnTo>
                    <a:cubicBezTo>
                      <a:pt x="703" y="1835"/>
                      <a:pt x="619" y="1918"/>
                      <a:pt x="619" y="2002"/>
                    </a:cubicBezTo>
                    <a:lnTo>
                      <a:pt x="619" y="7812"/>
                    </a:lnTo>
                    <a:lnTo>
                      <a:pt x="24" y="8598"/>
                    </a:lnTo>
                    <a:cubicBezTo>
                      <a:pt x="12" y="8622"/>
                      <a:pt x="0" y="8657"/>
                      <a:pt x="0" y="8705"/>
                    </a:cubicBezTo>
                    <a:lnTo>
                      <a:pt x="0" y="9324"/>
                    </a:lnTo>
                    <a:cubicBezTo>
                      <a:pt x="0" y="9419"/>
                      <a:pt x="72" y="9491"/>
                      <a:pt x="167" y="9491"/>
                    </a:cubicBezTo>
                    <a:lnTo>
                      <a:pt x="7930" y="9491"/>
                    </a:lnTo>
                    <a:cubicBezTo>
                      <a:pt x="8025" y="9491"/>
                      <a:pt x="8096" y="9419"/>
                      <a:pt x="8096" y="9324"/>
                    </a:cubicBezTo>
                    <a:cubicBezTo>
                      <a:pt x="8096" y="9241"/>
                      <a:pt x="8025" y="9157"/>
                      <a:pt x="7930" y="9157"/>
                    </a:cubicBezTo>
                    <a:lnTo>
                      <a:pt x="322" y="9157"/>
                    </a:lnTo>
                    <a:lnTo>
                      <a:pt x="322" y="8883"/>
                    </a:lnTo>
                    <a:lnTo>
                      <a:pt x="10359" y="8883"/>
                    </a:lnTo>
                    <a:lnTo>
                      <a:pt x="10359" y="9157"/>
                    </a:lnTo>
                    <a:lnTo>
                      <a:pt x="8585" y="9157"/>
                    </a:lnTo>
                    <a:cubicBezTo>
                      <a:pt x="8501" y="9157"/>
                      <a:pt x="8418" y="9241"/>
                      <a:pt x="8418" y="9324"/>
                    </a:cubicBezTo>
                    <a:cubicBezTo>
                      <a:pt x="8418" y="9419"/>
                      <a:pt x="8501" y="9491"/>
                      <a:pt x="8585" y="9491"/>
                    </a:cubicBezTo>
                    <a:lnTo>
                      <a:pt x="10525" y="9491"/>
                    </a:lnTo>
                    <a:cubicBezTo>
                      <a:pt x="10609" y="9491"/>
                      <a:pt x="10680" y="9419"/>
                      <a:pt x="10680" y="9324"/>
                    </a:cubicBezTo>
                    <a:lnTo>
                      <a:pt x="10680" y="8705"/>
                    </a:lnTo>
                    <a:cubicBezTo>
                      <a:pt x="10680" y="8669"/>
                      <a:pt x="10668" y="8622"/>
                      <a:pt x="10656" y="8598"/>
                    </a:cubicBezTo>
                    <a:lnTo>
                      <a:pt x="10061" y="7812"/>
                    </a:lnTo>
                    <a:lnTo>
                      <a:pt x="10061" y="4097"/>
                    </a:lnTo>
                    <a:cubicBezTo>
                      <a:pt x="10894" y="3823"/>
                      <a:pt x="11466" y="3049"/>
                      <a:pt x="11466" y="2121"/>
                    </a:cubicBezTo>
                    <a:cubicBezTo>
                      <a:pt x="11466" y="1049"/>
                      <a:pt x="10656" y="144"/>
                      <a:pt x="9597" y="1"/>
                    </a:cubicBezTo>
                    <a:cubicBezTo>
                      <a:pt x="9590" y="1"/>
                      <a:pt x="9584" y="0"/>
                      <a:pt x="9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62"/>
              <p:cNvSpPr/>
              <p:nvPr/>
            </p:nvSpPr>
            <p:spPr>
              <a:xfrm>
                <a:off x="3141537" y="2565390"/>
                <a:ext cx="37763" cy="37382"/>
              </a:xfrm>
              <a:custGeom>
                <a:rect b="b" l="l" r="r" t="t"/>
                <a:pathLst>
                  <a:path extrusionOk="0" h="1180" w="1192">
                    <a:moveTo>
                      <a:pt x="846" y="322"/>
                    </a:moveTo>
                    <a:lnTo>
                      <a:pt x="846" y="834"/>
                    </a:lnTo>
                    <a:lnTo>
                      <a:pt x="346" y="834"/>
                    </a:lnTo>
                    <a:lnTo>
                      <a:pt x="346" y="322"/>
                    </a:lnTo>
                    <a:close/>
                    <a:moveTo>
                      <a:pt x="156" y="1"/>
                    </a:moveTo>
                    <a:cubicBezTo>
                      <a:pt x="72" y="1"/>
                      <a:pt x="1" y="72"/>
                      <a:pt x="1" y="167"/>
                    </a:cubicBezTo>
                    <a:lnTo>
                      <a:pt x="1" y="1013"/>
                    </a:lnTo>
                    <a:cubicBezTo>
                      <a:pt x="1" y="1096"/>
                      <a:pt x="72" y="1179"/>
                      <a:pt x="156" y="1179"/>
                    </a:cubicBezTo>
                    <a:lnTo>
                      <a:pt x="1013" y="1179"/>
                    </a:lnTo>
                    <a:cubicBezTo>
                      <a:pt x="1096" y="1179"/>
                      <a:pt x="1180" y="1096"/>
                      <a:pt x="1180" y="1013"/>
                    </a:cubicBezTo>
                    <a:lnTo>
                      <a:pt x="1180" y="167"/>
                    </a:lnTo>
                    <a:cubicBezTo>
                      <a:pt x="1191" y="72"/>
                      <a:pt x="1096" y="1"/>
                      <a:pt x="10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62"/>
              <p:cNvSpPr/>
              <p:nvPr/>
            </p:nvSpPr>
            <p:spPr>
              <a:xfrm>
                <a:off x="3185287" y="2565390"/>
                <a:ext cx="73593" cy="10233"/>
              </a:xfrm>
              <a:custGeom>
                <a:rect b="b" l="l" r="r" t="t"/>
                <a:pathLst>
                  <a:path extrusionOk="0" h="323" w="2323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51"/>
                      <a:pt x="72" y="322"/>
                      <a:pt x="168" y="322"/>
                    </a:cubicBezTo>
                    <a:lnTo>
                      <a:pt x="2144" y="322"/>
                    </a:lnTo>
                    <a:cubicBezTo>
                      <a:pt x="2239" y="322"/>
                      <a:pt x="2311" y="251"/>
                      <a:pt x="2311" y="167"/>
                    </a:cubicBezTo>
                    <a:cubicBezTo>
                      <a:pt x="2323" y="72"/>
                      <a:pt x="2251" y="1"/>
                      <a:pt x="2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62"/>
              <p:cNvSpPr/>
              <p:nvPr/>
            </p:nvSpPr>
            <p:spPr>
              <a:xfrm>
                <a:off x="3185287" y="2578601"/>
                <a:ext cx="73593" cy="10201"/>
              </a:xfrm>
              <a:custGeom>
                <a:rect b="b" l="l" r="r" t="t"/>
                <a:pathLst>
                  <a:path extrusionOk="0" h="322" w="2323">
                    <a:moveTo>
                      <a:pt x="168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68" y="322"/>
                    </a:cubicBezTo>
                    <a:lnTo>
                      <a:pt x="2144" y="322"/>
                    </a:lnTo>
                    <a:cubicBezTo>
                      <a:pt x="2239" y="322"/>
                      <a:pt x="2311" y="250"/>
                      <a:pt x="2311" y="167"/>
                    </a:cubicBezTo>
                    <a:cubicBezTo>
                      <a:pt x="2323" y="72"/>
                      <a:pt x="2251" y="0"/>
                      <a:pt x="2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62"/>
              <p:cNvSpPr/>
              <p:nvPr/>
            </p:nvSpPr>
            <p:spPr>
              <a:xfrm>
                <a:off x="3185287" y="2591811"/>
                <a:ext cx="73212" cy="10201"/>
              </a:xfrm>
              <a:custGeom>
                <a:rect b="b" l="l" r="r" t="t"/>
                <a:pathLst>
                  <a:path extrusionOk="0" h="322" w="2311">
                    <a:moveTo>
                      <a:pt x="168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68" y="322"/>
                    </a:cubicBezTo>
                    <a:lnTo>
                      <a:pt x="2144" y="322"/>
                    </a:lnTo>
                    <a:cubicBezTo>
                      <a:pt x="2239" y="322"/>
                      <a:pt x="2311" y="250"/>
                      <a:pt x="2311" y="167"/>
                    </a:cubicBezTo>
                    <a:cubicBezTo>
                      <a:pt x="2311" y="72"/>
                      <a:pt x="2251" y="0"/>
                      <a:pt x="2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62"/>
              <p:cNvSpPr/>
              <p:nvPr/>
            </p:nvSpPr>
            <p:spPr>
              <a:xfrm>
                <a:off x="3141537" y="2609520"/>
                <a:ext cx="37763" cy="37382"/>
              </a:xfrm>
              <a:custGeom>
                <a:rect b="b" l="l" r="r" t="t"/>
                <a:pathLst>
                  <a:path extrusionOk="0" h="1180" w="1192">
                    <a:moveTo>
                      <a:pt x="846" y="346"/>
                    </a:moveTo>
                    <a:lnTo>
                      <a:pt x="846" y="858"/>
                    </a:lnTo>
                    <a:lnTo>
                      <a:pt x="346" y="858"/>
                    </a:lnTo>
                    <a:lnTo>
                      <a:pt x="346" y="346"/>
                    </a:lnTo>
                    <a:close/>
                    <a:moveTo>
                      <a:pt x="156" y="1"/>
                    </a:moveTo>
                    <a:cubicBezTo>
                      <a:pt x="72" y="1"/>
                      <a:pt x="1" y="72"/>
                      <a:pt x="1" y="167"/>
                    </a:cubicBezTo>
                    <a:lnTo>
                      <a:pt x="1" y="1013"/>
                    </a:lnTo>
                    <a:cubicBezTo>
                      <a:pt x="1" y="1108"/>
                      <a:pt x="72" y="1179"/>
                      <a:pt x="156" y="1179"/>
                    </a:cubicBezTo>
                    <a:lnTo>
                      <a:pt x="1013" y="1179"/>
                    </a:lnTo>
                    <a:cubicBezTo>
                      <a:pt x="1096" y="1179"/>
                      <a:pt x="1180" y="1108"/>
                      <a:pt x="1180" y="1013"/>
                    </a:cubicBezTo>
                    <a:lnTo>
                      <a:pt x="1180" y="167"/>
                    </a:lnTo>
                    <a:cubicBezTo>
                      <a:pt x="1191" y="72"/>
                      <a:pt x="1096" y="1"/>
                      <a:pt x="10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62"/>
              <p:cNvSpPr/>
              <p:nvPr/>
            </p:nvSpPr>
            <p:spPr>
              <a:xfrm>
                <a:off x="3185287" y="2609520"/>
                <a:ext cx="73212" cy="10613"/>
              </a:xfrm>
              <a:custGeom>
                <a:rect b="b" l="l" r="r" t="t"/>
                <a:pathLst>
                  <a:path extrusionOk="0" h="335" w="2311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144" y="334"/>
                    </a:lnTo>
                    <a:cubicBezTo>
                      <a:pt x="2239" y="334"/>
                      <a:pt x="2311" y="263"/>
                      <a:pt x="2311" y="167"/>
                    </a:cubicBezTo>
                    <a:cubicBezTo>
                      <a:pt x="2311" y="72"/>
                      <a:pt x="2251" y="1"/>
                      <a:pt x="2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62"/>
              <p:cNvSpPr/>
              <p:nvPr/>
            </p:nvSpPr>
            <p:spPr>
              <a:xfrm>
                <a:off x="3185287" y="2622731"/>
                <a:ext cx="73212" cy="10581"/>
              </a:xfrm>
              <a:custGeom>
                <a:rect b="b" l="l" r="r" t="t"/>
                <a:pathLst>
                  <a:path extrusionOk="0" h="334" w="2311">
                    <a:moveTo>
                      <a:pt x="168" y="0"/>
                    </a:moveTo>
                    <a:cubicBezTo>
                      <a:pt x="72" y="0"/>
                      <a:pt x="1" y="84"/>
                      <a:pt x="1" y="167"/>
                    </a:cubicBezTo>
                    <a:cubicBezTo>
                      <a:pt x="1" y="262"/>
                      <a:pt x="72" y="334"/>
                      <a:pt x="168" y="334"/>
                    </a:cubicBezTo>
                    <a:lnTo>
                      <a:pt x="2144" y="334"/>
                    </a:lnTo>
                    <a:cubicBezTo>
                      <a:pt x="2239" y="334"/>
                      <a:pt x="2311" y="262"/>
                      <a:pt x="2311" y="167"/>
                    </a:cubicBezTo>
                    <a:cubicBezTo>
                      <a:pt x="2311" y="84"/>
                      <a:pt x="2251" y="0"/>
                      <a:pt x="2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62"/>
              <p:cNvSpPr/>
              <p:nvPr/>
            </p:nvSpPr>
            <p:spPr>
              <a:xfrm>
                <a:off x="3185287" y="2636670"/>
                <a:ext cx="73212" cy="10233"/>
              </a:xfrm>
              <a:custGeom>
                <a:rect b="b" l="l" r="r" t="t"/>
                <a:pathLst>
                  <a:path extrusionOk="0" h="323" w="2311">
                    <a:moveTo>
                      <a:pt x="168" y="1"/>
                    </a:moveTo>
                    <a:cubicBezTo>
                      <a:pt x="72" y="1"/>
                      <a:pt x="1" y="72"/>
                      <a:pt x="1" y="156"/>
                    </a:cubicBezTo>
                    <a:cubicBezTo>
                      <a:pt x="1" y="251"/>
                      <a:pt x="72" y="322"/>
                      <a:pt x="168" y="322"/>
                    </a:cubicBezTo>
                    <a:lnTo>
                      <a:pt x="2144" y="322"/>
                    </a:lnTo>
                    <a:cubicBezTo>
                      <a:pt x="2239" y="322"/>
                      <a:pt x="2311" y="251"/>
                      <a:pt x="2311" y="156"/>
                    </a:cubicBezTo>
                    <a:cubicBezTo>
                      <a:pt x="2311" y="72"/>
                      <a:pt x="2251" y="1"/>
                      <a:pt x="2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75" name="Google Shape;2275;p62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276" name="Google Shape;2276;p62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62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62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62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62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62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62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62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62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85" name="Google Shape;2285;p62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6" name="Google Shape;2286;p62">
            <a:hlinkClick action="ppaction://hlinksldjump" r:id="rId4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287" name="Google Shape;2287;p62">
            <a:hlinkClick action="ppaction://hlinksldjump" r:id="rId5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288" name="Google Shape;2288;p62">
            <a:hlinkClick action="ppaction://hlinksldjump" r:id="rId6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289" name="Google Shape;2289;p62">
            <a:hlinkClick action="ppaction://hlinksldjump" r:id="rId7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3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2294;p63"/>
          <p:cNvSpPr txBox="1"/>
          <p:nvPr>
            <p:ph idx="6"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PARTICIPACIÓN desde la perspectiva gubernamental</a:t>
            </a:r>
            <a:endParaRPr sz="3200"/>
          </a:p>
        </p:txBody>
      </p:sp>
      <p:sp>
        <p:nvSpPr>
          <p:cNvPr id="2295" name="Google Shape;2295;p63"/>
          <p:cNvSpPr/>
          <p:nvPr/>
        </p:nvSpPr>
        <p:spPr>
          <a:xfrm>
            <a:off x="8745788" y="1108431"/>
            <a:ext cx="107827" cy="107819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6" name="Google Shape;2296;p63"/>
          <p:cNvSpPr/>
          <p:nvPr/>
        </p:nvSpPr>
        <p:spPr>
          <a:xfrm rot="-1685758">
            <a:off x="8430466" y="1150322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7" name="Google Shape;2297;p63"/>
          <p:cNvSpPr/>
          <p:nvPr/>
        </p:nvSpPr>
        <p:spPr>
          <a:xfrm rot="7201932">
            <a:off x="8198762" y="614115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8" name="Google Shape;2298;p63"/>
          <p:cNvSpPr/>
          <p:nvPr/>
        </p:nvSpPr>
        <p:spPr>
          <a:xfrm>
            <a:off x="8665738" y="553460"/>
            <a:ext cx="213431" cy="213401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9" name="Google Shape;2299;p63"/>
          <p:cNvSpPr/>
          <p:nvPr/>
        </p:nvSpPr>
        <p:spPr>
          <a:xfrm>
            <a:off x="8637963" y="898250"/>
            <a:ext cx="107827" cy="108491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00" name="Google Shape;2300;p63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1" name="Google Shape;2301;p63"/>
          <p:cNvCxnSpPr/>
          <p:nvPr/>
        </p:nvCxnSpPr>
        <p:spPr>
          <a:xfrm>
            <a:off x="706050" y="46806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302" name="Google Shape;2302;p63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303" name="Google Shape;2303;p63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63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63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63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63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63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63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63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63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2" name="Google Shape;2312;p63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3" name="Google Shape;2313;p63"/>
          <p:cNvSpPr txBox="1"/>
          <p:nvPr/>
        </p:nvSpPr>
        <p:spPr>
          <a:xfrm>
            <a:off x="1496600" y="1338975"/>
            <a:ext cx="45060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Que implican colaboración entre ciudadanía y gobierno: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presupuesto participativo, consultas populares, consejos consultivos, secretariados técnicos locales.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14" name="Google Shape;2314;p63"/>
          <p:cNvSpPr txBox="1"/>
          <p:nvPr/>
        </p:nvSpPr>
        <p:spPr>
          <a:xfrm>
            <a:off x="1496600" y="2558175"/>
            <a:ext cx="4044900" cy="9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Con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involucramiento ciudadano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al momento de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diseñar o implementar una política pública: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contralorías sociales, reuniones vecinales, consejos ciudadanos, etc.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15" name="Google Shape;2315;p63"/>
          <p:cNvSpPr txBox="1"/>
          <p:nvPr/>
        </p:nvSpPr>
        <p:spPr>
          <a:xfrm>
            <a:off x="1496600" y="3777375"/>
            <a:ext cx="42609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consulta a la ciudadanía: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audiencias, foros públicos, buzones de quejas y sugerencias, encuestas de satisfacción.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2316" name="Google Shape;2316;p63"/>
          <p:cNvGrpSpPr/>
          <p:nvPr/>
        </p:nvGrpSpPr>
        <p:grpSpPr>
          <a:xfrm>
            <a:off x="801824" y="1457818"/>
            <a:ext cx="506489" cy="605711"/>
            <a:chOff x="1836637" y="2891510"/>
            <a:chExt cx="286152" cy="346437"/>
          </a:xfrm>
        </p:grpSpPr>
        <p:sp>
          <p:nvSpPr>
            <p:cNvPr id="2317" name="Google Shape;2317;p63"/>
            <p:cNvSpPr/>
            <p:nvPr/>
          </p:nvSpPr>
          <p:spPr>
            <a:xfrm>
              <a:off x="1836637" y="3059413"/>
              <a:ext cx="286152" cy="178534"/>
            </a:xfrm>
            <a:custGeom>
              <a:rect b="b" l="l" r="r" t="t"/>
              <a:pathLst>
                <a:path extrusionOk="0" h="5609" w="8990">
                  <a:moveTo>
                    <a:pt x="3072" y="322"/>
                  </a:moveTo>
                  <a:cubicBezTo>
                    <a:pt x="3156" y="322"/>
                    <a:pt x="3251" y="357"/>
                    <a:pt x="3322" y="429"/>
                  </a:cubicBezTo>
                  <a:cubicBezTo>
                    <a:pt x="3382" y="488"/>
                    <a:pt x="3430" y="572"/>
                    <a:pt x="3430" y="679"/>
                  </a:cubicBezTo>
                  <a:lnTo>
                    <a:pt x="3430" y="1108"/>
                  </a:lnTo>
                  <a:cubicBezTo>
                    <a:pt x="3406" y="1286"/>
                    <a:pt x="3311" y="1453"/>
                    <a:pt x="3144" y="1560"/>
                  </a:cubicBezTo>
                  <a:cubicBezTo>
                    <a:pt x="3096" y="1584"/>
                    <a:pt x="3072" y="1631"/>
                    <a:pt x="3072" y="1691"/>
                  </a:cubicBezTo>
                  <a:lnTo>
                    <a:pt x="3072" y="1870"/>
                  </a:lnTo>
                  <a:lnTo>
                    <a:pt x="2715" y="1870"/>
                  </a:lnTo>
                  <a:lnTo>
                    <a:pt x="2715" y="1691"/>
                  </a:lnTo>
                  <a:cubicBezTo>
                    <a:pt x="2715" y="1631"/>
                    <a:pt x="2679" y="1584"/>
                    <a:pt x="2632" y="1560"/>
                  </a:cubicBezTo>
                  <a:cubicBezTo>
                    <a:pt x="2477" y="1465"/>
                    <a:pt x="2370" y="1286"/>
                    <a:pt x="2370" y="1108"/>
                  </a:cubicBezTo>
                  <a:lnTo>
                    <a:pt x="2370" y="679"/>
                  </a:lnTo>
                  <a:cubicBezTo>
                    <a:pt x="2370" y="488"/>
                    <a:pt x="2537" y="322"/>
                    <a:pt x="2727" y="322"/>
                  </a:cubicBezTo>
                  <a:close/>
                  <a:moveTo>
                    <a:pt x="6132" y="322"/>
                  </a:moveTo>
                  <a:cubicBezTo>
                    <a:pt x="6228" y="322"/>
                    <a:pt x="6311" y="357"/>
                    <a:pt x="6382" y="429"/>
                  </a:cubicBezTo>
                  <a:cubicBezTo>
                    <a:pt x="6442" y="488"/>
                    <a:pt x="6489" y="572"/>
                    <a:pt x="6489" y="679"/>
                  </a:cubicBezTo>
                  <a:lnTo>
                    <a:pt x="6489" y="1108"/>
                  </a:lnTo>
                  <a:cubicBezTo>
                    <a:pt x="6478" y="1286"/>
                    <a:pt x="6370" y="1453"/>
                    <a:pt x="6204" y="1560"/>
                  </a:cubicBezTo>
                  <a:cubicBezTo>
                    <a:pt x="6168" y="1584"/>
                    <a:pt x="6132" y="1631"/>
                    <a:pt x="6132" y="1691"/>
                  </a:cubicBezTo>
                  <a:lnTo>
                    <a:pt x="6132" y="1870"/>
                  </a:lnTo>
                  <a:lnTo>
                    <a:pt x="5775" y="1870"/>
                  </a:lnTo>
                  <a:lnTo>
                    <a:pt x="5775" y="1691"/>
                  </a:lnTo>
                  <a:cubicBezTo>
                    <a:pt x="5775" y="1631"/>
                    <a:pt x="5751" y="1584"/>
                    <a:pt x="5704" y="1560"/>
                  </a:cubicBezTo>
                  <a:cubicBezTo>
                    <a:pt x="5537" y="1465"/>
                    <a:pt x="5430" y="1286"/>
                    <a:pt x="5430" y="1108"/>
                  </a:cubicBezTo>
                  <a:lnTo>
                    <a:pt x="5430" y="679"/>
                  </a:lnTo>
                  <a:cubicBezTo>
                    <a:pt x="5430" y="488"/>
                    <a:pt x="5597" y="322"/>
                    <a:pt x="5787" y="322"/>
                  </a:cubicBezTo>
                  <a:close/>
                  <a:moveTo>
                    <a:pt x="1536" y="2024"/>
                  </a:moveTo>
                  <a:cubicBezTo>
                    <a:pt x="1620" y="2024"/>
                    <a:pt x="1715" y="2048"/>
                    <a:pt x="1787" y="2120"/>
                  </a:cubicBezTo>
                  <a:cubicBezTo>
                    <a:pt x="1846" y="2179"/>
                    <a:pt x="1894" y="2274"/>
                    <a:pt x="1894" y="2382"/>
                  </a:cubicBezTo>
                  <a:lnTo>
                    <a:pt x="1894" y="2810"/>
                  </a:lnTo>
                  <a:lnTo>
                    <a:pt x="1882" y="2810"/>
                  </a:lnTo>
                  <a:cubicBezTo>
                    <a:pt x="1882" y="2989"/>
                    <a:pt x="1775" y="3167"/>
                    <a:pt x="1608" y="3251"/>
                  </a:cubicBezTo>
                  <a:cubicBezTo>
                    <a:pt x="1560" y="3286"/>
                    <a:pt x="1536" y="3334"/>
                    <a:pt x="1536" y="3382"/>
                  </a:cubicBezTo>
                  <a:lnTo>
                    <a:pt x="1536" y="3572"/>
                  </a:lnTo>
                  <a:lnTo>
                    <a:pt x="1179" y="3572"/>
                  </a:lnTo>
                  <a:lnTo>
                    <a:pt x="1179" y="3382"/>
                  </a:lnTo>
                  <a:cubicBezTo>
                    <a:pt x="1179" y="3334"/>
                    <a:pt x="1144" y="3286"/>
                    <a:pt x="1108" y="3251"/>
                  </a:cubicBezTo>
                  <a:cubicBezTo>
                    <a:pt x="941" y="3167"/>
                    <a:pt x="834" y="2989"/>
                    <a:pt x="834" y="2810"/>
                  </a:cubicBezTo>
                  <a:lnTo>
                    <a:pt x="834" y="2382"/>
                  </a:lnTo>
                  <a:cubicBezTo>
                    <a:pt x="834" y="2179"/>
                    <a:pt x="1001" y="2024"/>
                    <a:pt x="1191" y="2024"/>
                  </a:cubicBezTo>
                  <a:close/>
                  <a:moveTo>
                    <a:pt x="4596" y="2024"/>
                  </a:moveTo>
                  <a:cubicBezTo>
                    <a:pt x="4692" y="2024"/>
                    <a:pt x="4775" y="2048"/>
                    <a:pt x="4858" y="2120"/>
                  </a:cubicBezTo>
                  <a:cubicBezTo>
                    <a:pt x="4918" y="2179"/>
                    <a:pt x="4954" y="2274"/>
                    <a:pt x="4954" y="2382"/>
                  </a:cubicBezTo>
                  <a:lnTo>
                    <a:pt x="4954" y="2810"/>
                  </a:lnTo>
                  <a:cubicBezTo>
                    <a:pt x="4942" y="3001"/>
                    <a:pt x="4835" y="3167"/>
                    <a:pt x="4680" y="3251"/>
                  </a:cubicBezTo>
                  <a:cubicBezTo>
                    <a:pt x="4632" y="3286"/>
                    <a:pt x="4596" y="3334"/>
                    <a:pt x="4596" y="3382"/>
                  </a:cubicBezTo>
                  <a:lnTo>
                    <a:pt x="4596" y="3572"/>
                  </a:lnTo>
                  <a:lnTo>
                    <a:pt x="4239" y="3572"/>
                  </a:lnTo>
                  <a:lnTo>
                    <a:pt x="4239" y="3382"/>
                  </a:lnTo>
                  <a:cubicBezTo>
                    <a:pt x="4239" y="3334"/>
                    <a:pt x="4215" y="3286"/>
                    <a:pt x="4168" y="3251"/>
                  </a:cubicBezTo>
                  <a:cubicBezTo>
                    <a:pt x="4001" y="3167"/>
                    <a:pt x="3906" y="2989"/>
                    <a:pt x="3906" y="2810"/>
                  </a:cubicBezTo>
                  <a:lnTo>
                    <a:pt x="3906" y="2382"/>
                  </a:lnTo>
                  <a:cubicBezTo>
                    <a:pt x="3906" y="2179"/>
                    <a:pt x="4061" y="2024"/>
                    <a:pt x="4263" y="2024"/>
                  </a:cubicBezTo>
                  <a:close/>
                  <a:moveTo>
                    <a:pt x="7668" y="2024"/>
                  </a:moveTo>
                  <a:cubicBezTo>
                    <a:pt x="7752" y="2024"/>
                    <a:pt x="7847" y="2048"/>
                    <a:pt x="7918" y="2120"/>
                  </a:cubicBezTo>
                  <a:cubicBezTo>
                    <a:pt x="7978" y="2179"/>
                    <a:pt x="8025" y="2274"/>
                    <a:pt x="8025" y="2382"/>
                  </a:cubicBezTo>
                  <a:lnTo>
                    <a:pt x="8025" y="2810"/>
                  </a:lnTo>
                  <a:cubicBezTo>
                    <a:pt x="8013" y="3001"/>
                    <a:pt x="7906" y="3167"/>
                    <a:pt x="7740" y="3251"/>
                  </a:cubicBezTo>
                  <a:cubicBezTo>
                    <a:pt x="7692" y="3286"/>
                    <a:pt x="7668" y="3334"/>
                    <a:pt x="7668" y="3382"/>
                  </a:cubicBezTo>
                  <a:lnTo>
                    <a:pt x="7668" y="3572"/>
                  </a:lnTo>
                  <a:lnTo>
                    <a:pt x="7311" y="3572"/>
                  </a:lnTo>
                  <a:lnTo>
                    <a:pt x="7311" y="3382"/>
                  </a:lnTo>
                  <a:cubicBezTo>
                    <a:pt x="7311" y="3334"/>
                    <a:pt x="7275" y="3286"/>
                    <a:pt x="7240" y="3251"/>
                  </a:cubicBezTo>
                  <a:cubicBezTo>
                    <a:pt x="7073" y="3167"/>
                    <a:pt x="6966" y="2989"/>
                    <a:pt x="6966" y="2810"/>
                  </a:cubicBezTo>
                  <a:lnTo>
                    <a:pt x="6966" y="2382"/>
                  </a:lnTo>
                  <a:cubicBezTo>
                    <a:pt x="6966" y="2179"/>
                    <a:pt x="7132" y="2024"/>
                    <a:pt x="7323" y="2024"/>
                  </a:cubicBezTo>
                  <a:close/>
                  <a:moveTo>
                    <a:pt x="2715" y="0"/>
                  </a:moveTo>
                  <a:cubicBezTo>
                    <a:pt x="2334" y="0"/>
                    <a:pt x="2037" y="298"/>
                    <a:pt x="2037" y="667"/>
                  </a:cubicBezTo>
                  <a:lnTo>
                    <a:pt x="2037" y="1096"/>
                  </a:lnTo>
                  <a:cubicBezTo>
                    <a:pt x="2037" y="1370"/>
                    <a:pt x="2179" y="1620"/>
                    <a:pt x="2382" y="1762"/>
                  </a:cubicBezTo>
                  <a:lnTo>
                    <a:pt x="2382" y="1917"/>
                  </a:lnTo>
                  <a:lnTo>
                    <a:pt x="2096" y="2036"/>
                  </a:lnTo>
                  <a:cubicBezTo>
                    <a:pt x="2072" y="1989"/>
                    <a:pt x="2037" y="1941"/>
                    <a:pt x="2001" y="1905"/>
                  </a:cubicBezTo>
                  <a:cubicBezTo>
                    <a:pt x="1858" y="1786"/>
                    <a:pt x="1703" y="1703"/>
                    <a:pt x="1525" y="1703"/>
                  </a:cubicBezTo>
                  <a:lnTo>
                    <a:pt x="1179" y="1703"/>
                  </a:lnTo>
                  <a:cubicBezTo>
                    <a:pt x="810" y="1703"/>
                    <a:pt x="513" y="2001"/>
                    <a:pt x="513" y="2382"/>
                  </a:cubicBezTo>
                  <a:lnTo>
                    <a:pt x="513" y="2810"/>
                  </a:lnTo>
                  <a:cubicBezTo>
                    <a:pt x="513" y="3072"/>
                    <a:pt x="644" y="3334"/>
                    <a:pt x="846" y="3477"/>
                  </a:cubicBezTo>
                  <a:lnTo>
                    <a:pt x="846" y="3632"/>
                  </a:lnTo>
                  <a:lnTo>
                    <a:pt x="417" y="3810"/>
                  </a:lnTo>
                  <a:cubicBezTo>
                    <a:pt x="167" y="3906"/>
                    <a:pt x="1" y="4144"/>
                    <a:pt x="1" y="4429"/>
                  </a:cubicBezTo>
                  <a:lnTo>
                    <a:pt x="1" y="5441"/>
                  </a:lnTo>
                  <a:cubicBezTo>
                    <a:pt x="1" y="5537"/>
                    <a:pt x="72" y="5608"/>
                    <a:pt x="167" y="5608"/>
                  </a:cubicBezTo>
                  <a:cubicBezTo>
                    <a:pt x="251" y="5608"/>
                    <a:pt x="334" y="5537"/>
                    <a:pt x="334" y="5441"/>
                  </a:cubicBezTo>
                  <a:lnTo>
                    <a:pt x="334" y="4429"/>
                  </a:lnTo>
                  <a:cubicBezTo>
                    <a:pt x="334" y="4287"/>
                    <a:pt x="417" y="4167"/>
                    <a:pt x="548" y="4108"/>
                  </a:cubicBezTo>
                  <a:lnTo>
                    <a:pt x="1060" y="3906"/>
                  </a:lnTo>
                  <a:lnTo>
                    <a:pt x="1679" y="3906"/>
                  </a:lnTo>
                  <a:lnTo>
                    <a:pt x="2191" y="4108"/>
                  </a:lnTo>
                  <a:cubicBezTo>
                    <a:pt x="2322" y="4167"/>
                    <a:pt x="2418" y="4287"/>
                    <a:pt x="2418" y="4429"/>
                  </a:cubicBezTo>
                  <a:lnTo>
                    <a:pt x="2418" y="5441"/>
                  </a:lnTo>
                  <a:cubicBezTo>
                    <a:pt x="2418" y="5537"/>
                    <a:pt x="2489" y="5608"/>
                    <a:pt x="2572" y="5608"/>
                  </a:cubicBezTo>
                  <a:cubicBezTo>
                    <a:pt x="2668" y="5608"/>
                    <a:pt x="2739" y="5537"/>
                    <a:pt x="2739" y="5441"/>
                  </a:cubicBezTo>
                  <a:lnTo>
                    <a:pt x="2739" y="4429"/>
                  </a:lnTo>
                  <a:cubicBezTo>
                    <a:pt x="2739" y="4144"/>
                    <a:pt x="2572" y="3906"/>
                    <a:pt x="2322" y="3810"/>
                  </a:cubicBezTo>
                  <a:lnTo>
                    <a:pt x="1894" y="3632"/>
                  </a:lnTo>
                  <a:lnTo>
                    <a:pt x="1894" y="3477"/>
                  </a:lnTo>
                  <a:cubicBezTo>
                    <a:pt x="2096" y="3310"/>
                    <a:pt x="2239" y="3072"/>
                    <a:pt x="2239" y="2810"/>
                  </a:cubicBezTo>
                  <a:lnTo>
                    <a:pt x="2239" y="2382"/>
                  </a:lnTo>
                  <a:lnTo>
                    <a:pt x="2239" y="2346"/>
                  </a:lnTo>
                  <a:lnTo>
                    <a:pt x="2620" y="2191"/>
                  </a:lnTo>
                  <a:lnTo>
                    <a:pt x="3251" y="2191"/>
                  </a:lnTo>
                  <a:lnTo>
                    <a:pt x="3632" y="2346"/>
                  </a:lnTo>
                  <a:lnTo>
                    <a:pt x="3632" y="2382"/>
                  </a:lnTo>
                  <a:lnTo>
                    <a:pt x="3632" y="2810"/>
                  </a:lnTo>
                  <a:cubicBezTo>
                    <a:pt x="3632" y="3072"/>
                    <a:pt x="3763" y="3334"/>
                    <a:pt x="3977" y="3477"/>
                  </a:cubicBezTo>
                  <a:lnTo>
                    <a:pt x="3977" y="3632"/>
                  </a:lnTo>
                  <a:lnTo>
                    <a:pt x="3549" y="3810"/>
                  </a:lnTo>
                  <a:cubicBezTo>
                    <a:pt x="3287" y="3906"/>
                    <a:pt x="3132" y="4144"/>
                    <a:pt x="3132" y="4429"/>
                  </a:cubicBezTo>
                  <a:lnTo>
                    <a:pt x="3132" y="5441"/>
                  </a:lnTo>
                  <a:cubicBezTo>
                    <a:pt x="3132" y="5537"/>
                    <a:pt x="3203" y="5608"/>
                    <a:pt x="3287" y="5608"/>
                  </a:cubicBezTo>
                  <a:cubicBezTo>
                    <a:pt x="3382" y="5608"/>
                    <a:pt x="3453" y="5537"/>
                    <a:pt x="3453" y="5441"/>
                  </a:cubicBezTo>
                  <a:lnTo>
                    <a:pt x="3453" y="4429"/>
                  </a:lnTo>
                  <a:cubicBezTo>
                    <a:pt x="3453" y="4287"/>
                    <a:pt x="3549" y="4167"/>
                    <a:pt x="3680" y="4108"/>
                  </a:cubicBezTo>
                  <a:lnTo>
                    <a:pt x="4180" y="3906"/>
                  </a:lnTo>
                  <a:lnTo>
                    <a:pt x="4811" y="3906"/>
                  </a:lnTo>
                  <a:lnTo>
                    <a:pt x="5311" y="4108"/>
                  </a:lnTo>
                  <a:cubicBezTo>
                    <a:pt x="5454" y="4167"/>
                    <a:pt x="5537" y="4287"/>
                    <a:pt x="5537" y="4429"/>
                  </a:cubicBezTo>
                  <a:lnTo>
                    <a:pt x="5537" y="5441"/>
                  </a:lnTo>
                  <a:cubicBezTo>
                    <a:pt x="5537" y="5537"/>
                    <a:pt x="5608" y="5608"/>
                    <a:pt x="5704" y="5608"/>
                  </a:cubicBezTo>
                  <a:cubicBezTo>
                    <a:pt x="5787" y="5608"/>
                    <a:pt x="5870" y="5537"/>
                    <a:pt x="5870" y="5441"/>
                  </a:cubicBezTo>
                  <a:lnTo>
                    <a:pt x="5870" y="4429"/>
                  </a:lnTo>
                  <a:cubicBezTo>
                    <a:pt x="5870" y="4144"/>
                    <a:pt x="5704" y="3906"/>
                    <a:pt x="5454" y="3810"/>
                  </a:cubicBezTo>
                  <a:lnTo>
                    <a:pt x="5013" y="3632"/>
                  </a:lnTo>
                  <a:lnTo>
                    <a:pt x="5013" y="3477"/>
                  </a:lnTo>
                  <a:cubicBezTo>
                    <a:pt x="5227" y="3310"/>
                    <a:pt x="5358" y="3072"/>
                    <a:pt x="5358" y="2810"/>
                  </a:cubicBezTo>
                  <a:lnTo>
                    <a:pt x="5358" y="2382"/>
                  </a:lnTo>
                  <a:lnTo>
                    <a:pt x="5358" y="2346"/>
                  </a:lnTo>
                  <a:lnTo>
                    <a:pt x="5751" y="2191"/>
                  </a:lnTo>
                  <a:lnTo>
                    <a:pt x="6370" y="2191"/>
                  </a:lnTo>
                  <a:lnTo>
                    <a:pt x="6763" y="2346"/>
                  </a:lnTo>
                  <a:lnTo>
                    <a:pt x="6763" y="2382"/>
                  </a:lnTo>
                  <a:lnTo>
                    <a:pt x="6763" y="2810"/>
                  </a:lnTo>
                  <a:cubicBezTo>
                    <a:pt x="6763" y="3072"/>
                    <a:pt x="6894" y="3334"/>
                    <a:pt x="7097" y="3477"/>
                  </a:cubicBezTo>
                  <a:lnTo>
                    <a:pt x="7097" y="3632"/>
                  </a:lnTo>
                  <a:lnTo>
                    <a:pt x="6668" y="3810"/>
                  </a:lnTo>
                  <a:cubicBezTo>
                    <a:pt x="6418" y="3906"/>
                    <a:pt x="6251" y="4144"/>
                    <a:pt x="6251" y="4429"/>
                  </a:cubicBezTo>
                  <a:lnTo>
                    <a:pt x="6251" y="5441"/>
                  </a:lnTo>
                  <a:cubicBezTo>
                    <a:pt x="6251" y="5537"/>
                    <a:pt x="6323" y="5608"/>
                    <a:pt x="6418" y="5608"/>
                  </a:cubicBezTo>
                  <a:cubicBezTo>
                    <a:pt x="6501" y="5608"/>
                    <a:pt x="6585" y="5537"/>
                    <a:pt x="6585" y="5441"/>
                  </a:cubicBezTo>
                  <a:lnTo>
                    <a:pt x="6585" y="4429"/>
                  </a:lnTo>
                  <a:cubicBezTo>
                    <a:pt x="6585" y="4287"/>
                    <a:pt x="6668" y="4167"/>
                    <a:pt x="6799" y="4108"/>
                  </a:cubicBezTo>
                  <a:lnTo>
                    <a:pt x="7311" y="3906"/>
                  </a:lnTo>
                  <a:lnTo>
                    <a:pt x="7930" y="3906"/>
                  </a:lnTo>
                  <a:lnTo>
                    <a:pt x="8442" y="4108"/>
                  </a:lnTo>
                  <a:cubicBezTo>
                    <a:pt x="8573" y="4167"/>
                    <a:pt x="8668" y="4287"/>
                    <a:pt x="8668" y="4429"/>
                  </a:cubicBezTo>
                  <a:lnTo>
                    <a:pt x="8668" y="5441"/>
                  </a:lnTo>
                  <a:cubicBezTo>
                    <a:pt x="8668" y="5537"/>
                    <a:pt x="8740" y="5608"/>
                    <a:pt x="8823" y="5608"/>
                  </a:cubicBezTo>
                  <a:cubicBezTo>
                    <a:pt x="8918" y="5608"/>
                    <a:pt x="8990" y="5537"/>
                    <a:pt x="8990" y="5441"/>
                  </a:cubicBezTo>
                  <a:lnTo>
                    <a:pt x="8990" y="4429"/>
                  </a:lnTo>
                  <a:cubicBezTo>
                    <a:pt x="8823" y="4144"/>
                    <a:pt x="8668" y="3906"/>
                    <a:pt x="8406" y="3810"/>
                  </a:cubicBezTo>
                  <a:lnTo>
                    <a:pt x="7978" y="3632"/>
                  </a:lnTo>
                  <a:lnTo>
                    <a:pt x="7978" y="3477"/>
                  </a:lnTo>
                  <a:cubicBezTo>
                    <a:pt x="8192" y="3310"/>
                    <a:pt x="8323" y="3072"/>
                    <a:pt x="8323" y="2810"/>
                  </a:cubicBezTo>
                  <a:lnTo>
                    <a:pt x="8323" y="2382"/>
                  </a:lnTo>
                  <a:cubicBezTo>
                    <a:pt x="8323" y="2191"/>
                    <a:pt x="8252" y="2036"/>
                    <a:pt x="8133" y="1893"/>
                  </a:cubicBezTo>
                  <a:cubicBezTo>
                    <a:pt x="7990" y="1786"/>
                    <a:pt x="7835" y="1703"/>
                    <a:pt x="7656" y="1703"/>
                  </a:cubicBezTo>
                  <a:lnTo>
                    <a:pt x="7311" y="1703"/>
                  </a:lnTo>
                  <a:cubicBezTo>
                    <a:pt x="7073" y="1703"/>
                    <a:pt x="6847" y="1846"/>
                    <a:pt x="6728" y="2036"/>
                  </a:cubicBezTo>
                  <a:lnTo>
                    <a:pt x="6442" y="1917"/>
                  </a:lnTo>
                  <a:lnTo>
                    <a:pt x="6442" y="1762"/>
                  </a:lnTo>
                  <a:cubicBezTo>
                    <a:pt x="6656" y="1608"/>
                    <a:pt x="6787" y="1370"/>
                    <a:pt x="6787" y="1096"/>
                  </a:cubicBezTo>
                  <a:lnTo>
                    <a:pt x="6787" y="667"/>
                  </a:lnTo>
                  <a:cubicBezTo>
                    <a:pt x="6787" y="488"/>
                    <a:pt x="6716" y="322"/>
                    <a:pt x="6597" y="191"/>
                  </a:cubicBezTo>
                  <a:cubicBezTo>
                    <a:pt x="6466" y="72"/>
                    <a:pt x="6299" y="0"/>
                    <a:pt x="6120" y="0"/>
                  </a:cubicBezTo>
                  <a:lnTo>
                    <a:pt x="5775" y="0"/>
                  </a:lnTo>
                  <a:cubicBezTo>
                    <a:pt x="5406" y="0"/>
                    <a:pt x="5108" y="298"/>
                    <a:pt x="5108" y="667"/>
                  </a:cubicBezTo>
                  <a:lnTo>
                    <a:pt x="5108" y="1096"/>
                  </a:lnTo>
                  <a:cubicBezTo>
                    <a:pt x="5108" y="1370"/>
                    <a:pt x="5239" y="1620"/>
                    <a:pt x="5454" y="1762"/>
                  </a:cubicBezTo>
                  <a:lnTo>
                    <a:pt x="5454" y="1917"/>
                  </a:lnTo>
                  <a:lnTo>
                    <a:pt x="5168" y="2036"/>
                  </a:lnTo>
                  <a:cubicBezTo>
                    <a:pt x="5132" y="1989"/>
                    <a:pt x="5108" y="1941"/>
                    <a:pt x="5061" y="1905"/>
                  </a:cubicBezTo>
                  <a:cubicBezTo>
                    <a:pt x="4930" y="1786"/>
                    <a:pt x="4763" y="1703"/>
                    <a:pt x="4584" y="1703"/>
                  </a:cubicBezTo>
                  <a:lnTo>
                    <a:pt x="4239" y="1703"/>
                  </a:lnTo>
                  <a:cubicBezTo>
                    <a:pt x="4001" y="1703"/>
                    <a:pt x="3787" y="1846"/>
                    <a:pt x="3668" y="2036"/>
                  </a:cubicBezTo>
                  <a:lnTo>
                    <a:pt x="3382" y="1917"/>
                  </a:lnTo>
                  <a:lnTo>
                    <a:pt x="3382" y="1762"/>
                  </a:lnTo>
                  <a:cubicBezTo>
                    <a:pt x="3584" y="1608"/>
                    <a:pt x="3727" y="1370"/>
                    <a:pt x="3727" y="1096"/>
                  </a:cubicBezTo>
                  <a:lnTo>
                    <a:pt x="3727" y="667"/>
                  </a:lnTo>
                  <a:cubicBezTo>
                    <a:pt x="3727" y="488"/>
                    <a:pt x="3644" y="322"/>
                    <a:pt x="3525" y="191"/>
                  </a:cubicBezTo>
                  <a:cubicBezTo>
                    <a:pt x="3394" y="72"/>
                    <a:pt x="3227" y="0"/>
                    <a:pt x="3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63"/>
            <p:cNvSpPr/>
            <p:nvPr/>
          </p:nvSpPr>
          <p:spPr>
            <a:xfrm>
              <a:off x="1917740" y="2891510"/>
              <a:ext cx="119394" cy="161474"/>
            </a:xfrm>
            <a:custGeom>
              <a:rect b="b" l="l" r="r" t="t"/>
              <a:pathLst>
                <a:path extrusionOk="0" h="5073" w="3751">
                  <a:moveTo>
                    <a:pt x="2036" y="310"/>
                  </a:moveTo>
                  <a:cubicBezTo>
                    <a:pt x="2227" y="310"/>
                    <a:pt x="2394" y="477"/>
                    <a:pt x="2394" y="668"/>
                  </a:cubicBezTo>
                  <a:lnTo>
                    <a:pt x="2394" y="1013"/>
                  </a:lnTo>
                  <a:cubicBezTo>
                    <a:pt x="2394" y="1299"/>
                    <a:pt x="2156" y="1537"/>
                    <a:pt x="1870" y="1537"/>
                  </a:cubicBezTo>
                  <a:cubicBezTo>
                    <a:pt x="1596" y="1537"/>
                    <a:pt x="1334" y="1299"/>
                    <a:pt x="1334" y="1013"/>
                  </a:cubicBezTo>
                  <a:lnTo>
                    <a:pt x="1334" y="668"/>
                  </a:lnTo>
                  <a:cubicBezTo>
                    <a:pt x="1334" y="477"/>
                    <a:pt x="1501" y="310"/>
                    <a:pt x="1691" y="310"/>
                  </a:cubicBezTo>
                  <a:close/>
                  <a:moveTo>
                    <a:pt x="2036" y="1834"/>
                  </a:moveTo>
                  <a:lnTo>
                    <a:pt x="2036" y="1918"/>
                  </a:lnTo>
                  <a:cubicBezTo>
                    <a:pt x="2048" y="1977"/>
                    <a:pt x="2072" y="2037"/>
                    <a:pt x="2096" y="2084"/>
                  </a:cubicBezTo>
                  <a:lnTo>
                    <a:pt x="1870" y="2311"/>
                  </a:lnTo>
                  <a:lnTo>
                    <a:pt x="1858" y="2311"/>
                  </a:lnTo>
                  <a:lnTo>
                    <a:pt x="1632" y="2084"/>
                  </a:lnTo>
                  <a:cubicBezTo>
                    <a:pt x="1667" y="2037"/>
                    <a:pt x="1679" y="1977"/>
                    <a:pt x="1679" y="1918"/>
                  </a:cubicBezTo>
                  <a:lnTo>
                    <a:pt x="1679" y="1834"/>
                  </a:lnTo>
                  <a:cubicBezTo>
                    <a:pt x="1739" y="1846"/>
                    <a:pt x="1798" y="1846"/>
                    <a:pt x="1858" y="1846"/>
                  </a:cubicBezTo>
                  <a:cubicBezTo>
                    <a:pt x="1917" y="1846"/>
                    <a:pt x="1977" y="1846"/>
                    <a:pt x="2036" y="1834"/>
                  </a:cubicBezTo>
                  <a:close/>
                  <a:moveTo>
                    <a:pt x="2382" y="2275"/>
                  </a:moveTo>
                  <a:lnTo>
                    <a:pt x="2668" y="2406"/>
                  </a:lnTo>
                  <a:cubicBezTo>
                    <a:pt x="2715" y="2442"/>
                    <a:pt x="2763" y="2501"/>
                    <a:pt x="2763" y="2573"/>
                  </a:cubicBezTo>
                  <a:lnTo>
                    <a:pt x="2763" y="2894"/>
                  </a:lnTo>
                  <a:lnTo>
                    <a:pt x="1036" y="2894"/>
                  </a:lnTo>
                  <a:lnTo>
                    <a:pt x="1036" y="2573"/>
                  </a:lnTo>
                  <a:lnTo>
                    <a:pt x="1013" y="2573"/>
                  </a:lnTo>
                  <a:cubicBezTo>
                    <a:pt x="1013" y="2501"/>
                    <a:pt x="1060" y="2442"/>
                    <a:pt x="1120" y="2406"/>
                  </a:cubicBezTo>
                  <a:lnTo>
                    <a:pt x="1394" y="2275"/>
                  </a:lnTo>
                  <a:lnTo>
                    <a:pt x="1655" y="2537"/>
                  </a:lnTo>
                  <a:cubicBezTo>
                    <a:pt x="1703" y="2596"/>
                    <a:pt x="1798" y="2620"/>
                    <a:pt x="1894" y="2620"/>
                  </a:cubicBezTo>
                  <a:cubicBezTo>
                    <a:pt x="1977" y="2620"/>
                    <a:pt x="2048" y="2596"/>
                    <a:pt x="2132" y="2537"/>
                  </a:cubicBezTo>
                  <a:lnTo>
                    <a:pt x="2382" y="2275"/>
                  </a:lnTo>
                  <a:close/>
                  <a:moveTo>
                    <a:pt x="3299" y="3216"/>
                  </a:moveTo>
                  <a:lnTo>
                    <a:pt x="3120" y="3573"/>
                  </a:lnTo>
                  <a:lnTo>
                    <a:pt x="596" y="3573"/>
                  </a:lnTo>
                  <a:lnTo>
                    <a:pt x="417" y="3216"/>
                  </a:lnTo>
                  <a:close/>
                  <a:moveTo>
                    <a:pt x="1691" y="1"/>
                  </a:moveTo>
                  <a:cubicBezTo>
                    <a:pt x="1322" y="1"/>
                    <a:pt x="1024" y="298"/>
                    <a:pt x="1024" y="668"/>
                  </a:cubicBezTo>
                  <a:lnTo>
                    <a:pt x="1024" y="1013"/>
                  </a:lnTo>
                  <a:cubicBezTo>
                    <a:pt x="1024" y="1299"/>
                    <a:pt x="1155" y="1537"/>
                    <a:pt x="1370" y="1680"/>
                  </a:cubicBezTo>
                  <a:lnTo>
                    <a:pt x="1370" y="1918"/>
                  </a:lnTo>
                  <a:lnTo>
                    <a:pt x="1370" y="1942"/>
                  </a:lnTo>
                  <a:lnTo>
                    <a:pt x="965" y="2132"/>
                  </a:lnTo>
                  <a:cubicBezTo>
                    <a:pt x="798" y="2215"/>
                    <a:pt x="679" y="2382"/>
                    <a:pt x="679" y="2573"/>
                  </a:cubicBezTo>
                  <a:lnTo>
                    <a:pt x="679" y="2894"/>
                  </a:lnTo>
                  <a:lnTo>
                    <a:pt x="167" y="2894"/>
                  </a:lnTo>
                  <a:cubicBezTo>
                    <a:pt x="108" y="2894"/>
                    <a:pt x="60" y="2918"/>
                    <a:pt x="24" y="2965"/>
                  </a:cubicBezTo>
                  <a:cubicBezTo>
                    <a:pt x="1" y="3001"/>
                    <a:pt x="1" y="3073"/>
                    <a:pt x="24" y="3108"/>
                  </a:cubicBezTo>
                  <a:lnTo>
                    <a:pt x="370" y="3799"/>
                  </a:lnTo>
                  <a:cubicBezTo>
                    <a:pt x="405" y="3858"/>
                    <a:pt x="465" y="3882"/>
                    <a:pt x="524" y="3882"/>
                  </a:cubicBezTo>
                  <a:lnTo>
                    <a:pt x="703" y="3882"/>
                  </a:lnTo>
                  <a:lnTo>
                    <a:pt x="703" y="4918"/>
                  </a:lnTo>
                  <a:cubicBezTo>
                    <a:pt x="703" y="5001"/>
                    <a:pt x="774" y="5073"/>
                    <a:pt x="858" y="5073"/>
                  </a:cubicBezTo>
                  <a:cubicBezTo>
                    <a:pt x="953" y="5073"/>
                    <a:pt x="1024" y="5001"/>
                    <a:pt x="1024" y="4918"/>
                  </a:cubicBezTo>
                  <a:lnTo>
                    <a:pt x="1024" y="3882"/>
                  </a:lnTo>
                  <a:lnTo>
                    <a:pt x="2751" y="3882"/>
                  </a:lnTo>
                  <a:lnTo>
                    <a:pt x="2751" y="4918"/>
                  </a:lnTo>
                  <a:cubicBezTo>
                    <a:pt x="2751" y="5001"/>
                    <a:pt x="2822" y="5073"/>
                    <a:pt x="2918" y="5073"/>
                  </a:cubicBezTo>
                  <a:cubicBezTo>
                    <a:pt x="3001" y="5073"/>
                    <a:pt x="3084" y="5001"/>
                    <a:pt x="3084" y="4918"/>
                  </a:cubicBezTo>
                  <a:lnTo>
                    <a:pt x="3084" y="3882"/>
                  </a:lnTo>
                  <a:lnTo>
                    <a:pt x="3263" y="3882"/>
                  </a:lnTo>
                  <a:cubicBezTo>
                    <a:pt x="3322" y="3882"/>
                    <a:pt x="3382" y="3858"/>
                    <a:pt x="3406" y="3799"/>
                  </a:cubicBezTo>
                  <a:lnTo>
                    <a:pt x="3751" y="3108"/>
                  </a:lnTo>
                  <a:cubicBezTo>
                    <a:pt x="3739" y="3073"/>
                    <a:pt x="3739" y="3001"/>
                    <a:pt x="3703" y="2965"/>
                  </a:cubicBezTo>
                  <a:cubicBezTo>
                    <a:pt x="3680" y="2918"/>
                    <a:pt x="3632" y="2894"/>
                    <a:pt x="3572" y="2894"/>
                  </a:cubicBezTo>
                  <a:lnTo>
                    <a:pt x="3049" y="2894"/>
                  </a:lnTo>
                  <a:lnTo>
                    <a:pt x="3049" y="2573"/>
                  </a:lnTo>
                  <a:cubicBezTo>
                    <a:pt x="3049" y="2382"/>
                    <a:pt x="2941" y="2215"/>
                    <a:pt x="2763" y="2132"/>
                  </a:cubicBezTo>
                  <a:lnTo>
                    <a:pt x="2370" y="1942"/>
                  </a:lnTo>
                  <a:lnTo>
                    <a:pt x="2370" y="1918"/>
                  </a:lnTo>
                  <a:lnTo>
                    <a:pt x="2370" y="1680"/>
                  </a:lnTo>
                  <a:cubicBezTo>
                    <a:pt x="2572" y="1537"/>
                    <a:pt x="2703" y="1275"/>
                    <a:pt x="2703" y="1013"/>
                  </a:cubicBezTo>
                  <a:lnTo>
                    <a:pt x="2703" y="668"/>
                  </a:lnTo>
                  <a:cubicBezTo>
                    <a:pt x="2703" y="298"/>
                    <a:pt x="2406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63"/>
            <p:cNvSpPr/>
            <p:nvPr/>
          </p:nvSpPr>
          <p:spPr>
            <a:xfrm>
              <a:off x="1960933" y="3027201"/>
              <a:ext cx="32244" cy="10249"/>
            </a:xfrm>
            <a:custGeom>
              <a:rect b="b" l="l" r="r" t="t"/>
              <a:pathLst>
                <a:path extrusionOk="0" h="322" w="1013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846" y="322"/>
                  </a:lnTo>
                  <a:cubicBezTo>
                    <a:pt x="930" y="322"/>
                    <a:pt x="1013" y="250"/>
                    <a:pt x="1013" y="155"/>
                  </a:cubicBezTo>
                  <a:cubicBezTo>
                    <a:pt x="1013" y="72"/>
                    <a:pt x="930" y="0"/>
                    <a:pt x="8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0" name="Google Shape;2320;p63"/>
          <p:cNvSpPr/>
          <p:nvPr/>
        </p:nvSpPr>
        <p:spPr>
          <a:xfrm>
            <a:off x="732738" y="2666300"/>
            <a:ext cx="644664" cy="507199"/>
          </a:xfrm>
          <a:custGeom>
            <a:rect b="b" l="l" r="r" t="t"/>
            <a:pathLst>
              <a:path extrusionOk="0" h="9716" w="11693">
                <a:moveTo>
                  <a:pt x="2906" y="346"/>
                </a:moveTo>
                <a:cubicBezTo>
                  <a:pt x="3120" y="346"/>
                  <a:pt x="3287" y="524"/>
                  <a:pt x="3287" y="727"/>
                </a:cubicBezTo>
                <a:lnTo>
                  <a:pt x="3287" y="1096"/>
                </a:lnTo>
                <a:cubicBezTo>
                  <a:pt x="3299" y="1429"/>
                  <a:pt x="3049" y="1679"/>
                  <a:pt x="2727" y="1679"/>
                </a:cubicBezTo>
                <a:cubicBezTo>
                  <a:pt x="2406" y="1679"/>
                  <a:pt x="2144" y="1429"/>
                  <a:pt x="2144" y="1096"/>
                </a:cubicBezTo>
                <a:lnTo>
                  <a:pt x="2144" y="727"/>
                </a:lnTo>
                <a:cubicBezTo>
                  <a:pt x="2144" y="500"/>
                  <a:pt x="2322" y="346"/>
                  <a:pt x="2525" y="346"/>
                </a:cubicBezTo>
                <a:close/>
                <a:moveTo>
                  <a:pt x="5894" y="346"/>
                </a:moveTo>
                <a:cubicBezTo>
                  <a:pt x="6120" y="346"/>
                  <a:pt x="6275" y="524"/>
                  <a:pt x="6275" y="727"/>
                </a:cubicBezTo>
                <a:lnTo>
                  <a:pt x="6275" y="1096"/>
                </a:lnTo>
                <a:cubicBezTo>
                  <a:pt x="6299" y="1429"/>
                  <a:pt x="6037" y="1679"/>
                  <a:pt x="5716" y="1679"/>
                </a:cubicBezTo>
                <a:cubicBezTo>
                  <a:pt x="5406" y="1679"/>
                  <a:pt x="5132" y="1429"/>
                  <a:pt x="5132" y="1096"/>
                </a:cubicBezTo>
                <a:lnTo>
                  <a:pt x="5132" y="727"/>
                </a:lnTo>
                <a:cubicBezTo>
                  <a:pt x="5132" y="500"/>
                  <a:pt x="5311" y="346"/>
                  <a:pt x="5525" y="346"/>
                </a:cubicBezTo>
                <a:close/>
                <a:moveTo>
                  <a:pt x="8895" y="346"/>
                </a:moveTo>
                <a:cubicBezTo>
                  <a:pt x="9121" y="346"/>
                  <a:pt x="9287" y="524"/>
                  <a:pt x="9287" y="727"/>
                </a:cubicBezTo>
                <a:lnTo>
                  <a:pt x="9287" y="1096"/>
                </a:lnTo>
                <a:cubicBezTo>
                  <a:pt x="9299" y="1429"/>
                  <a:pt x="9026" y="1679"/>
                  <a:pt x="8716" y="1679"/>
                </a:cubicBezTo>
                <a:cubicBezTo>
                  <a:pt x="8406" y="1679"/>
                  <a:pt x="8144" y="1429"/>
                  <a:pt x="8144" y="1096"/>
                </a:cubicBezTo>
                <a:lnTo>
                  <a:pt x="8144" y="727"/>
                </a:lnTo>
                <a:cubicBezTo>
                  <a:pt x="8144" y="500"/>
                  <a:pt x="8323" y="346"/>
                  <a:pt x="8525" y="346"/>
                </a:cubicBezTo>
                <a:close/>
                <a:moveTo>
                  <a:pt x="2930" y="2036"/>
                </a:moveTo>
                <a:lnTo>
                  <a:pt x="2930" y="2120"/>
                </a:lnTo>
                <a:cubicBezTo>
                  <a:pt x="2930" y="2179"/>
                  <a:pt x="2941" y="2263"/>
                  <a:pt x="2977" y="2310"/>
                </a:cubicBezTo>
                <a:lnTo>
                  <a:pt x="2739" y="2548"/>
                </a:lnTo>
                <a:lnTo>
                  <a:pt x="2703" y="2548"/>
                </a:lnTo>
                <a:lnTo>
                  <a:pt x="2465" y="2310"/>
                </a:lnTo>
                <a:cubicBezTo>
                  <a:pt x="2501" y="2251"/>
                  <a:pt x="2513" y="2191"/>
                  <a:pt x="2513" y="2120"/>
                </a:cubicBezTo>
                <a:lnTo>
                  <a:pt x="2513" y="2036"/>
                </a:lnTo>
                <a:close/>
                <a:moveTo>
                  <a:pt x="5918" y="2036"/>
                </a:moveTo>
                <a:lnTo>
                  <a:pt x="5918" y="2120"/>
                </a:lnTo>
                <a:cubicBezTo>
                  <a:pt x="5918" y="2179"/>
                  <a:pt x="5942" y="2263"/>
                  <a:pt x="5966" y="2310"/>
                </a:cubicBezTo>
                <a:lnTo>
                  <a:pt x="5728" y="2548"/>
                </a:lnTo>
                <a:lnTo>
                  <a:pt x="5704" y="2548"/>
                </a:lnTo>
                <a:lnTo>
                  <a:pt x="5466" y="2310"/>
                </a:lnTo>
                <a:cubicBezTo>
                  <a:pt x="5489" y="2251"/>
                  <a:pt x="5501" y="2191"/>
                  <a:pt x="5501" y="2120"/>
                </a:cubicBezTo>
                <a:lnTo>
                  <a:pt x="5501" y="2036"/>
                </a:lnTo>
                <a:close/>
                <a:moveTo>
                  <a:pt x="8930" y="2036"/>
                </a:moveTo>
                <a:lnTo>
                  <a:pt x="8930" y="2120"/>
                </a:lnTo>
                <a:cubicBezTo>
                  <a:pt x="8930" y="2179"/>
                  <a:pt x="8942" y="2263"/>
                  <a:pt x="8966" y="2310"/>
                </a:cubicBezTo>
                <a:lnTo>
                  <a:pt x="8728" y="2548"/>
                </a:lnTo>
                <a:lnTo>
                  <a:pt x="8704" y="2548"/>
                </a:lnTo>
                <a:lnTo>
                  <a:pt x="8466" y="2310"/>
                </a:lnTo>
                <a:cubicBezTo>
                  <a:pt x="8490" y="2251"/>
                  <a:pt x="8514" y="2191"/>
                  <a:pt x="8514" y="2120"/>
                </a:cubicBezTo>
                <a:lnTo>
                  <a:pt x="8514" y="2036"/>
                </a:lnTo>
                <a:close/>
                <a:moveTo>
                  <a:pt x="1394" y="3525"/>
                </a:moveTo>
                <a:cubicBezTo>
                  <a:pt x="1620" y="3525"/>
                  <a:pt x="1798" y="3703"/>
                  <a:pt x="1798" y="3918"/>
                </a:cubicBezTo>
                <a:lnTo>
                  <a:pt x="1798" y="4287"/>
                </a:lnTo>
                <a:cubicBezTo>
                  <a:pt x="1798" y="4596"/>
                  <a:pt x="1548" y="4870"/>
                  <a:pt x="1215" y="4870"/>
                </a:cubicBezTo>
                <a:cubicBezTo>
                  <a:pt x="905" y="4870"/>
                  <a:pt x="644" y="4608"/>
                  <a:pt x="644" y="4287"/>
                </a:cubicBezTo>
                <a:lnTo>
                  <a:pt x="644" y="3918"/>
                </a:lnTo>
                <a:cubicBezTo>
                  <a:pt x="644" y="3691"/>
                  <a:pt x="822" y="3525"/>
                  <a:pt x="1025" y="3525"/>
                </a:cubicBezTo>
                <a:close/>
                <a:moveTo>
                  <a:pt x="4406" y="3525"/>
                </a:moveTo>
                <a:cubicBezTo>
                  <a:pt x="4632" y="3525"/>
                  <a:pt x="4811" y="3703"/>
                  <a:pt x="4811" y="3918"/>
                </a:cubicBezTo>
                <a:lnTo>
                  <a:pt x="4811" y="4287"/>
                </a:lnTo>
                <a:cubicBezTo>
                  <a:pt x="4811" y="4596"/>
                  <a:pt x="4549" y="4870"/>
                  <a:pt x="4227" y="4870"/>
                </a:cubicBezTo>
                <a:cubicBezTo>
                  <a:pt x="3918" y="4870"/>
                  <a:pt x="3644" y="4608"/>
                  <a:pt x="3644" y="4287"/>
                </a:cubicBezTo>
                <a:lnTo>
                  <a:pt x="3644" y="3918"/>
                </a:lnTo>
                <a:cubicBezTo>
                  <a:pt x="3644" y="3691"/>
                  <a:pt x="3823" y="3525"/>
                  <a:pt x="4037" y="3525"/>
                </a:cubicBezTo>
                <a:close/>
                <a:moveTo>
                  <a:pt x="7394" y="3525"/>
                </a:moveTo>
                <a:cubicBezTo>
                  <a:pt x="7621" y="3525"/>
                  <a:pt x="7799" y="3703"/>
                  <a:pt x="7799" y="3918"/>
                </a:cubicBezTo>
                <a:lnTo>
                  <a:pt x="7799" y="4287"/>
                </a:lnTo>
                <a:cubicBezTo>
                  <a:pt x="7799" y="4596"/>
                  <a:pt x="7537" y="4870"/>
                  <a:pt x="7216" y="4870"/>
                </a:cubicBezTo>
                <a:cubicBezTo>
                  <a:pt x="6906" y="4870"/>
                  <a:pt x="6632" y="4608"/>
                  <a:pt x="6632" y="4287"/>
                </a:cubicBezTo>
                <a:lnTo>
                  <a:pt x="6632" y="3918"/>
                </a:lnTo>
                <a:cubicBezTo>
                  <a:pt x="6632" y="3691"/>
                  <a:pt x="6811" y="3525"/>
                  <a:pt x="7025" y="3525"/>
                </a:cubicBezTo>
                <a:close/>
                <a:moveTo>
                  <a:pt x="10407" y="3525"/>
                </a:moveTo>
                <a:cubicBezTo>
                  <a:pt x="10621" y="3525"/>
                  <a:pt x="10788" y="3703"/>
                  <a:pt x="10788" y="3918"/>
                </a:cubicBezTo>
                <a:lnTo>
                  <a:pt x="10788" y="4287"/>
                </a:lnTo>
                <a:cubicBezTo>
                  <a:pt x="10800" y="4608"/>
                  <a:pt x="10538" y="4870"/>
                  <a:pt x="10216" y="4870"/>
                </a:cubicBezTo>
                <a:cubicBezTo>
                  <a:pt x="9907" y="4870"/>
                  <a:pt x="9645" y="4608"/>
                  <a:pt x="9645" y="4287"/>
                </a:cubicBezTo>
                <a:lnTo>
                  <a:pt x="9645" y="3918"/>
                </a:lnTo>
                <a:cubicBezTo>
                  <a:pt x="9645" y="3691"/>
                  <a:pt x="9823" y="3525"/>
                  <a:pt x="10026" y="3525"/>
                </a:cubicBezTo>
                <a:close/>
                <a:moveTo>
                  <a:pt x="1429" y="5215"/>
                </a:moveTo>
                <a:lnTo>
                  <a:pt x="1429" y="5311"/>
                </a:lnTo>
                <a:cubicBezTo>
                  <a:pt x="1429" y="5370"/>
                  <a:pt x="1441" y="5442"/>
                  <a:pt x="1477" y="5489"/>
                </a:cubicBezTo>
                <a:lnTo>
                  <a:pt x="1239" y="5727"/>
                </a:lnTo>
                <a:lnTo>
                  <a:pt x="1203" y="5727"/>
                </a:lnTo>
                <a:lnTo>
                  <a:pt x="965" y="5489"/>
                </a:lnTo>
                <a:cubicBezTo>
                  <a:pt x="989" y="5430"/>
                  <a:pt x="1013" y="5370"/>
                  <a:pt x="1013" y="5311"/>
                </a:cubicBezTo>
                <a:lnTo>
                  <a:pt x="1013" y="5215"/>
                </a:lnTo>
                <a:close/>
                <a:moveTo>
                  <a:pt x="4430" y="5215"/>
                </a:moveTo>
                <a:lnTo>
                  <a:pt x="4430" y="5311"/>
                </a:lnTo>
                <a:cubicBezTo>
                  <a:pt x="4430" y="5370"/>
                  <a:pt x="4454" y="5442"/>
                  <a:pt x="4477" y="5489"/>
                </a:cubicBezTo>
                <a:lnTo>
                  <a:pt x="4239" y="5727"/>
                </a:lnTo>
                <a:lnTo>
                  <a:pt x="4215" y="5727"/>
                </a:lnTo>
                <a:lnTo>
                  <a:pt x="3977" y="5489"/>
                </a:lnTo>
                <a:cubicBezTo>
                  <a:pt x="4001" y="5430"/>
                  <a:pt x="4013" y="5370"/>
                  <a:pt x="4013" y="5311"/>
                </a:cubicBezTo>
                <a:lnTo>
                  <a:pt x="4013" y="5215"/>
                </a:lnTo>
                <a:close/>
                <a:moveTo>
                  <a:pt x="7418" y="5215"/>
                </a:moveTo>
                <a:lnTo>
                  <a:pt x="7418" y="5311"/>
                </a:lnTo>
                <a:cubicBezTo>
                  <a:pt x="7418" y="5370"/>
                  <a:pt x="7442" y="5442"/>
                  <a:pt x="7466" y="5489"/>
                </a:cubicBezTo>
                <a:lnTo>
                  <a:pt x="7228" y="5727"/>
                </a:lnTo>
                <a:lnTo>
                  <a:pt x="7204" y="5727"/>
                </a:lnTo>
                <a:lnTo>
                  <a:pt x="6966" y="5489"/>
                </a:lnTo>
                <a:cubicBezTo>
                  <a:pt x="6990" y="5430"/>
                  <a:pt x="7001" y="5370"/>
                  <a:pt x="7001" y="5311"/>
                </a:cubicBezTo>
                <a:lnTo>
                  <a:pt x="7001" y="5215"/>
                </a:lnTo>
                <a:close/>
                <a:moveTo>
                  <a:pt x="10419" y="5215"/>
                </a:moveTo>
                <a:lnTo>
                  <a:pt x="10419" y="5311"/>
                </a:lnTo>
                <a:cubicBezTo>
                  <a:pt x="10419" y="5370"/>
                  <a:pt x="10430" y="5442"/>
                  <a:pt x="10454" y="5489"/>
                </a:cubicBezTo>
                <a:lnTo>
                  <a:pt x="10216" y="5727"/>
                </a:lnTo>
                <a:lnTo>
                  <a:pt x="10192" y="5727"/>
                </a:lnTo>
                <a:lnTo>
                  <a:pt x="9954" y="5489"/>
                </a:lnTo>
                <a:cubicBezTo>
                  <a:pt x="9978" y="5430"/>
                  <a:pt x="10002" y="5370"/>
                  <a:pt x="10002" y="5311"/>
                </a:cubicBezTo>
                <a:lnTo>
                  <a:pt x="10002" y="5215"/>
                </a:lnTo>
                <a:close/>
                <a:moveTo>
                  <a:pt x="2584" y="0"/>
                </a:moveTo>
                <a:cubicBezTo>
                  <a:pt x="2191" y="0"/>
                  <a:pt x="1858" y="322"/>
                  <a:pt x="1858" y="727"/>
                </a:cubicBezTo>
                <a:lnTo>
                  <a:pt x="1858" y="1096"/>
                </a:lnTo>
                <a:cubicBezTo>
                  <a:pt x="1858" y="1393"/>
                  <a:pt x="2013" y="1667"/>
                  <a:pt x="2227" y="1846"/>
                </a:cubicBezTo>
                <a:lnTo>
                  <a:pt x="2227" y="2108"/>
                </a:lnTo>
                <a:cubicBezTo>
                  <a:pt x="2227" y="2108"/>
                  <a:pt x="2227" y="2132"/>
                  <a:pt x="2215" y="2132"/>
                </a:cubicBezTo>
                <a:lnTo>
                  <a:pt x="1787" y="2346"/>
                </a:lnTo>
                <a:cubicBezTo>
                  <a:pt x="1608" y="2441"/>
                  <a:pt x="1489" y="2632"/>
                  <a:pt x="1489" y="2846"/>
                </a:cubicBezTo>
                <a:lnTo>
                  <a:pt x="1489" y="3179"/>
                </a:lnTo>
                <a:lnTo>
                  <a:pt x="1096" y="3179"/>
                </a:lnTo>
                <a:cubicBezTo>
                  <a:pt x="703" y="3179"/>
                  <a:pt x="370" y="3513"/>
                  <a:pt x="370" y="3918"/>
                </a:cubicBezTo>
                <a:lnTo>
                  <a:pt x="370" y="4287"/>
                </a:lnTo>
                <a:cubicBezTo>
                  <a:pt x="370" y="4584"/>
                  <a:pt x="524" y="4846"/>
                  <a:pt x="739" y="5025"/>
                </a:cubicBezTo>
                <a:lnTo>
                  <a:pt x="739" y="5299"/>
                </a:lnTo>
                <a:cubicBezTo>
                  <a:pt x="739" y="5299"/>
                  <a:pt x="739" y="5311"/>
                  <a:pt x="727" y="5311"/>
                </a:cubicBezTo>
                <a:lnTo>
                  <a:pt x="298" y="5537"/>
                </a:lnTo>
                <a:cubicBezTo>
                  <a:pt x="120" y="5620"/>
                  <a:pt x="1" y="5823"/>
                  <a:pt x="1" y="6025"/>
                </a:cubicBezTo>
                <a:lnTo>
                  <a:pt x="1" y="7870"/>
                </a:lnTo>
                <a:cubicBezTo>
                  <a:pt x="1" y="8025"/>
                  <a:pt x="48" y="8156"/>
                  <a:pt x="120" y="8275"/>
                </a:cubicBezTo>
                <a:lnTo>
                  <a:pt x="298" y="8561"/>
                </a:lnTo>
                <a:cubicBezTo>
                  <a:pt x="346" y="8621"/>
                  <a:pt x="358" y="8692"/>
                  <a:pt x="358" y="8775"/>
                </a:cubicBezTo>
                <a:lnTo>
                  <a:pt x="358" y="9549"/>
                </a:lnTo>
                <a:cubicBezTo>
                  <a:pt x="358" y="9644"/>
                  <a:pt x="429" y="9716"/>
                  <a:pt x="524" y="9716"/>
                </a:cubicBezTo>
                <a:cubicBezTo>
                  <a:pt x="608" y="9716"/>
                  <a:pt x="679" y="9644"/>
                  <a:pt x="679" y="9549"/>
                </a:cubicBezTo>
                <a:lnTo>
                  <a:pt x="679" y="8775"/>
                </a:lnTo>
                <a:cubicBezTo>
                  <a:pt x="679" y="8632"/>
                  <a:pt x="644" y="8501"/>
                  <a:pt x="560" y="8371"/>
                </a:cubicBezTo>
                <a:lnTo>
                  <a:pt x="382" y="8097"/>
                </a:lnTo>
                <a:cubicBezTo>
                  <a:pt x="346" y="8037"/>
                  <a:pt x="322" y="7966"/>
                  <a:pt x="322" y="7870"/>
                </a:cubicBezTo>
                <a:lnTo>
                  <a:pt x="322" y="6025"/>
                </a:lnTo>
                <a:cubicBezTo>
                  <a:pt x="322" y="5954"/>
                  <a:pt x="370" y="5882"/>
                  <a:pt x="441" y="5846"/>
                </a:cubicBezTo>
                <a:lnTo>
                  <a:pt x="763" y="5692"/>
                </a:lnTo>
                <a:lnTo>
                  <a:pt x="1036" y="5977"/>
                </a:lnTo>
                <a:cubicBezTo>
                  <a:pt x="1120" y="6049"/>
                  <a:pt x="1203" y="6085"/>
                  <a:pt x="1298" y="6085"/>
                </a:cubicBezTo>
                <a:cubicBezTo>
                  <a:pt x="1382" y="6085"/>
                  <a:pt x="1477" y="6049"/>
                  <a:pt x="1548" y="5977"/>
                </a:cubicBezTo>
                <a:lnTo>
                  <a:pt x="1834" y="5692"/>
                </a:lnTo>
                <a:lnTo>
                  <a:pt x="2144" y="5846"/>
                </a:lnTo>
                <a:cubicBezTo>
                  <a:pt x="2215" y="5882"/>
                  <a:pt x="2263" y="5954"/>
                  <a:pt x="2263" y="6025"/>
                </a:cubicBezTo>
                <a:lnTo>
                  <a:pt x="2263" y="7870"/>
                </a:lnTo>
                <a:cubicBezTo>
                  <a:pt x="2263" y="7942"/>
                  <a:pt x="2227" y="8025"/>
                  <a:pt x="2203" y="8097"/>
                </a:cubicBezTo>
                <a:lnTo>
                  <a:pt x="2025" y="8371"/>
                </a:lnTo>
                <a:cubicBezTo>
                  <a:pt x="1953" y="8490"/>
                  <a:pt x="1906" y="8644"/>
                  <a:pt x="1906" y="8775"/>
                </a:cubicBezTo>
                <a:lnTo>
                  <a:pt x="1906" y="9549"/>
                </a:lnTo>
                <a:cubicBezTo>
                  <a:pt x="1906" y="9644"/>
                  <a:pt x="1977" y="9716"/>
                  <a:pt x="2072" y="9716"/>
                </a:cubicBezTo>
                <a:cubicBezTo>
                  <a:pt x="2156" y="9716"/>
                  <a:pt x="2227" y="9644"/>
                  <a:pt x="2227" y="9549"/>
                </a:cubicBezTo>
                <a:lnTo>
                  <a:pt x="2227" y="8775"/>
                </a:lnTo>
                <a:cubicBezTo>
                  <a:pt x="2227" y="8704"/>
                  <a:pt x="2263" y="8632"/>
                  <a:pt x="2287" y="8561"/>
                </a:cubicBezTo>
                <a:lnTo>
                  <a:pt x="2465" y="8275"/>
                </a:lnTo>
                <a:cubicBezTo>
                  <a:pt x="2549" y="8156"/>
                  <a:pt x="2584" y="8001"/>
                  <a:pt x="2584" y="7870"/>
                </a:cubicBezTo>
                <a:lnTo>
                  <a:pt x="2584" y="6025"/>
                </a:lnTo>
                <a:cubicBezTo>
                  <a:pt x="2584" y="5823"/>
                  <a:pt x="2465" y="5644"/>
                  <a:pt x="2287" y="5537"/>
                </a:cubicBezTo>
                <a:lnTo>
                  <a:pt x="1858" y="5311"/>
                </a:lnTo>
                <a:lnTo>
                  <a:pt x="1846" y="5299"/>
                </a:lnTo>
                <a:lnTo>
                  <a:pt x="1846" y="5025"/>
                </a:lnTo>
                <a:cubicBezTo>
                  <a:pt x="2072" y="4870"/>
                  <a:pt x="2215" y="4596"/>
                  <a:pt x="2215" y="4287"/>
                </a:cubicBezTo>
                <a:lnTo>
                  <a:pt x="2215" y="3918"/>
                </a:lnTo>
                <a:cubicBezTo>
                  <a:pt x="2215" y="3644"/>
                  <a:pt x="2072" y="3406"/>
                  <a:pt x="1846" y="3275"/>
                </a:cubicBezTo>
                <a:lnTo>
                  <a:pt x="1846" y="2822"/>
                </a:lnTo>
                <a:cubicBezTo>
                  <a:pt x="1846" y="2751"/>
                  <a:pt x="1894" y="2679"/>
                  <a:pt x="1965" y="2644"/>
                </a:cubicBezTo>
                <a:lnTo>
                  <a:pt x="2275" y="2501"/>
                </a:lnTo>
                <a:lnTo>
                  <a:pt x="2560" y="2786"/>
                </a:lnTo>
                <a:cubicBezTo>
                  <a:pt x="2632" y="2858"/>
                  <a:pt x="2727" y="2882"/>
                  <a:pt x="2810" y="2882"/>
                </a:cubicBezTo>
                <a:cubicBezTo>
                  <a:pt x="2906" y="2882"/>
                  <a:pt x="2989" y="2858"/>
                  <a:pt x="3061" y="2786"/>
                </a:cubicBezTo>
                <a:lnTo>
                  <a:pt x="3346" y="2501"/>
                </a:lnTo>
                <a:lnTo>
                  <a:pt x="3656" y="2644"/>
                </a:lnTo>
                <a:cubicBezTo>
                  <a:pt x="3739" y="2679"/>
                  <a:pt x="3775" y="2751"/>
                  <a:pt x="3775" y="2822"/>
                </a:cubicBezTo>
                <a:lnTo>
                  <a:pt x="3775" y="3275"/>
                </a:lnTo>
                <a:cubicBezTo>
                  <a:pt x="3561" y="3394"/>
                  <a:pt x="3406" y="3632"/>
                  <a:pt x="3406" y="3918"/>
                </a:cubicBezTo>
                <a:lnTo>
                  <a:pt x="3406" y="4287"/>
                </a:lnTo>
                <a:cubicBezTo>
                  <a:pt x="3406" y="4584"/>
                  <a:pt x="3561" y="4846"/>
                  <a:pt x="3775" y="5025"/>
                </a:cubicBezTo>
                <a:lnTo>
                  <a:pt x="3775" y="5299"/>
                </a:lnTo>
                <a:cubicBezTo>
                  <a:pt x="3775" y="5299"/>
                  <a:pt x="3775" y="5311"/>
                  <a:pt x="3763" y="5311"/>
                </a:cubicBezTo>
                <a:lnTo>
                  <a:pt x="3334" y="5537"/>
                </a:lnTo>
                <a:cubicBezTo>
                  <a:pt x="3156" y="5620"/>
                  <a:pt x="3037" y="5823"/>
                  <a:pt x="3037" y="6025"/>
                </a:cubicBezTo>
                <a:lnTo>
                  <a:pt x="3037" y="7870"/>
                </a:lnTo>
                <a:cubicBezTo>
                  <a:pt x="3037" y="8025"/>
                  <a:pt x="3084" y="8156"/>
                  <a:pt x="3156" y="8275"/>
                </a:cubicBezTo>
                <a:lnTo>
                  <a:pt x="3334" y="8561"/>
                </a:lnTo>
                <a:cubicBezTo>
                  <a:pt x="3382" y="8621"/>
                  <a:pt x="3394" y="8692"/>
                  <a:pt x="3394" y="8775"/>
                </a:cubicBezTo>
                <a:lnTo>
                  <a:pt x="3394" y="9549"/>
                </a:lnTo>
                <a:cubicBezTo>
                  <a:pt x="3394" y="9644"/>
                  <a:pt x="3465" y="9716"/>
                  <a:pt x="3561" y="9716"/>
                </a:cubicBezTo>
                <a:cubicBezTo>
                  <a:pt x="3644" y="9716"/>
                  <a:pt x="3715" y="9644"/>
                  <a:pt x="3715" y="9549"/>
                </a:cubicBezTo>
                <a:lnTo>
                  <a:pt x="3715" y="8775"/>
                </a:lnTo>
                <a:cubicBezTo>
                  <a:pt x="3715" y="8632"/>
                  <a:pt x="3680" y="8501"/>
                  <a:pt x="3596" y="8371"/>
                </a:cubicBezTo>
                <a:lnTo>
                  <a:pt x="3418" y="8097"/>
                </a:lnTo>
                <a:cubicBezTo>
                  <a:pt x="3382" y="8037"/>
                  <a:pt x="3358" y="7966"/>
                  <a:pt x="3358" y="7870"/>
                </a:cubicBezTo>
                <a:lnTo>
                  <a:pt x="3358" y="6025"/>
                </a:lnTo>
                <a:cubicBezTo>
                  <a:pt x="3358" y="5954"/>
                  <a:pt x="3406" y="5882"/>
                  <a:pt x="3477" y="5846"/>
                </a:cubicBezTo>
                <a:lnTo>
                  <a:pt x="3799" y="5692"/>
                </a:lnTo>
                <a:lnTo>
                  <a:pt x="4073" y="5977"/>
                </a:lnTo>
                <a:cubicBezTo>
                  <a:pt x="4156" y="6049"/>
                  <a:pt x="4239" y="6085"/>
                  <a:pt x="4334" y="6085"/>
                </a:cubicBezTo>
                <a:cubicBezTo>
                  <a:pt x="4418" y="6085"/>
                  <a:pt x="4513" y="6049"/>
                  <a:pt x="4585" y="5977"/>
                </a:cubicBezTo>
                <a:lnTo>
                  <a:pt x="4870" y="5692"/>
                </a:lnTo>
                <a:lnTo>
                  <a:pt x="5180" y="5846"/>
                </a:lnTo>
                <a:cubicBezTo>
                  <a:pt x="5251" y="5882"/>
                  <a:pt x="5299" y="5954"/>
                  <a:pt x="5299" y="6025"/>
                </a:cubicBezTo>
                <a:lnTo>
                  <a:pt x="5299" y="7870"/>
                </a:lnTo>
                <a:cubicBezTo>
                  <a:pt x="5299" y="7942"/>
                  <a:pt x="5263" y="8025"/>
                  <a:pt x="5239" y="8097"/>
                </a:cubicBezTo>
                <a:lnTo>
                  <a:pt x="5061" y="8371"/>
                </a:lnTo>
                <a:cubicBezTo>
                  <a:pt x="4989" y="8490"/>
                  <a:pt x="4942" y="8644"/>
                  <a:pt x="4942" y="8775"/>
                </a:cubicBezTo>
                <a:lnTo>
                  <a:pt x="4942" y="9549"/>
                </a:lnTo>
                <a:cubicBezTo>
                  <a:pt x="4942" y="9644"/>
                  <a:pt x="5013" y="9716"/>
                  <a:pt x="5108" y="9716"/>
                </a:cubicBezTo>
                <a:cubicBezTo>
                  <a:pt x="5192" y="9716"/>
                  <a:pt x="5263" y="9644"/>
                  <a:pt x="5263" y="9549"/>
                </a:cubicBezTo>
                <a:lnTo>
                  <a:pt x="5263" y="8775"/>
                </a:lnTo>
                <a:cubicBezTo>
                  <a:pt x="5263" y="8704"/>
                  <a:pt x="5299" y="8632"/>
                  <a:pt x="5323" y="8561"/>
                </a:cubicBezTo>
                <a:lnTo>
                  <a:pt x="5501" y="8275"/>
                </a:lnTo>
                <a:cubicBezTo>
                  <a:pt x="5585" y="8156"/>
                  <a:pt x="5620" y="8001"/>
                  <a:pt x="5620" y="7870"/>
                </a:cubicBezTo>
                <a:lnTo>
                  <a:pt x="5620" y="6025"/>
                </a:lnTo>
                <a:cubicBezTo>
                  <a:pt x="5620" y="5823"/>
                  <a:pt x="5501" y="5644"/>
                  <a:pt x="5323" y="5537"/>
                </a:cubicBezTo>
                <a:lnTo>
                  <a:pt x="4894" y="5311"/>
                </a:lnTo>
                <a:lnTo>
                  <a:pt x="4882" y="5299"/>
                </a:lnTo>
                <a:lnTo>
                  <a:pt x="4882" y="5025"/>
                </a:lnTo>
                <a:cubicBezTo>
                  <a:pt x="5108" y="4870"/>
                  <a:pt x="5251" y="4596"/>
                  <a:pt x="5251" y="4287"/>
                </a:cubicBezTo>
                <a:lnTo>
                  <a:pt x="5251" y="3918"/>
                </a:lnTo>
                <a:cubicBezTo>
                  <a:pt x="5251" y="3644"/>
                  <a:pt x="5108" y="3406"/>
                  <a:pt x="4882" y="3275"/>
                </a:cubicBezTo>
                <a:lnTo>
                  <a:pt x="4882" y="2822"/>
                </a:lnTo>
                <a:cubicBezTo>
                  <a:pt x="4882" y="2751"/>
                  <a:pt x="4930" y="2679"/>
                  <a:pt x="5001" y="2644"/>
                </a:cubicBezTo>
                <a:lnTo>
                  <a:pt x="5311" y="2501"/>
                </a:lnTo>
                <a:lnTo>
                  <a:pt x="5597" y="2786"/>
                </a:lnTo>
                <a:cubicBezTo>
                  <a:pt x="5668" y="2858"/>
                  <a:pt x="5763" y="2882"/>
                  <a:pt x="5847" y="2882"/>
                </a:cubicBezTo>
                <a:cubicBezTo>
                  <a:pt x="5942" y="2882"/>
                  <a:pt x="6025" y="2858"/>
                  <a:pt x="6097" y="2786"/>
                </a:cubicBezTo>
                <a:lnTo>
                  <a:pt x="6382" y="2501"/>
                </a:lnTo>
                <a:lnTo>
                  <a:pt x="6692" y="2644"/>
                </a:lnTo>
                <a:cubicBezTo>
                  <a:pt x="6775" y="2679"/>
                  <a:pt x="6811" y="2751"/>
                  <a:pt x="6811" y="2822"/>
                </a:cubicBezTo>
                <a:lnTo>
                  <a:pt x="6811" y="3275"/>
                </a:lnTo>
                <a:cubicBezTo>
                  <a:pt x="6597" y="3394"/>
                  <a:pt x="6442" y="3632"/>
                  <a:pt x="6442" y="3918"/>
                </a:cubicBezTo>
                <a:lnTo>
                  <a:pt x="6442" y="4287"/>
                </a:lnTo>
                <a:cubicBezTo>
                  <a:pt x="6442" y="4584"/>
                  <a:pt x="6597" y="4846"/>
                  <a:pt x="6811" y="5025"/>
                </a:cubicBezTo>
                <a:lnTo>
                  <a:pt x="6811" y="5299"/>
                </a:lnTo>
                <a:cubicBezTo>
                  <a:pt x="6811" y="5299"/>
                  <a:pt x="6811" y="5311"/>
                  <a:pt x="6799" y="5311"/>
                </a:cubicBezTo>
                <a:lnTo>
                  <a:pt x="6370" y="5537"/>
                </a:lnTo>
                <a:cubicBezTo>
                  <a:pt x="6192" y="5620"/>
                  <a:pt x="6073" y="5823"/>
                  <a:pt x="6073" y="6025"/>
                </a:cubicBezTo>
                <a:lnTo>
                  <a:pt x="6073" y="7870"/>
                </a:lnTo>
                <a:cubicBezTo>
                  <a:pt x="6073" y="8025"/>
                  <a:pt x="6120" y="8156"/>
                  <a:pt x="6192" y="8275"/>
                </a:cubicBezTo>
                <a:lnTo>
                  <a:pt x="6370" y="8561"/>
                </a:lnTo>
                <a:cubicBezTo>
                  <a:pt x="6418" y="8621"/>
                  <a:pt x="6430" y="8692"/>
                  <a:pt x="6430" y="8775"/>
                </a:cubicBezTo>
                <a:lnTo>
                  <a:pt x="6430" y="9549"/>
                </a:lnTo>
                <a:cubicBezTo>
                  <a:pt x="6430" y="9644"/>
                  <a:pt x="6501" y="9716"/>
                  <a:pt x="6597" y="9716"/>
                </a:cubicBezTo>
                <a:cubicBezTo>
                  <a:pt x="6680" y="9716"/>
                  <a:pt x="6751" y="9644"/>
                  <a:pt x="6751" y="9549"/>
                </a:cubicBezTo>
                <a:lnTo>
                  <a:pt x="6751" y="8775"/>
                </a:lnTo>
                <a:cubicBezTo>
                  <a:pt x="6751" y="8632"/>
                  <a:pt x="6716" y="8501"/>
                  <a:pt x="6632" y="8371"/>
                </a:cubicBezTo>
                <a:lnTo>
                  <a:pt x="6454" y="8097"/>
                </a:lnTo>
                <a:cubicBezTo>
                  <a:pt x="6418" y="8037"/>
                  <a:pt x="6394" y="7966"/>
                  <a:pt x="6394" y="7870"/>
                </a:cubicBezTo>
                <a:lnTo>
                  <a:pt x="6394" y="6025"/>
                </a:lnTo>
                <a:cubicBezTo>
                  <a:pt x="6394" y="5954"/>
                  <a:pt x="6442" y="5882"/>
                  <a:pt x="6513" y="5846"/>
                </a:cubicBezTo>
                <a:lnTo>
                  <a:pt x="6835" y="5692"/>
                </a:lnTo>
                <a:lnTo>
                  <a:pt x="7109" y="5977"/>
                </a:lnTo>
                <a:cubicBezTo>
                  <a:pt x="7192" y="6049"/>
                  <a:pt x="7275" y="6085"/>
                  <a:pt x="7371" y="6085"/>
                </a:cubicBezTo>
                <a:cubicBezTo>
                  <a:pt x="7454" y="6085"/>
                  <a:pt x="7549" y="6049"/>
                  <a:pt x="7621" y="5977"/>
                </a:cubicBezTo>
                <a:lnTo>
                  <a:pt x="7906" y="5692"/>
                </a:lnTo>
                <a:lnTo>
                  <a:pt x="8216" y="5846"/>
                </a:lnTo>
                <a:cubicBezTo>
                  <a:pt x="8287" y="5882"/>
                  <a:pt x="8335" y="5954"/>
                  <a:pt x="8335" y="6025"/>
                </a:cubicBezTo>
                <a:lnTo>
                  <a:pt x="8335" y="7870"/>
                </a:lnTo>
                <a:cubicBezTo>
                  <a:pt x="8335" y="7942"/>
                  <a:pt x="8299" y="8025"/>
                  <a:pt x="8275" y="8097"/>
                </a:cubicBezTo>
                <a:lnTo>
                  <a:pt x="8097" y="8371"/>
                </a:lnTo>
                <a:cubicBezTo>
                  <a:pt x="8025" y="8490"/>
                  <a:pt x="7978" y="8644"/>
                  <a:pt x="7978" y="8775"/>
                </a:cubicBezTo>
                <a:lnTo>
                  <a:pt x="7978" y="9549"/>
                </a:lnTo>
                <a:cubicBezTo>
                  <a:pt x="7978" y="9644"/>
                  <a:pt x="8049" y="9716"/>
                  <a:pt x="8144" y="9716"/>
                </a:cubicBezTo>
                <a:cubicBezTo>
                  <a:pt x="8228" y="9716"/>
                  <a:pt x="8299" y="9644"/>
                  <a:pt x="8299" y="9549"/>
                </a:cubicBezTo>
                <a:lnTo>
                  <a:pt x="8299" y="8775"/>
                </a:lnTo>
                <a:cubicBezTo>
                  <a:pt x="8299" y="8704"/>
                  <a:pt x="8335" y="8632"/>
                  <a:pt x="8359" y="8561"/>
                </a:cubicBezTo>
                <a:lnTo>
                  <a:pt x="8537" y="8275"/>
                </a:lnTo>
                <a:cubicBezTo>
                  <a:pt x="8621" y="8156"/>
                  <a:pt x="8656" y="8001"/>
                  <a:pt x="8656" y="7870"/>
                </a:cubicBezTo>
                <a:lnTo>
                  <a:pt x="8656" y="6025"/>
                </a:lnTo>
                <a:cubicBezTo>
                  <a:pt x="8656" y="5823"/>
                  <a:pt x="8537" y="5644"/>
                  <a:pt x="8359" y="5537"/>
                </a:cubicBezTo>
                <a:lnTo>
                  <a:pt x="7930" y="5311"/>
                </a:lnTo>
                <a:lnTo>
                  <a:pt x="7918" y="5299"/>
                </a:lnTo>
                <a:lnTo>
                  <a:pt x="7918" y="5025"/>
                </a:lnTo>
                <a:cubicBezTo>
                  <a:pt x="8144" y="4870"/>
                  <a:pt x="8287" y="4596"/>
                  <a:pt x="8287" y="4287"/>
                </a:cubicBezTo>
                <a:lnTo>
                  <a:pt x="8287" y="3918"/>
                </a:lnTo>
                <a:cubicBezTo>
                  <a:pt x="8287" y="3644"/>
                  <a:pt x="8144" y="3406"/>
                  <a:pt x="7918" y="3275"/>
                </a:cubicBezTo>
                <a:lnTo>
                  <a:pt x="7918" y="2822"/>
                </a:lnTo>
                <a:cubicBezTo>
                  <a:pt x="7918" y="2751"/>
                  <a:pt x="7966" y="2679"/>
                  <a:pt x="8037" y="2644"/>
                </a:cubicBezTo>
                <a:lnTo>
                  <a:pt x="8347" y="2501"/>
                </a:lnTo>
                <a:lnTo>
                  <a:pt x="8633" y="2786"/>
                </a:lnTo>
                <a:cubicBezTo>
                  <a:pt x="8704" y="2858"/>
                  <a:pt x="8799" y="2882"/>
                  <a:pt x="8883" y="2882"/>
                </a:cubicBezTo>
                <a:cubicBezTo>
                  <a:pt x="8978" y="2882"/>
                  <a:pt x="9061" y="2858"/>
                  <a:pt x="9133" y="2786"/>
                </a:cubicBezTo>
                <a:lnTo>
                  <a:pt x="9418" y="2501"/>
                </a:lnTo>
                <a:lnTo>
                  <a:pt x="9728" y="2644"/>
                </a:lnTo>
                <a:cubicBezTo>
                  <a:pt x="9811" y="2679"/>
                  <a:pt x="9847" y="2751"/>
                  <a:pt x="9847" y="2822"/>
                </a:cubicBezTo>
                <a:lnTo>
                  <a:pt x="9847" y="3275"/>
                </a:lnTo>
                <a:cubicBezTo>
                  <a:pt x="9633" y="3394"/>
                  <a:pt x="9478" y="3632"/>
                  <a:pt x="9478" y="3918"/>
                </a:cubicBezTo>
                <a:lnTo>
                  <a:pt x="9478" y="4287"/>
                </a:lnTo>
                <a:cubicBezTo>
                  <a:pt x="9478" y="4584"/>
                  <a:pt x="9633" y="4846"/>
                  <a:pt x="9847" y="5025"/>
                </a:cubicBezTo>
                <a:lnTo>
                  <a:pt x="9847" y="5299"/>
                </a:lnTo>
                <a:cubicBezTo>
                  <a:pt x="9847" y="5299"/>
                  <a:pt x="9847" y="5311"/>
                  <a:pt x="9835" y="5311"/>
                </a:cubicBezTo>
                <a:lnTo>
                  <a:pt x="9407" y="5537"/>
                </a:lnTo>
                <a:cubicBezTo>
                  <a:pt x="9228" y="5620"/>
                  <a:pt x="9109" y="5823"/>
                  <a:pt x="9109" y="6025"/>
                </a:cubicBezTo>
                <a:lnTo>
                  <a:pt x="9109" y="7870"/>
                </a:lnTo>
                <a:cubicBezTo>
                  <a:pt x="9109" y="8025"/>
                  <a:pt x="9157" y="8156"/>
                  <a:pt x="9228" y="8275"/>
                </a:cubicBezTo>
                <a:lnTo>
                  <a:pt x="9407" y="8561"/>
                </a:lnTo>
                <a:cubicBezTo>
                  <a:pt x="9454" y="8621"/>
                  <a:pt x="9466" y="8692"/>
                  <a:pt x="9466" y="8775"/>
                </a:cubicBezTo>
                <a:lnTo>
                  <a:pt x="9466" y="9549"/>
                </a:lnTo>
                <a:cubicBezTo>
                  <a:pt x="9466" y="9644"/>
                  <a:pt x="9538" y="9716"/>
                  <a:pt x="9633" y="9716"/>
                </a:cubicBezTo>
                <a:cubicBezTo>
                  <a:pt x="9716" y="9716"/>
                  <a:pt x="9788" y="9644"/>
                  <a:pt x="9788" y="9549"/>
                </a:cubicBezTo>
                <a:lnTo>
                  <a:pt x="9788" y="8775"/>
                </a:lnTo>
                <a:cubicBezTo>
                  <a:pt x="9788" y="8632"/>
                  <a:pt x="9752" y="8501"/>
                  <a:pt x="9668" y="8371"/>
                </a:cubicBezTo>
                <a:lnTo>
                  <a:pt x="9490" y="8097"/>
                </a:lnTo>
                <a:cubicBezTo>
                  <a:pt x="9454" y="8037"/>
                  <a:pt x="9430" y="7966"/>
                  <a:pt x="9430" y="7870"/>
                </a:cubicBezTo>
                <a:lnTo>
                  <a:pt x="9430" y="6025"/>
                </a:lnTo>
                <a:cubicBezTo>
                  <a:pt x="9430" y="5954"/>
                  <a:pt x="9478" y="5882"/>
                  <a:pt x="9549" y="5846"/>
                </a:cubicBezTo>
                <a:lnTo>
                  <a:pt x="9871" y="5692"/>
                </a:lnTo>
                <a:lnTo>
                  <a:pt x="10145" y="5977"/>
                </a:lnTo>
                <a:cubicBezTo>
                  <a:pt x="10228" y="6049"/>
                  <a:pt x="10311" y="6085"/>
                  <a:pt x="10407" y="6085"/>
                </a:cubicBezTo>
                <a:cubicBezTo>
                  <a:pt x="10490" y="6085"/>
                  <a:pt x="10585" y="6049"/>
                  <a:pt x="10657" y="5977"/>
                </a:cubicBezTo>
                <a:lnTo>
                  <a:pt x="10942" y="5692"/>
                </a:lnTo>
                <a:lnTo>
                  <a:pt x="11252" y="5846"/>
                </a:lnTo>
                <a:cubicBezTo>
                  <a:pt x="11323" y="5882"/>
                  <a:pt x="11371" y="5954"/>
                  <a:pt x="11371" y="6025"/>
                </a:cubicBezTo>
                <a:lnTo>
                  <a:pt x="11371" y="7870"/>
                </a:lnTo>
                <a:cubicBezTo>
                  <a:pt x="11371" y="7942"/>
                  <a:pt x="11335" y="8025"/>
                  <a:pt x="11312" y="8097"/>
                </a:cubicBezTo>
                <a:lnTo>
                  <a:pt x="11133" y="8371"/>
                </a:lnTo>
                <a:cubicBezTo>
                  <a:pt x="11062" y="8490"/>
                  <a:pt x="11014" y="8644"/>
                  <a:pt x="11014" y="8775"/>
                </a:cubicBezTo>
                <a:lnTo>
                  <a:pt x="11014" y="9549"/>
                </a:lnTo>
                <a:cubicBezTo>
                  <a:pt x="11014" y="9644"/>
                  <a:pt x="11085" y="9716"/>
                  <a:pt x="11181" y="9716"/>
                </a:cubicBezTo>
                <a:cubicBezTo>
                  <a:pt x="11264" y="9716"/>
                  <a:pt x="11335" y="9644"/>
                  <a:pt x="11335" y="9549"/>
                </a:cubicBezTo>
                <a:lnTo>
                  <a:pt x="11335" y="8775"/>
                </a:lnTo>
                <a:cubicBezTo>
                  <a:pt x="11335" y="8704"/>
                  <a:pt x="11371" y="8632"/>
                  <a:pt x="11395" y="8561"/>
                </a:cubicBezTo>
                <a:lnTo>
                  <a:pt x="11573" y="8275"/>
                </a:lnTo>
                <a:cubicBezTo>
                  <a:pt x="11657" y="8156"/>
                  <a:pt x="11693" y="8001"/>
                  <a:pt x="11693" y="7870"/>
                </a:cubicBezTo>
                <a:lnTo>
                  <a:pt x="11693" y="6025"/>
                </a:lnTo>
                <a:cubicBezTo>
                  <a:pt x="11514" y="5823"/>
                  <a:pt x="11395" y="5620"/>
                  <a:pt x="11204" y="5537"/>
                </a:cubicBezTo>
                <a:lnTo>
                  <a:pt x="10776" y="5311"/>
                </a:lnTo>
                <a:lnTo>
                  <a:pt x="10764" y="5299"/>
                </a:lnTo>
                <a:lnTo>
                  <a:pt x="10764" y="5025"/>
                </a:lnTo>
                <a:cubicBezTo>
                  <a:pt x="10978" y="4870"/>
                  <a:pt x="11133" y="4596"/>
                  <a:pt x="11133" y="4287"/>
                </a:cubicBezTo>
                <a:lnTo>
                  <a:pt x="11133" y="3918"/>
                </a:lnTo>
                <a:cubicBezTo>
                  <a:pt x="11133" y="3513"/>
                  <a:pt x="10800" y="3179"/>
                  <a:pt x="10407" y="3179"/>
                </a:cubicBezTo>
                <a:lnTo>
                  <a:pt x="10014" y="3179"/>
                </a:lnTo>
                <a:lnTo>
                  <a:pt x="10014" y="2846"/>
                </a:lnTo>
                <a:cubicBezTo>
                  <a:pt x="10014" y="2632"/>
                  <a:pt x="9895" y="2453"/>
                  <a:pt x="9716" y="2346"/>
                </a:cubicBezTo>
                <a:lnTo>
                  <a:pt x="9287" y="2132"/>
                </a:lnTo>
                <a:lnTo>
                  <a:pt x="9276" y="2108"/>
                </a:lnTo>
                <a:lnTo>
                  <a:pt x="9276" y="1846"/>
                </a:lnTo>
                <a:cubicBezTo>
                  <a:pt x="9490" y="1679"/>
                  <a:pt x="9645" y="1417"/>
                  <a:pt x="9645" y="1096"/>
                </a:cubicBezTo>
                <a:lnTo>
                  <a:pt x="9645" y="727"/>
                </a:lnTo>
                <a:cubicBezTo>
                  <a:pt x="9645" y="322"/>
                  <a:pt x="9311" y="0"/>
                  <a:pt x="8918" y="0"/>
                </a:cubicBezTo>
                <a:lnTo>
                  <a:pt x="8537" y="0"/>
                </a:lnTo>
                <a:cubicBezTo>
                  <a:pt x="8133" y="0"/>
                  <a:pt x="7811" y="322"/>
                  <a:pt x="7811" y="727"/>
                </a:cubicBezTo>
                <a:lnTo>
                  <a:pt x="7811" y="1096"/>
                </a:lnTo>
                <a:cubicBezTo>
                  <a:pt x="7811" y="1393"/>
                  <a:pt x="7966" y="1667"/>
                  <a:pt x="8180" y="1846"/>
                </a:cubicBezTo>
                <a:lnTo>
                  <a:pt x="8180" y="2108"/>
                </a:lnTo>
                <a:cubicBezTo>
                  <a:pt x="8180" y="2108"/>
                  <a:pt x="8180" y="2132"/>
                  <a:pt x="8168" y="2132"/>
                </a:cubicBezTo>
                <a:lnTo>
                  <a:pt x="7740" y="2346"/>
                </a:lnTo>
                <a:cubicBezTo>
                  <a:pt x="7561" y="2441"/>
                  <a:pt x="7442" y="2632"/>
                  <a:pt x="7442" y="2846"/>
                </a:cubicBezTo>
                <a:lnTo>
                  <a:pt x="7442" y="3179"/>
                </a:lnTo>
                <a:lnTo>
                  <a:pt x="7037" y="3179"/>
                </a:lnTo>
                <a:lnTo>
                  <a:pt x="7037" y="2846"/>
                </a:lnTo>
                <a:cubicBezTo>
                  <a:pt x="7037" y="2632"/>
                  <a:pt x="6918" y="2453"/>
                  <a:pt x="6740" y="2346"/>
                </a:cubicBezTo>
                <a:lnTo>
                  <a:pt x="6311" y="2132"/>
                </a:lnTo>
                <a:lnTo>
                  <a:pt x="6299" y="2108"/>
                </a:lnTo>
                <a:lnTo>
                  <a:pt x="6299" y="1846"/>
                </a:lnTo>
                <a:cubicBezTo>
                  <a:pt x="6513" y="1679"/>
                  <a:pt x="6668" y="1417"/>
                  <a:pt x="6668" y="1096"/>
                </a:cubicBezTo>
                <a:lnTo>
                  <a:pt x="6668" y="727"/>
                </a:lnTo>
                <a:cubicBezTo>
                  <a:pt x="6668" y="322"/>
                  <a:pt x="6335" y="0"/>
                  <a:pt x="5942" y="0"/>
                </a:cubicBezTo>
                <a:lnTo>
                  <a:pt x="5561" y="0"/>
                </a:lnTo>
                <a:cubicBezTo>
                  <a:pt x="5168" y="0"/>
                  <a:pt x="4835" y="322"/>
                  <a:pt x="4835" y="727"/>
                </a:cubicBezTo>
                <a:lnTo>
                  <a:pt x="4835" y="1096"/>
                </a:lnTo>
                <a:cubicBezTo>
                  <a:pt x="4835" y="1393"/>
                  <a:pt x="4989" y="1667"/>
                  <a:pt x="5204" y="1846"/>
                </a:cubicBezTo>
                <a:lnTo>
                  <a:pt x="5204" y="2108"/>
                </a:lnTo>
                <a:cubicBezTo>
                  <a:pt x="5204" y="2108"/>
                  <a:pt x="5204" y="2132"/>
                  <a:pt x="5192" y="2132"/>
                </a:cubicBezTo>
                <a:lnTo>
                  <a:pt x="4763" y="2346"/>
                </a:lnTo>
                <a:cubicBezTo>
                  <a:pt x="4585" y="2441"/>
                  <a:pt x="4465" y="2632"/>
                  <a:pt x="4465" y="2846"/>
                </a:cubicBezTo>
                <a:lnTo>
                  <a:pt x="4465" y="3179"/>
                </a:lnTo>
                <a:lnTo>
                  <a:pt x="4061" y="3179"/>
                </a:lnTo>
                <a:lnTo>
                  <a:pt x="4061" y="2846"/>
                </a:lnTo>
                <a:cubicBezTo>
                  <a:pt x="4061" y="2632"/>
                  <a:pt x="3942" y="2453"/>
                  <a:pt x="3763" y="2346"/>
                </a:cubicBezTo>
                <a:lnTo>
                  <a:pt x="3334" y="2132"/>
                </a:lnTo>
                <a:lnTo>
                  <a:pt x="3322" y="2108"/>
                </a:lnTo>
                <a:lnTo>
                  <a:pt x="3322" y="1846"/>
                </a:lnTo>
                <a:cubicBezTo>
                  <a:pt x="3537" y="1679"/>
                  <a:pt x="3692" y="1417"/>
                  <a:pt x="3692" y="1096"/>
                </a:cubicBezTo>
                <a:lnTo>
                  <a:pt x="3692" y="727"/>
                </a:lnTo>
                <a:cubicBezTo>
                  <a:pt x="3692" y="322"/>
                  <a:pt x="3358" y="0"/>
                  <a:pt x="29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1" name="Google Shape;2321;p63"/>
          <p:cNvGrpSpPr/>
          <p:nvPr/>
        </p:nvGrpSpPr>
        <p:grpSpPr>
          <a:xfrm>
            <a:off x="801787" y="3909792"/>
            <a:ext cx="506515" cy="545691"/>
            <a:chOff x="3214972" y="3359188"/>
            <a:chExt cx="346406" cy="347552"/>
          </a:xfrm>
        </p:grpSpPr>
        <p:sp>
          <p:nvSpPr>
            <p:cNvPr id="2322" name="Google Shape;2322;p63"/>
            <p:cNvSpPr/>
            <p:nvPr/>
          </p:nvSpPr>
          <p:spPr>
            <a:xfrm>
              <a:off x="3301772" y="3386084"/>
              <a:ext cx="71649" cy="11395"/>
            </a:xfrm>
            <a:custGeom>
              <a:rect b="b" l="l" r="r" t="t"/>
              <a:pathLst>
                <a:path extrusionOk="0" h="358" w="2251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63"/>
            <p:cNvSpPr/>
            <p:nvPr/>
          </p:nvSpPr>
          <p:spPr>
            <a:xfrm>
              <a:off x="3301772" y="3410339"/>
              <a:ext cx="131904" cy="11395"/>
            </a:xfrm>
            <a:custGeom>
              <a:rect b="b" l="l" r="r" t="t"/>
              <a:pathLst>
                <a:path extrusionOk="0" h="358" w="4144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86"/>
                    <a:pt x="95" y="358"/>
                    <a:pt x="179" y="358"/>
                  </a:cubicBezTo>
                  <a:lnTo>
                    <a:pt x="3965" y="358"/>
                  </a:lnTo>
                  <a:cubicBezTo>
                    <a:pt x="4048" y="358"/>
                    <a:pt x="4144" y="286"/>
                    <a:pt x="4144" y="179"/>
                  </a:cubicBezTo>
                  <a:cubicBezTo>
                    <a:pt x="4144" y="72"/>
                    <a:pt x="4072" y="0"/>
                    <a:pt x="3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63"/>
            <p:cNvSpPr/>
            <p:nvPr/>
          </p:nvSpPr>
          <p:spPr>
            <a:xfrm>
              <a:off x="3301772" y="3484980"/>
              <a:ext cx="71649" cy="11427"/>
            </a:xfrm>
            <a:custGeom>
              <a:rect b="b" l="l" r="r" t="t"/>
              <a:pathLst>
                <a:path extrusionOk="0" h="359" w="2251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7"/>
                    <a:pt x="2250" y="180"/>
                  </a:cubicBezTo>
                  <a:cubicBezTo>
                    <a:pt x="2250" y="96"/>
                    <a:pt x="2179" y="1"/>
                    <a:pt x="2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63"/>
            <p:cNvSpPr/>
            <p:nvPr/>
          </p:nvSpPr>
          <p:spPr>
            <a:xfrm>
              <a:off x="3301772" y="3509234"/>
              <a:ext cx="130758" cy="11427"/>
            </a:xfrm>
            <a:custGeom>
              <a:rect b="b" l="l" r="r" t="t"/>
              <a:pathLst>
                <a:path extrusionOk="0" h="359" w="4108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3929" y="358"/>
                  </a:lnTo>
                  <a:cubicBezTo>
                    <a:pt x="4024" y="358"/>
                    <a:pt x="4108" y="287"/>
                    <a:pt x="4108" y="180"/>
                  </a:cubicBezTo>
                  <a:cubicBezTo>
                    <a:pt x="4108" y="84"/>
                    <a:pt x="4036" y="1"/>
                    <a:pt x="3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63"/>
            <p:cNvSpPr/>
            <p:nvPr/>
          </p:nvSpPr>
          <p:spPr>
            <a:xfrm>
              <a:off x="3301772" y="3584671"/>
              <a:ext cx="71649" cy="11395"/>
            </a:xfrm>
            <a:custGeom>
              <a:rect b="b" l="l" r="r" t="t"/>
              <a:pathLst>
                <a:path extrusionOk="0" h="358" w="2251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63"/>
            <p:cNvSpPr/>
            <p:nvPr/>
          </p:nvSpPr>
          <p:spPr>
            <a:xfrm>
              <a:off x="3301772" y="3609308"/>
              <a:ext cx="129994" cy="11395"/>
            </a:xfrm>
            <a:custGeom>
              <a:rect b="b" l="l" r="r" t="t"/>
              <a:pathLst>
                <a:path extrusionOk="0" h="358" w="4084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62"/>
                    <a:pt x="83" y="357"/>
                    <a:pt x="179" y="357"/>
                  </a:cubicBezTo>
                  <a:lnTo>
                    <a:pt x="3905" y="357"/>
                  </a:lnTo>
                  <a:cubicBezTo>
                    <a:pt x="3989" y="357"/>
                    <a:pt x="4084" y="286"/>
                    <a:pt x="4084" y="179"/>
                  </a:cubicBezTo>
                  <a:cubicBezTo>
                    <a:pt x="4084" y="72"/>
                    <a:pt x="3989" y="0"/>
                    <a:pt x="3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63"/>
            <p:cNvSpPr/>
            <p:nvPr/>
          </p:nvSpPr>
          <p:spPr>
            <a:xfrm>
              <a:off x="3214972" y="3458466"/>
              <a:ext cx="346406" cy="248274"/>
            </a:xfrm>
            <a:custGeom>
              <a:rect b="b" l="l" r="r" t="t"/>
              <a:pathLst>
                <a:path extrusionOk="0" h="7800" w="10883">
                  <a:moveTo>
                    <a:pt x="8466" y="1417"/>
                  </a:moveTo>
                  <a:cubicBezTo>
                    <a:pt x="9109" y="1417"/>
                    <a:pt x="9657" y="1953"/>
                    <a:pt x="9657" y="2608"/>
                  </a:cubicBezTo>
                  <a:lnTo>
                    <a:pt x="9657" y="2894"/>
                  </a:lnTo>
                  <a:lnTo>
                    <a:pt x="9585" y="2894"/>
                  </a:lnTo>
                  <a:cubicBezTo>
                    <a:pt x="9216" y="2799"/>
                    <a:pt x="9097" y="2322"/>
                    <a:pt x="9097" y="2322"/>
                  </a:cubicBezTo>
                  <a:cubicBezTo>
                    <a:pt x="9085" y="2263"/>
                    <a:pt x="9037" y="2203"/>
                    <a:pt x="8966" y="2191"/>
                  </a:cubicBezTo>
                  <a:cubicBezTo>
                    <a:pt x="8956" y="2189"/>
                    <a:pt x="8946" y="2188"/>
                    <a:pt x="8935" y="2188"/>
                  </a:cubicBezTo>
                  <a:cubicBezTo>
                    <a:pt x="8883" y="2188"/>
                    <a:pt x="8827" y="2213"/>
                    <a:pt x="8787" y="2263"/>
                  </a:cubicBezTo>
                  <a:cubicBezTo>
                    <a:pt x="8335" y="2894"/>
                    <a:pt x="7347" y="2894"/>
                    <a:pt x="7323" y="2894"/>
                  </a:cubicBezTo>
                  <a:lnTo>
                    <a:pt x="7204" y="2894"/>
                  </a:lnTo>
                  <a:lnTo>
                    <a:pt x="7156" y="2608"/>
                  </a:lnTo>
                  <a:cubicBezTo>
                    <a:pt x="7156" y="1953"/>
                    <a:pt x="7692" y="1417"/>
                    <a:pt x="8347" y="1417"/>
                  </a:cubicBezTo>
                  <a:close/>
                  <a:moveTo>
                    <a:pt x="9692" y="3299"/>
                  </a:moveTo>
                  <a:cubicBezTo>
                    <a:pt x="9811" y="3322"/>
                    <a:pt x="9919" y="3430"/>
                    <a:pt x="9919" y="3549"/>
                  </a:cubicBezTo>
                  <a:cubicBezTo>
                    <a:pt x="9919" y="3680"/>
                    <a:pt x="9835" y="3787"/>
                    <a:pt x="9692" y="3799"/>
                  </a:cubicBezTo>
                  <a:lnTo>
                    <a:pt x="9692" y="3299"/>
                  </a:lnTo>
                  <a:close/>
                  <a:moveTo>
                    <a:pt x="7132" y="3299"/>
                  </a:moveTo>
                  <a:lnTo>
                    <a:pt x="7132" y="3811"/>
                  </a:lnTo>
                  <a:cubicBezTo>
                    <a:pt x="7001" y="3799"/>
                    <a:pt x="6918" y="3680"/>
                    <a:pt x="6918" y="3561"/>
                  </a:cubicBezTo>
                  <a:cubicBezTo>
                    <a:pt x="6894" y="3418"/>
                    <a:pt x="7001" y="3310"/>
                    <a:pt x="7132" y="3299"/>
                  </a:cubicBezTo>
                  <a:close/>
                  <a:moveTo>
                    <a:pt x="8835" y="2608"/>
                  </a:moveTo>
                  <a:cubicBezTo>
                    <a:pt x="8918" y="2787"/>
                    <a:pt x="9085" y="3013"/>
                    <a:pt x="9335" y="3120"/>
                  </a:cubicBezTo>
                  <a:lnTo>
                    <a:pt x="9335" y="3846"/>
                  </a:lnTo>
                  <a:cubicBezTo>
                    <a:pt x="9359" y="4287"/>
                    <a:pt x="8978" y="4668"/>
                    <a:pt x="8525" y="4668"/>
                  </a:cubicBezTo>
                  <a:lnTo>
                    <a:pt x="8299" y="4668"/>
                  </a:lnTo>
                  <a:cubicBezTo>
                    <a:pt x="7835" y="4668"/>
                    <a:pt x="7466" y="4287"/>
                    <a:pt x="7466" y="3834"/>
                  </a:cubicBezTo>
                  <a:lnTo>
                    <a:pt x="7466" y="3144"/>
                  </a:lnTo>
                  <a:cubicBezTo>
                    <a:pt x="7763" y="3120"/>
                    <a:pt x="8383" y="3013"/>
                    <a:pt x="8835" y="2608"/>
                  </a:cubicBezTo>
                  <a:close/>
                  <a:moveTo>
                    <a:pt x="8728" y="4989"/>
                  </a:moveTo>
                  <a:lnTo>
                    <a:pt x="8728" y="5215"/>
                  </a:lnTo>
                  <a:lnTo>
                    <a:pt x="8728" y="5227"/>
                  </a:lnTo>
                  <a:lnTo>
                    <a:pt x="8406" y="5573"/>
                  </a:lnTo>
                  <a:lnTo>
                    <a:pt x="8085" y="5251"/>
                  </a:lnTo>
                  <a:lnTo>
                    <a:pt x="8085" y="4989"/>
                  </a:lnTo>
                  <a:cubicBezTo>
                    <a:pt x="8168" y="5001"/>
                    <a:pt x="8240" y="5001"/>
                    <a:pt x="8299" y="5001"/>
                  </a:cubicBezTo>
                  <a:lnTo>
                    <a:pt x="8514" y="5001"/>
                  </a:lnTo>
                  <a:cubicBezTo>
                    <a:pt x="8597" y="5001"/>
                    <a:pt x="8668" y="5001"/>
                    <a:pt x="8728" y="4989"/>
                  </a:cubicBezTo>
                  <a:close/>
                  <a:moveTo>
                    <a:pt x="6573" y="3477"/>
                  </a:moveTo>
                  <a:lnTo>
                    <a:pt x="6573" y="3549"/>
                  </a:lnTo>
                  <a:cubicBezTo>
                    <a:pt x="6573" y="3870"/>
                    <a:pt x="6835" y="4156"/>
                    <a:pt x="7180" y="4156"/>
                  </a:cubicBezTo>
                  <a:cubicBezTo>
                    <a:pt x="7275" y="4465"/>
                    <a:pt x="7478" y="4727"/>
                    <a:pt x="7752" y="4870"/>
                  </a:cubicBezTo>
                  <a:lnTo>
                    <a:pt x="7752" y="5096"/>
                  </a:lnTo>
                  <a:lnTo>
                    <a:pt x="6716" y="5501"/>
                  </a:lnTo>
                  <a:cubicBezTo>
                    <a:pt x="6656" y="5513"/>
                    <a:pt x="6597" y="5537"/>
                    <a:pt x="6525" y="5585"/>
                  </a:cubicBezTo>
                  <a:lnTo>
                    <a:pt x="370" y="5585"/>
                  </a:lnTo>
                  <a:lnTo>
                    <a:pt x="370" y="3477"/>
                  </a:lnTo>
                  <a:close/>
                  <a:moveTo>
                    <a:pt x="179" y="1"/>
                  </a:moveTo>
                  <a:cubicBezTo>
                    <a:pt x="96" y="1"/>
                    <a:pt x="1" y="84"/>
                    <a:pt x="1" y="179"/>
                  </a:cubicBezTo>
                  <a:lnTo>
                    <a:pt x="1" y="2644"/>
                  </a:lnTo>
                  <a:cubicBezTo>
                    <a:pt x="1" y="2727"/>
                    <a:pt x="84" y="2822"/>
                    <a:pt x="179" y="2822"/>
                  </a:cubicBezTo>
                  <a:lnTo>
                    <a:pt x="6811" y="2822"/>
                  </a:lnTo>
                  <a:lnTo>
                    <a:pt x="6811" y="3072"/>
                  </a:lnTo>
                  <a:cubicBezTo>
                    <a:pt x="6775" y="3084"/>
                    <a:pt x="6751" y="3120"/>
                    <a:pt x="6728" y="3144"/>
                  </a:cubicBezTo>
                  <a:lnTo>
                    <a:pt x="179" y="3144"/>
                  </a:lnTo>
                  <a:cubicBezTo>
                    <a:pt x="96" y="3144"/>
                    <a:pt x="1" y="3215"/>
                    <a:pt x="1" y="3322"/>
                  </a:cubicBezTo>
                  <a:lnTo>
                    <a:pt x="1" y="5775"/>
                  </a:lnTo>
                  <a:cubicBezTo>
                    <a:pt x="1" y="5870"/>
                    <a:pt x="84" y="5954"/>
                    <a:pt x="179" y="5954"/>
                  </a:cubicBezTo>
                  <a:lnTo>
                    <a:pt x="6156" y="5954"/>
                  </a:lnTo>
                  <a:cubicBezTo>
                    <a:pt x="6001" y="6156"/>
                    <a:pt x="5894" y="6418"/>
                    <a:pt x="5894" y="6775"/>
                  </a:cubicBezTo>
                  <a:lnTo>
                    <a:pt x="5894" y="7621"/>
                  </a:lnTo>
                  <a:cubicBezTo>
                    <a:pt x="5894" y="7716"/>
                    <a:pt x="5978" y="7799"/>
                    <a:pt x="6085" y="7799"/>
                  </a:cubicBezTo>
                  <a:lnTo>
                    <a:pt x="6728" y="7799"/>
                  </a:lnTo>
                  <a:cubicBezTo>
                    <a:pt x="6823" y="7799"/>
                    <a:pt x="6918" y="7728"/>
                    <a:pt x="6918" y="7621"/>
                  </a:cubicBezTo>
                  <a:cubicBezTo>
                    <a:pt x="6918" y="7537"/>
                    <a:pt x="6835" y="7442"/>
                    <a:pt x="6728" y="7442"/>
                  </a:cubicBezTo>
                  <a:lnTo>
                    <a:pt x="6251" y="7442"/>
                  </a:lnTo>
                  <a:lnTo>
                    <a:pt x="6251" y="6763"/>
                  </a:lnTo>
                  <a:cubicBezTo>
                    <a:pt x="6251" y="6049"/>
                    <a:pt x="6823" y="5835"/>
                    <a:pt x="6835" y="5835"/>
                  </a:cubicBezTo>
                  <a:lnTo>
                    <a:pt x="6847" y="5835"/>
                  </a:lnTo>
                  <a:lnTo>
                    <a:pt x="7787" y="5466"/>
                  </a:lnTo>
                  <a:lnTo>
                    <a:pt x="7799" y="5477"/>
                  </a:lnTo>
                  <a:lnTo>
                    <a:pt x="8299" y="5954"/>
                  </a:lnTo>
                  <a:cubicBezTo>
                    <a:pt x="8323" y="5989"/>
                    <a:pt x="8371" y="6001"/>
                    <a:pt x="8418" y="6001"/>
                  </a:cubicBezTo>
                  <a:cubicBezTo>
                    <a:pt x="8454" y="6001"/>
                    <a:pt x="8502" y="5989"/>
                    <a:pt x="8537" y="5942"/>
                  </a:cubicBezTo>
                  <a:lnTo>
                    <a:pt x="9014" y="5442"/>
                  </a:lnTo>
                  <a:lnTo>
                    <a:pt x="9942" y="5811"/>
                  </a:lnTo>
                  <a:lnTo>
                    <a:pt x="9966" y="5811"/>
                  </a:lnTo>
                  <a:cubicBezTo>
                    <a:pt x="9990" y="5823"/>
                    <a:pt x="10538" y="6013"/>
                    <a:pt x="10538" y="6728"/>
                  </a:cubicBezTo>
                  <a:lnTo>
                    <a:pt x="10538" y="7418"/>
                  </a:lnTo>
                  <a:lnTo>
                    <a:pt x="7263" y="7418"/>
                  </a:lnTo>
                  <a:cubicBezTo>
                    <a:pt x="7180" y="7418"/>
                    <a:pt x="7085" y="7490"/>
                    <a:pt x="7085" y="7597"/>
                  </a:cubicBezTo>
                  <a:cubicBezTo>
                    <a:pt x="7085" y="7680"/>
                    <a:pt x="7168" y="7775"/>
                    <a:pt x="7263" y="7775"/>
                  </a:cubicBezTo>
                  <a:lnTo>
                    <a:pt x="10704" y="7775"/>
                  </a:lnTo>
                  <a:cubicBezTo>
                    <a:pt x="10800" y="7775"/>
                    <a:pt x="10883" y="7704"/>
                    <a:pt x="10883" y="7597"/>
                  </a:cubicBezTo>
                  <a:lnTo>
                    <a:pt x="10883" y="6751"/>
                  </a:lnTo>
                  <a:cubicBezTo>
                    <a:pt x="10883" y="5977"/>
                    <a:pt x="10371" y="5585"/>
                    <a:pt x="10073" y="5477"/>
                  </a:cubicBezTo>
                  <a:lnTo>
                    <a:pt x="9073" y="5085"/>
                  </a:lnTo>
                  <a:lnTo>
                    <a:pt x="9073" y="4870"/>
                  </a:lnTo>
                  <a:cubicBezTo>
                    <a:pt x="9335" y="4727"/>
                    <a:pt x="9549" y="4465"/>
                    <a:pt x="9633" y="4156"/>
                  </a:cubicBezTo>
                  <a:cubicBezTo>
                    <a:pt x="9966" y="4156"/>
                    <a:pt x="10252" y="3894"/>
                    <a:pt x="10252" y="3549"/>
                  </a:cubicBezTo>
                  <a:cubicBezTo>
                    <a:pt x="10252" y="3358"/>
                    <a:pt x="10145" y="3180"/>
                    <a:pt x="9990" y="3060"/>
                  </a:cubicBezTo>
                  <a:lnTo>
                    <a:pt x="9990" y="2596"/>
                  </a:lnTo>
                  <a:cubicBezTo>
                    <a:pt x="9990" y="1751"/>
                    <a:pt x="9311" y="1060"/>
                    <a:pt x="8466" y="1060"/>
                  </a:cubicBezTo>
                  <a:lnTo>
                    <a:pt x="8347" y="1060"/>
                  </a:lnTo>
                  <a:cubicBezTo>
                    <a:pt x="8204" y="1060"/>
                    <a:pt x="8085" y="1072"/>
                    <a:pt x="7966" y="1108"/>
                  </a:cubicBezTo>
                  <a:lnTo>
                    <a:pt x="7966" y="179"/>
                  </a:lnTo>
                  <a:cubicBezTo>
                    <a:pt x="7966" y="96"/>
                    <a:pt x="7894" y="1"/>
                    <a:pt x="7787" y="1"/>
                  </a:cubicBezTo>
                  <a:lnTo>
                    <a:pt x="7287" y="1"/>
                  </a:lnTo>
                  <a:cubicBezTo>
                    <a:pt x="7192" y="1"/>
                    <a:pt x="7109" y="84"/>
                    <a:pt x="7109" y="179"/>
                  </a:cubicBezTo>
                  <a:cubicBezTo>
                    <a:pt x="7109" y="286"/>
                    <a:pt x="7180" y="358"/>
                    <a:pt x="7287" y="358"/>
                  </a:cubicBezTo>
                  <a:lnTo>
                    <a:pt x="7621" y="358"/>
                  </a:lnTo>
                  <a:lnTo>
                    <a:pt x="7621" y="1251"/>
                  </a:lnTo>
                  <a:cubicBezTo>
                    <a:pt x="7180" y="1489"/>
                    <a:pt x="6847" y="1941"/>
                    <a:pt x="6811" y="2477"/>
                  </a:cubicBezTo>
                  <a:lnTo>
                    <a:pt x="346" y="2477"/>
                  </a:lnTo>
                  <a:lnTo>
                    <a:pt x="346" y="358"/>
                  </a:lnTo>
                  <a:lnTo>
                    <a:pt x="6716" y="358"/>
                  </a:lnTo>
                  <a:cubicBezTo>
                    <a:pt x="6811" y="358"/>
                    <a:pt x="6894" y="286"/>
                    <a:pt x="6894" y="179"/>
                  </a:cubicBezTo>
                  <a:cubicBezTo>
                    <a:pt x="6894" y="96"/>
                    <a:pt x="6823" y="1"/>
                    <a:pt x="6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63"/>
            <p:cNvSpPr/>
            <p:nvPr/>
          </p:nvSpPr>
          <p:spPr>
            <a:xfrm>
              <a:off x="3238462" y="3380005"/>
              <a:ext cx="49305" cy="47427"/>
            </a:xfrm>
            <a:custGeom>
              <a:rect b="b" l="l" r="r" t="t"/>
              <a:pathLst>
                <a:path extrusionOk="0" h="1490" w="1549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311"/>
                  </a:lnTo>
                  <a:cubicBezTo>
                    <a:pt x="1" y="1394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8"/>
                    <a:pt x="1549" y="1311"/>
                  </a:cubicBezTo>
                  <a:lnTo>
                    <a:pt x="1549" y="1001"/>
                  </a:lnTo>
                  <a:cubicBezTo>
                    <a:pt x="1549" y="906"/>
                    <a:pt x="1477" y="811"/>
                    <a:pt x="1370" y="811"/>
                  </a:cubicBezTo>
                  <a:cubicBezTo>
                    <a:pt x="1275" y="811"/>
                    <a:pt x="1191" y="894"/>
                    <a:pt x="1191" y="1001"/>
                  </a:cubicBezTo>
                  <a:lnTo>
                    <a:pt x="1191" y="1132"/>
                  </a:lnTo>
                  <a:lnTo>
                    <a:pt x="334" y="1132"/>
                  </a:lnTo>
                  <a:lnTo>
                    <a:pt x="334" y="346"/>
                  </a:lnTo>
                  <a:lnTo>
                    <a:pt x="1037" y="346"/>
                  </a:lnTo>
                  <a:lnTo>
                    <a:pt x="1037" y="358"/>
                  </a:lnTo>
                  <a:cubicBezTo>
                    <a:pt x="1132" y="358"/>
                    <a:pt x="1215" y="287"/>
                    <a:pt x="1215" y="180"/>
                  </a:cubicBezTo>
                  <a:cubicBezTo>
                    <a:pt x="1215" y="84"/>
                    <a:pt x="1144" y="1"/>
                    <a:pt x="1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63"/>
            <p:cNvSpPr/>
            <p:nvPr/>
          </p:nvSpPr>
          <p:spPr>
            <a:xfrm>
              <a:off x="3251353" y="3380482"/>
              <a:ext cx="43607" cy="34058"/>
            </a:xfrm>
            <a:custGeom>
              <a:rect b="b" l="l" r="r" t="t"/>
              <a:pathLst>
                <a:path extrusionOk="0" h="1070" w="1370">
                  <a:moveTo>
                    <a:pt x="1163" y="1"/>
                  </a:moveTo>
                  <a:cubicBezTo>
                    <a:pt x="1120" y="1"/>
                    <a:pt x="1078" y="16"/>
                    <a:pt x="1048" y="45"/>
                  </a:cubicBezTo>
                  <a:lnTo>
                    <a:pt x="489" y="653"/>
                  </a:lnTo>
                  <a:lnTo>
                    <a:pt x="310" y="462"/>
                  </a:lnTo>
                  <a:cubicBezTo>
                    <a:pt x="279" y="425"/>
                    <a:pt x="232" y="407"/>
                    <a:pt x="185" y="407"/>
                  </a:cubicBezTo>
                  <a:cubicBezTo>
                    <a:pt x="142" y="407"/>
                    <a:pt x="100" y="422"/>
                    <a:pt x="72" y="450"/>
                  </a:cubicBezTo>
                  <a:cubicBezTo>
                    <a:pt x="1" y="510"/>
                    <a:pt x="1" y="629"/>
                    <a:pt x="60" y="688"/>
                  </a:cubicBezTo>
                  <a:lnTo>
                    <a:pt x="358" y="1010"/>
                  </a:lnTo>
                  <a:cubicBezTo>
                    <a:pt x="382" y="1046"/>
                    <a:pt x="429" y="1069"/>
                    <a:pt x="477" y="1069"/>
                  </a:cubicBezTo>
                  <a:cubicBezTo>
                    <a:pt x="513" y="1069"/>
                    <a:pt x="560" y="1058"/>
                    <a:pt x="584" y="1010"/>
                  </a:cubicBezTo>
                  <a:lnTo>
                    <a:pt x="1286" y="272"/>
                  </a:lnTo>
                  <a:cubicBezTo>
                    <a:pt x="1370" y="224"/>
                    <a:pt x="1370" y="117"/>
                    <a:pt x="1286" y="45"/>
                  </a:cubicBezTo>
                  <a:cubicBezTo>
                    <a:pt x="1251" y="16"/>
                    <a:pt x="1206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63"/>
            <p:cNvSpPr/>
            <p:nvPr/>
          </p:nvSpPr>
          <p:spPr>
            <a:xfrm>
              <a:off x="3238462" y="3479314"/>
              <a:ext cx="49305" cy="47395"/>
            </a:xfrm>
            <a:custGeom>
              <a:rect b="b" l="l" r="r" t="t"/>
              <a:pathLst>
                <a:path extrusionOk="0" h="1489" w="1549">
                  <a:moveTo>
                    <a:pt x="179" y="0"/>
                  </a:moveTo>
                  <a:cubicBezTo>
                    <a:pt x="84" y="0"/>
                    <a:pt x="1" y="84"/>
                    <a:pt x="1" y="179"/>
                  </a:cubicBezTo>
                  <a:lnTo>
                    <a:pt x="1" y="1310"/>
                  </a:lnTo>
                  <a:cubicBezTo>
                    <a:pt x="1" y="1405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7"/>
                    <a:pt x="1549" y="1310"/>
                  </a:cubicBezTo>
                  <a:lnTo>
                    <a:pt x="1549" y="1001"/>
                  </a:lnTo>
                  <a:cubicBezTo>
                    <a:pt x="1549" y="917"/>
                    <a:pt x="1477" y="822"/>
                    <a:pt x="1370" y="822"/>
                  </a:cubicBezTo>
                  <a:cubicBezTo>
                    <a:pt x="1275" y="822"/>
                    <a:pt x="1191" y="893"/>
                    <a:pt x="1191" y="1001"/>
                  </a:cubicBezTo>
                  <a:lnTo>
                    <a:pt x="1191" y="1131"/>
                  </a:lnTo>
                  <a:lnTo>
                    <a:pt x="334" y="1131"/>
                  </a:lnTo>
                  <a:lnTo>
                    <a:pt x="334" y="346"/>
                  </a:lnTo>
                  <a:lnTo>
                    <a:pt x="1037" y="358"/>
                  </a:lnTo>
                  <a:cubicBezTo>
                    <a:pt x="1132" y="358"/>
                    <a:pt x="1215" y="286"/>
                    <a:pt x="1215" y="179"/>
                  </a:cubicBezTo>
                  <a:cubicBezTo>
                    <a:pt x="1215" y="96"/>
                    <a:pt x="1144" y="0"/>
                    <a:pt x="10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63"/>
            <p:cNvSpPr/>
            <p:nvPr/>
          </p:nvSpPr>
          <p:spPr>
            <a:xfrm>
              <a:off x="3251353" y="3479792"/>
              <a:ext cx="43607" cy="34408"/>
            </a:xfrm>
            <a:custGeom>
              <a:rect b="b" l="l" r="r" t="t"/>
              <a:pathLst>
                <a:path extrusionOk="0" h="1081" w="1370">
                  <a:moveTo>
                    <a:pt x="1163" y="0"/>
                  </a:moveTo>
                  <a:cubicBezTo>
                    <a:pt x="1120" y="0"/>
                    <a:pt x="1078" y="15"/>
                    <a:pt x="1048" y="45"/>
                  </a:cubicBezTo>
                  <a:lnTo>
                    <a:pt x="489" y="664"/>
                  </a:lnTo>
                  <a:lnTo>
                    <a:pt x="310" y="462"/>
                  </a:lnTo>
                  <a:cubicBezTo>
                    <a:pt x="279" y="424"/>
                    <a:pt x="232" y="406"/>
                    <a:pt x="185" y="406"/>
                  </a:cubicBezTo>
                  <a:cubicBezTo>
                    <a:pt x="142" y="406"/>
                    <a:pt x="100" y="421"/>
                    <a:pt x="72" y="450"/>
                  </a:cubicBezTo>
                  <a:cubicBezTo>
                    <a:pt x="1" y="509"/>
                    <a:pt x="1" y="628"/>
                    <a:pt x="60" y="688"/>
                  </a:cubicBezTo>
                  <a:lnTo>
                    <a:pt x="358" y="1021"/>
                  </a:lnTo>
                  <a:cubicBezTo>
                    <a:pt x="382" y="1045"/>
                    <a:pt x="429" y="1081"/>
                    <a:pt x="477" y="1081"/>
                  </a:cubicBezTo>
                  <a:cubicBezTo>
                    <a:pt x="513" y="1081"/>
                    <a:pt x="560" y="1057"/>
                    <a:pt x="584" y="1021"/>
                  </a:cubicBezTo>
                  <a:lnTo>
                    <a:pt x="1286" y="271"/>
                  </a:lnTo>
                  <a:cubicBezTo>
                    <a:pt x="1370" y="212"/>
                    <a:pt x="1370" y="104"/>
                    <a:pt x="1286" y="45"/>
                  </a:cubicBezTo>
                  <a:cubicBezTo>
                    <a:pt x="1251" y="15"/>
                    <a:pt x="1206" y="0"/>
                    <a:pt x="1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63"/>
            <p:cNvSpPr/>
            <p:nvPr/>
          </p:nvSpPr>
          <p:spPr>
            <a:xfrm>
              <a:off x="3238462" y="3578210"/>
              <a:ext cx="49305" cy="47809"/>
            </a:xfrm>
            <a:custGeom>
              <a:rect b="b" l="l" r="r" t="t"/>
              <a:pathLst>
                <a:path extrusionOk="0" h="1502" w="1549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1323"/>
                  </a:lnTo>
                  <a:cubicBezTo>
                    <a:pt x="1" y="1406"/>
                    <a:pt x="72" y="1501"/>
                    <a:pt x="179" y="1501"/>
                  </a:cubicBezTo>
                  <a:lnTo>
                    <a:pt x="1370" y="1501"/>
                  </a:lnTo>
                  <a:cubicBezTo>
                    <a:pt x="1453" y="1501"/>
                    <a:pt x="1549" y="1418"/>
                    <a:pt x="1549" y="1323"/>
                  </a:cubicBezTo>
                  <a:lnTo>
                    <a:pt x="1549" y="1001"/>
                  </a:lnTo>
                  <a:cubicBezTo>
                    <a:pt x="1537" y="930"/>
                    <a:pt x="1453" y="858"/>
                    <a:pt x="1370" y="858"/>
                  </a:cubicBezTo>
                  <a:cubicBezTo>
                    <a:pt x="1275" y="858"/>
                    <a:pt x="1191" y="930"/>
                    <a:pt x="1191" y="1037"/>
                  </a:cubicBezTo>
                  <a:lnTo>
                    <a:pt x="1191" y="1168"/>
                  </a:lnTo>
                  <a:lnTo>
                    <a:pt x="334" y="1168"/>
                  </a:lnTo>
                  <a:lnTo>
                    <a:pt x="334" y="370"/>
                  </a:lnTo>
                  <a:lnTo>
                    <a:pt x="1037" y="370"/>
                  </a:lnTo>
                  <a:cubicBezTo>
                    <a:pt x="1132" y="370"/>
                    <a:pt x="1215" y="287"/>
                    <a:pt x="1215" y="191"/>
                  </a:cubicBezTo>
                  <a:cubicBezTo>
                    <a:pt x="1215" y="96"/>
                    <a:pt x="1144" y="1"/>
                    <a:pt x="1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63"/>
            <p:cNvSpPr/>
            <p:nvPr/>
          </p:nvSpPr>
          <p:spPr>
            <a:xfrm>
              <a:off x="3251353" y="3579133"/>
              <a:ext cx="42843" cy="34376"/>
            </a:xfrm>
            <a:custGeom>
              <a:rect b="b" l="l" r="r" t="t"/>
              <a:pathLst>
                <a:path extrusionOk="0" h="1080" w="1346">
                  <a:moveTo>
                    <a:pt x="1169" y="0"/>
                  </a:moveTo>
                  <a:cubicBezTo>
                    <a:pt x="1124" y="0"/>
                    <a:pt x="1079" y="18"/>
                    <a:pt x="1048" y="55"/>
                  </a:cubicBezTo>
                  <a:lnTo>
                    <a:pt x="489" y="662"/>
                  </a:lnTo>
                  <a:lnTo>
                    <a:pt x="310" y="472"/>
                  </a:lnTo>
                  <a:cubicBezTo>
                    <a:pt x="279" y="435"/>
                    <a:pt x="232" y="417"/>
                    <a:pt x="185" y="417"/>
                  </a:cubicBezTo>
                  <a:cubicBezTo>
                    <a:pt x="142" y="417"/>
                    <a:pt x="100" y="432"/>
                    <a:pt x="72" y="460"/>
                  </a:cubicBezTo>
                  <a:cubicBezTo>
                    <a:pt x="1" y="520"/>
                    <a:pt x="1" y="639"/>
                    <a:pt x="60" y="698"/>
                  </a:cubicBezTo>
                  <a:lnTo>
                    <a:pt x="358" y="1020"/>
                  </a:lnTo>
                  <a:cubicBezTo>
                    <a:pt x="382" y="1055"/>
                    <a:pt x="429" y="1079"/>
                    <a:pt x="477" y="1079"/>
                  </a:cubicBezTo>
                  <a:cubicBezTo>
                    <a:pt x="513" y="1079"/>
                    <a:pt x="560" y="1067"/>
                    <a:pt x="584" y="1020"/>
                  </a:cubicBezTo>
                  <a:lnTo>
                    <a:pt x="1286" y="281"/>
                  </a:lnTo>
                  <a:cubicBezTo>
                    <a:pt x="1346" y="198"/>
                    <a:pt x="1346" y="103"/>
                    <a:pt x="1286" y="43"/>
                  </a:cubicBezTo>
                  <a:cubicBezTo>
                    <a:pt x="1252" y="15"/>
                    <a:pt x="1210" y="0"/>
                    <a:pt x="1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63"/>
            <p:cNvSpPr/>
            <p:nvPr/>
          </p:nvSpPr>
          <p:spPr>
            <a:xfrm>
              <a:off x="3215736" y="3359188"/>
              <a:ext cx="253558" cy="89442"/>
            </a:xfrm>
            <a:custGeom>
              <a:rect b="b" l="l" r="r" t="t"/>
              <a:pathLst>
                <a:path extrusionOk="0" h="2810" w="7966">
                  <a:moveTo>
                    <a:pt x="179" y="0"/>
                  </a:moveTo>
                  <a:cubicBezTo>
                    <a:pt x="84" y="0"/>
                    <a:pt x="0" y="72"/>
                    <a:pt x="0" y="179"/>
                  </a:cubicBezTo>
                  <a:lnTo>
                    <a:pt x="0" y="2631"/>
                  </a:lnTo>
                  <a:cubicBezTo>
                    <a:pt x="0" y="2739"/>
                    <a:pt x="72" y="2810"/>
                    <a:pt x="167" y="2810"/>
                  </a:cubicBezTo>
                  <a:lnTo>
                    <a:pt x="7787" y="2810"/>
                  </a:lnTo>
                  <a:cubicBezTo>
                    <a:pt x="7870" y="2810"/>
                    <a:pt x="7966" y="2739"/>
                    <a:pt x="7966" y="2631"/>
                  </a:cubicBezTo>
                  <a:lnTo>
                    <a:pt x="7966" y="179"/>
                  </a:lnTo>
                  <a:cubicBezTo>
                    <a:pt x="7966" y="83"/>
                    <a:pt x="7882" y="0"/>
                    <a:pt x="7787" y="0"/>
                  </a:cubicBezTo>
                  <a:lnTo>
                    <a:pt x="7275" y="0"/>
                  </a:lnTo>
                  <a:cubicBezTo>
                    <a:pt x="7192" y="0"/>
                    <a:pt x="7097" y="72"/>
                    <a:pt x="7097" y="179"/>
                  </a:cubicBezTo>
                  <a:cubicBezTo>
                    <a:pt x="7097" y="262"/>
                    <a:pt x="7168" y="357"/>
                    <a:pt x="7275" y="357"/>
                  </a:cubicBezTo>
                  <a:lnTo>
                    <a:pt x="7620" y="357"/>
                  </a:lnTo>
                  <a:lnTo>
                    <a:pt x="7620" y="2465"/>
                  </a:lnTo>
                  <a:lnTo>
                    <a:pt x="346" y="2465"/>
                  </a:lnTo>
                  <a:lnTo>
                    <a:pt x="346" y="357"/>
                  </a:lnTo>
                  <a:lnTo>
                    <a:pt x="6716" y="357"/>
                  </a:lnTo>
                  <a:cubicBezTo>
                    <a:pt x="6799" y="357"/>
                    <a:pt x="6894" y="286"/>
                    <a:pt x="6894" y="179"/>
                  </a:cubicBezTo>
                  <a:cubicBezTo>
                    <a:pt x="6894" y="83"/>
                    <a:pt x="6811" y="0"/>
                    <a:pt x="6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6" name="Google Shape;2336;p63"/>
          <p:cNvSpPr txBox="1"/>
          <p:nvPr>
            <p:ph type="title"/>
          </p:nvPr>
        </p:nvSpPr>
        <p:spPr>
          <a:xfrm>
            <a:off x="6241025" y="2580200"/>
            <a:ext cx="17394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FORMATO</a:t>
            </a:r>
            <a:endParaRPr sz="2500"/>
          </a:p>
        </p:txBody>
      </p:sp>
      <p:sp>
        <p:nvSpPr>
          <p:cNvPr id="2337" name="Google Shape;2337;p63"/>
          <p:cNvSpPr/>
          <p:nvPr/>
        </p:nvSpPr>
        <p:spPr>
          <a:xfrm>
            <a:off x="6672453" y="1540351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38" name="Google Shape;2338;p63"/>
          <p:cNvGrpSpPr/>
          <p:nvPr/>
        </p:nvGrpSpPr>
        <p:grpSpPr>
          <a:xfrm>
            <a:off x="6818878" y="1705715"/>
            <a:ext cx="583684" cy="545713"/>
            <a:chOff x="580725" y="3617925"/>
            <a:chExt cx="299325" cy="297375"/>
          </a:xfrm>
        </p:grpSpPr>
        <p:sp>
          <p:nvSpPr>
            <p:cNvPr id="2339" name="Google Shape;2339;p63"/>
            <p:cNvSpPr/>
            <p:nvPr/>
          </p:nvSpPr>
          <p:spPr>
            <a:xfrm>
              <a:off x="609075" y="3662050"/>
              <a:ext cx="51225" cy="51200"/>
            </a:xfrm>
            <a:custGeom>
              <a:rect b="b" l="l" r="r" t="t"/>
              <a:pathLst>
                <a:path extrusionOk="0" h="2048" w="2049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63"/>
            <p:cNvSpPr/>
            <p:nvPr/>
          </p:nvSpPr>
          <p:spPr>
            <a:xfrm>
              <a:off x="668950" y="3617925"/>
              <a:ext cx="122875" cy="104475"/>
            </a:xfrm>
            <a:custGeom>
              <a:rect b="b" l="l" r="r" t="t"/>
              <a:pathLst>
                <a:path extrusionOk="0" h="4179" w="4915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63"/>
            <p:cNvSpPr/>
            <p:nvPr/>
          </p:nvSpPr>
          <p:spPr>
            <a:xfrm>
              <a:off x="580725" y="3721900"/>
              <a:ext cx="141800" cy="192025"/>
            </a:xfrm>
            <a:custGeom>
              <a:rect b="b" l="l" r="r" t="t"/>
              <a:pathLst>
                <a:path extrusionOk="0" h="7681" w="5672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63"/>
            <p:cNvSpPr/>
            <p:nvPr/>
          </p:nvSpPr>
          <p:spPr>
            <a:xfrm>
              <a:off x="800475" y="3662050"/>
              <a:ext cx="51225" cy="51200"/>
            </a:xfrm>
            <a:custGeom>
              <a:rect b="b" l="l" r="r" t="t"/>
              <a:pathLst>
                <a:path extrusionOk="0" h="2048" w="2049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63"/>
            <p:cNvSpPr/>
            <p:nvPr/>
          </p:nvSpPr>
          <p:spPr>
            <a:xfrm>
              <a:off x="738250" y="3722700"/>
              <a:ext cx="141800" cy="192600"/>
            </a:xfrm>
            <a:custGeom>
              <a:rect b="b" l="l" r="r" t="t"/>
              <a:pathLst>
                <a:path extrusionOk="0" h="7704" w="5672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63"/>
          <p:cNvSpPr txBox="1"/>
          <p:nvPr>
            <p:ph idx="1" type="subTitle"/>
          </p:nvPr>
        </p:nvSpPr>
        <p:spPr>
          <a:xfrm>
            <a:off x="5919275" y="3150800"/>
            <a:ext cx="23763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</a:rPr>
              <a:t>Generar e impulsar</a:t>
            </a:r>
            <a:r>
              <a:rPr lang="en"/>
              <a:t> </a:t>
            </a:r>
            <a:r>
              <a:rPr b="1" lang="en"/>
              <a:t>mecanismos </a:t>
            </a:r>
            <a:r>
              <a:rPr lang="en"/>
              <a:t>de participación ciudadana.</a:t>
            </a:r>
            <a:endParaRPr b="1"/>
          </a:p>
        </p:txBody>
      </p:sp>
      <p:cxnSp>
        <p:nvCxnSpPr>
          <p:cNvPr id="2345" name="Google Shape;2345;p63"/>
          <p:cNvCxnSpPr/>
          <p:nvPr/>
        </p:nvCxnSpPr>
        <p:spPr>
          <a:xfrm>
            <a:off x="6017525" y="3131413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346" name="Google Shape;2346;p63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347" name="Google Shape;2347;p63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63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63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63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63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63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63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63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63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56" name="Google Shape;2356;p63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7" name="Google Shape;2357;p63">
            <a:hlinkClick action="ppaction://hlinksldjump" r:id="rId3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58" name="Google Shape;2358;p63">
            <a:hlinkClick action="ppaction://hlinksldjump" r:id="rId4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59" name="Google Shape;2359;p63">
            <a:hlinkClick action="ppaction://hlinksldjump" r:id="rId5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60" name="Google Shape;2360;p63">
            <a:hlinkClick action="ppaction://hlinksldjump" r:id="rId6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4" name="Shape 2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65" name="Google Shape;2365;p64"/>
          <p:cNvCxnSpPr/>
          <p:nvPr/>
        </p:nvCxnSpPr>
        <p:spPr>
          <a:xfrm>
            <a:off x="736350" y="2959713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6" name="Google Shape;2366;p64"/>
          <p:cNvSpPr txBox="1"/>
          <p:nvPr>
            <p:ph idx="6"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PARTICIPACIÓN desde la perspectiva gubernamental</a:t>
            </a:r>
            <a:endParaRPr sz="3200"/>
          </a:p>
        </p:txBody>
      </p:sp>
      <p:sp>
        <p:nvSpPr>
          <p:cNvPr id="2367" name="Google Shape;2367;p64"/>
          <p:cNvSpPr/>
          <p:nvPr/>
        </p:nvSpPr>
        <p:spPr>
          <a:xfrm>
            <a:off x="8745788" y="1108431"/>
            <a:ext cx="107827" cy="107819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8" name="Google Shape;2368;p64"/>
          <p:cNvSpPr/>
          <p:nvPr/>
        </p:nvSpPr>
        <p:spPr>
          <a:xfrm rot="-1685758">
            <a:off x="8430466" y="1150322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9" name="Google Shape;2369;p64"/>
          <p:cNvSpPr/>
          <p:nvPr/>
        </p:nvSpPr>
        <p:spPr>
          <a:xfrm rot="7201932">
            <a:off x="8198762" y="614115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0" name="Google Shape;2370;p64"/>
          <p:cNvSpPr/>
          <p:nvPr/>
        </p:nvSpPr>
        <p:spPr>
          <a:xfrm>
            <a:off x="8665738" y="553460"/>
            <a:ext cx="213431" cy="213401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1" name="Google Shape;2371;p64"/>
          <p:cNvSpPr/>
          <p:nvPr/>
        </p:nvSpPr>
        <p:spPr>
          <a:xfrm>
            <a:off x="8637963" y="898250"/>
            <a:ext cx="107827" cy="108491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72" name="Google Shape;2372;p64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73" name="Google Shape;2373;p64"/>
          <p:cNvCxnSpPr/>
          <p:nvPr/>
        </p:nvCxnSpPr>
        <p:spPr>
          <a:xfrm>
            <a:off x="706050" y="46806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374" name="Google Shape;2374;p64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375" name="Google Shape;2375;p64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64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64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64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64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64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64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64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64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84" name="Google Shape;2384;p64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5" name="Google Shape;2385;p64"/>
          <p:cNvSpPr txBox="1"/>
          <p:nvPr/>
        </p:nvSpPr>
        <p:spPr>
          <a:xfrm>
            <a:off x="4620800" y="1619075"/>
            <a:ext cx="3957900" cy="8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Convocar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 forma pública y abierta la </a:t>
            </a:r>
            <a:r>
              <a:rPr lang="en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participación de la población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a los mecanismos y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documentar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las </a:t>
            </a:r>
            <a:r>
              <a:rPr lang="en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acciones de difusión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86" name="Google Shape;2386;p64"/>
          <p:cNvSpPr txBox="1"/>
          <p:nvPr/>
        </p:nvSpPr>
        <p:spPr>
          <a:xfrm>
            <a:off x="4620800" y="3411500"/>
            <a:ext cx="39579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Generar evidencia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 que los </a:t>
            </a:r>
            <a:r>
              <a:rPr lang="en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mecanismos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reportados se encuentren </a:t>
            </a:r>
            <a:r>
              <a:rPr lang="en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vigentes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y </a:t>
            </a:r>
            <a:r>
              <a:rPr lang="en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funcionando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mínimamente desde el 2020.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87" name="Google Shape;2387;p64"/>
          <p:cNvSpPr txBox="1"/>
          <p:nvPr>
            <p:ph type="title"/>
          </p:nvPr>
        </p:nvSpPr>
        <p:spPr>
          <a:xfrm>
            <a:off x="946250" y="2319550"/>
            <a:ext cx="17394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ACTORES</a:t>
            </a:r>
            <a:endParaRPr sz="2500"/>
          </a:p>
        </p:txBody>
      </p:sp>
      <p:sp>
        <p:nvSpPr>
          <p:cNvPr id="2388" name="Google Shape;2388;p64"/>
          <p:cNvSpPr/>
          <p:nvPr/>
        </p:nvSpPr>
        <p:spPr>
          <a:xfrm>
            <a:off x="1377678" y="1355901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9" name="Google Shape;2389;p64"/>
          <p:cNvSpPr txBox="1"/>
          <p:nvPr>
            <p:ph type="title"/>
          </p:nvPr>
        </p:nvSpPr>
        <p:spPr>
          <a:xfrm>
            <a:off x="828638" y="4087150"/>
            <a:ext cx="19746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FUNCIONAMIENTO</a:t>
            </a:r>
            <a:endParaRPr sz="2500"/>
          </a:p>
        </p:txBody>
      </p:sp>
      <p:sp>
        <p:nvSpPr>
          <p:cNvPr id="2390" name="Google Shape;2390;p64"/>
          <p:cNvSpPr/>
          <p:nvPr/>
        </p:nvSpPr>
        <p:spPr>
          <a:xfrm>
            <a:off x="1391278" y="3116663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91" name="Google Shape;2391;p64"/>
          <p:cNvGrpSpPr/>
          <p:nvPr/>
        </p:nvGrpSpPr>
        <p:grpSpPr>
          <a:xfrm>
            <a:off x="1524108" y="1521280"/>
            <a:ext cx="583672" cy="545702"/>
            <a:chOff x="3497300" y="3227275"/>
            <a:chExt cx="296175" cy="296175"/>
          </a:xfrm>
        </p:grpSpPr>
        <p:sp>
          <p:nvSpPr>
            <p:cNvPr id="2392" name="Google Shape;2392;p64"/>
            <p:cNvSpPr/>
            <p:nvPr/>
          </p:nvSpPr>
          <p:spPr>
            <a:xfrm>
              <a:off x="3609925" y="3339900"/>
              <a:ext cx="69350" cy="68550"/>
            </a:xfrm>
            <a:custGeom>
              <a:rect b="b" l="l" r="r" t="t"/>
              <a:pathLst>
                <a:path extrusionOk="0" h="2742" w="2774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64"/>
            <p:cNvSpPr/>
            <p:nvPr/>
          </p:nvSpPr>
          <p:spPr>
            <a:xfrm>
              <a:off x="3531175" y="3227275"/>
              <a:ext cx="86650" cy="86675"/>
            </a:xfrm>
            <a:custGeom>
              <a:rect b="b" l="l" r="r" t="t"/>
              <a:pathLst>
                <a:path extrusionOk="0" h="3467" w="3466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64"/>
            <p:cNvSpPr/>
            <p:nvPr/>
          </p:nvSpPr>
          <p:spPr>
            <a:xfrm>
              <a:off x="3670575" y="3227275"/>
              <a:ext cx="86675" cy="86675"/>
            </a:xfrm>
            <a:custGeom>
              <a:rect b="b" l="l" r="r" t="t"/>
              <a:pathLst>
                <a:path extrusionOk="0" h="3467" w="3467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64"/>
            <p:cNvSpPr/>
            <p:nvPr/>
          </p:nvSpPr>
          <p:spPr>
            <a:xfrm>
              <a:off x="3622525" y="3421825"/>
              <a:ext cx="41775" cy="25225"/>
            </a:xfrm>
            <a:custGeom>
              <a:rect b="b" l="l" r="r" t="t"/>
              <a:pathLst>
                <a:path extrusionOk="0" h="1009" w="1671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64"/>
            <p:cNvSpPr/>
            <p:nvPr/>
          </p:nvSpPr>
          <p:spPr>
            <a:xfrm>
              <a:off x="3566600" y="3416300"/>
              <a:ext cx="70125" cy="106350"/>
            </a:xfrm>
            <a:custGeom>
              <a:rect b="b" l="l" r="r" t="t"/>
              <a:pathLst>
                <a:path extrusionOk="0" h="4254" w="2805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64"/>
            <p:cNvSpPr/>
            <p:nvPr/>
          </p:nvSpPr>
          <p:spPr>
            <a:xfrm>
              <a:off x="3653250" y="3417100"/>
              <a:ext cx="70125" cy="106350"/>
            </a:xfrm>
            <a:custGeom>
              <a:rect b="b" l="l" r="r" t="t"/>
              <a:pathLst>
                <a:path extrusionOk="0" h="4254" w="2805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64"/>
            <p:cNvSpPr/>
            <p:nvPr/>
          </p:nvSpPr>
          <p:spPr>
            <a:xfrm>
              <a:off x="3655625" y="3310775"/>
              <a:ext cx="137850" cy="108700"/>
            </a:xfrm>
            <a:custGeom>
              <a:rect b="b" l="l" r="r" t="t"/>
              <a:pathLst>
                <a:path extrusionOk="0" h="4348" w="5514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64"/>
            <p:cNvSpPr/>
            <p:nvPr/>
          </p:nvSpPr>
          <p:spPr>
            <a:xfrm>
              <a:off x="3497300" y="3309975"/>
              <a:ext cx="136275" cy="108725"/>
            </a:xfrm>
            <a:custGeom>
              <a:rect b="b" l="l" r="r" t="t"/>
              <a:pathLst>
                <a:path extrusionOk="0" h="4349" w="5451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0" name="Google Shape;2400;p64"/>
          <p:cNvGrpSpPr/>
          <p:nvPr/>
        </p:nvGrpSpPr>
        <p:grpSpPr>
          <a:xfrm>
            <a:off x="1537706" y="3282047"/>
            <a:ext cx="583685" cy="545686"/>
            <a:chOff x="1310075" y="3253275"/>
            <a:chExt cx="296950" cy="296150"/>
          </a:xfrm>
        </p:grpSpPr>
        <p:sp>
          <p:nvSpPr>
            <p:cNvPr id="2401" name="Google Shape;2401;p64"/>
            <p:cNvSpPr/>
            <p:nvPr/>
          </p:nvSpPr>
          <p:spPr>
            <a:xfrm>
              <a:off x="1423475" y="3359600"/>
              <a:ext cx="69350" cy="68550"/>
            </a:xfrm>
            <a:custGeom>
              <a:rect b="b" l="l" r="r" t="t"/>
              <a:pathLst>
                <a:path extrusionOk="0" h="2742" w="2774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64"/>
            <p:cNvSpPr/>
            <p:nvPr/>
          </p:nvSpPr>
          <p:spPr>
            <a:xfrm>
              <a:off x="1310075" y="3253275"/>
              <a:ext cx="296950" cy="296150"/>
            </a:xfrm>
            <a:custGeom>
              <a:rect b="b" l="l" r="r" t="t"/>
              <a:pathLst>
                <a:path extrusionOk="0" h="11846" w="11878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64"/>
            <p:cNvSpPr/>
            <p:nvPr/>
          </p:nvSpPr>
          <p:spPr>
            <a:xfrm>
              <a:off x="1399850" y="3426550"/>
              <a:ext cx="116600" cy="52800"/>
            </a:xfrm>
            <a:custGeom>
              <a:rect b="b" l="l" r="r" t="t"/>
              <a:pathLst>
                <a:path extrusionOk="0" h="2112" w="4664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4" name="Google Shape;2404;p64"/>
          <p:cNvGrpSpPr/>
          <p:nvPr/>
        </p:nvGrpSpPr>
        <p:grpSpPr>
          <a:xfrm>
            <a:off x="3856267" y="1756580"/>
            <a:ext cx="612128" cy="532294"/>
            <a:chOff x="3530425" y="1508747"/>
            <a:chExt cx="368175" cy="344594"/>
          </a:xfrm>
        </p:grpSpPr>
        <p:sp>
          <p:nvSpPr>
            <p:cNvPr id="2405" name="Google Shape;2405;p64"/>
            <p:cNvSpPr/>
            <p:nvPr/>
          </p:nvSpPr>
          <p:spPr>
            <a:xfrm>
              <a:off x="3530425" y="1508747"/>
              <a:ext cx="316765" cy="344594"/>
            </a:xfrm>
            <a:custGeom>
              <a:rect b="b" l="l" r="r" t="t"/>
              <a:pathLst>
                <a:path extrusionOk="0" h="8538" w="7848">
                  <a:moveTo>
                    <a:pt x="6835" y="3406"/>
                  </a:moveTo>
                  <a:cubicBezTo>
                    <a:pt x="7252" y="3466"/>
                    <a:pt x="7561" y="3823"/>
                    <a:pt x="7561" y="4251"/>
                  </a:cubicBezTo>
                  <a:cubicBezTo>
                    <a:pt x="7573" y="4704"/>
                    <a:pt x="7264" y="5061"/>
                    <a:pt x="6835" y="5121"/>
                  </a:cubicBezTo>
                  <a:lnTo>
                    <a:pt x="6835" y="3406"/>
                  </a:lnTo>
                  <a:close/>
                  <a:moveTo>
                    <a:pt x="2144" y="3263"/>
                  </a:moveTo>
                  <a:lnTo>
                    <a:pt x="2144" y="5263"/>
                  </a:lnTo>
                  <a:lnTo>
                    <a:pt x="1263" y="5263"/>
                  </a:lnTo>
                  <a:lnTo>
                    <a:pt x="1263" y="3263"/>
                  </a:lnTo>
                  <a:close/>
                  <a:moveTo>
                    <a:pt x="1013" y="3275"/>
                  </a:moveTo>
                  <a:lnTo>
                    <a:pt x="1013" y="5287"/>
                  </a:lnTo>
                  <a:lnTo>
                    <a:pt x="715" y="5287"/>
                  </a:lnTo>
                  <a:cubicBezTo>
                    <a:pt x="477" y="5287"/>
                    <a:pt x="287" y="5085"/>
                    <a:pt x="287" y="4847"/>
                  </a:cubicBezTo>
                  <a:lnTo>
                    <a:pt x="287" y="3704"/>
                  </a:lnTo>
                  <a:cubicBezTo>
                    <a:pt x="287" y="3466"/>
                    <a:pt x="477" y="3275"/>
                    <a:pt x="715" y="3275"/>
                  </a:cubicBezTo>
                  <a:close/>
                  <a:moveTo>
                    <a:pt x="2287" y="6252"/>
                  </a:moveTo>
                  <a:lnTo>
                    <a:pt x="2287" y="6847"/>
                  </a:lnTo>
                  <a:lnTo>
                    <a:pt x="2037" y="6847"/>
                  </a:lnTo>
                  <a:lnTo>
                    <a:pt x="2204" y="6252"/>
                  </a:lnTo>
                  <a:close/>
                  <a:moveTo>
                    <a:pt x="2108" y="5549"/>
                  </a:moveTo>
                  <a:lnTo>
                    <a:pt x="1608" y="7407"/>
                  </a:lnTo>
                  <a:lnTo>
                    <a:pt x="1275" y="7407"/>
                  </a:lnTo>
                  <a:lnTo>
                    <a:pt x="1275" y="5549"/>
                  </a:lnTo>
                  <a:close/>
                  <a:moveTo>
                    <a:pt x="6561" y="263"/>
                  </a:moveTo>
                  <a:lnTo>
                    <a:pt x="6561" y="8276"/>
                  </a:lnTo>
                  <a:lnTo>
                    <a:pt x="5966" y="8276"/>
                  </a:lnTo>
                  <a:lnTo>
                    <a:pt x="5966" y="2632"/>
                  </a:lnTo>
                  <a:cubicBezTo>
                    <a:pt x="5966" y="2561"/>
                    <a:pt x="5906" y="2501"/>
                    <a:pt x="5835" y="2501"/>
                  </a:cubicBezTo>
                  <a:cubicBezTo>
                    <a:pt x="5764" y="2501"/>
                    <a:pt x="5704" y="2561"/>
                    <a:pt x="5704" y="2632"/>
                  </a:cubicBezTo>
                  <a:lnTo>
                    <a:pt x="5704" y="7395"/>
                  </a:lnTo>
                  <a:cubicBezTo>
                    <a:pt x="5537" y="7157"/>
                    <a:pt x="5264" y="6847"/>
                    <a:pt x="4942" y="6537"/>
                  </a:cubicBezTo>
                  <a:cubicBezTo>
                    <a:pt x="4573" y="6180"/>
                    <a:pt x="4180" y="5883"/>
                    <a:pt x="3775" y="5668"/>
                  </a:cubicBezTo>
                  <a:cubicBezTo>
                    <a:pt x="3323" y="5430"/>
                    <a:pt x="2858" y="5299"/>
                    <a:pt x="2394" y="5287"/>
                  </a:cubicBezTo>
                  <a:lnTo>
                    <a:pt x="2394" y="3263"/>
                  </a:lnTo>
                  <a:cubicBezTo>
                    <a:pt x="2858" y="3239"/>
                    <a:pt x="3335" y="3108"/>
                    <a:pt x="3775" y="2870"/>
                  </a:cubicBezTo>
                  <a:cubicBezTo>
                    <a:pt x="4180" y="2668"/>
                    <a:pt x="4573" y="2382"/>
                    <a:pt x="4942" y="2001"/>
                  </a:cubicBezTo>
                  <a:cubicBezTo>
                    <a:pt x="5264" y="1692"/>
                    <a:pt x="5525" y="1370"/>
                    <a:pt x="5704" y="1144"/>
                  </a:cubicBezTo>
                  <a:lnTo>
                    <a:pt x="5704" y="1989"/>
                  </a:lnTo>
                  <a:cubicBezTo>
                    <a:pt x="5704" y="2061"/>
                    <a:pt x="5764" y="2120"/>
                    <a:pt x="5835" y="2120"/>
                  </a:cubicBezTo>
                  <a:cubicBezTo>
                    <a:pt x="5906" y="2120"/>
                    <a:pt x="5966" y="2061"/>
                    <a:pt x="5966" y="1989"/>
                  </a:cubicBezTo>
                  <a:lnTo>
                    <a:pt x="5966" y="263"/>
                  </a:lnTo>
                  <a:close/>
                  <a:moveTo>
                    <a:pt x="5847" y="1"/>
                  </a:moveTo>
                  <a:cubicBezTo>
                    <a:pt x="5776" y="1"/>
                    <a:pt x="5716" y="60"/>
                    <a:pt x="5716" y="132"/>
                  </a:cubicBezTo>
                  <a:lnTo>
                    <a:pt x="5716" y="668"/>
                  </a:lnTo>
                  <a:cubicBezTo>
                    <a:pt x="5645" y="799"/>
                    <a:pt x="5299" y="1311"/>
                    <a:pt x="4763" y="1834"/>
                  </a:cubicBezTo>
                  <a:cubicBezTo>
                    <a:pt x="4216" y="2370"/>
                    <a:pt x="3335" y="3001"/>
                    <a:pt x="2275" y="3001"/>
                  </a:cubicBezTo>
                  <a:lnTo>
                    <a:pt x="703" y="3001"/>
                  </a:lnTo>
                  <a:cubicBezTo>
                    <a:pt x="311" y="3001"/>
                    <a:pt x="1" y="3323"/>
                    <a:pt x="1" y="3704"/>
                  </a:cubicBezTo>
                  <a:lnTo>
                    <a:pt x="1" y="4847"/>
                  </a:lnTo>
                  <a:cubicBezTo>
                    <a:pt x="1" y="5240"/>
                    <a:pt x="311" y="5549"/>
                    <a:pt x="703" y="5549"/>
                  </a:cubicBezTo>
                  <a:lnTo>
                    <a:pt x="1001" y="5549"/>
                  </a:lnTo>
                  <a:lnTo>
                    <a:pt x="1001" y="7561"/>
                  </a:lnTo>
                  <a:cubicBezTo>
                    <a:pt x="1001" y="7633"/>
                    <a:pt x="1061" y="7692"/>
                    <a:pt x="1132" y="7692"/>
                  </a:cubicBezTo>
                  <a:lnTo>
                    <a:pt x="1692" y="7692"/>
                  </a:lnTo>
                  <a:cubicBezTo>
                    <a:pt x="1751" y="7692"/>
                    <a:pt x="1811" y="7645"/>
                    <a:pt x="1823" y="7585"/>
                  </a:cubicBezTo>
                  <a:lnTo>
                    <a:pt x="1942" y="7109"/>
                  </a:lnTo>
                  <a:lnTo>
                    <a:pt x="2406" y="7109"/>
                  </a:lnTo>
                  <a:cubicBezTo>
                    <a:pt x="2477" y="7109"/>
                    <a:pt x="2537" y="7049"/>
                    <a:pt x="2537" y="6978"/>
                  </a:cubicBezTo>
                  <a:lnTo>
                    <a:pt x="2537" y="6121"/>
                  </a:lnTo>
                  <a:cubicBezTo>
                    <a:pt x="2537" y="6037"/>
                    <a:pt x="2477" y="5978"/>
                    <a:pt x="2406" y="5978"/>
                  </a:cubicBezTo>
                  <a:lnTo>
                    <a:pt x="2239" y="5978"/>
                  </a:lnTo>
                  <a:lnTo>
                    <a:pt x="2358" y="5537"/>
                  </a:lnTo>
                  <a:cubicBezTo>
                    <a:pt x="3370" y="5585"/>
                    <a:pt x="4228" y="6192"/>
                    <a:pt x="4740" y="6716"/>
                  </a:cubicBezTo>
                  <a:cubicBezTo>
                    <a:pt x="5264" y="7216"/>
                    <a:pt x="5609" y="7740"/>
                    <a:pt x="5692" y="7871"/>
                  </a:cubicBezTo>
                  <a:lnTo>
                    <a:pt x="5692" y="8407"/>
                  </a:lnTo>
                  <a:cubicBezTo>
                    <a:pt x="5692" y="8478"/>
                    <a:pt x="5752" y="8538"/>
                    <a:pt x="5835" y="8538"/>
                  </a:cubicBezTo>
                  <a:lnTo>
                    <a:pt x="6692" y="8538"/>
                  </a:lnTo>
                  <a:cubicBezTo>
                    <a:pt x="6764" y="8538"/>
                    <a:pt x="6823" y="8478"/>
                    <a:pt x="6823" y="8407"/>
                  </a:cubicBezTo>
                  <a:lnTo>
                    <a:pt x="6823" y="5406"/>
                  </a:lnTo>
                  <a:cubicBezTo>
                    <a:pt x="7395" y="5323"/>
                    <a:pt x="7823" y="4847"/>
                    <a:pt x="7823" y="4275"/>
                  </a:cubicBezTo>
                  <a:cubicBezTo>
                    <a:pt x="7847" y="3692"/>
                    <a:pt x="7407" y="3216"/>
                    <a:pt x="6835" y="3144"/>
                  </a:cubicBezTo>
                  <a:lnTo>
                    <a:pt x="6835" y="132"/>
                  </a:lnTo>
                  <a:cubicBezTo>
                    <a:pt x="6835" y="60"/>
                    <a:pt x="6776" y="1"/>
                    <a:pt x="6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64"/>
            <p:cNvSpPr/>
            <p:nvPr/>
          </p:nvSpPr>
          <p:spPr>
            <a:xfrm>
              <a:off x="3870185" y="1675515"/>
              <a:ext cx="28415" cy="11099"/>
            </a:xfrm>
            <a:custGeom>
              <a:rect b="b" l="l" r="r" t="t"/>
              <a:pathLst>
                <a:path extrusionOk="0" h="275" w="704">
                  <a:moveTo>
                    <a:pt x="144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44" y="274"/>
                  </a:cubicBezTo>
                  <a:lnTo>
                    <a:pt x="572" y="274"/>
                  </a:lnTo>
                  <a:cubicBezTo>
                    <a:pt x="644" y="274"/>
                    <a:pt x="703" y="215"/>
                    <a:pt x="703" y="143"/>
                  </a:cubicBezTo>
                  <a:cubicBezTo>
                    <a:pt x="703" y="60"/>
                    <a:pt x="644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64"/>
            <p:cNvSpPr/>
            <p:nvPr/>
          </p:nvSpPr>
          <p:spPr>
            <a:xfrm>
              <a:off x="3846170" y="1610293"/>
              <a:ext cx="25993" cy="22965"/>
            </a:xfrm>
            <a:custGeom>
              <a:rect b="b" l="l" r="r" t="t"/>
              <a:pathLst>
                <a:path extrusionOk="0" h="569" w="644">
                  <a:moveTo>
                    <a:pt x="489" y="0"/>
                  </a:moveTo>
                  <a:cubicBezTo>
                    <a:pt x="456" y="0"/>
                    <a:pt x="423" y="15"/>
                    <a:pt x="393" y="45"/>
                  </a:cubicBezTo>
                  <a:lnTo>
                    <a:pt x="96" y="342"/>
                  </a:lnTo>
                  <a:cubicBezTo>
                    <a:pt x="0" y="426"/>
                    <a:pt x="60" y="569"/>
                    <a:pt x="179" y="569"/>
                  </a:cubicBezTo>
                  <a:cubicBezTo>
                    <a:pt x="215" y="569"/>
                    <a:pt x="262" y="545"/>
                    <a:pt x="274" y="521"/>
                  </a:cubicBezTo>
                  <a:lnTo>
                    <a:pt x="572" y="223"/>
                  </a:lnTo>
                  <a:cubicBezTo>
                    <a:pt x="643" y="176"/>
                    <a:pt x="643" y="104"/>
                    <a:pt x="584" y="45"/>
                  </a:cubicBezTo>
                  <a:cubicBezTo>
                    <a:pt x="554" y="15"/>
                    <a:pt x="521" y="0"/>
                    <a:pt x="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64"/>
            <p:cNvSpPr/>
            <p:nvPr/>
          </p:nvSpPr>
          <p:spPr>
            <a:xfrm>
              <a:off x="3847623" y="1728508"/>
              <a:ext cx="24540" cy="23086"/>
            </a:xfrm>
            <a:custGeom>
              <a:rect b="b" l="l" r="r" t="t"/>
              <a:pathLst>
                <a:path extrusionOk="0" h="572" w="608">
                  <a:moveTo>
                    <a:pt x="155" y="0"/>
                  </a:moveTo>
                  <a:cubicBezTo>
                    <a:pt x="122" y="0"/>
                    <a:pt x="89" y="15"/>
                    <a:pt x="60" y="45"/>
                  </a:cubicBezTo>
                  <a:cubicBezTo>
                    <a:pt x="0" y="104"/>
                    <a:pt x="0" y="176"/>
                    <a:pt x="60" y="235"/>
                  </a:cubicBezTo>
                  <a:lnTo>
                    <a:pt x="357" y="533"/>
                  </a:lnTo>
                  <a:cubicBezTo>
                    <a:pt x="384" y="560"/>
                    <a:pt x="416" y="572"/>
                    <a:pt x="447" y="572"/>
                  </a:cubicBezTo>
                  <a:cubicBezTo>
                    <a:pt x="485" y="572"/>
                    <a:pt x="522" y="554"/>
                    <a:pt x="548" y="521"/>
                  </a:cubicBezTo>
                  <a:cubicBezTo>
                    <a:pt x="607" y="473"/>
                    <a:pt x="607" y="390"/>
                    <a:pt x="548" y="342"/>
                  </a:cubicBezTo>
                  <a:lnTo>
                    <a:pt x="250" y="45"/>
                  </a:lnTo>
                  <a:cubicBezTo>
                    <a:pt x="220" y="15"/>
                    <a:pt x="188" y="0"/>
                    <a:pt x="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9" name="Google Shape;2409;p64"/>
          <p:cNvGrpSpPr/>
          <p:nvPr/>
        </p:nvGrpSpPr>
        <p:grpSpPr>
          <a:xfrm>
            <a:off x="3906143" y="3515066"/>
            <a:ext cx="512385" cy="536879"/>
            <a:chOff x="2206122" y="3360748"/>
            <a:chExt cx="308183" cy="347562"/>
          </a:xfrm>
        </p:grpSpPr>
        <p:sp>
          <p:nvSpPr>
            <p:cNvPr id="2410" name="Google Shape;2410;p64"/>
            <p:cNvSpPr/>
            <p:nvPr/>
          </p:nvSpPr>
          <p:spPr>
            <a:xfrm>
              <a:off x="2206122" y="3543859"/>
              <a:ext cx="199932" cy="164451"/>
            </a:xfrm>
            <a:custGeom>
              <a:rect b="b" l="l" r="r" t="t"/>
              <a:pathLst>
                <a:path extrusionOk="0" h="5191" w="6311">
                  <a:moveTo>
                    <a:pt x="289" y="1"/>
                  </a:moveTo>
                  <a:cubicBezTo>
                    <a:pt x="219" y="1"/>
                    <a:pt x="162" y="52"/>
                    <a:pt x="143" y="118"/>
                  </a:cubicBezTo>
                  <a:cubicBezTo>
                    <a:pt x="48" y="476"/>
                    <a:pt x="0" y="845"/>
                    <a:pt x="0" y="1214"/>
                  </a:cubicBezTo>
                  <a:cubicBezTo>
                    <a:pt x="0" y="3405"/>
                    <a:pt x="1786" y="5191"/>
                    <a:pt x="3977" y="5191"/>
                  </a:cubicBezTo>
                  <a:cubicBezTo>
                    <a:pt x="4787" y="5191"/>
                    <a:pt x="5584" y="4941"/>
                    <a:pt x="6251" y="4476"/>
                  </a:cubicBezTo>
                  <a:cubicBezTo>
                    <a:pt x="6275" y="4429"/>
                    <a:pt x="6311" y="4321"/>
                    <a:pt x="6251" y="4250"/>
                  </a:cubicBezTo>
                  <a:cubicBezTo>
                    <a:pt x="6221" y="4204"/>
                    <a:pt x="6166" y="4183"/>
                    <a:pt x="6111" y="4183"/>
                  </a:cubicBezTo>
                  <a:cubicBezTo>
                    <a:pt x="6081" y="4183"/>
                    <a:pt x="6050" y="4189"/>
                    <a:pt x="6025" y="4202"/>
                  </a:cubicBezTo>
                  <a:cubicBezTo>
                    <a:pt x="5418" y="4643"/>
                    <a:pt x="4691" y="4857"/>
                    <a:pt x="3941" y="4857"/>
                  </a:cubicBezTo>
                  <a:cubicBezTo>
                    <a:pt x="1929" y="4857"/>
                    <a:pt x="298" y="3226"/>
                    <a:pt x="298" y="1214"/>
                  </a:cubicBezTo>
                  <a:cubicBezTo>
                    <a:pt x="298" y="869"/>
                    <a:pt x="346" y="535"/>
                    <a:pt x="441" y="202"/>
                  </a:cubicBezTo>
                  <a:cubicBezTo>
                    <a:pt x="477" y="118"/>
                    <a:pt x="417" y="23"/>
                    <a:pt x="346" y="11"/>
                  </a:cubicBezTo>
                  <a:cubicBezTo>
                    <a:pt x="326" y="4"/>
                    <a:pt x="307" y="1"/>
                    <a:pt x="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64"/>
            <p:cNvSpPr/>
            <p:nvPr/>
          </p:nvSpPr>
          <p:spPr>
            <a:xfrm>
              <a:off x="2216291" y="3360748"/>
              <a:ext cx="298014" cy="312872"/>
            </a:xfrm>
            <a:custGeom>
              <a:rect b="b" l="l" r="r" t="t"/>
              <a:pathLst>
                <a:path extrusionOk="0" h="9876" w="9407">
                  <a:moveTo>
                    <a:pt x="6830" y="0"/>
                  </a:moveTo>
                  <a:cubicBezTo>
                    <a:pt x="6032" y="0"/>
                    <a:pt x="5248" y="384"/>
                    <a:pt x="4763" y="1100"/>
                  </a:cubicBezTo>
                  <a:cubicBezTo>
                    <a:pt x="4632" y="1315"/>
                    <a:pt x="4513" y="1529"/>
                    <a:pt x="4454" y="1791"/>
                  </a:cubicBezTo>
                  <a:cubicBezTo>
                    <a:pt x="4418" y="1874"/>
                    <a:pt x="4478" y="1969"/>
                    <a:pt x="4561" y="1981"/>
                  </a:cubicBezTo>
                  <a:cubicBezTo>
                    <a:pt x="4574" y="1985"/>
                    <a:pt x="4587" y="1987"/>
                    <a:pt x="4600" y="1987"/>
                  </a:cubicBezTo>
                  <a:cubicBezTo>
                    <a:pt x="4671" y="1987"/>
                    <a:pt x="4741" y="1935"/>
                    <a:pt x="4751" y="1874"/>
                  </a:cubicBezTo>
                  <a:cubicBezTo>
                    <a:pt x="4811" y="1672"/>
                    <a:pt x="4894" y="1469"/>
                    <a:pt x="5037" y="1279"/>
                  </a:cubicBezTo>
                  <a:cubicBezTo>
                    <a:pt x="5455" y="652"/>
                    <a:pt x="6135" y="315"/>
                    <a:pt x="6830" y="315"/>
                  </a:cubicBezTo>
                  <a:cubicBezTo>
                    <a:pt x="7244" y="315"/>
                    <a:pt x="7664" y="435"/>
                    <a:pt x="8037" y="684"/>
                  </a:cubicBezTo>
                  <a:cubicBezTo>
                    <a:pt x="8514" y="1017"/>
                    <a:pt x="8847" y="1481"/>
                    <a:pt x="8966" y="2065"/>
                  </a:cubicBezTo>
                  <a:cubicBezTo>
                    <a:pt x="9085" y="2636"/>
                    <a:pt x="8966" y="3220"/>
                    <a:pt x="8633" y="3684"/>
                  </a:cubicBezTo>
                  <a:cubicBezTo>
                    <a:pt x="8230" y="4289"/>
                    <a:pt x="7574" y="4641"/>
                    <a:pt x="6873" y="4641"/>
                  </a:cubicBezTo>
                  <a:cubicBezTo>
                    <a:pt x="6829" y="4641"/>
                    <a:pt x="6784" y="4639"/>
                    <a:pt x="6740" y="4636"/>
                  </a:cubicBezTo>
                  <a:lnTo>
                    <a:pt x="6716" y="4636"/>
                  </a:lnTo>
                  <a:cubicBezTo>
                    <a:pt x="6549" y="4625"/>
                    <a:pt x="6406" y="4613"/>
                    <a:pt x="6240" y="4565"/>
                  </a:cubicBezTo>
                  <a:cubicBezTo>
                    <a:pt x="6220" y="4560"/>
                    <a:pt x="6204" y="4557"/>
                    <a:pt x="6189" y="4557"/>
                  </a:cubicBezTo>
                  <a:cubicBezTo>
                    <a:pt x="6168" y="4557"/>
                    <a:pt x="6148" y="4563"/>
                    <a:pt x="6121" y="4577"/>
                  </a:cubicBezTo>
                  <a:lnTo>
                    <a:pt x="5120" y="5053"/>
                  </a:lnTo>
                  <a:lnTo>
                    <a:pt x="5168" y="3958"/>
                  </a:lnTo>
                  <a:cubicBezTo>
                    <a:pt x="5168" y="3910"/>
                    <a:pt x="5156" y="3886"/>
                    <a:pt x="5144" y="3851"/>
                  </a:cubicBezTo>
                  <a:cubicBezTo>
                    <a:pt x="4823" y="3470"/>
                    <a:pt x="4668" y="2993"/>
                    <a:pt x="4680" y="2481"/>
                  </a:cubicBezTo>
                  <a:cubicBezTo>
                    <a:pt x="4680" y="2398"/>
                    <a:pt x="4608" y="2315"/>
                    <a:pt x="4513" y="2315"/>
                  </a:cubicBezTo>
                  <a:cubicBezTo>
                    <a:pt x="4418" y="2315"/>
                    <a:pt x="4347" y="2398"/>
                    <a:pt x="4347" y="2481"/>
                  </a:cubicBezTo>
                  <a:cubicBezTo>
                    <a:pt x="4347" y="2708"/>
                    <a:pt x="4382" y="2934"/>
                    <a:pt x="4442" y="3136"/>
                  </a:cubicBezTo>
                  <a:cubicBezTo>
                    <a:pt x="4168" y="3077"/>
                    <a:pt x="3894" y="3053"/>
                    <a:pt x="3620" y="3053"/>
                  </a:cubicBezTo>
                  <a:cubicBezTo>
                    <a:pt x="2858" y="3053"/>
                    <a:pt x="2132" y="3255"/>
                    <a:pt x="1489" y="3660"/>
                  </a:cubicBezTo>
                  <a:cubicBezTo>
                    <a:pt x="882" y="4041"/>
                    <a:pt x="370" y="4601"/>
                    <a:pt x="48" y="5256"/>
                  </a:cubicBezTo>
                  <a:cubicBezTo>
                    <a:pt x="1" y="5327"/>
                    <a:pt x="48" y="5434"/>
                    <a:pt x="120" y="5458"/>
                  </a:cubicBezTo>
                  <a:cubicBezTo>
                    <a:pt x="156" y="5470"/>
                    <a:pt x="167" y="5470"/>
                    <a:pt x="191" y="5470"/>
                  </a:cubicBezTo>
                  <a:cubicBezTo>
                    <a:pt x="251" y="5470"/>
                    <a:pt x="322" y="5446"/>
                    <a:pt x="346" y="5387"/>
                  </a:cubicBezTo>
                  <a:cubicBezTo>
                    <a:pt x="965" y="4136"/>
                    <a:pt x="2227" y="3362"/>
                    <a:pt x="3620" y="3362"/>
                  </a:cubicBezTo>
                  <a:cubicBezTo>
                    <a:pt x="3942" y="3362"/>
                    <a:pt x="4263" y="3410"/>
                    <a:pt x="4573" y="3482"/>
                  </a:cubicBezTo>
                  <a:cubicBezTo>
                    <a:pt x="4644" y="3660"/>
                    <a:pt x="4751" y="3827"/>
                    <a:pt x="4859" y="3970"/>
                  </a:cubicBezTo>
                  <a:lnTo>
                    <a:pt x="4799" y="5279"/>
                  </a:lnTo>
                  <a:cubicBezTo>
                    <a:pt x="4799" y="5339"/>
                    <a:pt x="4823" y="5387"/>
                    <a:pt x="4870" y="5410"/>
                  </a:cubicBezTo>
                  <a:cubicBezTo>
                    <a:pt x="4894" y="5434"/>
                    <a:pt x="4930" y="5446"/>
                    <a:pt x="4954" y="5446"/>
                  </a:cubicBezTo>
                  <a:cubicBezTo>
                    <a:pt x="4989" y="5446"/>
                    <a:pt x="5001" y="5446"/>
                    <a:pt x="5037" y="5434"/>
                  </a:cubicBezTo>
                  <a:lnTo>
                    <a:pt x="6228" y="4875"/>
                  </a:lnTo>
                  <a:cubicBezTo>
                    <a:pt x="6359" y="4910"/>
                    <a:pt x="6502" y="4934"/>
                    <a:pt x="6644" y="4958"/>
                  </a:cubicBezTo>
                  <a:cubicBezTo>
                    <a:pt x="7061" y="5565"/>
                    <a:pt x="7264" y="6268"/>
                    <a:pt x="7264" y="7006"/>
                  </a:cubicBezTo>
                  <a:cubicBezTo>
                    <a:pt x="7264" y="7994"/>
                    <a:pt x="6883" y="8911"/>
                    <a:pt x="6180" y="9613"/>
                  </a:cubicBezTo>
                  <a:cubicBezTo>
                    <a:pt x="6121" y="9673"/>
                    <a:pt x="6121" y="9780"/>
                    <a:pt x="6180" y="9839"/>
                  </a:cubicBezTo>
                  <a:cubicBezTo>
                    <a:pt x="6204" y="9863"/>
                    <a:pt x="6252" y="9875"/>
                    <a:pt x="6299" y="9875"/>
                  </a:cubicBezTo>
                  <a:cubicBezTo>
                    <a:pt x="6347" y="9875"/>
                    <a:pt x="6371" y="9863"/>
                    <a:pt x="6418" y="9839"/>
                  </a:cubicBezTo>
                  <a:cubicBezTo>
                    <a:pt x="7192" y="9077"/>
                    <a:pt x="7609" y="8077"/>
                    <a:pt x="7609" y="7006"/>
                  </a:cubicBezTo>
                  <a:cubicBezTo>
                    <a:pt x="7609" y="6279"/>
                    <a:pt x="7418" y="5577"/>
                    <a:pt x="7037" y="4958"/>
                  </a:cubicBezTo>
                  <a:cubicBezTo>
                    <a:pt x="7787" y="4898"/>
                    <a:pt x="8490" y="4505"/>
                    <a:pt x="8930" y="3851"/>
                  </a:cubicBezTo>
                  <a:cubicBezTo>
                    <a:pt x="9276" y="3303"/>
                    <a:pt x="9407" y="2648"/>
                    <a:pt x="9276" y="1993"/>
                  </a:cubicBezTo>
                  <a:cubicBezTo>
                    <a:pt x="9145" y="1338"/>
                    <a:pt x="8776" y="791"/>
                    <a:pt x="8216" y="422"/>
                  </a:cubicBezTo>
                  <a:cubicBezTo>
                    <a:pt x="7789" y="137"/>
                    <a:pt x="7307" y="0"/>
                    <a:pt x="6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64"/>
            <p:cNvSpPr/>
            <p:nvPr/>
          </p:nvSpPr>
          <p:spPr>
            <a:xfrm>
              <a:off x="2392812" y="3401615"/>
              <a:ext cx="83033" cy="80372"/>
            </a:xfrm>
            <a:custGeom>
              <a:rect b="b" l="l" r="r" t="t"/>
              <a:pathLst>
                <a:path extrusionOk="0" h="2537" w="2621">
                  <a:moveTo>
                    <a:pt x="1608" y="334"/>
                  </a:moveTo>
                  <a:cubicBezTo>
                    <a:pt x="1775" y="334"/>
                    <a:pt x="1918" y="394"/>
                    <a:pt x="2037" y="513"/>
                  </a:cubicBezTo>
                  <a:cubicBezTo>
                    <a:pt x="2275" y="739"/>
                    <a:pt x="2275" y="1132"/>
                    <a:pt x="2037" y="1370"/>
                  </a:cubicBezTo>
                  <a:cubicBezTo>
                    <a:pt x="1918" y="1489"/>
                    <a:pt x="1763" y="1549"/>
                    <a:pt x="1608" y="1549"/>
                  </a:cubicBezTo>
                  <a:cubicBezTo>
                    <a:pt x="1453" y="1549"/>
                    <a:pt x="1299" y="1489"/>
                    <a:pt x="1180" y="1370"/>
                  </a:cubicBezTo>
                  <a:cubicBezTo>
                    <a:pt x="941" y="1132"/>
                    <a:pt x="941" y="751"/>
                    <a:pt x="1180" y="513"/>
                  </a:cubicBezTo>
                  <a:cubicBezTo>
                    <a:pt x="1299" y="394"/>
                    <a:pt x="1442" y="334"/>
                    <a:pt x="1608" y="334"/>
                  </a:cubicBezTo>
                  <a:close/>
                  <a:moveTo>
                    <a:pt x="1608" y="1"/>
                  </a:moveTo>
                  <a:cubicBezTo>
                    <a:pt x="1358" y="1"/>
                    <a:pt x="1120" y="108"/>
                    <a:pt x="953" y="275"/>
                  </a:cubicBezTo>
                  <a:cubicBezTo>
                    <a:pt x="620" y="596"/>
                    <a:pt x="596" y="1108"/>
                    <a:pt x="846" y="1477"/>
                  </a:cubicBezTo>
                  <a:lnTo>
                    <a:pt x="60" y="2263"/>
                  </a:lnTo>
                  <a:cubicBezTo>
                    <a:pt x="1" y="2322"/>
                    <a:pt x="1" y="2430"/>
                    <a:pt x="60" y="2489"/>
                  </a:cubicBezTo>
                  <a:cubicBezTo>
                    <a:pt x="84" y="2525"/>
                    <a:pt x="132" y="2537"/>
                    <a:pt x="179" y="2537"/>
                  </a:cubicBezTo>
                  <a:cubicBezTo>
                    <a:pt x="227" y="2537"/>
                    <a:pt x="263" y="2525"/>
                    <a:pt x="299" y="2489"/>
                  </a:cubicBezTo>
                  <a:lnTo>
                    <a:pt x="1084" y="1703"/>
                  </a:lnTo>
                  <a:cubicBezTo>
                    <a:pt x="1251" y="1822"/>
                    <a:pt x="1430" y="1870"/>
                    <a:pt x="1620" y="1870"/>
                  </a:cubicBezTo>
                  <a:cubicBezTo>
                    <a:pt x="1858" y="1870"/>
                    <a:pt x="2096" y="1775"/>
                    <a:pt x="2275" y="1596"/>
                  </a:cubicBezTo>
                  <a:cubicBezTo>
                    <a:pt x="2620" y="1227"/>
                    <a:pt x="2620" y="644"/>
                    <a:pt x="2263" y="275"/>
                  </a:cubicBezTo>
                  <a:cubicBezTo>
                    <a:pt x="2084" y="96"/>
                    <a:pt x="1846" y="1"/>
                    <a:pt x="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64"/>
            <p:cNvSpPr/>
            <p:nvPr/>
          </p:nvSpPr>
          <p:spPr>
            <a:xfrm>
              <a:off x="2229502" y="3535147"/>
              <a:ext cx="201833" cy="94723"/>
            </a:xfrm>
            <a:custGeom>
              <a:rect b="b" l="l" r="r" t="t"/>
              <a:pathLst>
                <a:path extrusionOk="0" h="2990" w="6371">
                  <a:moveTo>
                    <a:pt x="3191" y="310"/>
                  </a:moveTo>
                  <a:cubicBezTo>
                    <a:pt x="3477" y="310"/>
                    <a:pt x="3751" y="346"/>
                    <a:pt x="4025" y="393"/>
                  </a:cubicBezTo>
                  <a:cubicBezTo>
                    <a:pt x="4191" y="584"/>
                    <a:pt x="4275" y="834"/>
                    <a:pt x="4275" y="1084"/>
                  </a:cubicBezTo>
                  <a:cubicBezTo>
                    <a:pt x="4275" y="1703"/>
                    <a:pt x="3787" y="2191"/>
                    <a:pt x="3179" y="2191"/>
                  </a:cubicBezTo>
                  <a:cubicBezTo>
                    <a:pt x="2560" y="2191"/>
                    <a:pt x="2072" y="1703"/>
                    <a:pt x="2072" y="1084"/>
                  </a:cubicBezTo>
                  <a:cubicBezTo>
                    <a:pt x="2108" y="846"/>
                    <a:pt x="2191" y="596"/>
                    <a:pt x="2358" y="393"/>
                  </a:cubicBezTo>
                  <a:cubicBezTo>
                    <a:pt x="2620" y="346"/>
                    <a:pt x="2906" y="310"/>
                    <a:pt x="3191" y="310"/>
                  </a:cubicBezTo>
                  <a:close/>
                  <a:moveTo>
                    <a:pt x="1905" y="489"/>
                  </a:moveTo>
                  <a:lnTo>
                    <a:pt x="1905" y="489"/>
                  </a:lnTo>
                  <a:cubicBezTo>
                    <a:pt x="1822" y="691"/>
                    <a:pt x="1775" y="894"/>
                    <a:pt x="1775" y="1108"/>
                  </a:cubicBezTo>
                  <a:cubicBezTo>
                    <a:pt x="1775" y="1894"/>
                    <a:pt x="2417" y="2513"/>
                    <a:pt x="3191" y="2513"/>
                  </a:cubicBezTo>
                  <a:cubicBezTo>
                    <a:pt x="3965" y="2513"/>
                    <a:pt x="4608" y="1882"/>
                    <a:pt x="4608" y="1108"/>
                  </a:cubicBezTo>
                  <a:cubicBezTo>
                    <a:pt x="4608" y="894"/>
                    <a:pt x="4561" y="691"/>
                    <a:pt x="4465" y="489"/>
                  </a:cubicBezTo>
                  <a:lnTo>
                    <a:pt x="4465" y="489"/>
                  </a:lnTo>
                  <a:cubicBezTo>
                    <a:pt x="5180" y="691"/>
                    <a:pt x="5751" y="1060"/>
                    <a:pt x="6001" y="1489"/>
                  </a:cubicBezTo>
                  <a:cubicBezTo>
                    <a:pt x="5620" y="2191"/>
                    <a:pt x="4465" y="2668"/>
                    <a:pt x="3203" y="2668"/>
                  </a:cubicBezTo>
                  <a:cubicBezTo>
                    <a:pt x="1929" y="2668"/>
                    <a:pt x="798" y="2191"/>
                    <a:pt x="381" y="1489"/>
                  </a:cubicBezTo>
                  <a:cubicBezTo>
                    <a:pt x="632" y="1060"/>
                    <a:pt x="1191" y="691"/>
                    <a:pt x="1905" y="489"/>
                  </a:cubicBezTo>
                  <a:close/>
                  <a:moveTo>
                    <a:pt x="3191" y="1"/>
                  </a:moveTo>
                  <a:cubicBezTo>
                    <a:pt x="2858" y="1"/>
                    <a:pt x="2548" y="36"/>
                    <a:pt x="2239" y="96"/>
                  </a:cubicBezTo>
                  <a:cubicBezTo>
                    <a:pt x="1179" y="286"/>
                    <a:pt x="358" y="786"/>
                    <a:pt x="36" y="1429"/>
                  </a:cubicBezTo>
                  <a:cubicBezTo>
                    <a:pt x="0" y="1477"/>
                    <a:pt x="0" y="1536"/>
                    <a:pt x="36" y="1584"/>
                  </a:cubicBezTo>
                  <a:cubicBezTo>
                    <a:pt x="465" y="2429"/>
                    <a:pt x="1727" y="2989"/>
                    <a:pt x="3191" y="2989"/>
                  </a:cubicBezTo>
                  <a:cubicBezTo>
                    <a:pt x="4644" y="2989"/>
                    <a:pt x="5918" y="2429"/>
                    <a:pt x="6347" y="1584"/>
                  </a:cubicBezTo>
                  <a:cubicBezTo>
                    <a:pt x="6370" y="1525"/>
                    <a:pt x="6370" y="1477"/>
                    <a:pt x="6347" y="1429"/>
                  </a:cubicBezTo>
                  <a:cubicBezTo>
                    <a:pt x="6013" y="786"/>
                    <a:pt x="5204" y="286"/>
                    <a:pt x="4144" y="96"/>
                  </a:cubicBezTo>
                  <a:cubicBezTo>
                    <a:pt x="3822" y="36"/>
                    <a:pt x="3513" y="1"/>
                    <a:pt x="3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64"/>
            <p:cNvSpPr/>
            <p:nvPr/>
          </p:nvSpPr>
          <p:spPr>
            <a:xfrm>
              <a:off x="2236281" y="3609215"/>
              <a:ext cx="81893" cy="38364"/>
            </a:xfrm>
            <a:custGeom>
              <a:rect b="b" l="l" r="r" t="t"/>
              <a:pathLst>
                <a:path extrusionOk="0" h="1211" w="2585">
                  <a:moveTo>
                    <a:pt x="180" y="1"/>
                  </a:moveTo>
                  <a:cubicBezTo>
                    <a:pt x="140" y="1"/>
                    <a:pt x="101" y="15"/>
                    <a:pt x="72" y="44"/>
                  </a:cubicBezTo>
                  <a:cubicBezTo>
                    <a:pt x="1" y="103"/>
                    <a:pt x="1" y="211"/>
                    <a:pt x="60" y="270"/>
                  </a:cubicBezTo>
                  <a:cubicBezTo>
                    <a:pt x="525" y="818"/>
                    <a:pt x="1418" y="1175"/>
                    <a:pt x="2406" y="1211"/>
                  </a:cubicBezTo>
                  <a:cubicBezTo>
                    <a:pt x="2501" y="1211"/>
                    <a:pt x="2573" y="1127"/>
                    <a:pt x="2573" y="1056"/>
                  </a:cubicBezTo>
                  <a:cubicBezTo>
                    <a:pt x="2584" y="949"/>
                    <a:pt x="2513" y="877"/>
                    <a:pt x="2430" y="877"/>
                  </a:cubicBezTo>
                  <a:cubicBezTo>
                    <a:pt x="1513" y="853"/>
                    <a:pt x="703" y="532"/>
                    <a:pt x="298" y="56"/>
                  </a:cubicBezTo>
                  <a:cubicBezTo>
                    <a:pt x="267" y="18"/>
                    <a:pt x="223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5" name="Google Shape;2415;p64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416" name="Google Shape;2416;p64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64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64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64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64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64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64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64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64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25" name="Google Shape;2425;p64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6" name="Google Shape;2426;p64">
            <a:hlinkClick action="ppaction://hlinksldjump" r:id="rId3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27" name="Google Shape;2427;p64">
            <a:hlinkClick action="ppaction://hlinksldjump" r:id="rId4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28" name="Google Shape;2428;p64">
            <a:hlinkClick action="ppaction://hlinksldjump" r:id="rId5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29" name="Google Shape;2429;p64">
            <a:hlinkClick action="ppaction://hlinksldjump" r:id="rId6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3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65"/>
          <p:cNvSpPr txBox="1"/>
          <p:nvPr>
            <p:ph idx="6"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PARTICIPACIÓN desde la perspectiva gubernamental</a:t>
            </a:r>
            <a:endParaRPr sz="3200"/>
          </a:p>
        </p:txBody>
      </p:sp>
      <p:sp>
        <p:nvSpPr>
          <p:cNvPr id="2435" name="Google Shape;2435;p65"/>
          <p:cNvSpPr/>
          <p:nvPr/>
        </p:nvSpPr>
        <p:spPr>
          <a:xfrm>
            <a:off x="8745788" y="1108431"/>
            <a:ext cx="107827" cy="107819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6" name="Google Shape;2436;p65"/>
          <p:cNvSpPr/>
          <p:nvPr/>
        </p:nvSpPr>
        <p:spPr>
          <a:xfrm rot="-1685758">
            <a:off x="8430466" y="1150322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7" name="Google Shape;2437;p65"/>
          <p:cNvSpPr/>
          <p:nvPr/>
        </p:nvSpPr>
        <p:spPr>
          <a:xfrm rot="7201932">
            <a:off x="8198762" y="614115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8" name="Google Shape;2438;p65"/>
          <p:cNvSpPr/>
          <p:nvPr/>
        </p:nvSpPr>
        <p:spPr>
          <a:xfrm>
            <a:off x="8665738" y="553460"/>
            <a:ext cx="213431" cy="213401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9" name="Google Shape;2439;p65"/>
          <p:cNvSpPr/>
          <p:nvPr/>
        </p:nvSpPr>
        <p:spPr>
          <a:xfrm>
            <a:off x="8637963" y="898250"/>
            <a:ext cx="107827" cy="108491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40" name="Google Shape;2440;p65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1" name="Google Shape;2441;p65"/>
          <p:cNvCxnSpPr/>
          <p:nvPr/>
        </p:nvCxnSpPr>
        <p:spPr>
          <a:xfrm>
            <a:off x="706050" y="46806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442" name="Google Shape;2442;p65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443" name="Google Shape;2443;p65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65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65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65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65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65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65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65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65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52" name="Google Shape;2452;p65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3" name="Google Shape;2453;p65"/>
          <p:cNvSpPr txBox="1"/>
          <p:nvPr/>
        </p:nvSpPr>
        <p:spPr>
          <a:xfrm>
            <a:off x="1801400" y="2024775"/>
            <a:ext cx="38262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Responder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directo al participante por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medio de contacto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establecido.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454" name="Google Shape;2454;p65"/>
          <p:cNvSpPr txBox="1"/>
          <p:nvPr/>
        </p:nvSpPr>
        <p:spPr>
          <a:xfrm>
            <a:off x="1801400" y="3015375"/>
            <a:ext cx="36180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Emitir un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informe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 forma pública donde se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explique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el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nivel de participación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y el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quehacer de las participaciones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en la vida pública.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2455" name="Google Shape;2455;p65"/>
          <p:cNvGrpSpPr/>
          <p:nvPr/>
        </p:nvGrpSpPr>
        <p:grpSpPr>
          <a:xfrm>
            <a:off x="963496" y="2024774"/>
            <a:ext cx="671114" cy="605696"/>
            <a:chOff x="4876780" y="2418064"/>
            <a:chExt cx="407774" cy="356628"/>
          </a:xfrm>
        </p:grpSpPr>
        <p:sp>
          <p:nvSpPr>
            <p:cNvPr id="2456" name="Google Shape;2456;p65"/>
            <p:cNvSpPr/>
            <p:nvPr/>
          </p:nvSpPr>
          <p:spPr>
            <a:xfrm>
              <a:off x="4876780" y="2455589"/>
              <a:ext cx="407774" cy="319103"/>
            </a:xfrm>
            <a:custGeom>
              <a:rect b="b" l="l" r="r" t="t"/>
              <a:pathLst>
                <a:path extrusionOk="0" h="10026" w="12812">
                  <a:moveTo>
                    <a:pt x="3608" y="393"/>
                  </a:moveTo>
                  <a:cubicBezTo>
                    <a:pt x="3942" y="393"/>
                    <a:pt x="4216" y="619"/>
                    <a:pt x="4216" y="905"/>
                  </a:cubicBezTo>
                  <a:lnTo>
                    <a:pt x="4216" y="929"/>
                  </a:lnTo>
                  <a:cubicBezTo>
                    <a:pt x="4025" y="857"/>
                    <a:pt x="3811" y="810"/>
                    <a:pt x="3608" y="810"/>
                  </a:cubicBezTo>
                  <a:cubicBezTo>
                    <a:pt x="3382" y="810"/>
                    <a:pt x="3192" y="857"/>
                    <a:pt x="2989" y="929"/>
                  </a:cubicBezTo>
                  <a:lnTo>
                    <a:pt x="2989" y="905"/>
                  </a:lnTo>
                  <a:cubicBezTo>
                    <a:pt x="2989" y="619"/>
                    <a:pt x="3275" y="393"/>
                    <a:pt x="3608" y="393"/>
                  </a:cubicBezTo>
                  <a:close/>
                  <a:moveTo>
                    <a:pt x="3620" y="1179"/>
                  </a:moveTo>
                  <a:cubicBezTo>
                    <a:pt x="4287" y="1179"/>
                    <a:pt x="4835" y="1739"/>
                    <a:pt x="4835" y="2405"/>
                  </a:cubicBezTo>
                  <a:cubicBezTo>
                    <a:pt x="4835" y="2536"/>
                    <a:pt x="4823" y="2655"/>
                    <a:pt x="4775" y="2774"/>
                  </a:cubicBezTo>
                  <a:cubicBezTo>
                    <a:pt x="4239" y="2239"/>
                    <a:pt x="3299" y="2012"/>
                    <a:pt x="3263" y="2012"/>
                  </a:cubicBezTo>
                  <a:cubicBezTo>
                    <a:pt x="3248" y="2009"/>
                    <a:pt x="3233" y="2008"/>
                    <a:pt x="3219" y="2008"/>
                  </a:cubicBezTo>
                  <a:cubicBezTo>
                    <a:pt x="3174" y="2008"/>
                    <a:pt x="3132" y="2021"/>
                    <a:pt x="3096" y="2048"/>
                  </a:cubicBezTo>
                  <a:cubicBezTo>
                    <a:pt x="3049" y="2072"/>
                    <a:pt x="3025" y="2131"/>
                    <a:pt x="3037" y="2191"/>
                  </a:cubicBezTo>
                  <a:cubicBezTo>
                    <a:pt x="3037" y="2215"/>
                    <a:pt x="3025" y="2322"/>
                    <a:pt x="2882" y="2465"/>
                  </a:cubicBezTo>
                  <a:cubicBezTo>
                    <a:pt x="2811" y="2536"/>
                    <a:pt x="2811" y="2655"/>
                    <a:pt x="2882" y="2727"/>
                  </a:cubicBezTo>
                  <a:cubicBezTo>
                    <a:pt x="2924" y="2768"/>
                    <a:pt x="2974" y="2789"/>
                    <a:pt x="3023" y="2789"/>
                  </a:cubicBezTo>
                  <a:cubicBezTo>
                    <a:pt x="3073" y="2789"/>
                    <a:pt x="3120" y="2768"/>
                    <a:pt x="3156" y="2727"/>
                  </a:cubicBezTo>
                  <a:cubicBezTo>
                    <a:pt x="3263" y="2631"/>
                    <a:pt x="3323" y="2524"/>
                    <a:pt x="3358" y="2429"/>
                  </a:cubicBezTo>
                  <a:cubicBezTo>
                    <a:pt x="3680" y="2524"/>
                    <a:pt x="4335" y="2762"/>
                    <a:pt x="4632" y="3179"/>
                  </a:cubicBezTo>
                  <a:cubicBezTo>
                    <a:pt x="4537" y="3655"/>
                    <a:pt x="4120" y="4013"/>
                    <a:pt x="3632" y="4013"/>
                  </a:cubicBezTo>
                  <a:cubicBezTo>
                    <a:pt x="3624" y="4013"/>
                    <a:pt x="3616" y="4013"/>
                    <a:pt x="3608" y="4013"/>
                  </a:cubicBezTo>
                  <a:cubicBezTo>
                    <a:pt x="3083" y="4013"/>
                    <a:pt x="2655" y="3636"/>
                    <a:pt x="2608" y="3120"/>
                  </a:cubicBezTo>
                  <a:cubicBezTo>
                    <a:pt x="2608" y="3084"/>
                    <a:pt x="2596" y="3060"/>
                    <a:pt x="2572" y="3048"/>
                  </a:cubicBezTo>
                  <a:cubicBezTo>
                    <a:pt x="2453" y="2846"/>
                    <a:pt x="2394" y="2631"/>
                    <a:pt x="2394" y="2405"/>
                  </a:cubicBezTo>
                  <a:cubicBezTo>
                    <a:pt x="2394" y="1739"/>
                    <a:pt x="2953" y="1179"/>
                    <a:pt x="3620" y="1179"/>
                  </a:cubicBezTo>
                  <a:close/>
                  <a:moveTo>
                    <a:pt x="4013" y="4334"/>
                  </a:moveTo>
                  <a:lnTo>
                    <a:pt x="4013" y="4536"/>
                  </a:lnTo>
                  <a:cubicBezTo>
                    <a:pt x="4025" y="4596"/>
                    <a:pt x="4037" y="4667"/>
                    <a:pt x="4061" y="4715"/>
                  </a:cubicBezTo>
                  <a:lnTo>
                    <a:pt x="3882" y="4870"/>
                  </a:lnTo>
                  <a:cubicBezTo>
                    <a:pt x="3805" y="4947"/>
                    <a:pt x="3701" y="4986"/>
                    <a:pt x="3598" y="4986"/>
                  </a:cubicBezTo>
                  <a:cubicBezTo>
                    <a:pt x="3495" y="4986"/>
                    <a:pt x="3394" y="4947"/>
                    <a:pt x="3323" y="4870"/>
                  </a:cubicBezTo>
                  <a:lnTo>
                    <a:pt x="3144" y="4715"/>
                  </a:lnTo>
                  <a:cubicBezTo>
                    <a:pt x="3168" y="4656"/>
                    <a:pt x="3180" y="4596"/>
                    <a:pt x="3180" y="4536"/>
                  </a:cubicBezTo>
                  <a:lnTo>
                    <a:pt x="3180" y="4334"/>
                  </a:lnTo>
                  <a:cubicBezTo>
                    <a:pt x="3323" y="4382"/>
                    <a:pt x="3454" y="4394"/>
                    <a:pt x="3596" y="4394"/>
                  </a:cubicBezTo>
                  <a:cubicBezTo>
                    <a:pt x="3751" y="4394"/>
                    <a:pt x="3882" y="4382"/>
                    <a:pt x="4013" y="4334"/>
                  </a:cubicBezTo>
                  <a:close/>
                  <a:moveTo>
                    <a:pt x="6013" y="5977"/>
                  </a:moveTo>
                  <a:lnTo>
                    <a:pt x="6013" y="5989"/>
                  </a:lnTo>
                  <a:lnTo>
                    <a:pt x="6025" y="7596"/>
                  </a:lnTo>
                  <a:cubicBezTo>
                    <a:pt x="6025" y="7596"/>
                    <a:pt x="6025" y="7608"/>
                    <a:pt x="6013" y="7608"/>
                  </a:cubicBezTo>
                  <a:lnTo>
                    <a:pt x="3620" y="7608"/>
                  </a:lnTo>
                  <a:cubicBezTo>
                    <a:pt x="3620" y="7608"/>
                    <a:pt x="3608" y="7608"/>
                    <a:pt x="3608" y="7596"/>
                  </a:cubicBezTo>
                  <a:lnTo>
                    <a:pt x="3608" y="5989"/>
                  </a:lnTo>
                  <a:cubicBezTo>
                    <a:pt x="3608" y="5989"/>
                    <a:pt x="3608" y="5977"/>
                    <a:pt x="3620" y="5977"/>
                  </a:cubicBezTo>
                  <a:close/>
                  <a:moveTo>
                    <a:pt x="4358" y="4941"/>
                  </a:moveTo>
                  <a:lnTo>
                    <a:pt x="4989" y="5263"/>
                  </a:lnTo>
                  <a:cubicBezTo>
                    <a:pt x="5120" y="5334"/>
                    <a:pt x="5216" y="5465"/>
                    <a:pt x="5216" y="5620"/>
                  </a:cubicBezTo>
                  <a:lnTo>
                    <a:pt x="3608" y="5620"/>
                  </a:lnTo>
                  <a:cubicBezTo>
                    <a:pt x="3394" y="5620"/>
                    <a:pt x="3215" y="5799"/>
                    <a:pt x="3215" y="6001"/>
                  </a:cubicBezTo>
                  <a:lnTo>
                    <a:pt x="3215" y="6822"/>
                  </a:lnTo>
                  <a:lnTo>
                    <a:pt x="2787" y="6822"/>
                  </a:lnTo>
                  <a:lnTo>
                    <a:pt x="2787" y="6060"/>
                  </a:lnTo>
                  <a:cubicBezTo>
                    <a:pt x="2787" y="5965"/>
                    <a:pt x="2692" y="5870"/>
                    <a:pt x="2596" y="5870"/>
                  </a:cubicBezTo>
                  <a:cubicBezTo>
                    <a:pt x="2489" y="5870"/>
                    <a:pt x="2394" y="5965"/>
                    <a:pt x="2394" y="6060"/>
                  </a:cubicBezTo>
                  <a:lnTo>
                    <a:pt x="2394" y="7013"/>
                  </a:lnTo>
                  <a:cubicBezTo>
                    <a:pt x="2394" y="7120"/>
                    <a:pt x="2489" y="7203"/>
                    <a:pt x="2596" y="7203"/>
                  </a:cubicBezTo>
                  <a:lnTo>
                    <a:pt x="3203" y="7203"/>
                  </a:lnTo>
                  <a:lnTo>
                    <a:pt x="3203" y="7620"/>
                  </a:lnTo>
                  <a:lnTo>
                    <a:pt x="3203" y="7644"/>
                  </a:lnTo>
                  <a:lnTo>
                    <a:pt x="2382" y="7644"/>
                  </a:lnTo>
                  <a:cubicBezTo>
                    <a:pt x="2156" y="7644"/>
                    <a:pt x="1965" y="7465"/>
                    <a:pt x="1965" y="7227"/>
                  </a:cubicBezTo>
                  <a:lnTo>
                    <a:pt x="1965" y="5632"/>
                  </a:lnTo>
                  <a:lnTo>
                    <a:pt x="2001" y="5632"/>
                  </a:lnTo>
                  <a:cubicBezTo>
                    <a:pt x="2001" y="5465"/>
                    <a:pt x="2084" y="5334"/>
                    <a:pt x="2215" y="5263"/>
                  </a:cubicBezTo>
                  <a:lnTo>
                    <a:pt x="2846" y="4941"/>
                  </a:lnTo>
                  <a:lnTo>
                    <a:pt x="3073" y="5156"/>
                  </a:lnTo>
                  <a:cubicBezTo>
                    <a:pt x="3215" y="5298"/>
                    <a:pt x="3406" y="5382"/>
                    <a:pt x="3608" y="5382"/>
                  </a:cubicBezTo>
                  <a:cubicBezTo>
                    <a:pt x="3799" y="5382"/>
                    <a:pt x="3989" y="5298"/>
                    <a:pt x="4144" y="5156"/>
                  </a:cubicBezTo>
                  <a:lnTo>
                    <a:pt x="4358" y="4941"/>
                  </a:lnTo>
                  <a:close/>
                  <a:moveTo>
                    <a:pt x="12026" y="7989"/>
                  </a:moveTo>
                  <a:lnTo>
                    <a:pt x="12026" y="8418"/>
                  </a:lnTo>
                  <a:lnTo>
                    <a:pt x="787" y="8418"/>
                  </a:lnTo>
                  <a:lnTo>
                    <a:pt x="787" y="7989"/>
                  </a:lnTo>
                  <a:close/>
                  <a:moveTo>
                    <a:pt x="3608" y="0"/>
                  </a:moveTo>
                  <a:cubicBezTo>
                    <a:pt x="3049" y="0"/>
                    <a:pt x="2620" y="405"/>
                    <a:pt x="2620" y="893"/>
                  </a:cubicBezTo>
                  <a:cubicBezTo>
                    <a:pt x="2620" y="977"/>
                    <a:pt x="2632" y="1060"/>
                    <a:pt x="2656" y="1131"/>
                  </a:cubicBezTo>
                  <a:cubicBezTo>
                    <a:pt x="2263" y="1417"/>
                    <a:pt x="2013" y="1881"/>
                    <a:pt x="2013" y="2405"/>
                  </a:cubicBezTo>
                  <a:cubicBezTo>
                    <a:pt x="2013" y="2679"/>
                    <a:pt x="2084" y="2953"/>
                    <a:pt x="2215" y="3191"/>
                  </a:cubicBezTo>
                  <a:cubicBezTo>
                    <a:pt x="2275" y="3596"/>
                    <a:pt x="2501" y="3917"/>
                    <a:pt x="2799" y="4144"/>
                  </a:cubicBezTo>
                  <a:lnTo>
                    <a:pt x="2799" y="4525"/>
                  </a:lnTo>
                  <a:lnTo>
                    <a:pt x="2799" y="4548"/>
                  </a:lnTo>
                  <a:lnTo>
                    <a:pt x="2037" y="4917"/>
                  </a:lnTo>
                  <a:cubicBezTo>
                    <a:pt x="1775" y="5048"/>
                    <a:pt x="1608" y="5322"/>
                    <a:pt x="1608" y="5620"/>
                  </a:cubicBezTo>
                  <a:lnTo>
                    <a:pt x="1608" y="7215"/>
                  </a:lnTo>
                  <a:cubicBezTo>
                    <a:pt x="1608" y="7358"/>
                    <a:pt x="1656" y="7513"/>
                    <a:pt x="1727" y="7632"/>
                  </a:cubicBezTo>
                  <a:lnTo>
                    <a:pt x="191" y="7632"/>
                  </a:lnTo>
                  <a:cubicBezTo>
                    <a:pt x="96" y="7632"/>
                    <a:pt x="1" y="7715"/>
                    <a:pt x="1" y="7823"/>
                  </a:cubicBezTo>
                  <a:cubicBezTo>
                    <a:pt x="1" y="7930"/>
                    <a:pt x="96" y="8013"/>
                    <a:pt x="191" y="8013"/>
                  </a:cubicBezTo>
                  <a:lnTo>
                    <a:pt x="406" y="8013"/>
                  </a:lnTo>
                  <a:lnTo>
                    <a:pt x="406" y="9835"/>
                  </a:lnTo>
                  <a:cubicBezTo>
                    <a:pt x="406" y="9930"/>
                    <a:pt x="489" y="10025"/>
                    <a:pt x="596" y="10025"/>
                  </a:cubicBezTo>
                  <a:cubicBezTo>
                    <a:pt x="703" y="10025"/>
                    <a:pt x="787" y="9930"/>
                    <a:pt x="787" y="9835"/>
                  </a:cubicBezTo>
                  <a:lnTo>
                    <a:pt x="787" y="8823"/>
                  </a:lnTo>
                  <a:lnTo>
                    <a:pt x="12026" y="8823"/>
                  </a:lnTo>
                  <a:lnTo>
                    <a:pt x="12026" y="9835"/>
                  </a:lnTo>
                  <a:cubicBezTo>
                    <a:pt x="12026" y="9930"/>
                    <a:pt x="12121" y="10025"/>
                    <a:pt x="12217" y="10025"/>
                  </a:cubicBezTo>
                  <a:cubicBezTo>
                    <a:pt x="12324" y="10025"/>
                    <a:pt x="12419" y="9930"/>
                    <a:pt x="12419" y="9835"/>
                  </a:cubicBezTo>
                  <a:lnTo>
                    <a:pt x="12419" y="8013"/>
                  </a:lnTo>
                  <a:lnTo>
                    <a:pt x="12621" y="8013"/>
                  </a:lnTo>
                  <a:cubicBezTo>
                    <a:pt x="12728" y="8013"/>
                    <a:pt x="12812" y="7930"/>
                    <a:pt x="12812" y="7823"/>
                  </a:cubicBezTo>
                  <a:cubicBezTo>
                    <a:pt x="12800" y="7704"/>
                    <a:pt x="12717" y="7632"/>
                    <a:pt x="12609" y="7632"/>
                  </a:cubicBezTo>
                  <a:lnTo>
                    <a:pt x="6406" y="7632"/>
                  </a:lnTo>
                  <a:lnTo>
                    <a:pt x="6406" y="7608"/>
                  </a:lnTo>
                  <a:lnTo>
                    <a:pt x="6406" y="6001"/>
                  </a:lnTo>
                  <a:cubicBezTo>
                    <a:pt x="6406" y="5799"/>
                    <a:pt x="6228" y="5620"/>
                    <a:pt x="6013" y="5620"/>
                  </a:cubicBezTo>
                  <a:lnTo>
                    <a:pt x="5597" y="5620"/>
                  </a:lnTo>
                  <a:cubicBezTo>
                    <a:pt x="5597" y="5322"/>
                    <a:pt x="5430" y="5048"/>
                    <a:pt x="5168" y="4917"/>
                  </a:cubicBezTo>
                  <a:lnTo>
                    <a:pt x="4406" y="4548"/>
                  </a:lnTo>
                  <a:lnTo>
                    <a:pt x="4406" y="4525"/>
                  </a:lnTo>
                  <a:lnTo>
                    <a:pt x="4406" y="4144"/>
                  </a:lnTo>
                  <a:cubicBezTo>
                    <a:pt x="4716" y="3929"/>
                    <a:pt x="4942" y="3596"/>
                    <a:pt x="4989" y="3191"/>
                  </a:cubicBezTo>
                  <a:cubicBezTo>
                    <a:pt x="5120" y="2953"/>
                    <a:pt x="5192" y="2667"/>
                    <a:pt x="5192" y="2405"/>
                  </a:cubicBezTo>
                  <a:cubicBezTo>
                    <a:pt x="5192" y="1881"/>
                    <a:pt x="4942" y="1417"/>
                    <a:pt x="4561" y="1131"/>
                  </a:cubicBezTo>
                  <a:cubicBezTo>
                    <a:pt x="4585" y="1060"/>
                    <a:pt x="4585" y="988"/>
                    <a:pt x="4585" y="893"/>
                  </a:cubicBezTo>
                  <a:cubicBezTo>
                    <a:pt x="4585" y="405"/>
                    <a:pt x="4144" y="0"/>
                    <a:pt x="3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65"/>
            <p:cNvSpPr/>
            <p:nvPr/>
          </p:nvSpPr>
          <p:spPr>
            <a:xfrm>
              <a:off x="5017012" y="2666287"/>
              <a:ext cx="25016" cy="12158"/>
            </a:xfrm>
            <a:custGeom>
              <a:rect b="b" l="l" r="r" t="t"/>
              <a:pathLst>
                <a:path extrusionOk="0" h="382" w="786">
                  <a:moveTo>
                    <a:pt x="191" y="0"/>
                  </a:moveTo>
                  <a:cubicBezTo>
                    <a:pt x="83" y="0"/>
                    <a:pt x="0" y="83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595" y="381"/>
                  </a:lnTo>
                  <a:cubicBezTo>
                    <a:pt x="702" y="381"/>
                    <a:pt x="786" y="298"/>
                    <a:pt x="786" y="191"/>
                  </a:cubicBezTo>
                  <a:cubicBezTo>
                    <a:pt x="786" y="83"/>
                    <a:pt x="702" y="0"/>
                    <a:pt x="5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65"/>
            <p:cNvSpPr/>
            <p:nvPr/>
          </p:nvSpPr>
          <p:spPr>
            <a:xfrm>
              <a:off x="5068159" y="2418064"/>
              <a:ext cx="203155" cy="198222"/>
            </a:xfrm>
            <a:custGeom>
              <a:rect b="b" l="l" r="r" t="t"/>
              <a:pathLst>
                <a:path extrusionOk="0" h="6228" w="6383">
                  <a:moveTo>
                    <a:pt x="5608" y="346"/>
                  </a:moveTo>
                  <a:cubicBezTo>
                    <a:pt x="5834" y="346"/>
                    <a:pt x="6025" y="524"/>
                    <a:pt x="6025" y="762"/>
                  </a:cubicBezTo>
                  <a:lnTo>
                    <a:pt x="6025" y="3989"/>
                  </a:lnTo>
                  <a:lnTo>
                    <a:pt x="6013" y="3989"/>
                  </a:lnTo>
                  <a:cubicBezTo>
                    <a:pt x="6013" y="4203"/>
                    <a:pt x="5834" y="4406"/>
                    <a:pt x="5596" y="4406"/>
                  </a:cubicBezTo>
                  <a:lnTo>
                    <a:pt x="3203" y="4406"/>
                  </a:lnTo>
                  <a:cubicBezTo>
                    <a:pt x="3156" y="4406"/>
                    <a:pt x="3132" y="4418"/>
                    <a:pt x="3096" y="4430"/>
                  </a:cubicBezTo>
                  <a:lnTo>
                    <a:pt x="1310" y="5727"/>
                  </a:lnTo>
                  <a:lnTo>
                    <a:pt x="1584" y="4620"/>
                  </a:lnTo>
                  <a:cubicBezTo>
                    <a:pt x="1596" y="4561"/>
                    <a:pt x="1584" y="4501"/>
                    <a:pt x="1548" y="4465"/>
                  </a:cubicBezTo>
                  <a:cubicBezTo>
                    <a:pt x="1512" y="4418"/>
                    <a:pt x="1465" y="4382"/>
                    <a:pt x="1405" y="4382"/>
                  </a:cubicBezTo>
                  <a:lnTo>
                    <a:pt x="810" y="4382"/>
                  </a:lnTo>
                  <a:cubicBezTo>
                    <a:pt x="584" y="4382"/>
                    <a:pt x="393" y="4203"/>
                    <a:pt x="393" y="3965"/>
                  </a:cubicBezTo>
                  <a:lnTo>
                    <a:pt x="393" y="762"/>
                  </a:lnTo>
                  <a:cubicBezTo>
                    <a:pt x="393" y="548"/>
                    <a:pt x="572" y="346"/>
                    <a:pt x="810" y="346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8"/>
                    <a:pt x="0" y="786"/>
                  </a:cubicBezTo>
                  <a:lnTo>
                    <a:pt x="0" y="3989"/>
                  </a:lnTo>
                  <a:cubicBezTo>
                    <a:pt x="0" y="4418"/>
                    <a:pt x="358" y="4775"/>
                    <a:pt x="786" y="4775"/>
                  </a:cubicBezTo>
                  <a:lnTo>
                    <a:pt x="1143" y="4775"/>
                  </a:lnTo>
                  <a:lnTo>
                    <a:pt x="881" y="5870"/>
                  </a:lnTo>
                  <a:cubicBezTo>
                    <a:pt x="846" y="5989"/>
                    <a:pt x="893" y="6108"/>
                    <a:pt x="1000" y="6192"/>
                  </a:cubicBezTo>
                  <a:cubicBezTo>
                    <a:pt x="1048" y="6216"/>
                    <a:pt x="1108" y="6227"/>
                    <a:pt x="1167" y="6227"/>
                  </a:cubicBezTo>
                  <a:cubicBezTo>
                    <a:pt x="1227" y="6227"/>
                    <a:pt x="1286" y="6216"/>
                    <a:pt x="1322" y="6168"/>
                  </a:cubicBezTo>
                  <a:lnTo>
                    <a:pt x="3263" y="4775"/>
                  </a:lnTo>
                  <a:lnTo>
                    <a:pt x="5596" y="4775"/>
                  </a:lnTo>
                  <a:cubicBezTo>
                    <a:pt x="6025" y="4775"/>
                    <a:pt x="6382" y="4418"/>
                    <a:pt x="6382" y="3989"/>
                  </a:cubicBezTo>
                  <a:lnTo>
                    <a:pt x="6382" y="786"/>
                  </a:lnTo>
                  <a:cubicBezTo>
                    <a:pt x="6382" y="358"/>
                    <a:pt x="6025" y="0"/>
                    <a:pt x="55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65"/>
            <p:cNvSpPr/>
            <p:nvPr/>
          </p:nvSpPr>
          <p:spPr>
            <a:xfrm>
              <a:off x="5106415" y="2456353"/>
              <a:ext cx="31509" cy="12158"/>
            </a:xfrm>
            <a:custGeom>
              <a:rect b="b" l="l" r="r" t="t"/>
              <a:pathLst>
                <a:path extrusionOk="0" h="382" w="99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799" y="381"/>
                  </a:lnTo>
                  <a:cubicBezTo>
                    <a:pt x="894" y="381"/>
                    <a:pt x="989" y="298"/>
                    <a:pt x="989" y="191"/>
                  </a:cubicBezTo>
                  <a:cubicBezTo>
                    <a:pt x="989" y="83"/>
                    <a:pt x="894" y="0"/>
                    <a:pt x="7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65"/>
            <p:cNvSpPr/>
            <p:nvPr/>
          </p:nvSpPr>
          <p:spPr>
            <a:xfrm>
              <a:off x="5151133" y="2456353"/>
              <a:ext cx="82274" cy="12158"/>
            </a:xfrm>
            <a:custGeom>
              <a:rect b="b" l="l" r="r" t="t"/>
              <a:pathLst>
                <a:path extrusionOk="0" h="382" w="2585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2394" y="381"/>
                  </a:lnTo>
                  <a:cubicBezTo>
                    <a:pt x="2501" y="381"/>
                    <a:pt x="2584" y="298"/>
                    <a:pt x="2584" y="191"/>
                  </a:cubicBezTo>
                  <a:cubicBezTo>
                    <a:pt x="2584" y="83"/>
                    <a:pt x="2501" y="0"/>
                    <a:pt x="2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65"/>
            <p:cNvSpPr/>
            <p:nvPr/>
          </p:nvSpPr>
          <p:spPr>
            <a:xfrm>
              <a:off x="5106415" y="2488180"/>
              <a:ext cx="126992" cy="12158"/>
            </a:xfrm>
            <a:custGeom>
              <a:rect b="b" l="l" r="r" t="t"/>
              <a:pathLst>
                <a:path extrusionOk="0" h="382" w="399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3799" y="381"/>
                  </a:lnTo>
                  <a:cubicBezTo>
                    <a:pt x="3906" y="381"/>
                    <a:pt x="3989" y="298"/>
                    <a:pt x="3989" y="191"/>
                  </a:cubicBezTo>
                  <a:cubicBezTo>
                    <a:pt x="3978" y="83"/>
                    <a:pt x="3906" y="0"/>
                    <a:pt x="37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65"/>
            <p:cNvSpPr/>
            <p:nvPr/>
          </p:nvSpPr>
          <p:spPr>
            <a:xfrm>
              <a:off x="5106415" y="2519626"/>
              <a:ext cx="82656" cy="12540"/>
            </a:xfrm>
            <a:custGeom>
              <a:rect b="b" l="l" r="r" t="t"/>
              <a:pathLst>
                <a:path extrusionOk="0" h="394" w="2597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cubicBezTo>
                    <a:pt x="1" y="298"/>
                    <a:pt x="96" y="393"/>
                    <a:pt x="203" y="393"/>
                  </a:cubicBezTo>
                  <a:lnTo>
                    <a:pt x="2394" y="393"/>
                  </a:lnTo>
                  <a:cubicBezTo>
                    <a:pt x="2501" y="393"/>
                    <a:pt x="2596" y="298"/>
                    <a:pt x="2596" y="203"/>
                  </a:cubicBezTo>
                  <a:cubicBezTo>
                    <a:pt x="2585" y="96"/>
                    <a:pt x="2501" y="0"/>
                    <a:pt x="2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65"/>
            <p:cNvSpPr/>
            <p:nvPr/>
          </p:nvSpPr>
          <p:spPr>
            <a:xfrm>
              <a:off x="5202312" y="2519626"/>
              <a:ext cx="31095" cy="12540"/>
            </a:xfrm>
            <a:custGeom>
              <a:rect b="b" l="l" r="r" t="t"/>
              <a:pathLst>
                <a:path extrusionOk="0" h="394" w="977">
                  <a:moveTo>
                    <a:pt x="191" y="0"/>
                  </a:moveTo>
                  <a:cubicBezTo>
                    <a:pt x="84" y="0"/>
                    <a:pt x="0" y="96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786" y="393"/>
                  </a:lnTo>
                  <a:cubicBezTo>
                    <a:pt x="893" y="393"/>
                    <a:pt x="976" y="298"/>
                    <a:pt x="976" y="203"/>
                  </a:cubicBezTo>
                  <a:cubicBezTo>
                    <a:pt x="965" y="96"/>
                    <a:pt x="893" y="0"/>
                    <a:pt x="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4" name="Google Shape;2464;p65"/>
          <p:cNvGrpSpPr/>
          <p:nvPr/>
        </p:nvGrpSpPr>
        <p:grpSpPr>
          <a:xfrm>
            <a:off x="1045800" y="3147111"/>
            <a:ext cx="506509" cy="605717"/>
            <a:chOff x="5388757" y="2414659"/>
            <a:chExt cx="260349" cy="362292"/>
          </a:xfrm>
        </p:grpSpPr>
        <p:sp>
          <p:nvSpPr>
            <p:cNvPr id="2465" name="Google Shape;2465;p65"/>
            <p:cNvSpPr/>
            <p:nvPr/>
          </p:nvSpPr>
          <p:spPr>
            <a:xfrm>
              <a:off x="5388757" y="2414659"/>
              <a:ext cx="260349" cy="362292"/>
            </a:xfrm>
            <a:custGeom>
              <a:rect b="b" l="l" r="r" t="t"/>
              <a:pathLst>
                <a:path extrusionOk="0" h="11383" w="8180">
                  <a:moveTo>
                    <a:pt x="4096" y="322"/>
                  </a:moveTo>
                  <a:cubicBezTo>
                    <a:pt x="4286" y="322"/>
                    <a:pt x="4465" y="429"/>
                    <a:pt x="4572" y="596"/>
                  </a:cubicBezTo>
                  <a:cubicBezTo>
                    <a:pt x="4608" y="643"/>
                    <a:pt x="4655" y="679"/>
                    <a:pt x="4727" y="679"/>
                  </a:cubicBezTo>
                  <a:lnTo>
                    <a:pt x="5358" y="679"/>
                  </a:lnTo>
                  <a:cubicBezTo>
                    <a:pt x="5465" y="679"/>
                    <a:pt x="5548" y="774"/>
                    <a:pt x="5548" y="881"/>
                  </a:cubicBezTo>
                  <a:lnTo>
                    <a:pt x="5548" y="1429"/>
                  </a:lnTo>
                  <a:lnTo>
                    <a:pt x="2679" y="1429"/>
                  </a:lnTo>
                  <a:lnTo>
                    <a:pt x="2679" y="881"/>
                  </a:lnTo>
                  <a:lnTo>
                    <a:pt x="2643" y="881"/>
                  </a:lnTo>
                  <a:cubicBezTo>
                    <a:pt x="2643" y="774"/>
                    <a:pt x="2727" y="679"/>
                    <a:pt x="2834" y="679"/>
                  </a:cubicBezTo>
                  <a:lnTo>
                    <a:pt x="3465" y="679"/>
                  </a:lnTo>
                  <a:cubicBezTo>
                    <a:pt x="3536" y="679"/>
                    <a:pt x="3584" y="655"/>
                    <a:pt x="3620" y="596"/>
                  </a:cubicBezTo>
                  <a:cubicBezTo>
                    <a:pt x="3727" y="417"/>
                    <a:pt x="3905" y="322"/>
                    <a:pt x="4096" y="322"/>
                  </a:cubicBezTo>
                  <a:close/>
                  <a:moveTo>
                    <a:pt x="7477" y="1036"/>
                  </a:moveTo>
                  <a:cubicBezTo>
                    <a:pt x="7680" y="1036"/>
                    <a:pt x="7846" y="1203"/>
                    <a:pt x="7846" y="1417"/>
                  </a:cubicBezTo>
                  <a:lnTo>
                    <a:pt x="7846" y="10680"/>
                  </a:lnTo>
                  <a:lnTo>
                    <a:pt x="7834" y="10680"/>
                  </a:lnTo>
                  <a:cubicBezTo>
                    <a:pt x="7834" y="10895"/>
                    <a:pt x="7668" y="11061"/>
                    <a:pt x="7465" y="11061"/>
                  </a:cubicBezTo>
                  <a:lnTo>
                    <a:pt x="691" y="11061"/>
                  </a:lnTo>
                  <a:cubicBezTo>
                    <a:pt x="476" y="11061"/>
                    <a:pt x="322" y="10895"/>
                    <a:pt x="322" y="10680"/>
                  </a:cubicBezTo>
                  <a:lnTo>
                    <a:pt x="322" y="1417"/>
                  </a:lnTo>
                  <a:cubicBezTo>
                    <a:pt x="322" y="1203"/>
                    <a:pt x="476" y="1036"/>
                    <a:pt x="691" y="1036"/>
                  </a:cubicBezTo>
                  <a:lnTo>
                    <a:pt x="2310" y="1036"/>
                  </a:lnTo>
                  <a:lnTo>
                    <a:pt x="2310" y="1596"/>
                  </a:lnTo>
                  <a:cubicBezTo>
                    <a:pt x="2310" y="1679"/>
                    <a:pt x="2381" y="1751"/>
                    <a:pt x="2477" y="1751"/>
                  </a:cubicBezTo>
                  <a:lnTo>
                    <a:pt x="5691" y="1751"/>
                  </a:lnTo>
                  <a:cubicBezTo>
                    <a:pt x="5775" y="1751"/>
                    <a:pt x="5846" y="1679"/>
                    <a:pt x="5846" y="1596"/>
                  </a:cubicBezTo>
                  <a:lnTo>
                    <a:pt x="5846" y="1036"/>
                  </a:lnTo>
                  <a:close/>
                  <a:moveTo>
                    <a:pt x="4084" y="0"/>
                  </a:moveTo>
                  <a:cubicBezTo>
                    <a:pt x="3798" y="0"/>
                    <a:pt x="3548" y="131"/>
                    <a:pt x="3381" y="358"/>
                  </a:cubicBezTo>
                  <a:lnTo>
                    <a:pt x="2834" y="358"/>
                  </a:lnTo>
                  <a:cubicBezTo>
                    <a:pt x="2608" y="358"/>
                    <a:pt x="2393" y="500"/>
                    <a:pt x="2346" y="715"/>
                  </a:cubicBezTo>
                  <a:lnTo>
                    <a:pt x="703" y="715"/>
                  </a:lnTo>
                  <a:cubicBezTo>
                    <a:pt x="322" y="715"/>
                    <a:pt x="0" y="1024"/>
                    <a:pt x="0" y="1417"/>
                  </a:cubicBezTo>
                  <a:lnTo>
                    <a:pt x="0" y="10680"/>
                  </a:lnTo>
                  <a:cubicBezTo>
                    <a:pt x="0" y="11073"/>
                    <a:pt x="310" y="11383"/>
                    <a:pt x="703" y="11383"/>
                  </a:cubicBezTo>
                  <a:lnTo>
                    <a:pt x="7477" y="11383"/>
                  </a:lnTo>
                  <a:cubicBezTo>
                    <a:pt x="7858" y="11383"/>
                    <a:pt x="8180" y="11073"/>
                    <a:pt x="8180" y="10680"/>
                  </a:cubicBezTo>
                  <a:lnTo>
                    <a:pt x="8180" y="1417"/>
                  </a:lnTo>
                  <a:cubicBezTo>
                    <a:pt x="8156" y="1024"/>
                    <a:pt x="7846" y="715"/>
                    <a:pt x="7465" y="715"/>
                  </a:cubicBezTo>
                  <a:lnTo>
                    <a:pt x="5822" y="715"/>
                  </a:lnTo>
                  <a:cubicBezTo>
                    <a:pt x="5751" y="500"/>
                    <a:pt x="5560" y="358"/>
                    <a:pt x="5334" y="358"/>
                  </a:cubicBezTo>
                  <a:lnTo>
                    <a:pt x="4786" y="358"/>
                  </a:lnTo>
                  <a:cubicBezTo>
                    <a:pt x="4620" y="131"/>
                    <a:pt x="4346" y="0"/>
                    <a:pt x="4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65"/>
            <p:cNvSpPr/>
            <p:nvPr/>
          </p:nvSpPr>
          <p:spPr>
            <a:xfrm>
              <a:off x="5513425" y="2437384"/>
              <a:ext cx="10248" cy="10280"/>
            </a:xfrm>
            <a:custGeom>
              <a:rect b="b" l="l" r="r" t="t"/>
              <a:pathLst>
                <a:path extrusionOk="0" h="323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65"/>
            <p:cNvSpPr/>
            <p:nvPr/>
          </p:nvSpPr>
          <p:spPr>
            <a:xfrm>
              <a:off x="5411100" y="2460140"/>
              <a:ext cx="214517" cy="283106"/>
            </a:xfrm>
            <a:custGeom>
              <a:rect b="b" l="l" r="r" t="t"/>
              <a:pathLst>
                <a:path extrusionOk="0" h="8895" w="6740">
                  <a:moveTo>
                    <a:pt x="5692" y="0"/>
                  </a:moveTo>
                  <a:cubicBezTo>
                    <a:pt x="5596" y="0"/>
                    <a:pt x="5525" y="72"/>
                    <a:pt x="5525" y="167"/>
                  </a:cubicBezTo>
                  <a:cubicBezTo>
                    <a:pt x="5525" y="250"/>
                    <a:pt x="5596" y="322"/>
                    <a:pt x="5692" y="322"/>
                  </a:cubicBezTo>
                  <a:lnTo>
                    <a:pt x="6418" y="322"/>
                  </a:lnTo>
                  <a:lnTo>
                    <a:pt x="6418" y="8561"/>
                  </a:lnTo>
                  <a:lnTo>
                    <a:pt x="334" y="8561"/>
                  </a:lnTo>
                  <a:lnTo>
                    <a:pt x="334" y="345"/>
                  </a:lnTo>
                  <a:lnTo>
                    <a:pt x="1060" y="345"/>
                  </a:lnTo>
                  <a:cubicBezTo>
                    <a:pt x="1144" y="345"/>
                    <a:pt x="1227" y="262"/>
                    <a:pt x="1227" y="179"/>
                  </a:cubicBezTo>
                  <a:cubicBezTo>
                    <a:pt x="1227" y="83"/>
                    <a:pt x="1144" y="12"/>
                    <a:pt x="1060" y="12"/>
                  </a:cubicBezTo>
                  <a:lnTo>
                    <a:pt x="167" y="12"/>
                  </a:lnTo>
                  <a:cubicBezTo>
                    <a:pt x="72" y="12"/>
                    <a:pt x="1" y="83"/>
                    <a:pt x="1" y="179"/>
                  </a:cubicBezTo>
                  <a:lnTo>
                    <a:pt x="1" y="8739"/>
                  </a:lnTo>
                  <a:cubicBezTo>
                    <a:pt x="1" y="8823"/>
                    <a:pt x="72" y="8894"/>
                    <a:pt x="167" y="8894"/>
                  </a:cubicBezTo>
                  <a:lnTo>
                    <a:pt x="6585" y="8894"/>
                  </a:lnTo>
                  <a:cubicBezTo>
                    <a:pt x="6668" y="8894"/>
                    <a:pt x="6739" y="8823"/>
                    <a:pt x="6739" y="8739"/>
                  </a:cubicBezTo>
                  <a:lnTo>
                    <a:pt x="6739" y="179"/>
                  </a:lnTo>
                  <a:cubicBezTo>
                    <a:pt x="6739" y="72"/>
                    <a:pt x="6668" y="0"/>
                    <a:pt x="6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65"/>
            <p:cNvSpPr/>
            <p:nvPr/>
          </p:nvSpPr>
          <p:spPr>
            <a:xfrm>
              <a:off x="5439904" y="2488562"/>
              <a:ext cx="78837" cy="106495"/>
            </a:xfrm>
            <a:custGeom>
              <a:rect b="b" l="l" r="r" t="t"/>
              <a:pathLst>
                <a:path extrusionOk="0" h="3346" w="2477">
                  <a:moveTo>
                    <a:pt x="1405" y="322"/>
                  </a:moveTo>
                  <a:cubicBezTo>
                    <a:pt x="1608" y="322"/>
                    <a:pt x="1774" y="488"/>
                    <a:pt x="1774" y="703"/>
                  </a:cubicBezTo>
                  <a:lnTo>
                    <a:pt x="1774" y="1060"/>
                  </a:lnTo>
                  <a:cubicBezTo>
                    <a:pt x="1774" y="1357"/>
                    <a:pt x="1536" y="1607"/>
                    <a:pt x="1227" y="1607"/>
                  </a:cubicBezTo>
                  <a:cubicBezTo>
                    <a:pt x="929" y="1607"/>
                    <a:pt x="679" y="1357"/>
                    <a:pt x="679" y="1060"/>
                  </a:cubicBezTo>
                  <a:lnTo>
                    <a:pt x="679" y="703"/>
                  </a:lnTo>
                  <a:cubicBezTo>
                    <a:pt x="679" y="488"/>
                    <a:pt x="834" y="322"/>
                    <a:pt x="1048" y="322"/>
                  </a:cubicBezTo>
                  <a:close/>
                  <a:moveTo>
                    <a:pt x="1417" y="1905"/>
                  </a:moveTo>
                  <a:lnTo>
                    <a:pt x="1417" y="2012"/>
                  </a:lnTo>
                  <a:cubicBezTo>
                    <a:pt x="1417" y="2084"/>
                    <a:pt x="1429" y="2143"/>
                    <a:pt x="1465" y="2191"/>
                  </a:cubicBezTo>
                  <a:lnTo>
                    <a:pt x="1239" y="2405"/>
                  </a:lnTo>
                  <a:lnTo>
                    <a:pt x="1215" y="2405"/>
                  </a:lnTo>
                  <a:lnTo>
                    <a:pt x="989" y="2191"/>
                  </a:lnTo>
                  <a:cubicBezTo>
                    <a:pt x="1012" y="2143"/>
                    <a:pt x="1036" y="2084"/>
                    <a:pt x="1036" y="2012"/>
                  </a:cubicBezTo>
                  <a:lnTo>
                    <a:pt x="1036" y="1905"/>
                  </a:lnTo>
                  <a:cubicBezTo>
                    <a:pt x="1096" y="1917"/>
                    <a:pt x="1155" y="1917"/>
                    <a:pt x="1227" y="1917"/>
                  </a:cubicBezTo>
                  <a:cubicBezTo>
                    <a:pt x="1286" y="1917"/>
                    <a:pt x="1358" y="1917"/>
                    <a:pt x="1417" y="1905"/>
                  </a:cubicBezTo>
                  <a:close/>
                  <a:moveTo>
                    <a:pt x="1703" y="2393"/>
                  </a:moveTo>
                  <a:lnTo>
                    <a:pt x="1989" y="2548"/>
                  </a:lnTo>
                  <a:cubicBezTo>
                    <a:pt x="2048" y="2572"/>
                    <a:pt x="2084" y="2643"/>
                    <a:pt x="2084" y="2703"/>
                  </a:cubicBezTo>
                  <a:lnTo>
                    <a:pt x="2084" y="3024"/>
                  </a:lnTo>
                  <a:lnTo>
                    <a:pt x="2120" y="3024"/>
                  </a:lnTo>
                  <a:lnTo>
                    <a:pt x="322" y="3036"/>
                  </a:lnTo>
                  <a:cubicBezTo>
                    <a:pt x="322" y="3036"/>
                    <a:pt x="298" y="3036"/>
                    <a:pt x="298" y="3024"/>
                  </a:cubicBezTo>
                  <a:lnTo>
                    <a:pt x="298" y="2703"/>
                  </a:lnTo>
                  <a:cubicBezTo>
                    <a:pt x="298" y="2631"/>
                    <a:pt x="346" y="2572"/>
                    <a:pt x="405" y="2548"/>
                  </a:cubicBezTo>
                  <a:lnTo>
                    <a:pt x="691" y="2393"/>
                  </a:lnTo>
                  <a:lnTo>
                    <a:pt x="953" y="2667"/>
                  </a:lnTo>
                  <a:cubicBezTo>
                    <a:pt x="1012" y="2715"/>
                    <a:pt x="1108" y="2762"/>
                    <a:pt x="1191" y="2762"/>
                  </a:cubicBezTo>
                  <a:cubicBezTo>
                    <a:pt x="1286" y="2762"/>
                    <a:pt x="1370" y="2738"/>
                    <a:pt x="1429" y="2667"/>
                  </a:cubicBezTo>
                  <a:lnTo>
                    <a:pt x="1703" y="2393"/>
                  </a:lnTo>
                  <a:close/>
                  <a:moveTo>
                    <a:pt x="1048" y="0"/>
                  </a:moveTo>
                  <a:cubicBezTo>
                    <a:pt x="655" y="0"/>
                    <a:pt x="346" y="310"/>
                    <a:pt x="346" y="703"/>
                  </a:cubicBezTo>
                  <a:lnTo>
                    <a:pt x="346" y="1060"/>
                  </a:lnTo>
                  <a:cubicBezTo>
                    <a:pt x="346" y="1334"/>
                    <a:pt x="477" y="1607"/>
                    <a:pt x="703" y="1750"/>
                  </a:cubicBezTo>
                  <a:lnTo>
                    <a:pt x="703" y="2012"/>
                  </a:lnTo>
                  <a:lnTo>
                    <a:pt x="703" y="2024"/>
                  </a:lnTo>
                  <a:lnTo>
                    <a:pt x="286" y="2227"/>
                  </a:lnTo>
                  <a:cubicBezTo>
                    <a:pt x="108" y="2322"/>
                    <a:pt x="0" y="2500"/>
                    <a:pt x="0" y="2691"/>
                  </a:cubicBezTo>
                  <a:lnTo>
                    <a:pt x="0" y="3000"/>
                  </a:lnTo>
                  <a:cubicBezTo>
                    <a:pt x="0" y="3203"/>
                    <a:pt x="155" y="3346"/>
                    <a:pt x="346" y="3346"/>
                  </a:cubicBezTo>
                  <a:lnTo>
                    <a:pt x="2132" y="3346"/>
                  </a:lnTo>
                  <a:cubicBezTo>
                    <a:pt x="2322" y="3346"/>
                    <a:pt x="2477" y="3203"/>
                    <a:pt x="2477" y="3000"/>
                  </a:cubicBezTo>
                  <a:lnTo>
                    <a:pt x="2477" y="2691"/>
                  </a:lnTo>
                  <a:cubicBezTo>
                    <a:pt x="2465" y="2500"/>
                    <a:pt x="2334" y="2322"/>
                    <a:pt x="2167" y="2227"/>
                  </a:cubicBezTo>
                  <a:lnTo>
                    <a:pt x="1751" y="2024"/>
                  </a:lnTo>
                  <a:lnTo>
                    <a:pt x="1751" y="2012"/>
                  </a:lnTo>
                  <a:lnTo>
                    <a:pt x="1751" y="1750"/>
                  </a:lnTo>
                  <a:cubicBezTo>
                    <a:pt x="1965" y="1595"/>
                    <a:pt x="2108" y="1334"/>
                    <a:pt x="2108" y="1060"/>
                  </a:cubicBezTo>
                  <a:lnTo>
                    <a:pt x="2108" y="703"/>
                  </a:lnTo>
                  <a:cubicBezTo>
                    <a:pt x="2108" y="310"/>
                    <a:pt x="1786" y="0"/>
                    <a:pt x="1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65"/>
            <p:cNvSpPr/>
            <p:nvPr/>
          </p:nvSpPr>
          <p:spPr>
            <a:xfrm>
              <a:off x="5530103" y="2494228"/>
              <a:ext cx="67856" cy="33005"/>
            </a:xfrm>
            <a:custGeom>
              <a:rect b="b" l="l" r="r" t="t"/>
              <a:pathLst>
                <a:path extrusionOk="0" h="1037" w="2132">
                  <a:moveTo>
                    <a:pt x="1786" y="346"/>
                  </a:moveTo>
                  <a:lnTo>
                    <a:pt x="1786" y="715"/>
                  </a:lnTo>
                  <a:lnTo>
                    <a:pt x="345" y="715"/>
                  </a:lnTo>
                  <a:lnTo>
                    <a:pt x="345" y="346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67" y="1036"/>
                  </a:cubicBezTo>
                  <a:lnTo>
                    <a:pt x="1953" y="1036"/>
                  </a:lnTo>
                  <a:cubicBezTo>
                    <a:pt x="2036" y="1036"/>
                    <a:pt x="2107" y="965"/>
                    <a:pt x="2107" y="882"/>
                  </a:cubicBezTo>
                  <a:lnTo>
                    <a:pt x="2107" y="167"/>
                  </a:lnTo>
                  <a:cubicBezTo>
                    <a:pt x="2131" y="72"/>
                    <a:pt x="2048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65"/>
            <p:cNvSpPr/>
            <p:nvPr/>
          </p:nvSpPr>
          <p:spPr>
            <a:xfrm>
              <a:off x="5530103" y="2539709"/>
              <a:ext cx="67092" cy="10248"/>
            </a:xfrm>
            <a:custGeom>
              <a:rect b="b" l="l" r="r" t="t"/>
              <a:pathLst>
                <a:path extrusionOk="0" h="322" w="2108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67"/>
                  </a:cubicBezTo>
                  <a:cubicBezTo>
                    <a:pt x="2107" y="72"/>
                    <a:pt x="2048" y="0"/>
                    <a:pt x="1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65"/>
            <p:cNvSpPr/>
            <p:nvPr/>
          </p:nvSpPr>
          <p:spPr>
            <a:xfrm>
              <a:off x="5530103" y="2562434"/>
              <a:ext cx="32973" cy="10280"/>
            </a:xfrm>
            <a:custGeom>
              <a:rect b="b" l="l" r="r" t="t"/>
              <a:pathLst>
                <a:path extrusionOk="0" h="323" w="1036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81" y="322"/>
                  </a:lnTo>
                  <a:cubicBezTo>
                    <a:pt x="964" y="322"/>
                    <a:pt x="1036" y="251"/>
                    <a:pt x="1036" y="167"/>
                  </a:cubicBezTo>
                  <a:cubicBezTo>
                    <a:pt x="1036" y="72"/>
                    <a:pt x="976" y="1"/>
                    <a:pt x="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65"/>
            <p:cNvSpPr/>
            <p:nvPr/>
          </p:nvSpPr>
          <p:spPr>
            <a:xfrm>
              <a:off x="5439522" y="2607534"/>
              <a:ext cx="158437" cy="10280"/>
            </a:xfrm>
            <a:custGeom>
              <a:rect b="b" l="l" r="r" t="t"/>
              <a:pathLst>
                <a:path extrusionOk="0" h="323" w="4978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799" y="322"/>
                  </a:lnTo>
                  <a:cubicBezTo>
                    <a:pt x="4882" y="322"/>
                    <a:pt x="4953" y="251"/>
                    <a:pt x="4953" y="155"/>
                  </a:cubicBezTo>
                  <a:cubicBezTo>
                    <a:pt x="4977" y="72"/>
                    <a:pt x="4894" y="1"/>
                    <a:pt x="4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65"/>
            <p:cNvSpPr/>
            <p:nvPr/>
          </p:nvSpPr>
          <p:spPr>
            <a:xfrm>
              <a:off x="5439522" y="2630258"/>
              <a:ext cx="22025" cy="10280"/>
            </a:xfrm>
            <a:custGeom>
              <a:rect b="b" l="l" r="r" t="t"/>
              <a:pathLst>
                <a:path extrusionOk="0" h="323" w="692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65"/>
            <p:cNvSpPr/>
            <p:nvPr/>
          </p:nvSpPr>
          <p:spPr>
            <a:xfrm>
              <a:off x="5439522" y="2698497"/>
              <a:ext cx="22025" cy="10248"/>
            </a:xfrm>
            <a:custGeom>
              <a:rect b="b" l="l" r="r" t="t"/>
              <a:pathLst>
                <a:path extrusionOk="0" h="322" w="692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65"/>
            <p:cNvSpPr/>
            <p:nvPr/>
          </p:nvSpPr>
          <p:spPr>
            <a:xfrm>
              <a:off x="5439522" y="2675740"/>
              <a:ext cx="22025" cy="10280"/>
            </a:xfrm>
            <a:custGeom>
              <a:rect b="b" l="l" r="r" t="t"/>
              <a:pathLst>
                <a:path extrusionOk="0" h="323" w="692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65"/>
            <p:cNvSpPr/>
            <p:nvPr/>
          </p:nvSpPr>
          <p:spPr>
            <a:xfrm>
              <a:off x="5439522" y="2653015"/>
              <a:ext cx="22025" cy="10248"/>
            </a:xfrm>
            <a:custGeom>
              <a:rect b="b" l="l" r="r" t="t"/>
              <a:pathLst>
                <a:path extrusionOk="0" h="322" w="692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65"/>
            <p:cNvSpPr/>
            <p:nvPr/>
          </p:nvSpPr>
          <p:spPr>
            <a:xfrm>
              <a:off x="5473641" y="2630258"/>
              <a:ext cx="44718" cy="10280"/>
            </a:xfrm>
            <a:custGeom>
              <a:rect b="b" l="l" r="r" t="t"/>
              <a:pathLst>
                <a:path extrusionOk="0" h="323" w="1405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65"/>
            <p:cNvSpPr/>
            <p:nvPr/>
          </p:nvSpPr>
          <p:spPr>
            <a:xfrm>
              <a:off x="5473641" y="2698497"/>
              <a:ext cx="67474" cy="10248"/>
            </a:xfrm>
            <a:custGeom>
              <a:rect b="b" l="l" r="r" t="t"/>
              <a:pathLst>
                <a:path extrusionOk="0" h="322" w="212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65"/>
            <p:cNvSpPr/>
            <p:nvPr/>
          </p:nvSpPr>
          <p:spPr>
            <a:xfrm>
              <a:off x="5473641" y="2675740"/>
              <a:ext cx="44718" cy="10280"/>
            </a:xfrm>
            <a:custGeom>
              <a:rect b="b" l="l" r="r" t="t"/>
              <a:pathLst>
                <a:path extrusionOk="0" h="323" w="1405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65"/>
            <p:cNvSpPr/>
            <p:nvPr/>
          </p:nvSpPr>
          <p:spPr>
            <a:xfrm>
              <a:off x="5473641" y="2653015"/>
              <a:ext cx="67474" cy="10248"/>
            </a:xfrm>
            <a:custGeom>
              <a:rect b="b" l="l" r="r" t="t"/>
              <a:pathLst>
                <a:path extrusionOk="0" h="322" w="212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65"/>
            <p:cNvSpPr/>
            <p:nvPr/>
          </p:nvSpPr>
          <p:spPr>
            <a:xfrm>
              <a:off x="5558525" y="2653015"/>
              <a:ext cx="39434" cy="10248"/>
            </a:xfrm>
            <a:custGeom>
              <a:rect b="b" l="l" r="r" t="t"/>
              <a:pathLst>
                <a:path extrusionOk="0" h="322" w="1239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65"/>
            <p:cNvSpPr/>
            <p:nvPr/>
          </p:nvSpPr>
          <p:spPr>
            <a:xfrm>
              <a:off x="5558525" y="2630258"/>
              <a:ext cx="39434" cy="10280"/>
            </a:xfrm>
            <a:custGeom>
              <a:rect b="b" l="l" r="r" t="t"/>
              <a:pathLst>
                <a:path extrusionOk="0" h="323" w="1239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65"/>
            <p:cNvSpPr/>
            <p:nvPr/>
          </p:nvSpPr>
          <p:spPr>
            <a:xfrm>
              <a:off x="5558525" y="2675740"/>
              <a:ext cx="39434" cy="10280"/>
            </a:xfrm>
            <a:custGeom>
              <a:rect b="b" l="l" r="r" t="t"/>
              <a:pathLst>
                <a:path extrusionOk="0" h="323" w="1239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65"/>
            <p:cNvSpPr/>
            <p:nvPr/>
          </p:nvSpPr>
          <p:spPr>
            <a:xfrm>
              <a:off x="5558525" y="2698497"/>
              <a:ext cx="39434" cy="10248"/>
            </a:xfrm>
            <a:custGeom>
              <a:rect b="b" l="l" r="r" t="t"/>
              <a:pathLst>
                <a:path extrusionOk="0" h="322" w="1239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65"/>
          <p:cNvSpPr txBox="1"/>
          <p:nvPr>
            <p:ph type="title"/>
          </p:nvPr>
        </p:nvSpPr>
        <p:spPr>
          <a:xfrm>
            <a:off x="6204625" y="2529275"/>
            <a:ext cx="17394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SEGUIMIENTO</a:t>
            </a:r>
            <a:endParaRPr sz="2500"/>
          </a:p>
        </p:txBody>
      </p:sp>
      <p:sp>
        <p:nvSpPr>
          <p:cNvPr id="2486" name="Google Shape;2486;p65"/>
          <p:cNvSpPr/>
          <p:nvPr/>
        </p:nvSpPr>
        <p:spPr>
          <a:xfrm>
            <a:off x="6636053" y="1489426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87" name="Google Shape;2487;p65"/>
          <p:cNvGrpSpPr/>
          <p:nvPr/>
        </p:nvGrpSpPr>
        <p:grpSpPr>
          <a:xfrm>
            <a:off x="6782492" y="1655739"/>
            <a:ext cx="583702" cy="545702"/>
            <a:chOff x="2037825" y="3254050"/>
            <a:chExt cx="296175" cy="296175"/>
          </a:xfrm>
        </p:grpSpPr>
        <p:sp>
          <p:nvSpPr>
            <p:cNvPr id="2488" name="Google Shape;2488;p65"/>
            <p:cNvSpPr/>
            <p:nvPr/>
          </p:nvSpPr>
          <p:spPr>
            <a:xfrm>
              <a:off x="2063825" y="3254050"/>
              <a:ext cx="86675" cy="86675"/>
            </a:xfrm>
            <a:custGeom>
              <a:rect b="b" l="l" r="r" t="t"/>
              <a:pathLst>
                <a:path extrusionOk="0" h="3467" w="3467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65"/>
            <p:cNvSpPr/>
            <p:nvPr/>
          </p:nvSpPr>
          <p:spPr>
            <a:xfrm>
              <a:off x="2178025" y="3289500"/>
              <a:ext cx="104000" cy="67950"/>
            </a:xfrm>
            <a:custGeom>
              <a:rect b="b" l="l" r="r" t="t"/>
              <a:pathLst>
                <a:path extrusionOk="0" h="2718" w="416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65"/>
            <p:cNvSpPr/>
            <p:nvPr/>
          </p:nvSpPr>
          <p:spPr>
            <a:xfrm>
              <a:off x="2070125" y="3444225"/>
              <a:ext cx="106350" cy="69075"/>
            </a:xfrm>
            <a:custGeom>
              <a:rect b="b" l="l" r="r" t="t"/>
              <a:pathLst>
                <a:path extrusionOk="0" h="2763" w="4254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65"/>
            <p:cNvSpPr/>
            <p:nvPr/>
          </p:nvSpPr>
          <p:spPr>
            <a:xfrm>
              <a:off x="2219775" y="3375350"/>
              <a:ext cx="89025" cy="85875"/>
            </a:xfrm>
            <a:custGeom>
              <a:rect b="b" l="l" r="r" t="t"/>
              <a:pathLst>
                <a:path extrusionOk="0" h="3435" w="3561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65"/>
            <p:cNvSpPr/>
            <p:nvPr/>
          </p:nvSpPr>
          <p:spPr>
            <a:xfrm>
              <a:off x="2037825" y="3339125"/>
              <a:ext cx="138650" cy="88225"/>
            </a:xfrm>
            <a:custGeom>
              <a:rect b="b" l="l" r="r" t="t"/>
              <a:pathLst>
                <a:path extrusionOk="0" h="3529" w="5546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65"/>
            <p:cNvSpPr/>
            <p:nvPr/>
          </p:nvSpPr>
          <p:spPr>
            <a:xfrm>
              <a:off x="2193775" y="3460400"/>
              <a:ext cx="140225" cy="89825"/>
            </a:xfrm>
            <a:custGeom>
              <a:rect b="b" l="l" r="r" t="t"/>
              <a:pathLst>
                <a:path extrusionOk="0" h="3593" w="5609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4" name="Google Shape;2494;p65"/>
          <p:cNvSpPr txBox="1"/>
          <p:nvPr>
            <p:ph idx="1" type="subTitle"/>
          </p:nvPr>
        </p:nvSpPr>
        <p:spPr>
          <a:xfrm>
            <a:off x="5895900" y="3055300"/>
            <a:ext cx="2376300" cy="9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Rendir</a:t>
            </a:r>
            <a:r>
              <a:rPr lang="en"/>
              <a:t> </a:t>
            </a:r>
            <a:r>
              <a:rPr b="1" lang="en"/>
              <a:t>cuentas</a:t>
            </a:r>
            <a:r>
              <a:rPr lang="en"/>
              <a:t> de cómo fueron consideradas las participaciones y brindar información al respecto.</a:t>
            </a:r>
            <a:endParaRPr b="1"/>
          </a:p>
        </p:txBody>
      </p:sp>
      <p:cxnSp>
        <p:nvCxnSpPr>
          <p:cNvPr id="2495" name="Google Shape;2495;p65"/>
          <p:cNvCxnSpPr/>
          <p:nvPr/>
        </p:nvCxnSpPr>
        <p:spPr>
          <a:xfrm>
            <a:off x="5994150" y="3035913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496" name="Google Shape;2496;p65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497" name="Google Shape;2497;p65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65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65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65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65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65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65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65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65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06" name="Google Shape;2506;p65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7" name="Google Shape;2507;p65">
            <a:hlinkClick action="ppaction://hlinksldjump" r:id="rId3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08" name="Google Shape;2508;p65">
            <a:hlinkClick action="ppaction://hlinksldjump" r:id="rId4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09" name="Google Shape;2509;p65">
            <a:hlinkClick action="ppaction://hlinksldjump" r:id="rId5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10" name="Google Shape;2510;p65">
            <a:hlinkClick action="ppaction://hlinksldjump" r:id="rId6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4" name="Shape 2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" name="Google Shape;2515;p66"/>
          <p:cNvSpPr txBox="1"/>
          <p:nvPr>
            <p:ph idx="6" type="title"/>
          </p:nvPr>
        </p:nvSpPr>
        <p:spPr>
          <a:xfrm>
            <a:off x="714300" y="553450"/>
            <a:ext cx="73410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PARTICIPACIÓN desde la perspectiva gubernamental</a:t>
            </a:r>
            <a:endParaRPr sz="3200"/>
          </a:p>
        </p:txBody>
      </p:sp>
      <p:cxnSp>
        <p:nvCxnSpPr>
          <p:cNvPr id="2516" name="Google Shape;2516;p66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17" name="Google Shape;2517;p66"/>
          <p:cNvCxnSpPr/>
          <p:nvPr/>
        </p:nvCxnSpPr>
        <p:spPr>
          <a:xfrm>
            <a:off x="706050" y="46806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518" name="Google Shape;2518;p66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519" name="Google Shape;2519;p66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66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66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66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66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66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66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66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66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8" name="Google Shape;2528;p66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9" name="Google Shape;2529;p66"/>
          <p:cNvSpPr txBox="1"/>
          <p:nvPr>
            <p:ph idx="4" type="title"/>
          </p:nvPr>
        </p:nvSpPr>
        <p:spPr>
          <a:xfrm>
            <a:off x="2064840" y="1220975"/>
            <a:ext cx="49923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2"/>
                </a:solidFill>
              </a:rPr>
              <a:t>EJEMPLO:</a:t>
            </a:r>
            <a:endParaRPr sz="2300">
              <a:solidFill>
                <a:schemeClr val="lt2"/>
              </a:solidFill>
            </a:endParaRPr>
          </a:p>
        </p:txBody>
      </p:sp>
      <p:cxnSp>
        <p:nvCxnSpPr>
          <p:cNvPr id="2530" name="Google Shape;2530;p66"/>
          <p:cNvCxnSpPr/>
          <p:nvPr/>
        </p:nvCxnSpPr>
        <p:spPr>
          <a:xfrm>
            <a:off x="2086863" y="1695988"/>
            <a:ext cx="4992300" cy="2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31" name="Google Shape;2531;p66"/>
          <p:cNvSpPr txBox="1"/>
          <p:nvPr>
            <p:ph idx="1" type="subTitle"/>
          </p:nvPr>
        </p:nvSpPr>
        <p:spPr>
          <a:xfrm>
            <a:off x="714300" y="1960275"/>
            <a:ext cx="4277100" cy="24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/>
              <a:t>El municipio de Veracruz creó una p</a:t>
            </a:r>
            <a:r>
              <a:rPr b="1" lang="en">
                <a:solidFill>
                  <a:schemeClr val="lt2"/>
                </a:solidFill>
              </a:rPr>
              <a:t>lataforma de participación ciudadana</a:t>
            </a:r>
            <a:r>
              <a:rPr lang="en"/>
              <a:t> en la que las personas pueden </a:t>
            </a:r>
            <a:r>
              <a:rPr b="1" lang="en"/>
              <a:t>informarse</a:t>
            </a:r>
            <a:r>
              <a:rPr lang="en"/>
              <a:t>, </a:t>
            </a:r>
            <a:r>
              <a:rPr b="1" lang="en"/>
              <a:t>proponer</a:t>
            </a:r>
            <a:r>
              <a:rPr lang="en"/>
              <a:t>, </a:t>
            </a:r>
            <a:r>
              <a:rPr b="1" lang="en"/>
              <a:t>votar </a:t>
            </a:r>
            <a:r>
              <a:rPr lang="en"/>
              <a:t>o dar </a:t>
            </a:r>
            <a:r>
              <a:rPr b="1" lang="en"/>
              <a:t>seguimiento </a:t>
            </a:r>
            <a:r>
              <a:rPr lang="en"/>
              <a:t>a propuestas.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/>
              <a:t>Algunos resultados del mecanismo han sido:</a:t>
            </a:r>
            <a:endParaRPr/>
          </a:p>
          <a:p>
            <a:pPr indent="-203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Decidir qué acciones emprender en parques</a:t>
            </a:r>
            <a:endParaRPr/>
          </a:p>
          <a:p>
            <a:pPr indent="-203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P</a:t>
            </a:r>
            <a:r>
              <a:rPr lang="en"/>
              <a:t>roponer y aprobar el Código de ética</a:t>
            </a:r>
            <a:endParaRPr/>
          </a:p>
          <a:p>
            <a:pPr indent="-203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N</a:t>
            </a:r>
            <a:r>
              <a:rPr lang="en"/>
              <a:t>ombrar nuevas calles a partir de nombres de mujeres que han marcado la sociedad</a:t>
            </a:r>
            <a:endParaRPr/>
          </a:p>
        </p:txBody>
      </p:sp>
      <p:pic>
        <p:nvPicPr>
          <p:cNvPr id="2532" name="Google Shape;2532;p6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4645" y="1821363"/>
            <a:ext cx="2848955" cy="95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3" name="Google Shape;2533;p66"/>
          <p:cNvPicPr preferRelativeResize="0"/>
          <p:nvPr/>
        </p:nvPicPr>
        <p:blipFill rotWithShape="1">
          <a:blip r:embed="rId5">
            <a:alphaModFix/>
          </a:blip>
          <a:srcRect b="14045" l="0" r="0" t="0"/>
          <a:stretch/>
        </p:blipFill>
        <p:spPr>
          <a:xfrm>
            <a:off x="5653400" y="2949488"/>
            <a:ext cx="2531450" cy="1556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4" name="Google Shape;2534;p66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535" name="Google Shape;2535;p66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66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66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66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66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66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66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66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66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44" name="Google Shape;2544;p66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5" name="Google Shape;2545;p66">
            <a:hlinkClick action="ppaction://hlinksldjump" r:id="rId6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46" name="Google Shape;2546;p66">
            <a:hlinkClick action="ppaction://hlinksldjump" r:id="rId7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47" name="Google Shape;2547;p66">
            <a:hlinkClick action="ppaction://hlinksldjump" r:id="rId8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48" name="Google Shape;2548;p66">
            <a:hlinkClick action="ppaction://hlinksldjump" r:id="rId9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p67"/>
          <p:cNvSpPr txBox="1"/>
          <p:nvPr>
            <p:ph type="title"/>
          </p:nvPr>
        </p:nvSpPr>
        <p:spPr>
          <a:xfrm>
            <a:off x="731250" y="3627700"/>
            <a:ext cx="17394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Métodos de contacto</a:t>
            </a:r>
            <a:endParaRPr sz="2300"/>
          </a:p>
        </p:txBody>
      </p:sp>
      <p:sp>
        <p:nvSpPr>
          <p:cNvPr id="2554" name="Google Shape;2554;p67"/>
          <p:cNvSpPr txBox="1"/>
          <p:nvPr>
            <p:ph idx="6"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3"/>
                </a:solidFill>
              </a:rPr>
              <a:t>PARTICIPACIÓN</a:t>
            </a:r>
            <a:r>
              <a:rPr lang="en" sz="3200">
                <a:solidFill>
                  <a:schemeClr val="lt2"/>
                </a:solidFill>
              </a:rPr>
              <a:t> </a:t>
            </a:r>
            <a:r>
              <a:rPr lang="en" sz="3200"/>
              <a:t>desde la perspectiva </a:t>
            </a:r>
            <a:r>
              <a:rPr lang="en" sz="3200">
                <a:solidFill>
                  <a:schemeClr val="lt2"/>
                </a:solidFill>
              </a:rPr>
              <a:t>CIUDADANA</a:t>
            </a:r>
            <a:endParaRPr sz="3200">
              <a:solidFill>
                <a:schemeClr val="lt2"/>
              </a:solidFill>
            </a:endParaRPr>
          </a:p>
        </p:txBody>
      </p:sp>
      <p:sp>
        <p:nvSpPr>
          <p:cNvPr id="2555" name="Google Shape;2555;p67"/>
          <p:cNvSpPr/>
          <p:nvPr/>
        </p:nvSpPr>
        <p:spPr>
          <a:xfrm>
            <a:off x="1162678" y="2587851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6" name="Google Shape;2556;p67"/>
          <p:cNvSpPr/>
          <p:nvPr/>
        </p:nvSpPr>
        <p:spPr>
          <a:xfrm>
            <a:off x="8669588" y="1413231"/>
            <a:ext cx="107827" cy="107819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7" name="Google Shape;2557;p67"/>
          <p:cNvSpPr/>
          <p:nvPr/>
        </p:nvSpPr>
        <p:spPr>
          <a:xfrm rot="-1685758">
            <a:off x="8354266" y="1302722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8" name="Google Shape;2558;p67"/>
          <p:cNvSpPr/>
          <p:nvPr/>
        </p:nvSpPr>
        <p:spPr>
          <a:xfrm rot="7201932">
            <a:off x="8122562" y="766515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9" name="Google Shape;2559;p67"/>
          <p:cNvSpPr/>
          <p:nvPr/>
        </p:nvSpPr>
        <p:spPr>
          <a:xfrm>
            <a:off x="8665738" y="553460"/>
            <a:ext cx="213431" cy="213401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0" name="Google Shape;2560;p67"/>
          <p:cNvSpPr/>
          <p:nvPr/>
        </p:nvSpPr>
        <p:spPr>
          <a:xfrm>
            <a:off x="8561763" y="1050650"/>
            <a:ext cx="107827" cy="108491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61" name="Google Shape;2561;p67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2" name="Google Shape;2562;p67"/>
          <p:cNvCxnSpPr/>
          <p:nvPr/>
        </p:nvCxnSpPr>
        <p:spPr>
          <a:xfrm>
            <a:off x="706050" y="46806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563" name="Google Shape;2563;p67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564" name="Google Shape;2564;p67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67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67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67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67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67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67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67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67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73" name="Google Shape;2573;p67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4" name="Google Shape;2574;p67"/>
          <p:cNvSpPr txBox="1"/>
          <p:nvPr>
            <p:ph idx="1" type="subTitle"/>
          </p:nvPr>
        </p:nvSpPr>
        <p:spPr>
          <a:xfrm>
            <a:off x="693850" y="1325550"/>
            <a:ext cx="7167300" cy="10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Evalúa </a:t>
            </a:r>
            <a:r>
              <a:rPr lang="en" sz="1600"/>
              <a:t>las </a:t>
            </a:r>
            <a:r>
              <a:rPr b="1" lang="en" sz="1600">
                <a:solidFill>
                  <a:schemeClr val="lt2"/>
                </a:solidFill>
              </a:rPr>
              <a:t>posibilidades reales de incidencia</a:t>
            </a:r>
            <a:r>
              <a:rPr lang="en" sz="1600"/>
              <a:t> con las que cuenta la ciudadanía; mediante un ejercicio de </a:t>
            </a:r>
            <a:r>
              <a:rPr b="1" lang="en" sz="1600"/>
              <a:t>usuario simulado</a:t>
            </a:r>
            <a:r>
              <a:rPr lang="en" sz="1600"/>
              <a:t>, </a:t>
            </a:r>
            <a:r>
              <a:rPr lang="en" sz="1600"/>
              <a:t>en el que se contacta al SO con una </a:t>
            </a:r>
            <a:r>
              <a:rPr b="1" lang="en" sz="1600"/>
              <a:t>propuesta ciudadana</a:t>
            </a:r>
            <a:r>
              <a:rPr lang="en" sz="1600"/>
              <a:t>, y a partir de esa interacción, se califica a tra</a:t>
            </a:r>
            <a:r>
              <a:rPr lang="en" sz="1600"/>
              <a:t>vés de 4 componentes:</a:t>
            </a:r>
            <a:endParaRPr sz="1600"/>
          </a:p>
        </p:txBody>
      </p:sp>
      <p:sp>
        <p:nvSpPr>
          <p:cNvPr id="2575" name="Google Shape;2575;p67"/>
          <p:cNvSpPr txBox="1"/>
          <p:nvPr>
            <p:ph type="title"/>
          </p:nvPr>
        </p:nvSpPr>
        <p:spPr>
          <a:xfrm>
            <a:off x="2712450" y="3627700"/>
            <a:ext cx="17394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Recepción</a:t>
            </a:r>
            <a:endParaRPr sz="2300"/>
          </a:p>
        </p:txBody>
      </p:sp>
      <p:sp>
        <p:nvSpPr>
          <p:cNvPr id="2576" name="Google Shape;2576;p67"/>
          <p:cNvSpPr/>
          <p:nvPr/>
        </p:nvSpPr>
        <p:spPr>
          <a:xfrm>
            <a:off x="3143878" y="2587851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7" name="Google Shape;2577;p67"/>
          <p:cNvSpPr txBox="1"/>
          <p:nvPr>
            <p:ph type="title"/>
          </p:nvPr>
        </p:nvSpPr>
        <p:spPr>
          <a:xfrm>
            <a:off x="4693650" y="3627700"/>
            <a:ext cx="17394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Activación </a:t>
            </a:r>
            <a:endParaRPr sz="2300"/>
          </a:p>
        </p:txBody>
      </p:sp>
      <p:sp>
        <p:nvSpPr>
          <p:cNvPr id="2578" name="Google Shape;2578;p67"/>
          <p:cNvSpPr/>
          <p:nvPr/>
        </p:nvSpPr>
        <p:spPr>
          <a:xfrm>
            <a:off x="5125078" y="2587851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9" name="Google Shape;2579;p67"/>
          <p:cNvSpPr txBox="1"/>
          <p:nvPr>
            <p:ph type="title"/>
          </p:nvPr>
        </p:nvSpPr>
        <p:spPr>
          <a:xfrm>
            <a:off x="6674850" y="3627700"/>
            <a:ext cx="17394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Celeridad</a:t>
            </a:r>
            <a:endParaRPr sz="2300"/>
          </a:p>
        </p:txBody>
      </p:sp>
      <p:sp>
        <p:nvSpPr>
          <p:cNvPr id="2580" name="Google Shape;2580;p67"/>
          <p:cNvSpPr/>
          <p:nvPr/>
        </p:nvSpPr>
        <p:spPr>
          <a:xfrm>
            <a:off x="7106278" y="2587851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1" name="Google Shape;2581;p67"/>
          <p:cNvSpPr/>
          <p:nvPr/>
        </p:nvSpPr>
        <p:spPr>
          <a:xfrm>
            <a:off x="3344312" y="2720825"/>
            <a:ext cx="475670" cy="605688"/>
          </a:xfrm>
          <a:custGeom>
            <a:rect b="b" l="l" r="r" t="t"/>
            <a:pathLst>
              <a:path extrusionOk="0" h="12666" w="10807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67"/>
          <p:cNvSpPr txBox="1"/>
          <p:nvPr>
            <p:ph type="title"/>
          </p:nvPr>
        </p:nvSpPr>
        <p:spPr>
          <a:xfrm>
            <a:off x="731250" y="4084900"/>
            <a:ext cx="17394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imo"/>
                <a:ea typeface="Arimo"/>
                <a:cs typeface="Arimo"/>
                <a:sym typeface="Arimo"/>
              </a:rPr>
              <a:t>Existencia</a:t>
            </a:r>
            <a:endParaRPr sz="16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83" name="Google Shape;2583;p67"/>
          <p:cNvSpPr txBox="1"/>
          <p:nvPr>
            <p:ph type="title"/>
          </p:nvPr>
        </p:nvSpPr>
        <p:spPr>
          <a:xfrm>
            <a:off x="2712450" y="4084900"/>
            <a:ext cx="17394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imo"/>
                <a:ea typeface="Arimo"/>
                <a:cs typeface="Arimo"/>
                <a:sym typeface="Arimo"/>
              </a:rPr>
              <a:t>Confirmación y rapidez</a:t>
            </a:r>
            <a:endParaRPr sz="16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84" name="Google Shape;2584;p67"/>
          <p:cNvSpPr txBox="1"/>
          <p:nvPr>
            <p:ph type="title"/>
          </p:nvPr>
        </p:nvSpPr>
        <p:spPr>
          <a:xfrm>
            <a:off x="4617450" y="4084900"/>
            <a:ext cx="18681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imo"/>
                <a:ea typeface="Arimo"/>
                <a:cs typeface="Arimo"/>
                <a:sym typeface="Arimo"/>
              </a:rPr>
              <a:t>algún mecanismo de participación.</a:t>
            </a:r>
            <a:endParaRPr sz="16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85" name="Google Shape;2585;p67"/>
          <p:cNvSpPr txBox="1"/>
          <p:nvPr>
            <p:ph type="title"/>
          </p:nvPr>
        </p:nvSpPr>
        <p:spPr>
          <a:xfrm>
            <a:off x="6674850" y="4084900"/>
            <a:ext cx="17394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imo"/>
                <a:ea typeface="Arimo"/>
                <a:cs typeface="Arimo"/>
                <a:sym typeface="Arimo"/>
              </a:rPr>
              <a:t>Respuesta pronta</a:t>
            </a:r>
            <a:endParaRPr sz="1600"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2586" name="Google Shape;2586;p67"/>
          <p:cNvGrpSpPr/>
          <p:nvPr/>
        </p:nvGrpSpPr>
        <p:grpSpPr>
          <a:xfrm>
            <a:off x="1305862" y="2750157"/>
            <a:ext cx="613893" cy="507214"/>
            <a:chOff x="4456875" y="2635825"/>
            <a:chExt cx="481825" cy="451700"/>
          </a:xfrm>
        </p:grpSpPr>
        <p:sp>
          <p:nvSpPr>
            <p:cNvPr id="2587" name="Google Shape;2587;p67"/>
            <p:cNvSpPr/>
            <p:nvPr/>
          </p:nvSpPr>
          <p:spPr>
            <a:xfrm>
              <a:off x="4542475" y="3031050"/>
              <a:ext cx="189725" cy="56475"/>
            </a:xfrm>
            <a:custGeom>
              <a:rect b="b" l="l" r="r" t="t"/>
              <a:pathLst>
                <a:path extrusionOk="0" h="2259" w="7589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67"/>
            <p:cNvSpPr/>
            <p:nvPr/>
          </p:nvSpPr>
          <p:spPr>
            <a:xfrm>
              <a:off x="4456875" y="2946350"/>
              <a:ext cx="256125" cy="56500"/>
            </a:xfrm>
            <a:custGeom>
              <a:rect b="b" l="l" r="r" t="t"/>
              <a:pathLst>
                <a:path extrusionOk="0" h="2260" w="10245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67"/>
            <p:cNvSpPr/>
            <p:nvPr/>
          </p:nvSpPr>
          <p:spPr>
            <a:xfrm>
              <a:off x="4741225" y="2861675"/>
              <a:ext cx="169400" cy="141175"/>
            </a:xfrm>
            <a:custGeom>
              <a:rect b="b" l="l" r="r" t="t"/>
              <a:pathLst>
                <a:path extrusionOk="0" h="5647" w="6776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67"/>
            <p:cNvSpPr/>
            <p:nvPr/>
          </p:nvSpPr>
          <p:spPr>
            <a:xfrm>
              <a:off x="4741225" y="3031050"/>
              <a:ext cx="169400" cy="42400"/>
            </a:xfrm>
            <a:custGeom>
              <a:rect b="b" l="l" r="r" t="t"/>
              <a:pathLst>
                <a:path extrusionOk="0" h="1696" w="6776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67"/>
            <p:cNvSpPr/>
            <p:nvPr/>
          </p:nvSpPr>
          <p:spPr>
            <a:xfrm>
              <a:off x="4456875" y="2635825"/>
              <a:ext cx="481825" cy="282325"/>
            </a:xfrm>
            <a:custGeom>
              <a:rect b="b" l="l" r="r" t="t"/>
              <a:pathLst>
                <a:path extrusionOk="0" h="11293" w="19273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67"/>
            <p:cNvSpPr/>
            <p:nvPr/>
          </p:nvSpPr>
          <p:spPr>
            <a:xfrm>
              <a:off x="4741225" y="2791125"/>
              <a:ext cx="169400" cy="42325"/>
            </a:xfrm>
            <a:custGeom>
              <a:rect b="b" l="l" r="r" t="t"/>
              <a:pathLst>
                <a:path extrusionOk="0" h="1693" w="6776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3" name="Google Shape;2593;p67"/>
          <p:cNvGrpSpPr/>
          <p:nvPr/>
        </p:nvGrpSpPr>
        <p:grpSpPr>
          <a:xfrm>
            <a:off x="5256389" y="2720834"/>
            <a:ext cx="613914" cy="605686"/>
            <a:chOff x="1310075" y="3253275"/>
            <a:chExt cx="296950" cy="296150"/>
          </a:xfrm>
        </p:grpSpPr>
        <p:sp>
          <p:nvSpPr>
            <p:cNvPr id="2594" name="Google Shape;2594;p67"/>
            <p:cNvSpPr/>
            <p:nvPr/>
          </p:nvSpPr>
          <p:spPr>
            <a:xfrm>
              <a:off x="1423475" y="3359600"/>
              <a:ext cx="69350" cy="68550"/>
            </a:xfrm>
            <a:custGeom>
              <a:rect b="b" l="l" r="r" t="t"/>
              <a:pathLst>
                <a:path extrusionOk="0" h="2742" w="2774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67"/>
            <p:cNvSpPr/>
            <p:nvPr/>
          </p:nvSpPr>
          <p:spPr>
            <a:xfrm>
              <a:off x="1310075" y="3253275"/>
              <a:ext cx="296950" cy="296150"/>
            </a:xfrm>
            <a:custGeom>
              <a:rect b="b" l="l" r="r" t="t"/>
              <a:pathLst>
                <a:path extrusionOk="0" h="11846" w="11878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67"/>
            <p:cNvSpPr/>
            <p:nvPr/>
          </p:nvSpPr>
          <p:spPr>
            <a:xfrm>
              <a:off x="1399850" y="3426550"/>
              <a:ext cx="116600" cy="52800"/>
            </a:xfrm>
            <a:custGeom>
              <a:rect b="b" l="l" r="r" t="t"/>
              <a:pathLst>
                <a:path extrusionOk="0" h="2112" w="4664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7" name="Google Shape;2597;p67"/>
          <p:cNvGrpSpPr/>
          <p:nvPr/>
        </p:nvGrpSpPr>
        <p:grpSpPr>
          <a:xfrm>
            <a:off x="7257681" y="2735485"/>
            <a:ext cx="573750" cy="576386"/>
            <a:chOff x="2037825" y="3254050"/>
            <a:chExt cx="296175" cy="296175"/>
          </a:xfrm>
        </p:grpSpPr>
        <p:sp>
          <p:nvSpPr>
            <p:cNvPr id="2598" name="Google Shape;2598;p67"/>
            <p:cNvSpPr/>
            <p:nvPr/>
          </p:nvSpPr>
          <p:spPr>
            <a:xfrm>
              <a:off x="2063825" y="3254050"/>
              <a:ext cx="86675" cy="86675"/>
            </a:xfrm>
            <a:custGeom>
              <a:rect b="b" l="l" r="r" t="t"/>
              <a:pathLst>
                <a:path extrusionOk="0" h="3467" w="3467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67"/>
            <p:cNvSpPr/>
            <p:nvPr/>
          </p:nvSpPr>
          <p:spPr>
            <a:xfrm>
              <a:off x="2178025" y="3289500"/>
              <a:ext cx="104000" cy="67950"/>
            </a:xfrm>
            <a:custGeom>
              <a:rect b="b" l="l" r="r" t="t"/>
              <a:pathLst>
                <a:path extrusionOk="0" h="2718" w="416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67"/>
            <p:cNvSpPr/>
            <p:nvPr/>
          </p:nvSpPr>
          <p:spPr>
            <a:xfrm>
              <a:off x="2070125" y="3444225"/>
              <a:ext cx="106350" cy="69075"/>
            </a:xfrm>
            <a:custGeom>
              <a:rect b="b" l="l" r="r" t="t"/>
              <a:pathLst>
                <a:path extrusionOk="0" h="2763" w="4254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67"/>
            <p:cNvSpPr/>
            <p:nvPr/>
          </p:nvSpPr>
          <p:spPr>
            <a:xfrm>
              <a:off x="2219775" y="3375350"/>
              <a:ext cx="89025" cy="85875"/>
            </a:xfrm>
            <a:custGeom>
              <a:rect b="b" l="l" r="r" t="t"/>
              <a:pathLst>
                <a:path extrusionOk="0" h="3435" w="3561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67"/>
            <p:cNvSpPr/>
            <p:nvPr/>
          </p:nvSpPr>
          <p:spPr>
            <a:xfrm>
              <a:off x="2037825" y="3339125"/>
              <a:ext cx="138650" cy="88225"/>
            </a:xfrm>
            <a:custGeom>
              <a:rect b="b" l="l" r="r" t="t"/>
              <a:pathLst>
                <a:path extrusionOk="0" h="3529" w="5546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67"/>
            <p:cNvSpPr/>
            <p:nvPr/>
          </p:nvSpPr>
          <p:spPr>
            <a:xfrm>
              <a:off x="2193775" y="3460400"/>
              <a:ext cx="140225" cy="89825"/>
            </a:xfrm>
            <a:custGeom>
              <a:rect b="b" l="l" r="r" t="t"/>
              <a:pathLst>
                <a:path extrusionOk="0" h="3593" w="5609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4" name="Google Shape;2604;p67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605" name="Google Shape;2605;p67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67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67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67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67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67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67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67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67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14" name="Google Shape;2614;p67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5" name="Google Shape;2615;p67">
            <a:hlinkClick action="ppaction://hlinksldjump" r:id="rId3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16" name="Google Shape;2616;p67">
            <a:hlinkClick action="ppaction://hlinksldjump" r:id="rId4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17" name="Google Shape;2617;p67">
            <a:hlinkClick action="ppaction://hlinksldjump" r:id="rId5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18" name="Google Shape;2618;p67">
            <a:hlinkClick action="ppaction://hlinksldjump" r:id="rId6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2" name="Shape 2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3" name="Google Shape;2623;p68"/>
          <p:cNvSpPr txBox="1"/>
          <p:nvPr>
            <p:ph type="title"/>
          </p:nvPr>
        </p:nvSpPr>
        <p:spPr>
          <a:xfrm>
            <a:off x="807450" y="2332300"/>
            <a:ext cx="17394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Métodos de contacto</a:t>
            </a:r>
            <a:endParaRPr sz="2500"/>
          </a:p>
        </p:txBody>
      </p:sp>
      <p:sp>
        <p:nvSpPr>
          <p:cNvPr id="2624" name="Google Shape;2624;p68"/>
          <p:cNvSpPr/>
          <p:nvPr/>
        </p:nvSpPr>
        <p:spPr>
          <a:xfrm>
            <a:off x="1238878" y="1292451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5" name="Google Shape;2625;p68"/>
          <p:cNvSpPr txBox="1"/>
          <p:nvPr>
            <p:ph idx="1" type="subTitle"/>
          </p:nvPr>
        </p:nvSpPr>
        <p:spPr>
          <a:xfrm>
            <a:off x="309900" y="3055300"/>
            <a:ext cx="2620500" cy="162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</a:rPr>
              <a:t>M</a:t>
            </a:r>
            <a:r>
              <a:rPr b="1" lang="en">
                <a:solidFill>
                  <a:schemeClr val="lt2"/>
                </a:solidFill>
              </a:rPr>
              <a:t>edios </a:t>
            </a:r>
            <a:r>
              <a:rPr lang="en"/>
              <a:t>para que la </a:t>
            </a:r>
            <a:r>
              <a:rPr b="1" lang="en">
                <a:solidFill>
                  <a:schemeClr val="lt2"/>
                </a:solidFill>
              </a:rPr>
              <a:t>población </a:t>
            </a:r>
            <a:r>
              <a:rPr lang="en"/>
              <a:t>pueda ser </a:t>
            </a:r>
            <a:r>
              <a:rPr b="1" lang="en">
                <a:solidFill>
                  <a:schemeClr val="lt2"/>
                </a:solidFill>
              </a:rPr>
              <a:t>atendida</a:t>
            </a:r>
            <a:r>
              <a:rPr lang="en"/>
              <a:t>, tanto en la </a:t>
            </a:r>
            <a:r>
              <a:rPr b="1" lang="en"/>
              <a:t>página principal</a:t>
            </a:r>
            <a:r>
              <a:rPr lang="en"/>
              <a:t>, el micrositio y en </a:t>
            </a:r>
            <a:r>
              <a:rPr b="1" lang="en"/>
              <a:t>cada mecanismo</a:t>
            </a:r>
            <a:r>
              <a:rPr lang="en"/>
              <a:t> de participación ciudadana.</a:t>
            </a:r>
            <a:endParaRPr b="1"/>
          </a:p>
        </p:txBody>
      </p:sp>
      <p:cxnSp>
        <p:nvCxnSpPr>
          <p:cNvPr id="2626" name="Google Shape;2626;p68"/>
          <p:cNvCxnSpPr/>
          <p:nvPr/>
        </p:nvCxnSpPr>
        <p:spPr>
          <a:xfrm>
            <a:off x="583950" y="3035913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27" name="Google Shape;2627;p68"/>
          <p:cNvSpPr txBox="1"/>
          <p:nvPr>
            <p:ph idx="6"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PARTICIPACIÓN desde la perspectiva </a:t>
            </a:r>
            <a:r>
              <a:rPr lang="en" sz="3200"/>
              <a:t>CIUDADANA</a:t>
            </a:r>
            <a:endParaRPr sz="3200"/>
          </a:p>
        </p:txBody>
      </p:sp>
      <p:sp>
        <p:nvSpPr>
          <p:cNvPr id="2628" name="Google Shape;2628;p68"/>
          <p:cNvSpPr/>
          <p:nvPr/>
        </p:nvSpPr>
        <p:spPr>
          <a:xfrm>
            <a:off x="8745788" y="1108431"/>
            <a:ext cx="107827" cy="107819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9" name="Google Shape;2629;p68"/>
          <p:cNvSpPr/>
          <p:nvPr/>
        </p:nvSpPr>
        <p:spPr>
          <a:xfrm rot="-1685758">
            <a:off x="8430466" y="1150322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0" name="Google Shape;2630;p68"/>
          <p:cNvSpPr/>
          <p:nvPr/>
        </p:nvSpPr>
        <p:spPr>
          <a:xfrm rot="7201932">
            <a:off x="8198762" y="614115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1" name="Google Shape;2631;p68"/>
          <p:cNvSpPr/>
          <p:nvPr/>
        </p:nvSpPr>
        <p:spPr>
          <a:xfrm>
            <a:off x="8665738" y="553460"/>
            <a:ext cx="213431" cy="213401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2" name="Google Shape;2632;p68"/>
          <p:cNvSpPr/>
          <p:nvPr/>
        </p:nvSpPr>
        <p:spPr>
          <a:xfrm>
            <a:off x="8637963" y="898250"/>
            <a:ext cx="107827" cy="108491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33" name="Google Shape;2633;p68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34" name="Google Shape;2634;p68"/>
          <p:cNvCxnSpPr/>
          <p:nvPr/>
        </p:nvCxnSpPr>
        <p:spPr>
          <a:xfrm>
            <a:off x="706050" y="46806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635" name="Google Shape;2635;p68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636" name="Google Shape;2636;p68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68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68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68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68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68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68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68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68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5" name="Google Shape;2645;p68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6" name="Google Shape;2646;p68"/>
          <p:cNvSpPr txBox="1"/>
          <p:nvPr/>
        </p:nvSpPr>
        <p:spPr>
          <a:xfrm>
            <a:off x="3782600" y="1338975"/>
            <a:ext cx="17988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Buzón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virtual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2647" name="Google Shape;2647;p68"/>
          <p:cNvGrpSpPr/>
          <p:nvPr/>
        </p:nvGrpSpPr>
        <p:grpSpPr>
          <a:xfrm>
            <a:off x="1366912" y="1492119"/>
            <a:ext cx="613893" cy="507214"/>
            <a:chOff x="4456875" y="2635825"/>
            <a:chExt cx="481825" cy="451700"/>
          </a:xfrm>
        </p:grpSpPr>
        <p:sp>
          <p:nvSpPr>
            <p:cNvPr id="2648" name="Google Shape;2648;p68"/>
            <p:cNvSpPr/>
            <p:nvPr/>
          </p:nvSpPr>
          <p:spPr>
            <a:xfrm>
              <a:off x="4542475" y="3031050"/>
              <a:ext cx="189725" cy="56475"/>
            </a:xfrm>
            <a:custGeom>
              <a:rect b="b" l="l" r="r" t="t"/>
              <a:pathLst>
                <a:path extrusionOk="0" h="2259" w="7589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68"/>
            <p:cNvSpPr/>
            <p:nvPr/>
          </p:nvSpPr>
          <p:spPr>
            <a:xfrm>
              <a:off x="4456875" y="2946350"/>
              <a:ext cx="256125" cy="56500"/>
            </a:xfrm>
            <a:custGeom>
              <a:rect b="b" l="l" r="r" t="t"/>
              <a:pathLst>
                <a:path extrusionOk="0" h="2260" w="10245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68"/>
            <p:cNvSpPr/>
            <p:nvPr/>
          </p:nvSpPr>
          <p:spPr>
            <a:xfrm>
              <a:off x="4741225" y="2861675"/>
              <a:ext cx="169400" cy="141175"/>
            </a:xfrm>
            <a:custGeom>
              <a:rect b="b" l="l" r="r" t="t"/>
              <a:pathLst>
                <a:path extrusionOk="0" h="5647" w="6776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68"/>
            <p:cNvSpPr/>
            <p:nvPr/>
          </p:nvSpPr>
          <p:spPr>
            <a:xfrm>
              <a:off x="4741225" y="3031050"/>
              <a:ext cx="169400" cy="42400"/>
            </a:xfrm>
            <a:custGeom>
              <a:rect b="b" l="l" r="r" t="t"/>
              <a:pathLst>
                <a:path extrusionOk="0" h="1696" w="6776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68"/>
            <p:cNvSpPr/>
            <p:nvPr/>
          </p:nvSpPr>
          <p:spPr>
            <a:xfrm>
              <a:off x="4456875" y="2635825"/>
              <a:ext cx="481825" cy="282325"/>
            </a:xfrm>
            <a:custGeom>
              <a:rect b="b" l="l" r="r" t="t"/>
              <a:pathLst>
                <a:path extrusionOk="0" h="11293" w="19273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68"/>
            <p:cNvSpPr/>
            <p:nvPr/>
          </p:nvSpPr>
          <p:spPr>
            <a:xfrm>
              <a:off x="4741225" y="2791125"/>
              <a:ext cx="169400" cy="42325"/>
            </a:xfrm>
            <a:custGeom>
              <a:rect b="b" l="l" r="r" t="t"/>
              <a:pathLst>
                <a:path extrusionOk="0" h="1693" w="6776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4" name="Google Shape;2654;p68"/>
          <p:cNvSpPr txBox="1"/>
          <p:nvPr/>
        </p:nvSpPr>
        <p:spPr>
          <a:xfrm>
            <a:off x="3782600" y="1948575"/>
            <a:ext cx="17988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Correo electrónico o chat en línea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655" name="Google Shape;2655;p68"/>
          <p:cNvSpPr txBox="1"/>
          <p:nvPr/>
        </p:nvSpPr>
        <p:spPr>
          <a:xfrm>
            <a:off x="3782600" y="2558175"/>
            <a:ext cx="17988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Teléfonos de contacto directo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656" name="Google Shape;2656;p68"/>
          <p:cNvSpPr txBox="1"/>
          <p:nvPr/>
        </p:nvSpPr>
        <p:spPr>
          <a:xfrm>
            <a:off x="3782600" y="3167775"/>
            <a:ext cx="17988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Domicilio y horario de atención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657" name="Google Shape;2657;p68"/>
          <p:cNvSpPr txBox="1"/>
          <p:nvPr/>
        </p:nvSpPr>
        <p:spPr>
          <a:xfrm>
            <a:off x="3782600" y="3777375"/>
            <a:ext cx="17988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Listado de redes sociales oficiales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2658" name="Google Shape;2658;p68"/>
          <p:cNvGrpSpPr/>
          <p:nvPr/>
        </p:nvGrpSpPr>
        <p:grpSpPr>
          <a:xfrm>
            <a:off x="3205795" y="2025828"/>
            <a:ext cx="414054" cy="353008"/>
            <a:chOff x="-30735200" y="3552550"/>
            <a:chExt cx="292225" cy="290925"/>
          </a:xfrm>
        </p:grpSpPr>
        <p:sp>
          <p:nvSpPr>
            <p:cNvPr id="2659" name="Google Shape;2659;p68"/>
            <p:cNvSpPr/>
            <p:nvPr/>
          </p:nvSpPr>
          <p:spPr>
            <a:xfrm>
              <a:off x="-30613900" y="3655750"/>
              <a:ext cx="170925" cy="187725"/>
            </a:xfrm>
            <a:custGeom>
              <a:rect b="b" l="l" r="r" t="t"/>
              <a:pathLst>
                <a:path extrusionOk="0" h="7509" w="6837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68"/>
            <p:cNvSpPr/>
            <p:nvPr/>
          </p:nvSpPr>
          <p:spPr>
            <a:xfrm>
              <a:off x="-30735200" y="3552550"/>
              <a:ext cx="188275" cy="205075"/>
            </a:xfrm>
            <a:custGeom>
              <a:rect b="b" l="l" r="r" t="t"/>
              <a:pathLst>
                <a:path extrusionOk="0" h="8203" w="7531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1" name="Google Shape;2661;p68"/>
          <p:cNvGrpSpPr/>
          <p:nvPr/>
        </p:nvGrpSpPr>
        <p:grpSpPr>
          <a:xfrm>
            <a:off x="3274713" y="2634766"/>
            <a:ext cx="336445" cy="354131"/>
            <a:chOff x="-33277650" y="3226875"/>
            <a:chExt cx="277275" cy="291850"/>
          </a:xfrm>
        </p:grpSpPr>
        <p:sp>
          <p:nvSpPr>
            <p:cNvPr id="2662" name="Google Shape;2662;p68"/>
            <p:cNvSpPr/>
            <p:nvPr/>
          </p:nvSpPr>
          <p:spPr>
            <a:xfrm>
              <a:off x="-33071300" y="3440725"/>
              <a:ext cx="33100" cy="33900"/>
            </a:xfrm>
            <a:custGeom>
              <a:rect b="b" l="l" r="r" t="t"/>
              <a:pathLst>
                <a:path extrusionOk="0" h="1356" w="1324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68"/>
            <p:cNvSpPr/>
            <p:nvPr/>
          </p:nvSpPr>
          <p:spPr>
            <a:xfrm>
              <a:off x="-33157925" y="3227275"/>
              <a:ext cx="17350" cy="103200"/>
            </a:xfrm>
            <a:custGeom>
              <a:rect b="b" l="l" r="r" t="t"/>
              <a:pathLst>
                <a:path extrusionOk="0" h="4128" w="694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68"/>
            <p:cNvSpPr/>
            <p:nvPr/>
          </p:nvSpPr>
          <p:spPr>
            <a:xfrm>
              <a:off x="-33175250" y="3347650"/>
              <a:ext cx="51200" cy="51350"/>
            </a:xfrm>
            <a:custGeom>
              <a:rect b="b" l="l" r="r" t="t"/>
              <a:pathLst>
                <a:path extrusionOk="0" h="2054" w="2048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68"/>
            <p:cNvSpPr/>
            <p:nvPr/>
          </p:nvSpPr>
          <p:spPr>
            <a:xfrm>
              <a:off x="-33224875" y="3404500"/>
              <a:ext cx="159900" cy="114225"/>
            </a:xfrm>
            <a:custGeom>
              <a:rect b="b" l="l" r="r" t="t"/>
              <a:pathLst>
                <a:path extrusionOk="0" h="4569" w="6396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68"/>
            <p:cNvSpPr/>
            <p:nvPr/>
          </p:nvSpPr>
          <p:spPr>
            <a:xfrm>
              <a:off x="-33141400" y="3312350"/>
              <a:ext cx="127625" cy="138625"/>
            </a:xfrm>
            <a:custGeom>
              <a:rect b="b" l="l" r="r" t="t"/>
              <a:pathLst>
                <a:path extrusionOk="0" h="5545" w="5105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68"/>
            <p:cNvSpPr/>
            <p:nvPr/>
          </p:nvSpPr>
          <p:spPr>
            <a:xfrm>
              <a:off x="-33122500" y="3226875"/>
              <a:ext cx="122125" cy="83925"/>
            </a:xfrm>
            <a:custGeom>
              <a:rect b="b" l="l" r="r" t="t"/>
              <a:pathLst>
                <a:path extrusionOk="0" h="3357" w="4885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68"/>
            <p:cNvSpPr/>
            <p:nvPr/>
          </p:nvSpPr>
          <p:spPr>
            <a:xfrm>
              <a:off x="-33277650" y="3245400"/>
              <a:ext cx="102400" cy="198500"/>
            </a:xfrm>
            <a:custGeom>
              <a:rect b="b" l="l" r="r" t="t"/>
              <a:pathLst>
                <a:path extrusionOk="0" h="7940" w="4096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9" name="Google Shape;2669;p68"/>
          <p:cNvGrpSpPr/>
          <p:nvPr/>
        </p:nvGrpSpPr>
        <p:grpSpPr>
          <a:xfrm>
            <a:off x="3236015" y="1415666"/>
            <a:ext cx="353645" cy="353645"/>
            <a:chOff x="-34003850" y="3227275"/>
            <a:chExt cx="291450" cy="291450"/>
          </a:xfrm>
        </p:grpSpPr>
        <p:sp>
          <p:nvSpPr>
            <p:cNvPr id="2670" name="Google Shape;2670;p68"/>
            <p:cNvSpPr/>
            <p:nvPr/>
          </p:nvSpPr>
          <p:spPr>
            <a:xfrm>
              <a:off x="-33852625" y="3313925"/>
              <a:ext cx="128425" cy="49625"/>
            </a:xfrm>
            <a:custGeom>
              <a:rect b="b" l="l" r="r" t="t"/>
              <a:pathLst>
                <a:path extrusionOk="0" h="1985" w="5137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68"/>
            <p:cNvSpPr/>
            <p:nvPr/>
          </p:nvSpPr>
          <p:spPr>
            <a:xfrm>
              <a:off x="-33866000" y="3328875"/>
              <a:ext cx="153600" cy="103200"/>
            </a:xfrm>
            <a:custGeom>
              <a:rect b="b" l="l" r="r" t="t"/>
              <a:pathLst>
                <a:path extrusionOk="0" h="4128" w="6144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68"/>
            <p:cNvSpPr/>
            <p:nvPr/>
          </p:nvSpPr>
          <p:spPr>
            <a:xfrm>
              <a:off x="-34003850" y="3279250"/>
              <a:ext cx="189050" cy="188275"/>
            </a:xfrm>
            <a:custGeom>
              <a:rect b="b" l="l" r="r" t="t"/>
              <a:pathLst>
                <a:path extrusionOk="0" h="7531" w="7562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68"/>
            <p:cNvSpPr/>
            <p:nvPr/>
          </p:nvSpPr>
          <p:spPr>
            <a:xfrm>
              <a:off x="-34003850" y="3227275"/>
              <a:ext cx="189050" cy="34675"/>
            </a:xfrm>
            <a:custGeom>
              <a:rect b="b" l="l" r="r" t="t"/>
              <a:pathLst>
                <a:path extrusionOk="0" h="1387" w="7562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68"/>
            <p:cNvSpPr/>
            <p:nvPr/>
          </p:nvSpPr>
          <p:spPr>
            <a:xfrm>
              <a:off x="-34003850" y="3484050"/>
              <a:ext cx="189050" cy="34675"/>
            </a:xfrm>
            <a:custGeom>
              <a:rect b="b" l="l" r="r" t="t"/>
              <a:pathLst>
                <a:path extrusionOk="0" h="1387" w="7562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5" name="Google Shape;2675;p68"/>
          <p:cNvGrpSpPr/>
          <p:nvPr/>
        </p:nvGrpSpPr>
        <p:grpSpPr>
          <a:xfrm>
            <a:off x="3244616" y="3865199"/>
            <a:ext cx="336431" cy="354119"/>
            <a:chOff x="266768" y="1721375"/>
            <a:chExt cx="397907" cy="397887"/>
          </a:xfrm>
        </p:grpSpPr>
        <p:sp>
          <p:nvSpPr>
            <p:cNvPr id="2676" name="Google Shape;2676;p68"/>
            <p:cNvSpPr/>
            <p:nvPr/>
          </p:nvSpPr>
          <p:spPr>
            <a:xfrm>
              <a:off x="454843" y="1791037"/>
              <a:ext cx="136218" cy="328222"/>
            </a:xfrm>
            <a:custGeom>
              <a:rect b="b" l="l" r="r" t="t"/>
              <a:pathLst>
                <a:path extrusionOk="0" h="15727" w="6527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68"/>
            <p:cNvSpPr/>
            <p:nvPr/>
          </p:nvSpPr>
          <p:spPr>
            <a:xfrm>
              <a:off x="266768" y="1721375"/>
              <a:ext cx="397907" cy="397887"/>
            </a:xfrm>
            <a:custGeom>
              <a:rect b="b" l="l" r="r" t="t"/>
              <a:pathLst>
                <a:path extrusionOk="0" h="19065" w="19066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8" name="Google Shape;2678;p68"/>
          <p:cNvGrpSpPr/>
          <p:nvPr/>
        </p:nvGrpSpPr>
        <p:grpSpPr>
          <a:xfrm>
            <a:off x="3219002" y="3227597"/>
            <a:ext cx="387641" cy="387641"/>
            <a:chOff x="7199196" y="1561258"/>
            <a:chExt cx="397866" cy="397866"/>
          </a:xfrm>
        </p:grpSpPr>
        <p:sp>
          <p:nvSpPr>
            <p:cNvPr id="2679" name="Google Shape;2679;p68"/>
            <p:cNvSpPr/>
            <p:nvPr/>
          </p:nvSpPr>
          <p:spPr>
            <a:xfrm>
              <a:off x="7363167" y="1701896"/>
              <a:ext cx="69935" cy="69977"/>
            </a:xfrm>
            <a:custGeom>
              <a:rect b="b" l="l" r="r" t="t"/>
              <a:pathLst>
                <a:path extrusionOk="0" h="3353" w="3351">
                  <a:moveTo>
                    <a:pt x="1675" y="0"/>
                  </a:moveTo>
                  <a:cubicBezTo>
                    <a:pt x="1675" y="925"/>
                    <a:pt x="923" y="1677"/>
                    <a:pt x="0" y="1677"/>
                  </a:cubicBezTo>
                  <a:cubicBezTo>
                    <a:pt x="0" y="2601"/>
                    <a:pt x="752" y="3352"/>
                    <a:pt x="1675" y="3352"/>
                  </a:cubicBezTo>
                  <a:cubicBezTo>
                    <a:pt x="2599" y="3352"/>
                    <a:pt x="3351" y="2601"/>
                    <a:pt x="3351" y="1677"/>
                  </a:cubicBezTo>
                  <a:cubicBezTo>
                    <a:pt x="3351" y="752"/>
                    <a:pt x="2599" y="0"/>
                    <a:pt x="1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68"/>
            <p:cNvSpPr/>
            <p:nvPr/>
          </p:nvSpPr>
          <p:spPr>
            <a:xfrm>
              <a:off x="7316523" y="1655253"/>
              <a:ext cx="163203" cy="209869"/>
            </a:xfrm>
            <a:custGeom>
              <a:rect b="b" l="l" r="r" t="t"/>
              <a:pathLst>
                <a:path extrusionOk="0" h="10056" w="7820">
                  <a:moveTo>
                    <a:pt x="3910" y="1119"/>
                  </a:moveTo>
                  <a:cubicBezTo>
                    <a:pt x="5449" y="1119"/>
                    <a:pt x="6704" y="2371"/>
                    <a:pt x="6704" y="3910"/>
                  </a:cubicBezTo>
                  <a:cubicBezTo>
                    <a:pt x="6704" y="5451"/>
                    <a:pt x="5449" y="6704"/>
                    <a:pt x="3910" y="6704"/>
                  </a:cubicBezTo>
                  <a:cubicBezTo>
                    <a:pt x="2371" y="6704"/>
                    <a:pt x="1117" y="5451"/>
                    <a:pt x="1117" y="3912"/>
                  </a:cubicBezTo>
                  <a:cubicBezTo>
                    <a:pt x="1117" y="3652"/>
                    <a:pt x="1161" y="3383"/>
                    <a:pt x="1251" y="3091"/>
                  </a:cubicBezTo>
                  <a:cubicBezTo>
                    <a:pt x="1299" y="2939"/>
                    <a:pt x="1409" y="2814"/>
                    <a:pt x="1554" y="2746"/>
                  </a:cubicBezTo>
                  <a:cubicBezTo>
                    <a:pt x="1627" y="2713"/>
                    <a:pt x="1706" y="2696"/>
                    <a:pt x="1786" y="2696"/>
                  </a:cubicBezTo>
                  <a:cubicBezTo>
                    <a:pt x="1863" y="2696"/>
                    <a:pt x="1940" y="2712"/>
                    <a:pt x="2012" y="2745"/>
                  </a:cubicBezTo>
                  <a:cubicBezTo>
                    <a:pt x="2088" y="2779"/>
                    <a:pt x="2165" y="2794"/>
                    <a:pt x="2239" y="2794"/>
                  </a:cubicBezTo>
                  <a:cubicBezTo>
                    <a:pt x="2538" y="2794"/>
                    <a:pt x="2794" y="2541"/>
                    <a:pt x="2794" y="2235"/>
                  </a:cubicBezTo>
                  <a:cubicBezTo>
                    <a:pt x="2794" y="1934"/>
                    <a:pt x="2584" y="1911"/>
                    <a:pt x="2746" y="1554"/>
                  </a:cubicBezTo>
                  <a:cubicBezTo>
                    <a:pt x="2812" y="1409"/>
                    <a:pt x="2937" y="1299"/>
                    <a:pt x="3089" y="1252"/>
                  </a:cubicBezTo>
                  <a:cubicBezTo>
                    <a:pt x="3381" y="1163"/>
                    <a:pt x="3650" y="1119"/>
                    <a:pt x="3910" y="1119"/>
                  </a:cubicBezTo>
                  <a:close/>
                  <a:moveTo>
                    <a:pt x="3910" y="1"/>
                  </a:moveTo>
                  <a:cubicBezTo>
                    <a:pt x="1756" y="1"/>
                    <a:pt x="1" y="1756"/>
                    <a:pt x="1" y="3912"/>
                  </a:cubicBezTo>
                  <a:cubicBezTo>
                    <a:pt x="1" y="6194"/>
                    <a:pt x="3139" y="9964"/>
                    <a:pt x="3917" y="10056"/>
                  </a:cubicBezTo>
                  <a:cubicBezTo>
                    <a:pt x="4682" y="9964"/>
                    <a:pt x="7820" y="6194"/>
                    <a:pt x="7820" y="3912"/>
                  </a:cubicBezTo>
                  <a:cubicBezTo>
                    <a:pt x="7820" y="1756"/>
                    <a:pt x="6065" y="1"/>
                    <a:pt x="39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68"/>
            <p:cNvSpPr/>
            <p:nvPr/>
          </p:nvSpPr>
          <p:spPr>
            <a:xfrm>
              <a:off x="7199196" y="1561258"/>
              <a:ext cx="397866" cy="397866"/>
            </a:xfrm>
            <a:custGeom>
              <a:rect b="b" l="l" r="r" t="t"/>
              <a:pathLst>
                <a:path extrusionOk="0" h="19064" w="19064">
                  <a:moveTo>
                    <a:pt x="9532" y="3389"/>
                  </a:moveTo>
                  <a:cubicBezTo>
                    <a:pt x="12304" y="3389"/>
                    <a:pt x="14560" y="5644"/>
                    <a:pt x="14560" y="8416"/>
                  </a:cubicBezTo>
                  <a:cubicBezTo>
                    <a:pt x="14560" y="11045"/>
                    <a:pt x="11089" y="15676"/>
                    <a:pt x="9532" y="15676"/>
                  </a:cubicBezTo>
                  <a:cubicBezTo>
                    <a:pt x="7974" y="15676"/>
                    <a:pt x="4507" y="11045"/>
                    <a:pt x="4507" y="8416"/>
                  </a:cubicBezTo>
                  <a:cubicBezTo>
                    <a:pt x="4507" y="5644"/>
                    <a:pt x="6760" y="3389"/>
                    <a:pt x="9532" y="3389"/>
                  </a:cubicBezTo>
                  <a:close/>
                  <a:moveTo>
                    <a:pt x="9532" y="1"/>
                  </a:moveTo>
                  <a:cubicBezTo>
                    <a:pt x="4296" y="1"/>
                    <a:pt x="1" y="4296"/>
                    <a:pt x="1" y="9532"/>
                  </a:cubicBezTo>
                  <a:cubicBezTo>
                    <a:pt x="1" y="14769"/>
                    <a:pt x="4296" y="19064"/>
                    <a:pt x="9532" y="19064"/>
                  </a:cubicBezTo>
                  <a:cubicBezTo>
                    <a:pt x="14769" y="19064"/>
                    <a:pt x="19064" y="14769"/>
                    <a:pt x="19064" y="9532"/>
                  </a:cubicBezTo>
                  <a:cubicBezTo>
                    <a:pt x="19064" y="4296"/>
                    <a:pt x="14769" y="1"/>
                    <a:pt x="9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2" name="Google Shape;2682;p68"/>
          <p:cNvSpPr txBox="1"/>
          <p:nvPr>
            <p:ph type="title"/>
          </p:nvPr>
        </p:nvSpPr>
        <p:spPr>
          <a:xfrm>
            <a:off x="6446250" y="2332300"/>
            <a:ext cx="17394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Recepción</a:t>
            </a:r>
            <a:endParaRPr sz="2500"/>
          </a:p>
        </p:txBody>
      </p:sp>
      <p:sp>
        <p:nvSpPr>
          <p:cNvPr id="2683" name="Google Shape;2683;p68"/>
          <p:cNvSpPr/>
          <p:nvPr/>
        </p:nvSpPr>
        <p:spPr>
          <a:xfrm>
            <a:off x="6877678" y="1292451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4" name="Google Shape;2684;p68"/>
          <p:cNvSpPr txBox="1"/>
          <p:nvPr>
            <p:ph idx="1" type="subTitle"/>
          </p:nvPr>
        </p:nvSpPr>
        <p:spPr>
          <a:xfrm>
            <a:off x="6177000" y="3040288"/>
            <a:ext cx="2277900" cy="14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</a:rPr>
              <a:t>Responder </a:t>
            </a:r>
            <a:r>
              <a:rPr lang="en"/>
              <a:t>a </a:t>
            </a:r>
            <a:r>
              <a:rPr b="1" lang="en"/>
              <a:t>cada una </a:t>
            </a:r>
            <a:r>
              <a:rPr lang="en"/>
              <a:t>de las </a:t>
            </a:r>
            <a:r>
              <a:rPr b="1" lang="en"/>
              <a:t>solicitudes </a:t>
            </a:r>
            <a:r>
              <a:rPr lang="en"/>
              <a:t>de </a:t>
            </a:r>
            <a:r>
              <a:rPr b="1" lang="en"/>
              <a:t>contacto </a:t>
            </a:r>
            <a:r>
              <a:rPr lang="en"/>
              <a:t>que se puedan presentar en los medios habilitados, </a:t>
            </a:r>
            <a:r>
              <a:rPr b="1" lang="en"/>
              <a:t>confirmando </a:t>
            </a:r>
            <a:r>
              <a:rPr lang="en"/>
              <a:t>su </a:t>
            </a:r>
            <a:r>
              <a:rPr b="1" lang="en"/>
              <a:t>recepción</a:t>
            </a:r>
            <a:r>
              <a:rPr lang="en"/>
              <a:t>.</a:t>
            </a:r>
            <a:endParaRPr/>
          </a:p>
        </p:txBody>
      </p:sp>
      <p:cxnSp>
        <p:nvCxnSpPr>
          <p:cNvPr id="2685" name="Google Shape;2685;p68"/>
          <p:cNvCxnSpPr/>
          <p:nvPr/>
        </p:nvCxnSpPr>
        <p:spPr>
          <a:xfrm>
            <a:off x="6222750" y="3035913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86" name="Google Shape;2686;p68"/>
          <p:cNvSpPr/>
          <p:nvPr/>
        </p:nvSpPr>
        <p:spPr>
          <a:xfrm>
            <a:off x="7078125" y="1427825"/>
            <a:ext cx="475670" cy="605688"/>
          </a:xfrm>
          <a:custGeom>
            <a:rect b="b" l="l" r="r" t="t"/>
            <a:pathLst>
              <a:path extrusionOk="0" h="12666" w="10807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87" name="Google Shape;2687;p68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688" name="Google Shape;2688;p68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68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68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68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68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68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68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68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68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97" name="Google Shape;2697;p68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8" name="Google Shape;2698;p68">
            <a:hlinkClick action="ppaction://hlinksldjump" r:id="rId3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99" name="Google Shape;2699;p68">
            <a:hlinkClick action="ppaction://hlinksldjump" r:id="rId4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00" name="Google Shape;2700;p68">
            <a:hlinkClick action="ppaction://hlinksldjump" r:id="rId5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01" name="Google Shape;2701;p68">
            <a:hlinkClick action="ppaction://hlinksldjump" r:id="rId6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5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6" name="Google Shape;2706;p69"/>
          <p:cNvSpPr txBox="1"/>
          <p:nvPr>
            <p:ph type="title"/>
          </p:nvPr>
        </p:nvSpPr>
        <p:spPr>
          <a:xfrm>
            <a:off x="807450" y="2332300"/>
            <a:ext cx="17394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Activación </a:t>
            </a:r>
            <a:endParaRPr sz="2500"/>
          </a:p>
        </p:txBody>
      </p:sp>
      <p:sp>
        <p:nvSpPr>
          <p:cNvPr id="2707" name="Google Shape;2707;p69"/>
          <p:cNvSpPr/>
          <p:nvPr/>
        </p:nvSpPr>
        <p:spPr>
          <a:xfrm>
            <a:off x="1238878" y="1292451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8" name="Google Shape;2708;p69"/>
          <p:cNvSpPr txBox="1"/>
          <p:nvPr>
            <p:ph idx="1" type="subTitle"/>
          </p:nvPr>
        </p:nvSpPr>
        <p:spPr>
          <a:xfrm>
            <a:off x="584100" y="3055300"/>
            <a:ext cx="2186400" cy="12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r>
              <a:rPr b="1" lang="en"/>
              <a:t>oner </a:t>
            </a:r>
            <a:r>
              <a:rPr lang="en"/>
              <a:t>en </a:t>
            </a:r>
            <a:r>
              <a:rPr b="1" lang="en"/>
              <a:t>marcha </a:t>
            </a:r>
            <a:r>
              <a:rPr b="1" lang="en">
                <a:solidFill>
                  <a:schemeClr val="lt2"/>
                </a:solidFill>
              </a:rPr>
              <a:t>acciones </a:t>
            </a:r>
            <a:r>
              <a:rPr lang="en"/>
              <a:t>para </a:t>
            </a:r>
            <a:r>
              <a:rPr b="1" lang="en">
                <a:solidFill>
                  <a:schemeClr val="lt2"/>
                </a:solidFill>
              </a:rPr>
              <a:t>considerar </a:t>
            </a:r>
            <a:r>
              <a:rPr lang="en"/>
              <a:t>o </a:t>
            </a:r>
            <a:r>
              <a:rPr b="1" lang="en"/>
              <a:t>llevar </a:t>
            </a:r>
            <a:r>
              <a:rPr lang="en"/>
              <a:t>a </a:t>
            </a:r>
            <a:r>
              <a:rPr b="1" lang="en"/>
              <a:t>cabo </a:t>
            </a:r>
            <a:r>
              <a:rPr lang="en"/>
              <a:t>la </a:t>
            </a:r>
            <a:r>
              <a:rPr b="1" lang="en">
                <a:solidFill>
                  <a:schemeClr val="lt2"/>
                </a:solidFill>
              </a:rPr>
              <a:t>propuesta </a:t>
            </a:r>
            <a:r>
              <a:rPr lang="en"/>
              <a:t>ciudadana.</a:t>
            </a:r>
            <a:endParaRPr/>
          </a:p>
        </p:txBody>
      </p:sp>
      <p:cxnSp>
        <p:nvCxnSpPr>
          <p:cNvPr id="2709" name="Google Shape;2709;p69"/>
          <p:cNvCxnSpPr/>
          <p:nvPr/>
        </p:nvCxnSpPr>
        <p:spPr>
          <a:xfrm>
            <a:off x="583950" y="3035913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10" name="Google Shape;2710;p69"/>
          <p:cNvSpPr txBox="1"/>
          <p:nvPr>
            <p:ph idx="6"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PARTICIPACIÓN desde la perspectiva </a:t>
            </a:r>
            <a:r>
              <a:rPr lang="en" sz="3200"/>
              <a:t>CIUDADANA</a:t>
            </a:r>
            <a:endParaRPr sz="3200"/>
          </a:p>
        </p:txBody>
      </p:sp>
      <p:sp>
        <p:nvSpPr>
          <p:cNvPr id="2711" name="Google Shape;2711;p69"/>
          <p:cNvSpPr/>
          <p:nvPr/>
        </p:nvSpPr>
        <p:spPr>
          <a:xfrm>
            <a:off x="8745788" y="1108431"/>
            <a:ext cx="107827" cy="107819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2" name="Google Shape;2712;p69"/>
          <p:cNvSpPr/>
          <p:nvPr/>
        </p:nvSpPr>
        <p:spPr>
          <a:xfrm rot="-1685758">
            <a:off x="8430466" y="1150322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3" name="Google Shape;2713;p69"/>
          <p:cNvSpPr/>
          <p:nvPr/>
        </p:nvSpPr>
        <p:spPr>
          <a:xfrm rot="7201932">
            <a:off x="8198762" y="614115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4" name="Google Shape;2714;p69"/>
          <p:cNvSpPr/>
          <p:nvPr/>
        </p:nvSpPr>
        <p:spPr>
          <a:xfrm>
            <a:off x="8665738" y="553460"/>
            <a:ext cx="213431" cy="213401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5" name="Google Shape;2715;p69"/>
          <p:cNvSpPr/>
          <p:nvPr/>
        </p:nvSpPr>
        <p:spPr>
          <a:xfrm>
            <a:off x="8637963" y="898250"/>
            <a:ext cx="107827" cy="108491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16" name="Google Shape;2716;p69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7" name="Google Shape;2717;p69"/>
          <p:cNvCxnSpPr/>
          <p:nvPr/>
        </p:nvCxnSpPr>
        <p:spPr>
          <a:xfrm>
            <a:off x="706050" y="46806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718" name="Google Shape;2718;p69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719" name="Google Shape;2719;p69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69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69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69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69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69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69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69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69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8" name="Google Shape;2728;p69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9" name="Google Shape;2729;p69"/>
          <p:cNvSpPr txBox="1"/>
          <p:nvPr/>
        </p:nvSpPr>
        <p:spPr>
          <a:xfrm>
            <a:off x="4163600" y="1338975"/>
            <a:ext cx="41268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Difundir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los mecanismos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más allá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del portal de internet.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730" name="Google Shape;2730;p69"/>
          <p:cNvSpPr txBox="1"/>
          <p:nvPr/>
        </p:nvSpPr>
        <p:spPr>
          <a:xfrm>
            <a:off x="4163600" y="2329575"/>
            <a:ext cx="41268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Detonar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el </a:t>
            </a:r>
            <a:r>
              <a:rPr b="1" lang="en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proceso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 participación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al emitir una respuesta a una solicitud de atención como por ejemplo agendar una cita personal, dar más información, explicar a detalle el proceso y en su caso razonar las respuestas negativas.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731" name="Google Shape;2731;p69"/>
          <p:cNvSpPr txBox="1"/>
          <p:nvPr/>
        </p:nvSpPr>
        <p:spPr>
          <a:xfrm>
            <a:off x="4163600" y="3320175"/>
            <a:ext cx="41268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Atención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telefónica de </a:t>
            </a:r>
            <a:r>
              <a:rPr b="1" lang="en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calidad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732" name="Google Shape;2732;p69"/>
          <p:cNvSpPr txBox="1"/>
          <p:nvPr/>
        </p:nvSpPr>
        <p:spPr>
          <a:xfrm>
            <a:off x="4163600" y="4005975"/>
            <a:ext cx="41268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Contestar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todas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las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preguntas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2733" name="Google Shape;2733;p69"/>
          <p:cNvGrpSpPr/>
          <p:nvPr/>
        </p:nvGrpSpPr>
        <p:grpSpPr>
          <a:xfrm>
            <a:off x="1370189" y="1442884"/>
            <a:ext cx="613914" cy="605686"/>
            <a:chOff x="1310075" y="3253275"/>
            <a:chExt cx="296950" cy="296150"/>
          </a:xfrm>
        </p:grpSpPr>
        <p:sp>
          <p:nvSpPr>
            <p:cNvPr id="2734" name="Google Shape;2734;p69"/>
            <p:cNvSpPr/>
            <p:nvPr/>
          </p:nvSpPr>
          <p:spPr>
            <a:xfrm>
              <a:off x="1423475" y="3359600"/>
              <a:ext cx="69350" cy="68550"/>
            </a:xfrm>
            <a:custGeom>
              <a:rect b="b" l="l" r="r" t="t"/>
              <a:pathLst>
                <a:path extrusionOk="0" h="2742" w="2774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69"/>
            <p:cNvSpPr/>
            <p:nvPr/>
          </p:nvSpPr>
          <p:spPr>
            <a:xfrm>
              <a:off x="1310075" y="3253275"/>
              <a:ext cx="296950" cy="296150"/>
            </a:xfrm>
            <a:custGeom>
              <a:rect b="b" l="l" r="r" t="t"/>
              <a:pathLst>
                <a:path extrusionOk="0" h="11846" w="11878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69"/>
            <p:cNvSpPr/>
            <p:nvPr/>
          </p:nvSpPr>
          <p:spPr>
            <a:xfrm>
              <a:off x="1399850" y="3426550"/>
              <a:ext cx="116600" cy="52800"/>
            </a:xfrm>
            <a:custGeom>
              <a:rect b="b" l="l" r="r" t="t"/>
              <a:pathLst>
                <a:path extrusionOk="0" h="2112" w="4664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7" name="Google Shape;2737;p69"/>
          <p:cNvGrpSpPr/>
          <p:nvPr/>
        </p:nvGrpSpPr>
        <p:grpSpPr>
          <a:xfrm>
            <a:off x="3636325" y="1424791"/>
            <a:ext cx="424620" cy="335679"/>
            <a:chOff x="1748582" y="3372635"/>
            <a:chExt cx="359269" cy="335780"/>
          </a:xfrm>
        </p:grpSpPr>
        <p:sp>
          <p:nvSpPr>
            <p:cNvPr id="2738" name="Google Shape;2738;p69"/>
            <p:cNvSpPr/>
            <p:nvPr/>
          </p:nvSpPr>
          <p:spPr>
            <a:xfrm>
              <a:off x="2080161" y="3535210"/>
              <a:ext cx="27690" cy="10630"/>
            </a:xfrm>
            <a:custGeom>
              <a:rect b="b" l="l" r="r" t="t"/>
              <a:pathLst>
                <a:path extrusionOk="0" h="334" w="87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703" y="333"/>
                  </a:lnTo>
                  <a:cubicBezTo>
                    <a:pt x="786" y="333"/>
                    <a:pt x="870" y="262"/>
                    <a:pt x="870" y="167"/>
                  </a:cubicBezTo>
                  <a:cubicBezTo>
                    <a:pt x="870" y="83"/>
                    <a:pt x="786" y="0"/>
                    <a:pt x="7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39" name="Google Shape;2739;p69"/>
            <p:cNvGrpSpPr/>
            <p:nvPr/>
          </p:nvGrpSpPr>
          <p:grpSpPr>
            <a:xfrm>
              <a:off x="1748582" y="3372635"/>
              <a:ext cx="333520" cy="335780"/>
              <a:chOff x="1748582" y="3372635"/>
              <a:chExt cx="333520" cy="335780"/>
            </a:xfrm>
          </p:grpSpPr>
          <p:sp>
            <p:nvSpPr>
              <p:cNvPr id="2740" name="Google Shape;2740;p69"/>
              <p:cNvSpPr/>
              <p:nvPr/>
            </p:nvSpPr>
            <p:spPr>
              <a:xfrm>
                <a:off x="1748582" y="3372635"/>
                <a:ext cx="308504" cy="335780"/>
              </a:xfrm>
              <a:custGeom>
                <a:rect b="b" l="l" r="r" t="t"/>
                <a:pathLst>
                  <a:path extrusionOk="0" h="10550" w="9693">
                    <a:moveTo>
                      <a:pt x="8454" y="4215"/>
                    </a:moveTo>
                    <a:cubicBezTo>
                      <a:pt x="8978" y="4298"/>
                      <a:pt x="9359" y="4739"/>
                      <a:pt x="9359" y="5275"/>
                    </a:cubicBezTo>
                    <a:cubicBezTo>
                      <a:pt x="9359" y="5811"/>
                      <a:pt x="8978" y="6263"/>
                      <a:pt x="8454" y="6334"/>
                    </a:cubicBezTo>
                    <a:lnTo>
                      <a:pt x="8454" y="4215"/>
                    </a:lnTo>
                    <a:close/>
                    <a:moveTo>
                      <a:pt x="1251" y="4036"/>
                    </a:moveTo>
                    <a:lnTo>
                      <a:pt x="1251" y="6525"/>
                    </a:lnTo>
                    <a:lnTo>
                      <a:pt x="894" y="6525"/>
                    </a:lnTo>
                    <a:cubicBezTo>
                      <a:pt x="596" y="6525"/>
                      <a:pt x="358" y="6287"/>
                      <a:pt x="358" y="5989"/>
                    </a:cubicBezTo>
                    <a:lnTo>
                      <a:pt x="358" y="4572"/>
                    </a:lnTo>
                    <a:cubicBezTo>
                      <a:pt x="358" y="4275"/>
                      <a:pt x="596" y="4036"/>
                      <a:pt x="894" y="4036"/>
                    </a:cubicBezTo>
                    <a:close/>
                    <a:moveTo>
                      <a:pt x="2668" y="4025"/>
                    </a:moveTo>
                    <a:lnTo>
                      <a:pt x="2668" y="6525"/>
                    </a:lnTo>
                    <a:lnTo>
                      <a:pt x="1584" y="6525"/>
                    </a:lnTo>
                    <a:lnTo>
                      <a:pt x="1584" y="4025"/>
                    </a:lnTo>
                    <a:close/>
                    <a:moveTo>
                      <a:pt x="2846" y="7727"/>
                    </a:moveTo>
                    <a:lnTo>
                      <a:pt x="2846" y="8466"/>
                    </a:lnTo>
                    <a:lnTo>
                      <a:pt x="2537" y="8466"/>
                    </a:lnTo>
                    <a:lnTo>
                      <a:pt x="2727" y="7727"/>
                    </a:lnTo>
                    <a:close/>
                    <a:moveTo>
                      <a:pt x="2608" y="6834"/>
                    </a:moveTo>
                    <a:lnTo>
                      <a:pt x="2001" y="9156"/>
                    </a:lnTo>
                    <a:lnTo>
                      <a:pt x="1584" y="9156"/>
                    </a:lnTo>
                    <a:lnTo>
                      <a:pt x="1584" y="6834"/>
                    </a:lnTo>
                    <a:close/>
                    <a:moveTo>
                      <a:pt x="8133" y="357"/>
                    </a:moveTo>
                    <a:lnTo>
                      <a:pt x="8133" y="10228"/>
                    </a:lnTo>
                    <a:lnTo>
                      <a:pt x="7394" y="10228"/>
                    </a:lnTo>
                    <a:lnTo>
                      <a:pt x="7394" y="3251"/>
                    </a:lnTo>
                    <a:cubicBezTo>
                      <a:pt x="7394" y="3167"/>
                      <a:pt x="7323" y="3084"/>
                      <a:pt x="7240" y="3084"/>
                    </a:cubicBezTo>
                    <a:cubicBezTo>
                      <a:pt x="7144" y="3084"/>
                      <a:pt x="7073" y="3167"/>
                      <a:pt x="7073" y="3251"/>
                    </a:cubicBezTo>
                    <a:lnTo>
                      <a:pt x="7073" y="9144"/>
                    </a:lnTo>
                    <a:cubicBezTo>
                      <a:pt x="6859" y="8859"/>
                      <a:pt x="6549" y="8466"/>
                      <a:pt x="6132" y="8073"/>
                    </a:cubicBezTo>
                    <a:cubicBezTo>
                      <a:pt x="5668" y="7632"/>
                      <a:pt x="5192" y="7275"/>
                      <a:pt x="4704" y="7013"/>
                    </a:cubicBezTo>
                    <a:cubicBezTo>
                      <a:pt x="4132" y="6715"/>
                      <a:pt x="3561" y="6561"/>
                      <a:pt x="2989" y="6537"/>
                    </a:cubicBezTo>
                    <a:lnTo>
                      <a:pt x="2989" y="4036"/>
                    </a:lnTo>
                    <a:cubicBezTo>
                      <a:pt x="3572" y="4013"/>
                      <a:pt x="4132" y="3846"/>
                      <a:pt x="4704" y="3560"/>
                    </a:cubicBezTo>
                    <a:cubicBezTo>
                      <a:pt x="5192" y="3310"/>
                      <a:pt x="5668" y="2953"/>
                      <a:pt x="6132" y="2501"/>
                    </a:cubicBezTo>
                    <a:cubicBezTo>
                      <a:pt x="6537" y="2108"/>
                      <a:pt x="6847" y="1715"/>
                      <a:pt x="7073" y="1429"/>
                    </a:cubicBezTo>
                    <a:lnTo>
                      <a:pt x="7073" y="2489"/>
                    </a:lnTo>
                    <a:cubicBezTo>
                      <a:pt x="7073" y="2584"/>
                      <a:pt x="7144" y="2655"/>
                      <a:pt x="7240" y="2655"/>
                    </a:cubicBezTo>
                    <a:cubicBezTo>
                      <a:pt x="7323" y="2655"/>
                      <a:pt x="7394" y="2584"/>
                      <a:pt x="7394" y="2489"/>
                    </a:cubicBezTo>
                    <a:lnTo>
                      <a:pt x="7394" y="357"/>
                    </a:lnTo>
                    <a:close/>
                    <a:moveTo>
                      <a:pt x="7228" y="0"/>
                    </a:moveTo>
                    <a:cubicBezTo>
                      <a:pt x="7144" y="0"/>
                      <a:pt x="7073" y="84"/>
                      <a:pt x="7073" y="167"/>
                    </a:cubicBezTo>
                    <a:lnTo>
                      <a:pt x="7073" y="822"/>
                    </a:lnTo>
                    <a:cubicBezTo>
                      <a:pt x="6966" y="988"/>
                      <a:pt x="6549" y="1631"/>
                      <a:pt x="5906" y="2251"/>
                    </a:cubicBezTo>
                    <a:cubicBezTo>
                      <a:pt x="5227" y="2905"/>
                      <a:pt x="4132" y="3703"/>
                      <a:pt x="2822" y="3703"/>
                    </a:cubicBezTo>
                    <a:lnTo>
                      <a:pt x="882" y="3703"/>
                    </a:lnTo>
                    <a:cubicBezTo>
                      <a:pt x="405" y="3703"/>
                      <a:pt x="1" y="4084"/>
                      <a:pt x="1" y="4572"/>
                    </a:cubicBezTo>
                    <a:lnTo>
                      <a:pt x="1" y="5989"/>
                    </a:lnTo>
                    <a:cubicBezTo>
                      <a:pt x="1" y="6465"/>
                      <a:pt x="382" y="6870"/>
                      <a:pt x="882" y="6870"/>
                    </a:cubicBezTo>
                    <a:lnTo>
                      <a:pt x="1239" y="6870"/>
                    </a:lnTo>
                    <a:lnTo>
                      <a:pt x="1239" y="9359"/>
                    </a:lnTo>
                    <a:cubicBezTo>
                      <a:pt x="1239" y="9442"/>
                      <a:pt x="1310" y="9513"/>
                      <a:pt x="1394" y="9513"/>
                    </a:cubicBezTo>
                    <a:lnTo>
                      <a:pt x="2096" y="9513"/>
                    </a:lnTo>
                    <a:cubicBezTo>
                      <a:pt x="2168" y="9513"/>
                      <a:pt x="2227" y="9478"/>
                      <a:pt x="2263" y="9394"/>
                    </a:cubicBezTo>
                    <a:lnTo>
                      <a:pt x="2406" y="8823"/>
                    </a:lnTo>
                    <a:lnTo>
                      <a:pt x="2977" y="8823"/>
                    </a:lnTo>
                    <a:cubicBezTo>
                      <a:pt x="3061" y="8823"/>
                      <a:pt x="3144" y="8739"/>
                      <a:pt x="3144" y="8656"/>
                    </a:cubicBezTo>
                    <a:lnTo>
                      <a:pt x="3144" y="7573"/>
                    </a:lnTo>
                    <a:cubicBezTo>
                      <a:pt x="3144" y="7477"/>
                      <a:pt x="3061" y="7406"/>
                      <a:pt x="2977" y="7406"/>
                    </a:cubicBezTo>
                    <a:lnTo>
                      <a:pt x="2787" y="7406"/>
                    </a:lnTo>
                    <a:lnTo>
                      <a:pt x="2930" y="6858"/>
                    </a:lnTo>
                    <a:cubicBezTo>
                      <a:pt x="4180" y="6894"/>
                      <a:pt x="5227" y="7656"/>
                      <a:pt x="5882" y="8299"/>
                    </a:cubicBezTo>
                    <a:cubicBezTo>
                      <a:pt x="6537" y="8942"/>
                      <a:pt x="6954" y="9573"/>
                      <a:pt x="7037" y="9728"/>
                    </a:cubicBezTo>
                    <a:lnTo>
                      <a:pt x="7037" y="10383"/>
                    </a:lnTo>
                    <a:cubicBezTo>
                      <a:pt x="7037" y="10466"/>
                      <a:pt x="7109" y="10549"/>
                      <a:pt x="7204" y="10549"/>
                    </a:cubicBezTo>
                    <a:lnTo>
                      <a:pt x="8264" y="10549"/>
                    </a:lnTo>
                    <a:cubicBezTo>
                      <a:pt x="8347" y="10549"/>
                      <a:pt x="8430" y="10466"/>
                      <a:pt x="8430" y="10383"/>
                    </a:cubicBezTo>
                    <a:lnTo>
                      <a:pt x="8430" y="6656"/>
                    </a:lnTo>
                    <a:cubicBezTo>
                      <a:pt x="9121" y="6573"/>
                      <a:pt x="9657" y="5989"/>
                      <a:pt x="9657" y="5275"/>
                    </a:cubicBezTo>
                    <a:cubicBezTo>
                      <a:pt x="9692" y="4560"/>
                      <a:pt x="9168" y="3965"/>
                      <a:pt x="8454" y="3894"/>
                    </a:cubicBezTo>
                    <a:lnTo>
                      <a:pt x="8454" y="167"/>
                    </a:lnTo>
                    <a:cubicBezTo>
                      <a:pt x="8454" y="84"/>
                      <a:pt x="8383" y="0"/>
                      <a:pt x="82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69"/>
              <p:cNvSpPr/>
              <p:nvPr/>
            </p:nvSpPr>
            <p:spPr>
              <a:xfrm>
                <a:off x="2057054" y="3472000"/>
                <a:ext cx="25048" cy="22311"/>
              </a:xfrm>
              <a:custGeom>
                <a:rect b="b" l="l" r="r" t="t"/>
                <a:pathLst>
                  <a:path extrusionOk="0" h="701" w="787">
                    <a:moveTo>
                      <a:pt x="600" y="1"/>
                    </a:moveTo>
                    <a:cubicBezTo>
                      <a:pt x="557" y="1"/>
                      <a:pt x="512" y="16"/>
                      <a:pt x="477" y="45"/>
                    </a:cubicBezTo>
                    <a:lnTo>
                      <a:pt x="107" y="414"/>
                    </a:lnTo>
                    <a:cubicBezTo>
                      <a:pt x="0" y="522"/>
                      <a:pt x="72" y="700"/>
                      <a:pt x="227" y="700"/>
                    </a:cubicBezTo>
                    <a:cubicBezTo>
                      <a:pt x="262" y="700"/>
                      <a:pt x="310" y="676"/>
                      <a:pt x="346" y="653"/>
                    </a:cubicBezTo>
                    <a:lnTo>
                      <a:pt x="715" y="283"/>
                    </a:lnTo>
                    <a:cubicBezTo>
                      <a:pt x="786" y="200"/>
                      <a:pt x="786" y="105"/>
                      <a:pt x="715" y="45"/>
                    </a:cubicBezTo>
                    <a:cubicBezTo>
                      <a:pt x="685" y="16"/>
                      <a:pt x="643" y="1"/>
                      <a:pt x="6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69"/>
              <p:cNvSpPr/>
              <p:nvPr/>
            </p:nvSpPr>
            <p:spPr>
              <a:xfrm>
                <a:off x="2058550" y="3586834"/>
                <a:ext cx="23552" cy="22629"/>
              </a:xfrm>
              <a:custGeom>
                <a:rect b="b" l="l" r="r" t="t"/>
                <a:pathLst>
                  <a:path extrusionOk="0" h="711" w="740">
                    <a:moveTo>
                      <a:pt x="184" y="0"/>
                    </a:moveTo>
                    <a:cubicBezTo>
                      <a:pt x="141" y="0"/>
                      <a:pt x="96" y="15"/>
                      <a:pt x="60" y="45"/>
                    </a:cubicBezTo>
                    <a:cubicBezTo>
                      <a:pt x="1" y="104"/>
                      <a:pt x="1" y="212"/>
                      <a:pt x="60" y="283"/>
                    </a:cubicBezTo>
                    <a:lnTo>
                      <a:pt x="430" y="664"/>
                    </a:lnTo>
                    <a:cubicBezTo>
                      <a:pt x="461" y="696"/>
                      <a:pt x="500" y="711"/>
                      <a:pt x="538" y="711"/>
                    </a:cubicBezTo>
                    <a:cubicBezTo>
                      <a:pt x="586" y="711"/>
                      <a:pt x="634" y="687"/>
                      <a:pt x="668" y="640"/>
                    </a:cubicBezTo>
                    <a:cubicBezTo>
                      <a:pt x="739" y="581"/>
                      <a:pt x="727" y="485"/>
                      <a:pt x="668" y="426"/>
                    </a:cubicBezTo>
                    <a:lnTo>
                      <a:pt x="299" y="45"/>
                    </a:lnTo>
                    <a:cubicBezTo>
                      <a:pt x="269" y="15"/>
                      <a:pt x="227" y="0"/>
                      <a:pt x="1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43" name="Google Shape;2743;p69"/>
          <p:cNvGrpSpPr/>
          <p:nvPr/>
        </p:nvGrpSpPr>
        <p:grpSpPr>
          <a:xfrm>
            <a:off x="3586838" y="2334079"/>
            <a:ext cx="523581" cy="498305"/>
            <a:chOff x="3094217" y="1976585"/>
            <a:chExt cx="350198" cy="350549"/>
          </a:xfrm>
        </p:grpSpPr>
        <p:sp>
          <p:nvSpPr>
            <p:cNvPr id="2744" name="Google Shape;2744;p69"/>
            <p:cNvSpPr/>
            <p:nvPr/>
          </p:nvSpPr>
          <p:spPr>
            <a:xfrm>
              <a:off x="3094217" y="2129039"/>
              <a:ext cx="131543" cy="197362"/>
            </a:xfrm>
            <a:custGeom>
              <a:rect b="b" l="l" r="r" t="t"/>
              <a:pathLst>
                <a:path extrusionOk="0" h="6201" w="4133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69"/>
            <p:cNvSpPr/>
            <p:nvPr/>
          </p:nvSpPr>
          <p:spPr>
            <a:xfrm>
              <a:off x="3116592" y="2293778"/>
              <a:ext cx="10630" cy="32241"/>
            </a:xfrm>
            <a:custGeom>
              <a:rect b="b" l="l" r="r" t="t"/>
              <a:pathLst>
                <a:path extrusionOk="0" h="1013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69"/>
            <p:cNvSpPr/>
            <p:nvPr/>
          </p:nvSpPr>
          <p:spPr>
            <a:xfrm>
              <a:off x="3193519" y="2293778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69"/>
            <p:cNvSpPr/>
            <p:nvPr/>
          </p:nvSpPr>
          <p:spPr>
            <a:xfrm>
              <a:off x="3346227" y="2166755"/>
              <a:ext cx="54966" cy="18301"/>
            </a:xfrm>
            <a:custGeom>
              <a:rect b="b" l="l" r="r" t="t"/>
              <a:pathLst>
                <a:path extrusionOk="0" h="575" w="1727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69"/>
            <p:cNvSpPr/>
            <p:nvPr/>
          </p:nvSpPr>
          <p:spPr>
            <a:xfrm>
              <a:off x="3302655" y="2134991"/>
              <a:ext cx="141760" cy="192143"/>
            </a:xfrm>
            <a:custGeom>
              <a:rect b="b" l="l" r="r" t="t"/>
              <a:pathLst>
                <a:path extrusionOk="0" h="6037" w="4454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69"/>
            <p:cNvSpPr/>
            <p:nvPr/>
          </p:nvSpPr>
          <p:spPr>
            <a:xfrm>
              <a:off x="3330313" y="2288463"/>
              <a:ext cx="10248" cy="37938"/>
            </a:xfrm>
            <a:custGeom>
              <a:rect b="b" l="l" r="r" t="t"/>
              <a:pathLst>
                <a:path extrusionOk="0" h="1192" w="322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69"/>
            <p:cNvSpPr/>
            <p:nvPr/>
          </p:nvSpPr>
          <p:spPr>
            <a:xfrm>
              <a:off x="3406859" y="2288463"/>
              <a:ext cx="10630" cy="37938"/>
            </a:xfrm>
            <a:custGeom>
              <a:rect b="b" l="l" r="r" t="t"/>
              <a:pathLst>
                <a:path extrusionOk="0" h="1192" w="334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69"/>
            <p:cNvSpPr/>
            <p:nvPr/>
          </p:nvSpPr>
          <p:spPr>
            <a:xfrm>
              <a:off x="3149183" y="1976585"/>
              <a:ext cx="219419" cy="183072"/>
            </a:xfrm>
            <a:custGeom>
              <a:rect b="b" l="l" r="r" t="t"/>
              <a:pathLst>
                <a:path extrusionOk="0" h="5752" w="6894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69"/>
            <p:cNvSpPr/>
            <p:nvPr/>
          </p:nvSpPr>
          <p:spPr>
            <a:xfrm>
              <a:off x="3187822" y="2009177"/>
              <a:ext cx="26926" cy="10280"/>
            </a:xfrm>
            <a:custGeom>
              <a:rect b="b" l="l" r="r" t="t"/>
              <a:pathLst>
                <a:path extrusionOk="0" h="323" w="846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69"/>
            <p:cNvSpPr/>
            <p:nvPr/>
          </p:nvSpPr>
          <p:spPr>
            <a:xfrm>
              <a:off x="3226110" y="2009177"/>
              <a:ext cx="81478" cy="10280"/>
            </a:xfrm>
            <a:custGeom>
              <a:rect b="b" l="l" r="r" t="t"/>
              <a:pathLst>
                <a:path extrusionOk="0" h="323" w="256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69"/>
            <p:cNvSpPr/>
            <p:nvPr/>
          </p:nvSpPr>
          <p:spPr>
            <a:xfrm>
              <a:off x="3187822" y="2036453"/>
              <a:ext cx="119767" cy="10662"/>
            </a:xfrm>
            <a:custGeom>
              <a:rect b="b" l="l" r="r" t="t"/>
              <a:pathLst>
                <a:path extrusionOk="0" h="335" w="3763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69"/>
            <p:cNvSpPr/>
            <p:nvPr/>
          </p:nvSpPr>
          <p:spPr>
            <a:xfrm>
              <a:off x="3187822" y="2064143"/>
              <a:ext cx="81510" cy="10248"/>
            </a:xfrm>
            <a:custGeom>
              <a:rect b="b" l="l" r="r" t="t"/>
              <a:pathLst>
                <a:path extrusionOk="0" h="322" w="2561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69"/>
            <p:cNvSpPr/>
            <p:nvPr/>
          </p:nvSpPr>
          <p:spPr>
            <a:xfrm>
              <a:off x="3280663" y="2064143"/>
              <a:ext cx="26926" cy="10248"/>
            </a:xfrm>
            <a:custGeom>
              <a:rect b="b" l="l" r="r" t="t"/>
              <a:pathLst>
                <a:path extrusionOk="0" h="322" w="846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7" name="Google Shape;2757;p69"/>
          <p:cNvGrpSpPr/>
          <p:nvPr/>
        </p:nvGrpSpPr>
        <p:grpSpPr>
          <a:xfrm>
            <a:off x="3636321" y="3405970"/>
            <a:ext cx="424627" cy="443424"/>
            <a:chOff x="8479025" y="4388551"/>
            <a:chExt cx="577645" cy="561297"/>
          </a:xfrm>
        </p:grpSpPr>
        <p:grpSp>
          <p:nvGrpSpPr>
            <p:cNvPr id="2758" name="Google Shape;2758;p69"/>
            <p:cNvGrpSpPr/>
            <p:nvPr/>
          </p:nvGrpSpPr>
          <p:grpSpPr>
            <a:xfrm>
              <a:off x="8479025" y="4388551"/>
              <a:ext cx="577645" cy="561297"/>
              <a:chOff x="2157462" y="4258496"/>
              <a:chExt cx="347434" cy="363369"/>
            </a:xfrm>
          </p:grpSpPr>
          <p:sp>
            <p:nvSpPr>
              <p:cNvPr id="2759" name="Google Shape;2759;p69"/>
              <p:cNvSpPr/>
              <p:nvPr/>
            </p:nvSpPr>
            <p:spPr>
              <a:xfrm>
                <a:off x="2296252" y="4258496"/>
                <a:ext cx="208644" cy="220778"/>
              </a:xfrm>
              <a:custGeom>
                <a:rect b="b" l="l" r="r" t="t"/>
                <a:pathLst>
                  <a:path extrusionOk="0" h="6969" w="6586">
                    <a:moveTo>
                      <a:pt x="3322" y="0"/>
                    </a:moveTo>
                    <a:cubicBezTo>
                      <a:pt x="3113" y="0"/>
                      <a:pt x="2902" y="21"/>
                      <a:pt x="2692" y="63"/>
                    </a:cubicBezTo>
                    <a:cubicBezTo>
                      <a:pt x="1858" y="218"/>
                      <a:pt x="1144" y="694"/>
                      <a:pt x="668" y="1409"/>
                    </a:cubicBezTo>
                    <a:lnTo>
                      <a:pt x="489" y="1730"/>
                    </a:lnTo>
                    <a:cubicBezTo>
                      <a:pt x="441" y="1813"/>
                      <a:pt x="477" y="1909"/>
                      <a:pt x="560" y="1944"/>
                    </a:cubicBezTo>
                    <a:cubicBezTo>
                      <a:pt x="592" y="1960"/>
                      <a:pt x="623" y="1968"/>
                      <a:pt x="651" y="1968"/>
                    </a:cubicBezTo>
                    <a:cubicBezTo>
                      <a:pt x="707" y="1968"/>
                      <a:pt x="755" y="1936"/>
                      <a:pt x="787" y="1873"/>
                    </a:cubicBezTo>
                    <a:cubicBezTo>
                      <a:pt x="834" y="1766"/>
                      <a:pt x="894" y="1682"/>
                      <a:pt x="953" y="1587"/>
                    </a:cubicBezTo>
                    <a:cubicBezTo>
                      <a:pt x="1370" y="968"/>
                      <a:pt x="2001" y="539"/>
                      <a:pt x="2751" y="385"/>
                    </a:cubicBezTo>
                    <a:cubicBezTo>
                      <a:pt x="2936" y="349"/>
                      <a:pt x="3122" y="331"/>
                      <a:pt x="3307" y="331"/>
                    </a:cubicBezTo>
                    <a:cubicBezTo>
                      <a:pt x="3862" y="331"/>
                      <a:pt x="4409" y="492"/>
                      <a:pt x="4882" y="813"/>
                    </a:cubicBezTo>
                    <a:cubicBezTo>
                      <a:pt x="5502" y="1254"/>
                      <a:pt x="5930" y="1873"/>
                      <a:pt x="6085" y="2623"/>
                    </a:cubicBezTo>
                    <a:cubicBezTo>
                      <a:pt x="6228" y="3361"/>
                      <a:pt x="6085" y="4123"/>
                      <a:pt x="5656" y="4742"/>
                    </a:cubicBezTo>
                    <a:cubicBezTo>
                      <a:pt x="5117" y="5552"/>
                      <a:pt x="4227" y="6005"/>
                      <a:pt x="3296" y="6005"/>
                    </a:cubicBezTo>
                    <a:cubicBezTo>
                      <a:pt x="3036" y="6005"/>
                      <a:pt x="2773" y="5970"/>
                      <a:pt x="2513" y="5897"/>
                    </a:cubicBezTo>
                    <a:cubicBezTo>
                      <a:pt x="2492" y="5887"/>
                      <a:pt x="2475" y="5881"/>
                      <a:pt x="2459" y="5881"/>
                    </a:cubicBezTo>
                    <a:cubicBezTo>
                      <a:pt x="2439" y="5881"/>
                      <a:pt x="2420" y="5890"/>
                      <a:pt x="2394" y="5909"/>
                    </a:cubicBezTo>
                    <a:lnTo>
                      <a:pt x="1037" y="6552"/>
                    </a:lnTo>
                    <a:lnTo>
                      <a:pt x="1108" y="5040"/>
                    </a:lnTo>
                    <a:cubicBezTo>
                      <a:pt x="1108" y="5004"/>
                      <a:pt x="1096" y="4969"/>
                      <a:pt x="1084" y="4921"/>
                    </a:cubicBezTo>
                    <a:cubicBezTo>
                      <a:pt x="549" y="4242"/>
                      <a:pt x="334" y="3337"/>
                      <a:pt x="549" y="2480"/>
                    </a:cubicBezTo>
                    <a:cubicBezTo>
                      <a:pt x="560" y="2397"/>
                      <a:pt x="513" y="2302"/>
                      <a:pt x="430" y="2278"/>
                    </a:cubicBezTo>
                    <a:cubicBezTo>
                      <a:pt x="418" y="2276"/>
                      <a:pt x="406" y="2276"/>
                      <a:pt x="395" y="2276"/>
                    </a:cubicBezTo>
                    <a:cubicBezTo>
                      <a:pt x="314" y="2276"/>
                      <a:pt x="247" y="2313"/>
                      <a:pt x="215" y="2397"/>
                    </a:cubicBezTo>
                    <a:cubicBezTo>
                      <a:pt x="1" y="3314"/>
                      <a:pt x="203" y="4314"/>
                      <a:pt x="775" y="5076"/>
                    </a:cubicBezTo>
                    <a:lnTo>
                      <a:pt x="691" y="6790"/>
                    </a:lnTo>
                    <a:cubicBezTo>
                      <a:pt x="691" y="6850"/>
                      <a:pt x="727" y="6909"/>
                      <a:pt x="775" y="6933"/>
                    </a:cubicBezTo>
                    <a:cubicBezTo>
                      <a:pt x="799" y="6945"/>
                      <a:pt x="834" y="6969"/>
                      <a:pt x="858" y="6969"/>
                    </a:cubicBezTo>
                    <a:cubicBezTo>
                      <a:pt x="894" y="6969"/>
                      <a:pt x="906" y="6969"/>
                      <a:pt x="930" y="6945"/>
                    </a:cubicBezTo>
                    <a:lnTo>
                      <a:pt x="2477" y="6219"/>
                    </a:lnTo>
                    <a:cubicBezTo>
                      <a:pt x="2747" y="6290"/>
                      <a:pt x="3020" y="6324"/>
                      <a:pt x="3290" y="6324"/>
                    </a:cubicBezTo>
                    <a:cubicBezTo>
                      <a:pt x="3652" y="6324"/>
                      <a:pt x="4011" y="6263"/>
                      <a:pt x="4359" y="6147"/>
                    </a:cubicBezTo>
                    <a:cubicBezTo>
                      <a:pt x="5002" y="5921"/>
                      <a:pt x="5549" y="5492"/>
                      <a:pt x="5918" y="4921"/>
                    </a:cubicBezTo>
                    <a:cubicBezTo>
                      <a:pt x="6406" y="4242"/>
                      <a:pt x="6585" y="3397"/>
                      <a:pt x="6430" y="2564"/>
                    </a:cubicBezTo>
                    <a:cubicBezTo>
                      <a:pt x="6264" y="1730"/>
                      <a:pt x="5787" y="1016"/>
                      <a:pt x="5073" y="539"/>
                    </a:cubicBezTo>
                    <a:cubicBezTo>
                      <a:pt x="4548" y="183"/>
                      <a:pt x="3943" y="0"/>
                      <a:pt x="3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0" name="Google Shape;2760;p69"/>
              <p:cNvSpPr/>
              <p:nvPr/>
            </p:nvSpPr>
            <p:spPr>
              <a:xfrm>
                <a:off x="2157462" y="4323313"/>
                <a:ext cx="300643" cy="298552"/>
              </a:xfrm>
              <a:custGeom>
                <a:rect b="b" l="l" r="r" t="t"/>
                <a:pathLst>
                  <a:path extrusionOk="0" h="9424" w="9490">
                    <a:moveTo>
                      <a:pt x="2453" y="410"/>
                    </a:moveTo>
                    <a:lnTo>
                      <a:pt x="3798" y="2684"/>
                    </a:lnTo>
                    <a:lnTo>
                      <a:pt x="3072" y="3113"/>
                    </a:lnTo>
                    <a:lnTo>
                      <a:pt x="1727" y="839"/>
                    </a:lnTo>
                    <a:lnTo>
                      <a:pt x="2453" y="410"/>
                    </a:lnTo>
                    <a:close/>
                    <a:moveTo>
                      <a:pt x="2533" y="1"/>
                    </a:moveTo>
                    <a:cubicBezTo>
                      <a:pt x="2503" y="1"/>
                      <a:pt x="2475" y="9"/>
                      <a:pt x="2441" y="17"/>
                    </a:cubicBezTo>
                    <a:lnTo>
                      <a:pt x="1429" y="613"/>
                    </a:lnTo>
                    <a:cubicBezTo>
                      <a:pt x="1358" y="660"/>
                      <a:pt x="1322" y="768"/>
                      <a:pt x="1370" y="839"/>
                    </a:cubicBezTo>
                    <a:lnTo>
                      <a:pt x="1477" y="1018"/>
                    </a:lnTo>
                    <a:lnTo>
                      <a:pt x="1060" y="1244"/>
                    </a:lnTo>
                    <a:cubicBezTo>
                      <a:pt x="631" y="1458"/>
                      <a:pt x="298" y="1851"/>
                      <a:pt x="143" y="2315"/>
                    </a:cubicBezTo>
                    <a:cubicBezTo>
                      <a:pt x="0" y="2780"/>
                      <a:pt x="24" y="3268"/>
                      <a:pt x="250" y="3708"/>
                    </a:cubicBezTo>
                    <a:cubicBezTo>
                      <a:pt x="465" y="4137"/>
                      <a:pt x="1084" y="4875"/>
                      <a:pt x="1572" y="5411"/>
                    </a:cubicBezTo>
                    <a:cubicBezTo>
                      <a:pt x="1608" y="5435"/>
                      <a:pt x="1655" y="5471"/>
                      <a:pt x="1691" y="5471"/>
                    </a:cubicBezTo>
                    <a:cubicBezTo>
                      <a:pt x="1739" y="5471"/>
                      <a:pt x="1774" y="5447"/>
                      <a:pt x="1810" y="5423"/>
                    </a:cubicBezTo>
                    <a:cubicBezTo>
                      <a:pt x="1893" y="5363"/>
                      <a:pt x="1893" y="5256"/>
                      <a:pt x="1834" y="5185"/>
                    </a:cubicBezTo>
                    <a:cubicBezTo>
                      <a:pt x="1155" y="4459"/>
                      <a:pt x="715" y="3875"/>
                      <a:pt x="560" y="3577"/>
                    </a:cubicBezTo>
                    <a:cubicBezTo>
                      <a:pt x="215" y="2851"/>
                      <a:pt x="489" y="1946"/>
                      <a:pt x="1215" y="1553"/>
                    </a:cubicBezTo>
                    <a:lnTo>
                      <a:pt x="1655" y="1327"/>
                    </a:lnTo>
                    <a:lnTo>
                      <a:pt x="2584" y="2923"/>
                    </a:lnTo>
                    <a:cubicBezTo>
                      <a:pt x="2501" y="2970"/>
                      <a:pt x="2405" y="3018"/>
                      <a:pt x="2334" y="3089"/>
                    </a:cubicBezTo>
                    <a:cubicBezTo>
                      <a:pt x="1965" y="3411"/>
                      <a:pt x="1905" y="3970"/>
                      <a:pt x="2191" y="4363"/>
                    </a:cubicBezTo>
                    <a:cubicBezTo>
                      <a:pt x="2334" y="4578"/>
                      <a:pt x="4930" y="7161"/>
                      <a:pt x="5132" y="7316"/>
                    </a:cubicBezTo>
                    <a:cubicBezTo>
                      <a:pt x="5299" y="7435"/>
                      <a:pt x="5501" y="7495"/>
                      <a:pt x="5703" y="7495"/>
                    </a:cubicBezTo>
                    <a:cubicBezTo>
                      <a:pt x="5965" y="7495"/>
                      <a:pt x="6215" y="7387"/>
                      <a:pt x="6418" y="7161"/>
                    </a:cubicBezTo>
                    <a:cubicBezTo>
                      <a:pt x="6489" y="7090"/>
                      <a:pt x="6537" y="7006"/>
                      <a:pt x="6585" y="6911"/>
                    </a:cubicBezTo>
                    <a:lnTo>
                      <a:pt x="8168" y="7852"/>
                    </a:lnTo>
                    <a:lnTo>
                      <a:pt x="7954" y="8280"/>
                    </a:lnTo>
                    <a:cubicBezTo>
                      <a:pt x="7676" y="8795"/>
                      <a:pt x="7141" y="9094"/>
                      <a:pt x="6590" y="9094"/>
                    </a:cubicBezTo>
                    <a:cubicBezTo>
                      <a:pt x="6363" y="9094"/>
                      <a:pt x="6133" y="9043"/>
                      <a:pt x="5918" y="8935"/>
                    </a:cubicBezTo>
                    <a:cubicBezTo>
                      <a:pt x="5346" y="8638"/>
                      <a:pt x="3798" y="7268"/>
                      <a:pt x="2334" y="5721"/>
                    </a:cubicBezTo>
                    <a:cubicBezTo>
                      <a:pt x="2304" y="5685"/>
                      <a:pt x="2263" y="5667"/>
                      <a:pt x="2219" y="5667"/>
                    </a:cubicBezTo>
                    <a:cubicBezTo>
                      <a:pt x="2176" y="5667"/>
                      <a:pt x="2132" y="5685"/>
                      <a:pt x="2096" y="5721"/>
                    </a:cubicBezTo>
                    <a:cubicBezTo>
                      <a:pt x="2024" y="5780"/>
                      <a:pt x="2024" y="5887"/>
                      <a:pt x="2096" y="5959"/>
                    </a:cubicBezTo>
                    <a:cubicBezTo>
                      <a:pt x="3394" y="7328"/>
                      <a:pt x="5072" y="8888"/>
                      <a:pt x="5787" y="9233"/>
                    </a:cubicBezTo>
                    <a:cubicBezTo>
                      <a:pt x="6037" y="9364"/>
                      <a:pt x="6323" y="9423"/>
                      <a:pt x="6608" y="9423"/>
                    </a:cubicBezTo>
                    <a:cubicBezTo>
                      <a:pt x="6799" y="9423"/>
                      <a:pt x="6989" y="9400"/>
                      <a:pt x="7192" y="9340"/>
                    </a:cubicBezTo>
                    <a:cubicBezTo>
                      <a:pt x="7644" y="9185"/>
                      <a:pt x="8037" y="8864"/>
                      <a:pt x="8263" y="8423"/>
                    </a:cubicBezTo>
                    <a:lnTo>
                      <a:pt x="8478" y="8007"/>
                    </a:lnTo>
                    <a:lnTo>
                      <a:pt x="8656" y="8114"/>
                    </a:lnTo>
                    <a:cubicBezTo>
                      <a:pt x="8692" y="8126"/>
                      <a:pt x="8716" y="8149"/>
                      <a:pt x="8751" y="8149"/>
                    </a:cubicBezTo>
                    <a:cubicBezTo>
                      <a:pt x="8811" y="8149"/>
                      <a:pt x="8871" y="8114"/>
                      <a:pt x="8894" y="8054"/>
                    </a:cubicBezTo>
                    <a:lnTo>
                      <a:pt x="9490" y="7042"/>
                    </a:lnTo>
                    <a:cubicBezTo>
                      <a:pt x="9442" y="6983"/>
                      <a:pt x="9454" y="6947"/>
                      <a:pt x="9442" y="6899"/>
                    </a:cubicBezTo>
                    <a:cubicBezTo>
                      <a:pt x="9418" y="6852"/>
                      <a:pt x="9394" y="6828"/>
                      <a:pt x="9359" y="6792"/>
                    </a:cubicBezTo>
                    <a:lnTo>
                      <a:pt x="8251" y="6137"/>
                    </a:lnTo>
                    <a:cubicBezTo>
                      <a:pt x="8225" y="6122"/>
                      <a:pt x="8198" y="6116"/>
                      <a:pt x="8171" y="6116"/>
                    </a:cubicBezTo>
                    <a:cubicBezTo>
                      <a:pt x="8113" y="6116"/>
                      <a:pt x="8058" y="6148"/>
                      <a:pt x="8025" y="6197"/>
                    </a:cubicBezTo>
                    <a:cubicBezTo>
                      <a:pt x="7978" y="6268"/>
                      <a:pt x="8001" y="6375"/>
                      <a:pt x="8085" y="6423"/>
                    </a:cubicBezTo>
                    <a:lnTo>
                      <a:pt x="9061" y="7006"/>
                    </a:lnTo>
                    <a:lnTo>
                      <a:pt x="8632" y="7733"/>
                    </a:lnTo>
                    <a:lnTo>
                      <a:pt x="6358" y="6387"/>
                    </a:lnTo>
                    <a:lnTo>
                      <a:pt x="6787" y="5661"/>
                    </a:lnTo>
                    <a:lnTo>
                      <a:pt x="7501" y="6078"/>
                    </a:lnTo>
                    <a:cubicBezTo>
                      <a:pt x="7524" y="6093"/>
                      <a:pt x="7550" y="6099"/>
                      <a:pt x="7576" y="6099"/>
                    </a:cubicBezTo>
                    <a:cubicBezTo>
                      <a:pt x="7634" y="6099"/>
                      <a:pt x="7695" y="6067"/>
                      <a:pt x="7728" y="6018"/>
                    </a:cubicBezTo>
                    <a:cubicBezTo>
                      <a:pt x="7775" y="5947"/>
                      <a:pt x="7739" y="5840"/>
                      <a:pt x="7668" y="5792"/>
                    </a:cubicBezTo>
                    <a:lnTo>
                      <a:pt x="6823" y="5292"/>
                    </a:lnTo>
                    <a:cubicBezTo>
                      <a:pt x="6796" y="5272"/>
                      <a:pt x="6770" y="5263"/>
                      <a:pt x="6744" y="5263"/>
                    </a:cubicBezTo>
                    <a:cubicBezTo>
                      <a:pt x="6723" y="5263"/>
                      <a:pt x="6701" y="5269"/>
                      <a:pt x="6680" y="5280"/>
                    </a:cubicBezTo>
                    <a:cubicBezTo>
                      <a:pt x="6644" y="5292"/>
                      <a:pt x="6608" y="5316"/>
                      <a:pt x="6585" y="5351"/>
                    </a:cubicBezTo>
                    <a:lnTo>
                      <a:pt x="5989" y="6364"/>
                    </a:lnTo>
                    <a:cubicBezTo>
                      <a:pt x="5942" y="6435"/>
                      <a:pt x="5965" y="6542"/>
                      <a:pt x="6049" y="6578"/>
                    </a:cubicBezTo>
                    <a:lnTo>
                      <a:pt x="6263" y="6721"/>
                    </a:lnTo>
                    <a:lnTo>
                      <a:pt x="6251" y="6745"/>
                    </a:lnTo>
                    <a:cubicBezTo>
                      <a:pt x="6227" y="6804"/>
                      <a:pt x="6192" y="6864"/>
                      <a:pt x="6144" y="6923"/>
                    </a:cubicBezTo>
                    <a:cubicBezTo>
                      <a:pt x="6026" y="7062"/>
                      <a:pt x="5856" y="7136"/>
                      <a:pt x="5680" y="7136"/>
                    </a:cubicBezTo>
                    <a:cubicBezTo>
                      <a:pt x="5554" y="7136"/>
                      <a:pt x="5425" y="7098"/>
                      <a:pt x="5311" y="7018"/>
                    </a:cubicBezTo>
                    <a:cubicBezTo>
                      <a:pt x="5132" y="6887"/>
                      <a:pt x="2572" y="4328"/>
                      <a:pt x="2441" y="4149"/>
                    </a:cubicBezTo>
                    <a:cubicBezTo>
                      <a:pt x="2251" y="3887"/>
                      <a:pt x="2298" y="3530"/>
                      <a:pt x="2536" y="3316"/>
                    </a:cubicBezTo>
                    <a:cubicBezTo>
                      <a:pt x="2572" y="3268"/>
                      <a:pt x="2632" y="3232"/>
                      <a:pt x="2715" y="3208"/>
                    </a:cubicBezTo>
                    <a:lnTo>
                      <a:pt x="2739" y="3196"/>
                    </a:lnTo>
                    <a:lnTo>
                      <a:pt x="2870" y="3411"/>
                    </a:lnTo>
                    <a:cubicBezTo>
                      <a:pt x="2906" y="3470"/>
                      <a:pt x="2965" y="3506"/>
                      <a:pt x="3025" y="3506"/>
                    </a:cubicBezTo>
                    <a:cubicBezTo>
                      <a:pt x="3048" y="3506"/>
                      <a:pt x="3084" y="3494"/>
                      <a:pt x="3108" y="3470"/>
                    </a:cubicBezTo>
                    <a:lnTo>
                      <a:pt x="4120" y="2875"/>
                    </a:lnTo>
                    <a:cubicBezTo>
                      <a:pt x="4168" y="2851"/>
                      <a:pt x="4179" y="2815"/>
                      <a:pt x="4203" y="2768"/>
                    </a:cubicBezTo>
                    <a:cubicBezTo>
                      <a:pt x="4215" y="2732"/>
                      <a:pt x="4203" y="2684"/>
                      <a:pt x="4179" y="2637"/>
                    </a:cubicBezTo>
                    <a:lnTo>
                      <a:pt x="2679" y="77"/>
                    </a:lnTo>
                    <a:cubicBezTo>
                      <a:pt x="2644" y="29"/>
                      <a:pt x="2620" y="17"/>
                      <a:pt x="2572" y="6"/>
                    </a:cubicBezTo>
                    <a:cubicBezTo>
                      <a:pt x="2558" y="2"/>
                      <a:pt x="2545" y="1"/>
                      <a:pt x="25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61" name="Google Shape;2761;p69"/>
            <p:cNvSpPr/>
            <p:nvPr/>
          </p:nvSpPr>
          <p:spPr>
            <a:xfrm>
              <a:off x="8795700" y="4470250"/>
              <a:ext cx="180325" cy="138925"/>
            </a:xfrm>
            <a:custGeom>
              <a:rect b="b" l="l" r="r" t="t"/>
              <a:pathLst>
                <a:path extrusionOk="0" h="1099" w="1537">
                  <a:moveTo>
                    <a:pt x="1334" y="0"/>
                  </a:moveTo>
                  <a:cubicBezTo>
                    <a:pt x="1289" y="0"/>
                    <a:pt x="1245" y="21"/>
                    <a:pt x="1203" y="63"/>
                  </a:cubicBezTo>
                  <a:lnTo>
                    <a:pt x="584" y="682"/>
                  </a:lnTo>
                  <a:lnTo>
                    <a:pt x="322" y="432"/>
                  </a:lnTo>
                  <a:cubicBezTo>
                    <a:pt x="286" y="396"/>
                    <a:pt x="242" y="378"/>
                    <a:pt x="197" y="378"/>
                  </a:cubicBezTo>
                  <a:cubicBezTo>
                    <a:pt x="152" y="378"/>
                    <a:pt x="108" y="396"/>
                    <a:pt x="72" y="432"/>
                  </a:cubicBezTo>
                  <a:cubicBezTo>
                    <a:pt x="1" y="503"/>
                    <a:pt x="1" y="610"/>
                    <a:pt x="72" y="682"/>
                  </a:cubicBezTo>
                  <a:lnTo>
                    <a:pt x="441" y="1051"/>
                  </a:lnTo>
                  <a:cubicBezTo>
                    <a:pt x="477" y="1087"/>
                    <a:pt x="524" y="1098"/>
                    <a:pt x="560" y="1098"/>
                  </a:cubicBezTo>
                  <a:cubicBezTo>
                    <a:pt x="608" y="1098"/>
                    <a:pt x="655" y="1087"/>
                    <a:pt x="679" y="1051"/>
                  </a:cubicBezTo>
                  <a:lnTo>
                    <a:pt x="1441" y="301"/>
                  </a:lnTo>
                  <a:cubicBezTo>
                    <a:pt x="1536" y="241"/>
                    <a:pt x="1536" y="134"/>
                    <a:pt x="1465" y="63"/>
                  </a:cubicBezTo>
                  <a:cubicBezTo>
                    <a:pt x="1423" y="21"/>
                    <a:pt x="1379" y="0"/>
                    <a:pt x="1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2" name="Google Shape;2762;p69"/>
          <p:cNvGrpSpPr/>
          <p:nvPr/>
        </p:nvGrpSpPr>
        <p:grpSpPr>
          <a:xfrm>
            <a:off x="3636325" y="4071429"/>
            <a:ext cx="482143" cy="463386"/>
            <a:chOff x="2780301" y="1521896"/>
            <a:chExt cx="333133" cy="321038"/>
          </a:xfrm>
        </p:grpSpPr>
        <p:sp>
          <p:nvSpPr>
            <p:cNvPr id="2763" name="Google Shape;2763;p69"/>
            <p:cNvSpPr/>
            <p:nvPr/>
          </p:nvSpPr>
          <p:spPr>
            <a:xfrm>
              <a:off x="3009573" y="1542745"/>
              <a:ext cx="72031" cy="9517"/>
            </a:xfrm>
            <a:custGeom>
              <a:rect b="b" l="l" r="r" t="t"/>
              <a:pathLst>
                <a:path extrusionOk="0" h="299" w="2263"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2120" y="298"/>
                  </a:lnTo>
                  <a:cubicBezTo>
                    <a:pt x="2203" y="298"/>
                    <a:pt x="2263" y="227"/>
                    <a:pt x="2263" y="155"/>
                  </a:cubicBezTo>
                  <a:cubicBezTo>
                    <a:pt x="2263" y="60"/>
                    <a:pt x="2203" y="1"/>
                    <a:pt x="2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69"/>
            <p:cNvSpPr/>
            <p:nvPr/>
          </p:nvSpPr>
          <p:spPr>
            <a:xfrm>
              <a:off x="2967876" y="1542745"/>
              <a:ext cx="30366" cy="9517"/>
            </a:xfrm>
            <a:custGeom>
              <a:rect b="b" l="l" r="r" t="t"/>
              <a:pathLst>
                <a:path extrusionOk="0" h="299" w="954">
                  <a:moveTo>
                    <a:pt x="156" y="1"/>
                  </a:moveTo>
                  <a:cubicBezTo>
                    <a:pt x="60" y="1"/>
                    <a:pt x="1" y="84"/>
                    <a:pt x="1" y="155"/>
                  </a:cubicBezTo>
                  <a:cubicBezTo>
                    <a:pt x="1" y="227"/>
                    <a:pt x="72" y="298"/>
                    <a:pt x="156" y="298"/>
                  </a:cubicBezTo>
                  <a:lnTo>
                    <a:pt x="810" y="298"/>
                  </a:lnTo>
                  <a:cubicBezTo>
                    <a:pt x="894" y="298"/>
                    <a:pt x="953" y="227"/>
                    <a:pt x="953" y="155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69"/>
            <p:cNvSpPr/>
            <p:nvPr/>
          </p:nvSpPr>
          <p:spPr>
            <a:xfrm>
              <a:off x="3061870" y="1563594"/>
              <a:ext cx="19735" cy="9517"/>
            </a:xfrm>
            <a:custGeom>
              <a:rect b="b" l="l" r="r" t="t"/>
              <a:pathLst>
                <a:path extrusionOk="0" h="299" w="620">
                  <a:moveTo>
                    <a:pt x="143" y="0"/>
                  </a:moveTo>
                  <a:cubicBezTo>
                    <a:pt x="60" y="0"/>
                    <a:pt x="0" y="84"/>
                    <a:pt x="0" y="155"/>
                  </a:cubicBezTo>
                  <a:cubicBezTo>
                    <a:pt x="0" y="239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60"/>
                    <a:pt x="560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69"/>
            <p:cNvSpPr/>
            <p:nvPr/>
          </p:nvSpPr>
          <p:spPr>
            <a:xfrm>
              <a:off x="2967876" y="1563594"/>
              <a:ext cx="82663" cy="9517"/>
            </a:xfrm>
            <a:custGeom>
              <a:rect b="b" l="l" r="r" t="t"/>
              <a:pathLst>
                <a:path extrusionOk="0" h="299" w="2597"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cubicBezTo>
                    <a:pt x="1" y="239"/>
                    <a:pt x="72" y="298"/>
                    <a:pt x="156" y="298"/>
                  </a:cubicBezTo>
                  <a:lnTo>
                    <a:pt x="2442" y="298"/>
                  </a:lnTo>
                  <a:cubicBezTo>
                    <a:pt x="2537" y="298"/>
                    <a:pt x="2596" y="227"/>
                    <a:pt x="2596" y="155"/>
                  </a:cubicBezTo>
                  <a:cubicBezTo>
                    <a:pt x="2596" y="60"/>
                    <a:pt x="2537" y="0"/>
                    <a:pt x="2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69"/>
            <p:cNvSpPr/>
            <p:nvPr/>
          </p:nvSpPr>
          <p:spPr>
            <a:xfrm>
              <a:off x="2936809" y="1521896"/>
              <a:ext cx="176625" cy="96286"/>
            </a:xfrm>
            <a:custGeom>
              <a:rect b="b" l="l" r="r" t="t"/>
              <a:pathLst>
                <a:path extrusionOk="0" h="3025" w="5549">
                  <a:moveTo>
                    <a:pt x="4894" y="298"/>
                  </a:moveTo>
                  <a:cubicBezTo>
                    <a:pt x="5084" y="298"/>
                    <a:pt x="5227" y="453"/>
                    <a:pt x="5227" y="644"/>
                  </a:cubicBezTo>
                  <a:lnTo>
                    <a:pt x="5227" y="1620"/>
                  </a:lnTo>
                  <a:cubicBezTo>
                    <a:pt x="5227" y="1822"/>
                    <a:pt x="5084" y="1965"/>
                    <a:pt x="4894" y="1965"/>
                  </a:cubicBezTo>
                  <a:lnTo>
                    <a:pt x="4406" y="1965"/>
                  </a:lnTo>
                  <a:cubicBezTo>
                    <a:pt x="4358" y="1965"/>
                    <a:pt x="4310" y="1989"/>
                    <a:pt x="4287" y="2025"/>
                  </a:cubicBezTo>
                  <a:cubicBezTo>
                    <a:pt x="4251" y="2061"/>
                    <a:pt x="4239" y="2096"/>
                    <a:pt x="4251" y="2144"/>
                  </a:cubicBezTo>
                  <a:lnTo>
                    <a:pt x="4346" y="2727"/>
                  </a:lnTo>
                  <a:lnTo>
                    <a:pt x="4346" y="2739"/>
                  </a:lnTo>
                  <a:lnTo>
                    <a:pt x="4322" y="2739"/>
                  </a:lnTo>
                  <a:lnTo>
                    <a:pt x="3346" y="2001"/>
                  </a:lnTo>
                  <a:cubicBezTo>
                    <a:pt x="3310" y="1977"/>
                    <a:pt x="3287" y="1965"/>
                    <a:pt x="3251" y="1965"/>
                  </a:cubicBezTo>
                  <a:lnTo>
                    <a:pt x="631" y="1965"/>
                  </a:lnTo>
                  <a:cubicBezTo>
                    <a:pt x="441" y="1965"/>
                    <a:pt x="298" y="1822"/>
                    <a:pt x="298" y="1620"/>
                  </a:cubicBezTo>
                  <a:lnTo>
                    <a:pt x="298" y="644"/>
                  </a:lnTo>
                  <a:cubicBezTo>
                    <a:pt x="298" y="453"/>
                    <a:pt x="441" y="298"/>
                    <a:pt x="631" y="298"/>
                  </a:cubicBezTo>
                  <a:close/>
                  <a:moveTo>
                    <a:pt x="631" y="1"/>
                  </a:moveTo>
                  <a:cubicBezTo>
                    <a:pt x="274" y="1"/>
                    <a:pt x="0" y="286"/>
                    <a:pt x="0" y="644"/>
                  </a:cubicBezTo>
                  <a:lnTo>
                    <a:pt x="0" y="1632"/>
                  </a:lnTo>
                  <a:cubicBezTo>
                    <a:pt x="0" y="1989"/>
                    <a:pt x="274" y="2263"/>
                    <a:pt x="631" y="2263"/>
                  </a:cubicBezTo>
                  <a:lnTo>
                    <a:pt x="3203" y="2263"/>
                  </a:lnTo>
                  <a:lnTo>
                    <a:pt x="4144" y="2965"/>
                  </a:lnTo>
                  <a:cubicBezTo>
                    <a:pt x="4203" y="3013"/>
                    <a:pt x="4263" y="3025"/>
                    <a:pt x="4334" y="3025"/>
                  </a:cubicBezTo>
                  <a:cubicBezTo>
                    <a:pt x="4394" y="3025"/>
                    <a:pt x="4453" y="3013"/>
                    <a:pt x="4501" y="2977"/>
                  </a:cubicBezTo>
                  <a:cubicBezTo>
                    <a:pt x="4608" y="2906"/>
                    <a:pt x="4668" y="2787"/>
                    <a:pt x="4656" y="2656"/>
                  </a:cubicBezTo>
                  <a:lnTo>
                    <a:pt x="4596" y="2251"/>
                  </a:lnTo>
                  <a:lnTo>
                    <a:pt x="4906" y="2251"/>
                  </a:lnTo>
                  <a:cubicBezTo>
                    <a:pt x="5263" y="2251"/>
                    <a:pt x="5549" y="1965"/>
                    <a:pt x="5549" y="1608"/>
                  </a:cubicBezTo>
                  <a:lnTo>
                    <a:pt x="5549" y="632"/>
                  </a:lnTo>
                  <a:cubicBezTo>
                    <a:pt x="5525" y="286"/>
                    <a:pt x="5251" y="1"/>
                    <a:pt x="4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69"/>
            <p:cNvSpPr/>
            <p:nvPr/>
          </p:nvSpPr>
          <p:spPr>
            <a:xfrm>
              <a:off x="2811367" y="1767115"/>
              <a:ext cx="72413" cy="9485"/>
            </a:xfrm>
            <a:custGeom>
              <a:rect b="b" l="l" r="r" t="t"/>
              <a:pathLst>
                <a:path extrusionOk="0" h="298" w="2275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14"/>
                    <a:pt x="84" y="298"/>
                    <a:pt x="155" y="298"/>
                  </a:cubicBezTo>
                  <a:lnTo>
                    <a:pt x="2120" y="298"/>
                  </a:lnTo>
                  <a:cubicBezTo>
                    <a:pt x="2215" y="298"/>
                    <a:pt x="2275" y="214"/>
                    <a:pt x="2275" y="143"/>
                  </a:cubicBezTo>
                  <a:cubicBezTo>
                    <a:pt x="2275" y="72"/>
                    <a:pt x="2215" y="0"/>
                    <a:pt x="2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69"/>
            <p:cNvSpPr/>
            <p:nvPr/>
          </p:nvSpPr>
          <p:spPr>
            <a:xfrm>
              <a:off x="2894730" y="1767115"/>
              <a:ext cx="20117" cy="9485"/>
            </a:xfrm>
            <a:custGeom>
              <a:rect b="b" l="l" r="r" t="t"/>
              <a:pathLst>
                <a:path extrusionOk="0" h="298" w="632"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14"/>
                    <a:pt x="84" y="298"/>
                    <a:pt x="156" y="298"/>
                  </a:cubicBezTo>
                  <a:lnTo>
                    <a:pt x="489" y="298"/>
                  </a:lnTo>
                  <a:cubicBezTo>
                    <a:pt x="572" y="298"/>
                    <a:pt x="632" y="214"/>
                    <a:pt x="632" y="143"/>
                  </a:cubicBezTo>
                  <a:cubicBezTo>
                    <a:pt x="632" y="72"/>
                    <a:pt x="572" y="0"/>
                    <a:pt x="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69"/>
            <p:cNvSpPr/>
            <p:nvPr/>
          </p:nvSpPr>
          <p:spPr>
            <a:xfrm>
              <a:off x="2811367" y="1787932"/>
              <a:ext cx="20117" cy="9517"/>
            </a:xfrm>
            <a:custGeom>
              <a:rect b="b" l="l" r="r" t="t"/>
              <a:pathLst>
                <a:path extrusionOk="0" h="299" w="632">
                  <a:moveTo>
                    <a:pt x="155" y="1"/>
                  </a:moveTo>
                  <a:cubicBezTo>
                    <a:pt x="60" y="1"/>
                    <a:pt x="0" y="72"/>
                    <a:pt x="0" y="144"/>
                  </a:cubicBezTo>
                  <a:cubicBezTo>
                    <a:pt x="0" y="239"/>
                    <a:pt x="84" y="299"/>
                    <a:pt x="155" y="299"/>
                  </a:cubicBezTo>
                  <a:lnTo>
                    <a:pt x="489" y="299"/>
                  </a:lnTo>
                  <a:cubicBezTo>
                    <a:pt x="572" y="299"/>
                    <a:pt x="631" y="215"/>
                    <a:pt x="631" y="144"/>
                  </a:cubicBezTo>
                  <a:cubicBezTo>
                    <a:pt x="631" y="60"/>
                    <a:pt x="572" y="1"/>
                    <a:pt x="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69"/>
            <p:cNvSpPr/>
            <p:nvPr/>
          </p:nvSpPr>
          <p:spPr>
            <a:xfrm>
              <a:off x="2842815" y="1787932"/>
              <a:ext cx="72031" cy="9517"/>
            </a:xfrm>
            <a:custGeom>
              <a:rect b="b" l="l" r="r" t="t"/>
              <a:pathLst>
                <a:path extrusionOk="0" h="299" w="2263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9"/>
                    <a:pt x="144" y="299"/>
                  </a:cubicBezTo>
                  <a:lnTo>
                    <a:pt x="2120" y="299"/>
                  </a:lnTo>
                  <a:cubicBezTo>
                    <a:pt x="2203" y="299"/>
                    <a:pt x="2263" y="215"/>
                    <a:pt x="2263" y="144"/>
                  </a:cubicBezTo>
                  <a:cubicBezTo>
                    <a:pt x="2263" y="60"/>
                    <a:pt x="2203" y="1"/>
                    <a:pt x="2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69"/>
            <p:cNvSpPr/>
            <p:nvPr/>
          </p:nvSpPr>
          <p:spPr>
            <a:xfrm>
              <a:off x="2780301" y="1746266"/>
              <a:ext cx="166375" cy="96668"/>
            </a:xfrm>
            <a:custGeom>
              <a:rect b="b" l="l" r="r" t="t"/>
              <a:pathLst>
                <a:path extrusionOk="0" h="3037" w="5227">
                  <a:moveTo>
                    <a:pt x="4572" y="286"/>
                  </a:moveTo>
                  <a:cubicBezTo>
                    <a:pt x="4763" y="286"/>
                    <a:pt x="4917" y="441"/>
                    <a:pt x="4917" y="631"/>
                  </a:cubicBezTo>
                  <a:lnTo>
                    <a:pt x="4917" y="1619"/>
                  </a:lnTo>
                  <a:cubicBezTo>
                    <a:pt x="4917" y="1810"/>
                    <a:pt x="4763" y="1965"/>
                    <a:pt x="4572" y="1965"/>
                  </a:cubicBezTo>
                  <a:lnTo>
                    <a:pt x="2274" y="1965"/>
                  </a:lnTo>
                  <a:cubicBezTo>
                    <a:pt x="2250" y="1965"/>
                    <a:pt x="2215" y="1977"/>
                    <a:pt x="2191" y="1989"/>
                  </a:cubicBezTo>
                  <a:lnTo>
                    <a:pt x="1203" y="2739"/>
                  </a:lnTo>
                  <a:lnTo>
                    <a:pt x="1191" y="2739"/>
                  </a:lnTo>
                  <a:lnTo>
                    <a:pt x="1191" y="2715"/>
                  </a:lnTo>
                  <a:lnTo>
                    <a:pt x="1286" y="2143"/>
                  </a:lnTo>
                  <a:cubicBezTo>
                    <a:pt x="1286" y="2096"/>
                    <a:pt x="1286" y="2048"/>
                    <a:pt x="1250" y="2012"/>
                  </a:cubicBezTo>
                  <a:cubicBezTo>
                    <a:pt x="1215" y="1989"/>
                    <a:pt x="1179" y="1965"/>
                    <a:pt x="1131" y="1965"/>
                  </a:cubicBezTo>
                  <a:lnTo>
                    <a:pt x="643" y="1965"/>
                  </a:lnTo>
                  <a:cubicBezTo>
                    <a:pt x="453" y="1965"/>
                    <a:pt x="298" y="1810"/>
                    <a:pt x="298" y="1619"/>
                  </a:cubicBezTo>
                  <a:lnTo>
                    <a:pt x="298" y="631"/>
                  </a:lnTo>
                  <a:cubicBezTo>
                    <a:pt x="298" y="441"/>
                    <a:pt x="453" y="286"/>
                    <a:pt x="643" y="286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lnTo>
                    <a:pt x="0" y="1619"/>
                  </a:lnTo>
                  <a:cubicBezTo>
                    <a:pt x="0" y="1977"/>
                    <a:pt x="286" y="2262"/>
                    <a:pt x="643" y="2262"/>
                  </a:cubicBezTo>
                  <a:lnTo>
                    <a:pt x="953" y="2262"/>
                  </a:lnTo>
                  <a:lnTo>
                    <a:pt x="893" y="2655"/>
                  </a:lnTo>
                  <a:cubicBezTo>
                    <a:pt x="881" y="2798"/>
                    <a:pt x="929" y="2917"/>
                    <a:pt x="1048" y="2989"/>
                  </a:cubicBezTo>
                  <a:cubicBezTo>
                    <a:pt x="1084" y="3012"/>
                    <a:pt x="1143" y="3036"/>
                    <a:pt x="1203" y="3036"/>
                  </a:cubicBezTo>
                  <a:cubicBezTo>
                    <a:pt x="1262" y="3036"/>
                    <a:pt x="1346" y="3012"/>
                    <a:pt x="1405" y="2977"/>
                  </a:cubicBezTo>
                  <a:lnTo>
                    <a:pt x="2334" y="2274"/>
                  </a:lnTo>
                  <a:lnTo>
                    <a:pt x="4584" y="2274"/>
                  </a:lnTo>
                  <a:cubicBezTo>
                    <a:pt x="4941" y="2274"/>
                    <a:pt x="5227" y="1989"/>
                    <a:pt x="5227" y="1631"/>
                  </a:cubicBezTo>
                  <a:lnTo>
                    <a:pt x="5227" y="655"/>
                  </a:lnTo>
                  <a:cubicBezTo>
                    <a:pt x="5215" y="274"/>
                    <a:pt x="4929" y="0"/>
                    <a:pt x="4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69"/>
            <p:cNvSpPr/>
            <p:nvPr/>
          </p:nvSpPr>
          <p:spPr>
            <a:xfrm>
              <a:off x="3020172" y="1720102"/>
              <a:ext cx="61432" cy="9517"/>
            </a:xfrm>
            <a:custGeom>
              <a:rect b="b" l="l" r="r" t="t"/>
              <a:pathLst>
                <a:path extrusionOk="0" h="299" w="193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4" y="298"/>
                  </a:cubicBezTo>
                  <a:lnTo>
                    <a:pt x="1787" y="298"/>
                  </a:lnTo>
                  <a:cubicBezTo>
                    <a:pt x="1870" y="298"/>
                    <a:pt x="1930" y="227"/>
                    <a:pt x="1930" y="144"/>
                  </a:cubicBezTo>
                  <a:cubicBezTo>
                    <a:pt x="1930" y="60"/>
                    <a:pt x="1870" y="1"/>
                    <a:pt x="17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69"/>
            <p:cNvSpPr/>
            <p:nvPr/>
          </p:nvSpPr>
          <p:spPr>
            <a:xfrm>
              <a:off x="2988724" y="1720102"/>
              <a:ext cx="19735" cy="9517"/>
            </a:xfrm>
            <a:custGeom>
              <a:rect b="b" l="l" r="r" t="t"/>
              <a:pathLst>
                <a:path extrusionOk="0" h="299" w="62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72" y="298"/>
                    <a:pt x="620" y="227"/>
                    <a:pt x="620" y="144"/>
                  </a:cubicBezTo>
                  <a:cubicBezTo>
                    <a:pt x="620" y="60"/>
                    <a:pt x="572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69"/>
            <p:cNvSpPr/>
            <p:nvPr/>
          </p:nvSpPr>
          <p:spPr>
            <a:xfrm>
              <a:off x="2957658" y="1699253"/>
              <a:ext cx="155776" cy="75087"/>
            </a:xfrm>
            <a:custGeom>
              <a:rect b="b" l="l" r="r" t="t"/>
              <a:pathLst>
                <a:path extrusionOk="0" h="2359" w="4894">
                  <a:moveTo>
                    <a:pt x="4239" y="299"/>
                  </a:moveTo>
                  <a:cubicBezTo>
                    <a:pt x="4429" y="299"/>
                    <a:pt x="4572" y="441"/>
                    <a:pt x="4572" y="644"/>
                  </a:cubicBezTo>
                  <a:lnTo>
                    <a:pt x="4572" y="965"/>
                  </a:lnTo>
                  <a:cubicBezTo>
                    <a:pt x="4572" y="1156"/>
                    <a:pt x="4429" y="1311"/>
                    <a:pt x="4239" y="1311"/>
                  </a:cubicBezTo>
                  <a:lnTo>
                    <a:pt x="3751" y="1311"/>
                  </a:lnTo>
                  <a:cubicBezTo>
                    <a:pt x="3703" y="1311"/>
                    <a:pt x="3655" y="1322"/>
                    <a:pt x="3632" y="1370"/>
                  </a:cubicBezTo>
                  <a:cubicBezTo>
                    <a:pt x="3596" y="1394"/>
                    <a:pt x="3584" y="1442"/>
                    <a:pt x="3596" y="1489"/>
                  </a:cubicBezTo>
                  <a:lnTo>
                    <a:pt x="3691" y="2061"/>
                  </a:lnTo>
                  <a:lnTo>
                    <a:pt x="3691" y="2084"/>
                  </a:lnTo>
                  <a:cubicBezTo>
                    <a:pt x="3691" y="2088"/>
                    <a:pt x="3689" y="2090"/>
                    <a:pt x="3685" y="2090"/>
                  </a:cubicBezTo>
                  <a:cubicBezTo>
                    <a:pt x="3678" y="2090"/>
                    <a:pt x="3667" y="2084"/>
                    <a:pt x="3667" y="2084"/>
                  </a:cubicBezTo>
                  <a:lnTo>
                    <a:pt x="2691" y="1334"/>
                  </a:lnTo>
                  <a:cubicBezTo>
                    <a:pt x="2655" y="1322"/>
                    <a:pt x="2632" y="1311"/>
                    <a:pt x="2596" y="1311"/>
                  </a:cubicBezTo>
                  <a:lnTo>
                    <a:pt x="631" y="1311"/>
                  </a:lnTo>
                  <a:cubicBezTo>
                    <a:pt x="441" y="1311"/>
                    <a:pt x="298" y="1156"/>
                    <a:pt x="298" y="965"/>
                  </a:cubicBezTo>
                  <a:lnTo>
                    <a:pt x="298" y="644"/>
                  </a:lnTo>
                  <a:cubicBezTo>
                    <a:pt x="298" y="441"/>
                    <a:pt x="441" y="299"/>
                    <a:pt x="631" y="299"/>
                  </a:cubicBezTo>
                  <a:close/>
                  <a:moveTo>
                    <a:pt x="631" y="1"/>
                  </a:moveTo>
                  <a:cubicBezTo>
                    <a:pt x="274" y="1"/>
                    <a:pt x="0" y="275"/>
                    <a:pt x="0" y="644"/>
                  </a:cubicBezTo>
                  <a:lnTo>
                    <a:pt x="0" y="965"/>
                  </a:lnTo>
                  <a:cubicBezTo>
                    <a:pt x="0" y="1322"/>
                    <a:pt x="274" y="1608"/>
                    <a:pt x="631" y="1608"/>
                  </a:cubicBezTo>
                  <a:lnTo>
                    <a:pt x="2548" y="1608"/>
                  </a:lnTo>
                  <a:lnTo>
                    <a:pt x="3489" y="2299"/>
                  </a:lnTo>
                  <a:cubicBezTo>
                    <a:pt x="3548" y="2346"/>
                    <a:pt x="3608" y="2358"/>
                    <a:pt x="3679" y="2358"/>
                  </a:cubicBezTo>
                  <a:cubicBezTo>
                    <a:pt x="3739" y="2358"/>
                    <a:pt x="3798" y="2346"/>
                    <a:pt x="3846" y="2323"/>
                  </a:cubicBezTo>
                  <a:cubicBezTo>
                    <a:pt x="3953" y="2239"/>
                    <a:pt x="4013" y="2120"/>
                    <a:pt x="4001" y="1989"/>
                  </a:cubicBezTo>
                  <a:lnTo>
                    <a:pt x="3941" y="1584"/>
                  </a:lnTo>
                  <a:lnTo>
                    <a:pt x="4251" y="1584"/>
                  </a:lnTo>
                  <a:cubicBezTo>
                    <a:pt x="4608" y="1584"/>
                    <a:pt x="4894" y="1311"/>
                    <a:pt x="4894" y="953"/>
                  </a:cubicBezTo>
                  <a:lnTo>
                    <a:pt x="4894" y="620"/>
                  </a:lnTo>
                  <a:cubicBezTo>
                    <a:pt x="4870" y="287"/>
                    <a:pt x="4596" y="1"/>
                    <a:pt x="4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69"/>
            <p:cNvSpPr/>
            <p:nvPr/>
          </p:nvSpPr>
          <p:spPr>
            <a:xfrm>
              <a:off x="2811367" y="1626108"/>
              <a:ext cx="72413" cy="9517"/>
            </a:xfrm>
            <a:custGeom>
              <a:rect b="b" l="l" r="r" t="t"/>
              <a:pathLst>
                <a:path extrusionOk="0" h="299" w="2275">
                  <a:moveTo>
                    <a:pt x="155" y="1"/>
                  </a:moveTo>
                  <a:cubicBezTo>
                    <a:pt x="60" y="1"/>
                    <a:pt x="0" y="84"/>
                    <a:pt x="0" y="156"/>
                  </a:cubicBezTo>
                  <a:cubicBezTo>
                    <a:pt x="0" y="227"/>
                    <a:pt x="84" y="299"/>
                    <a:pt x="155" y="299"/>
                  </a:cubicBezTo>
                  <a:lnTo>
                    <a:pt x="2120" y="299"/>
                  </a:lnTo>
                  <a:cubicBezTo>
                    <a:pt x="2215" y="299"/>
                    <a:pt x="2275" y="227"/>
                    <a:pt x="2275" y="156"/>
                  </a:cubicBezTo>
                  <a:cubicBezTo>
                    <a:pt x="2275" y="60"/>
                    <a:pt x="2215" y="1"/>
                    <a:pt x="2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69"/>
            <p:cNvSpPr/>
            <p:nvPr/>
          </p:nvSpPr>
          <p:spPr>
            <a:xfrm>
              <a:off x="2895112" y="1626108"/>
              <a:ext cx="30366" cy="9517"/>
            </a:xfrm>
            <a:custGeom>
              <a:rect b="b" l="l" r="r" t="t"/>
              <a:pathLst>
                <a:path extrusionOk="0" h="299" w="954">
                  <a:moveTo>
                    <a:pt x="144" y="1"/>
                  </a:moveTo>
                  <a:cubicBezTo>
                    <a:pt x="60" y="1"/>
                    <a:pt x="1" y="84"/>
                    <a:pt x="1" y="156"/>
                  </a:cubicBezTo>
                  <a:cubicBezTo>
                    <a:pt x="1" y="227"/>
                    <a:pt x="72" y="299"/>
                    <a:pt x="144" y="299"/>
                  </a:cubicBezTo>
                  <a:lnTo>
                    <a:pt x="798" y="299"/>
                  </a:lnTo>
                  <a:cubicBezTo>
                    <a:pt x="894" y="299"/>
                    <a:pt x="953" y="227"/>
                    <a:pt x="953" y="156"/>
                  </a:cubicBezTo>
                  <a:cubicBezTo>
                    <a:pt x="953" y="60"/>
                    <a:pt x="882" y="1"/>
                    <a:pt x="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69"/>
            <p:cNvSpPr/>
            <p:nvPr/>
          </p:nvSpPr>
          <p:spPr>
            <a:xfrm>
              <a:off x="2811367" y="1667805"/>
              <a:ext cx="72413" cy="9517"/>
            </a:xfrm>
            <a:custGeom>
              <a:rect b="b" l="l" r="r" t="t"/>
              <a:pathLst>
                <a:path extrusionOk="0" h="299" w="2275"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cubicBezTo>
                    <a:pt x="0" y="227"/>
                    <a:pt x="84" y="298"/>
                    <a:pt x="155" y="298"/>
                  </a:cubicBezTo>
                  <a:lnTo>
                    <a:pt x="2120" y="298"/>
                  </a:lnTo>
                  <a:cubicBezTo>
                    <a:pt x="2215" y="298"/>
                    <a:pt x="2275" y="227"/>
                    <a:pt x="2275" y="155"/>
                  </a:cubicBezTo>
                  <a:cubicBezTo>
                    <a:pt x="2275" y="60"/>
                    <a:pt x="2215" y="1"/>
                    <a:pt x="2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69"/>
            <p:cNvSpPr/>
            <p:nvPr/>
          </p:nvSpPr>
          <p:spPr>
            <a:xfrm>
              <a:off x="2895112" y="1667805"/>
              <a:ext cx="30366" cy="9517"/>
            </a:xfrm>
            <a:custGeom>
              <a:rect b="b" l="l" r="r" t="t"/>
              <a:pathLst>
                <a:path extrusionOk="0" h="299" w="954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798" y="298"/>
                  </a:lnTo>
                  <a:cubicBezTo>
                    <a:pt x="894" y="298"/>
                    <a:pt x="953" y="227"/>
                    <a:pt x="953" y="155"/>
                  </a:cubicBezTo>
                  <a:cubicBezTo>
                    <a:pt x="953" y="60"/>
                    <a:pt x="882" y="1"/>
                    <a:pt x="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69"/>
            <p:cNvSpPr/>
            <p:nvPr/>
          </p:nvSpPr>
          <p:spPr>
            <a:xfrm>
              <a:off x="2811367" y="1646957"/>
              <a:ext cx="20117" cy="9517"/>
            </a:xfrm>
            <a:custGeom>
              <a:rect b="b" l="l" r="r" t="t"/>
              <a:pathLst>
                <a:path extrusionOk="0" h="299" w="632">
                  <a:moveTo>
                    <a:pt x="155" y="1"/>
                  </a:moveTo>
                  <a:cubicBezTo>
                    <a:pt x="60" y="1"/>
                    <a:pt x="0" y="72"/>
                    <a:pt x="0" y="156"/>
                  </a:cubicBezTo>
                  <a:cubicBezTo>
                    <a:pt x="0" y="239"/>
                    <a:pt x="84" y="298"/>
                    <a:pt x="155" y="298"/>
                  </a:cubicBezTo>
                  <a:lnTo>
                    <a:pt x="489" y="298"/>
                  </a:lnTo>
                  <a:cubicBezTo>
                    <a:pt x="572" y="298"/>
                    <a:pt x="631" y="227"/>
                    <a:pt x="631" y="156"/>
                  </a:cubicBezTo>
                  <a:cubicBezTo>
                    <a:pt x="631" y="60"/>
                    <a:pt x="572" y="1"/>
                    <a:pt x="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69"/>
            <p:cNvSpPr/>
            <p:nvPr/>
          </p:nvSpPr>
          <p:spPr>
            <a:xfrm>
              <a:off x="2842815" y="1646957"/>
              <a:ext cx="82663" cy="9517"/>
            </a:xfrm>
            <a:custGeom>
              <a:rect b="b" l="l" r="r" t="t"/>
              <a:pathLst>
                <a:path extrusionOk="0" h="299" w="2597">
                  <a:moveTo>
                    <a:pt x="155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8"/>
                    <a:pt x="155" y="298"/>
                  </a:cubicBezTo>
                  <a:lnTo>
                    <a:pt x="2441" y="298"/>
                  </a:lnTo>
                  <a:cubicBezTo>
                    <a:pt x="2537" y="298"/>
                    <a:pt x="2596" y="227"/>
                    <a:pt x="2596" y="156"/>
                  </a:cubicBezTo>
                  <a:cubicBezTo>
                    <a:pt x="2596" y="60"/>
                    <a:pt x="252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69"/>
            <p:cNvSpPr/>
            <p:nvPr/>
          </p:nvSpPr>
          <p:spPr>
            <a:xfrm>
              <a:off x="2780301" y="1605291"/>
              <a:ext cx="176625" cy="117516"/>
            </a:xfrm>
            <a:custGeom>
              <a:rect b="b" l="l" r="r" t="t"/>
              <a:pathLst>
                <a:path extrusionOk="0" h="3692" w="5549">
                  <a:moveTo>
                    <a:pt x="4894" y="298"/>
                  </a:moveTo>
                  <a:cubicBezTo>
                    <a:pt x="5084" y="298"/>
                    <a:pt x="5239" y="453"/>
                    <a:pt x="5239" y="643"/>
                  </a:cubicBezTo>
                  <a:lnTo>
                    <a:pt x="5239" y="2274"/>
                  </a:lnTo>
                  <a:cubicBezTo>
                    <a:pt x="5239" y="2477"/>
                    <a:pt x="5084" y="2619"/>
                    <a:pt x="4894" y="2619"/>
                  </a:cubicBezTo>
                  <a:lnTo>
                    <a:pt x="2274" y="2619"/>
                  </a:lnTo>
                  <a:cubicBezTo>
                    <a:pt x="2250" y="2619"/>
                    <a:pt x="2215" y="2643"/>
                    <a:pt x="2191" y="2655"/>
                  </a:cubicBezTo>
                  <a:lnTo>
                    <a:pt x="1203" y="3393"/>
                  </a:lnTo>
                  <a:lnTo>
                    <a:pt x="1191" y="3393"/>
                  </a:lnTo>
                  <a:lnTo>
                    <a:pt x="1191" y="3381"/>
                  </a:lnTo>
                  <a:lnTo>
                    <a:pt x="1274" y="2798"/>
                  </a:lnTo>
                  <a:cubicBezTo>
                    <a:pt x="1274" y="2750"/>
                    <a:pt x="1274" y="2715"/>
                    <a:pt x="1250" y="2679"/>
                  </a:cubicBezTo>
                  <a:cubicBezTo>
                    <a:pt x="1215" y="2655"/>
                    <a:pt x="1179" y="2619"/>
                    <a:pt x="1131" y="2619"/>
                  </a:cubicBezTo>
                  <a:lnTo>
                    <a:pt x="643" y="2619"/>
                  </a:lnTo>
                  <a:cubicBezTo>
                    <a:pt x="453" y="2619"/>
                    <a:pt x="298" y="2477"/>
                    <a:pt x="298" y="2274"/>
                  </a:cubicBezTo>
                  <a:lnTo>
                    <a:pt x="298" y="643"/>
                  </a:lnTo>
                  <a:cubicBezTo>
                    <a:pt x="298" y="453"/>
                    <a:pt x="453" y="298"/>
                    <a:pt x="643" y="298"/>
                  </a:cubicBezTo>
                  <a:close/>
                  <a:moveTo>
                    <a:pt x="643" y="0"/>
                  </a:moveTo>
                  <a:cubicBezTo>
                    <a:pt x="286" y="0"/>
                    <a:pt x="0" y="286"/>
                    <a:pt x="0" y="643"/>
                  </a:cubicBezTo>
                  <a:lnTo>
                    <a:pt x="0" y="2286"/>
                  </a:lnTo>
                  <a:cubicBezTo>
                    <a:pt x="0" y="2643"/>
                    <a:pt x="286" y="2917"/>
                    <a:pt x="643" y="2917"/>
                  </a:cubicBezTo>
                  <a:lnTo>
                    <a:pt x="953" y="2917"/>
                  </a:lnTo>
                  <a:lnTo>
                    <a:pt x="893" y="3322"/>
                  </a:lnTo>
                  <a:cubicBezTo>
                    <a:pt x="881" y="3453"/>
                    <a:pt x="929" y="3572"/>
                    <a:pt x="1048" y="3655"/>
                  </a:cubicBezTo>
                  <a:cubicBezTo>
                    <a:pt x="1084" y="3679"/>
                    <a:pt x="1143" y="3691"/>
                    <a:pt x="1203" y="3691"/>
                  </a:cubicBezTo>
                  <a:cubicBezTo>
                    <a:pt x="1262" y="3691"/>
                    <a:pt x="1346" y="3679"/>
                    <a:pt x="1405" y="3632"/>
                  </a:cubicBezTo>
                  <a:lnTo>
                    <a:pt x="2334" y="2941"/>
                  </a:lnTo>
                  <a:lnTo>
                    <a:pt x="4906" y="2941"/>
                  </a:lnTo>
                  <a:cubicBezTo>
                    <a:pt x="5263" y="2941"/>
                    <a:pt x="5548" y="2655"/>
                    <a:pt x="5548" y="2298"/>
                  </a:cubicBezTo>
                  <a:lnTo>
                    <a:pt x="5548" y="655"/>
                  </a:lnTo>
                  <a:cubicBezTo>
                    <a:pt x="5537" y="286"/>
                    <a:pt x="5251" y="0"/>
                    <a:pt x="4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3" name="Google Shape;2783;p69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784" name="Google Shape;2784;p69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69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69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69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69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69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69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69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69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93" name="Google Shape;2793;p69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4" name="Google Shape;2794;p69">
            <a:hlinkClick action="ppaction://hlinksldjump" r:id="rId3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95" name="Google Shape;2795;p69">
            <a:hlinkClick action="ppaction://hlinksldjump" r:id="rId4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96" name="Google Shape;2796;p69">
            <a:hlinkClick action="ppaction://hlinksldjump" r:id="rId5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97" name="Google Shape;2797;p69">
            <a:hlinkClick action="ppaction://hlinksldjump" r:id="rId6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4"/>
          <p:cNvSpPr txBox="1"/>
          <p:nvPr>
            <p:ph idx="2" type="subTitle"/>
          </p:nvPr>
        </p:nvSpPr>
        <p:spPr>
          <a:xfrm>
            <a:off x="4946250" y="1408650"/>
            <a:ext cx="3491700" cy="26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Bebas Neue"/>
                <a:ea typeface="Bebas Neue"/>
                <a:cs typeface="Bebas Neue"/>
                <a:sym typeface="Bebas Neue"/>
              </a:rPr>
              <a:t>CIUDADANOS </a:t>
            </a:r>
            <a:endParaRPr sz="2500"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Bebas Neue"/>
              <a:ea typeface="Bebas Neue"/>
              <a:cs typeface="Bebas Neue"/>
              <a:sym typeface="Bebas Neue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</a:pPr>
            <a:r>
              <a:rPr lang="en"/>
              <a:t>Ayuda a fomentar una mayor </a:t>
            </a:r>
            <a:r>
              <a:rPr b="1" lang="en"/>
              <a:t>confianza en las instituciones.</a:t>
            </a:r>
            <a:endParaRPr b="1"/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</a:pPr>
            <a:r>
              <a:rPr lang="en"/>
              <a:t>Fomenta la </a:t>
            </a:r>
            <a:r>
              <a:rPr b="1" lang="en"/>
              <a:t>inclusión y diversidad de opiniones</a:t>
            </a:r>
            <a:r>
              <a:rPr lang="en"/>
              <a:t> para garantizar que las políticas sean equitativas y  respondan a las necesidades de la ciudadanía.</a:t>
            </a:r>
            <a:endParaRPr sz="1200">
              <a:solidFill>
                <a:srgbClr val="0D0D0D"/>
              </a:solidFill>
              <a:highlight>
                <a:srgbClr val="FFFFFF"/>
              </a:highlight>
            </a:endParaRPr>
          </a:p>
        </p:txBody>
      </p:sp>
      <p:sp>
        <p:nvSpPr>
          <p:cNvPr id="504" name="Google Shape;504;p34"/>
          <p:cNvSpPr txBox="1"/>
          <p:nvPr>
            <p:ph idx="1" type="subTitle"/>
          </p:nvPr>
        </p:nvSpPr>
        <p:spPr>
          <a:xfrm>
            <a:off x="706050" y="1408650"/>
            <a:ext cx="3330300" cy="26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Bebas Neue"/>
                <a:ea typeface="Bebas Neue"/>
                <a:cs typeface="Bebas Neue"/>
                <a:sym typeface="Bebas Neue"/>
              </a:rPr>
              <a:t>INSTITUCIONALES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</a:pPr>
            <a:r>
              <a:rPr lang="en"/>
              <a:t>Permite a las personas </a:t>
            </a:r>
            <a:r>
              <a:rPr b="1" lang="en"/>
              <a:t>conocer y entender el quehacer </a:t>
            </a:r>
            <a:r>
              <a:rPr lang="en"/>
              <a:t>de la institución.</a:t>
            </a:r>
            <a:endParaRPr/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</a:pPr>
            <a:r>
              <a:rPr lang="en"/>
              <a:t>Ayuda a </a:t>
            </a:r>
            <a:r>
              <a:rPr b="1" lang="en"/>
              <a:t>identificar áreas de mejora</a:t>
            </a:r>
            <a:r>
              <a:rPr lang="en"/>
              <a:t> y asegurar que los servicios </a:t>
            </a:r>
            <a:r>
              <a:rPr b="1" lang="en"/>
              <a:t>satisfagan las necesidades reales</a:t>
            </a:r>
            <a:r>
              <a:rPr lang="en"/>
              <a:t> de la población.</a:t>
            </a:r>
            <a:endParaRPr/>
          </a:p>
        </p:txBody>
      </p:sp>
      <p:sp>
        <p:nvSpPr>
          <p:cNvPr id="505" name="Google Shape;505;p34"/>
          <p:cNvSpPr txBox="1"/>
          <p:nvPr>
            <p:ph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Beneficios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1" name="Shape 2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2" name="Google Shape;2802;p70"/>
          <p:cNvSpPr txBox="1"/>
          <p:nvPr>
            <p:ph type="title"/>
          </p:nvPr>
        </p:nvSpPr>
        <p:spPr>
          <a:xfrm>
            <a:off x="807450" y="2332300"/>
            <a:ext cx="17394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CELERIDAD</a:t>
            </a:r>
            <a:endParaRPr sz="2500"/>
          </a:p>
        </p:txBody>
      </p:sp>
      <p:sp>
        <p:nvSpPr>
          <p:cNvPr id="2803" name="Google Shape;2803;p70"/>
          <p:cNvSpPr/>
          <p:nvPr/>
        </p:nvSpPr>
        <p:spPr>
          <a:xfrm>
            <a:off x="1238878" y="1292451"/>
            <a:ext cx="876544" cy="876452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4" name="Google Shape;2804;p70"/>
          <p:cNvSpPr txBox="1"/>
          <p:nvPr>
            <p:ph idx="1" type="subTitle"/>
          </p:nvPr>
        </p:nvSpPr>
        <p:spPr>
          <a:xfrm>
            <a:off x="584100" y="3055300"/>
            <a:ext cx="2186400" cy="12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</a:rPr>
              <a:t>Reducir </a:t>
            </a:r>
            <a:r>
              <a:rPr lang="en"/>
              <a:t>el </a:t>
            </a:r>
            <a:r>
              <a:rPr lang="en"/>
              <a:t>número de días naturales que los sujetos obligados tardan en responder (</a:t>
            </a:r>
            <a:r>
              <a:rPr b="1" lang="en">
                <a:solidFill>
                  <a:schemeClr val="lt2"/>
                </a:solidFill>
              </a:rPr>
              <a:t>tiempo de respuesta</a:t>
            </a:r>
            <a:r>
              <a:rPr lang="en"/>
              <a:t>).</a:t>
            </a:r>
            <a:endParaRPr/>
          </a:p>
        </p:txBody>
      </p:sp>
      <p:cxnSp>
        <p:nvCxnSpPr>
          <p:cNvPr id="2805" name="Google Shape;2805;p70"/>
          <p:cNvCxnSpPr/>
          <p:nvPr/>
        </p:nvCxnSpPr>
        <p:spPr>
          <a:xfrm>
            <a:off x="583950" y="3035913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06" name="Google Shape;2806;p70"/>
          <p:cNvSpPr txBox="1"/>
          <p:nvPr>
            <p:ph idx="6"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PARTICIPACIÓN desde la perspectiva </a:t>
            </a:r>
            <a:r>
              <a:rPr lang="en" sz="3200"/>
              <a:t>CIUDADANA</a:t>
            </a:r>
            <a:endParaRPr sz="3200"/>
          </a:p>
        </p:txBody>
      </p:sp>
      <p:sp>
        <p:nvSpPr>
          <p:cNvPr id="2807" name="Google Shape;2807;p70"/>
          <p:cNvSpPr/>
          <p:nvPr/>
        </p:nvSpPr>
        <p:spPr>
          <a:xfrm>
            <a:off x="8745788" y="1108431"/>
            <a:ext cx="107827" cy="107819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8" name="Google Shape;2808;p70"/>
          <p:cNvSpPr/>
          <p:nvPr/>
        </p:nvSpPr>
        <p:spPr>
          <a:xfrm rot="-1685758">
            <a:off x="8430466" y="1150322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9" name="Google Shape;2809;p70"/>
          <p:cNvSpPr/>
          <p:nvPr/>
        </p:nvSpPr>
        <p:spPr>
          <a:xfrm rot="7201932">
            <a:off x="8198762" y="614115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0" name="Google Shape;2810;p70"/>
          <p:cNvSpPr/>
          <p:nvPr/>
        </p:nvSpPr>
        <p:spPr>
          <a:xfrm>
            <a:off x="8665738" y="553460"/>
            <a:ext cx="213431" cy="213401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1" name="Google Shape;2811;p70"/>
          <p:cNvSpPr/>
          <p:nvPr/>
        </p:nvSpPr>
        <p:spPr>
          <a:xfrm>
            <a:off x="8637963" y="898250"/>
            <a:ext cx="107827" cy="108491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12" name="Google Shape;2812;p70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3" name="Google Shape;2813;p70"/>
          <p:cNvCxnSpPr/>
          <p:nvPr/>
        </p:nvCxnSpPr>
        <p:spPr>
          <a:xfrm>
            <a:off x="706050" y="46806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814" name="Google Shape;2814;p70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815" name="Google Shape;2815;p70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70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70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70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70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70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70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70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70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4" name="Google Shape;2824;p70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5" name="Google Shape;2825;p70"/>
          <p:cNvSpPr txBox="1"/>
          <p:nvPr/>
        </p:nvSpPr>
        <p:spPr>
          <a:xfrm>
            <a:off x="3788075" y="1338975"/>
            <a:ext cx="37818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Responder en la menor cantidad de intentos de contacto posibles: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826" name="Google Shape;2826;p70"/>
          <p:cNvSpPr txBox="1"/>
          <p:nvPr/>
        </p:nvSpPr>
        <p:spPr>
          <a:xfrm>
            <a:off x="4468400" y="1976050"/>
            <a:ext cx="30837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Regresar el intento de comunicación a las llamadas perdidas.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2827" name="Google Shape;2827;p70"/>
          <p:cNvGrpSpPr/>
          <p:nvPr/>
        </p:nvGrpSpPr>
        <p:grpSpPr>
          <a:xfrm>
            <a:off x="1390431" y="1457535"/>
            <a:ext cx="573750" cy="576386"/>
            <a:chOff x="2037825" y="3254050"/>
            <a:chExt cx="296175" cy="296175"/>
          </a:xfrm>
        </p:grpSpPr>
        <p:sp>
          <p:nvSpPr>
            <p:cNvPr id="2828" name="Google Shape;2828;p70"/>
            <p:cNvSpPr/>
            <p:nvPr/>
          </p:nvSpPr>
          <p:spPr>
            <a:xfrm>
              <a:off x="2063825" y="3254050"/>
              <a:ext cx="86675" cy="86675"/>
            </a:xfrm>
            <a:custGeom>
              <a:rect b="b" l="l" r="r" t="t"/>
              <a:pathLst>
                <a:path extrusionOk="0" h="3467" w="3467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70"/>
            <p:cNvSpPr/>
            <p:nvPr/>
          </p:nvSpPr>
          <p:spPr>
            <a:xfrm>
              <a:off x="2178025" y="3289500"/>
              <a:ext cx="104000" cy="67950"/>
            </a:xfrm>
            <a:custGeom>
              <a:rect b="b" l="l" r="r" t="t"/>
              <a:pathLst>
                <a:path extrusionOk="0" h="2718" w="416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70"/>
            <p:cNvSpPr/>
            <p:nvPr/>
          </p:nvSpPr>
          <p:spPr>
            <a:xfrm>
              <a:off x="2070125" y="3444225"/>
              <a:ext cx="106350" cy="69075"/>
            </a:xfrm>
            <a:custGeom>
              <a:rect b="b" l="l" r="r" t="t"/>
              <a:pathLst>
                <a:path extrusionOk="0" h="2763" w="4254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70"/>
            <p:cNvSpPr/>
            <p:nvPr/>
          </p:nvSpPr>
          <p:spPr>
            <a:xfrm>
              <a:off x="2219775" y="3375350"/>
              <a:ext cx="89025" cy="85875"/>
            </a:xfrm>
            <a:custGeom>
              <a:rect b="b" l="l" r="r" t="t"/>
              <a:pathLst>
                <a:path extrusionOk="0" h="3435" w="3561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70"/>
            <p:cNvSpPr/>
            <p:nvPr/>
          </p:nvSpPr>
          <p:spPr>
            <a:xfrm>
              <a:off x="2037825" y="3339125"/>
              <a:ext cx="138650" cy="88225"/>
            </a:xfrm>
            <a:custGeom>
              <a:rect b="b" l="l" r="r" t="t"/>
              <a:pathLst>
                <a:path extrusionOk="0" h="3529" w="5546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70"/>
            <p:cNvSpPr/>
            <p:nvPr/>
          </p:nvSpPr>
          <p:spPr>
            <a:xfrm>
              <a:off x="2193775" y="3460400"/>
              <a:ext cx="140225" cy="89825"/>
            </a:xfrm>
            <a:custGeom>
              <a:rect b="b" l="l" r="r" t="t"/>
              <a:pathLst>
                <a:path extrusionOk="0" h="3593" w="5609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4" name="Google Shape;2834;p70"/>
          <p:cNvSpPr txBox="1"/>
          <p:nvPr/>
        </p:nvSpPr>
        <p:spPr>
          <a:xfrm>
            <a:off x="4486252" y="2582750"/>
            <a:ext cx="30837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Contestar los correos electrónicos en el menor tiempo posible.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2835" name="Google Shape;2835;p70"/>
          <p:cNvGrpSpPr/>
          <p:nvPr/>
        </p:nvGrpSpPr>
        <p:grpSpPr>
          <a:xfrm>
            <a:off x="3954643" y="2642489"/>
            <a:ext cx="369969" cy="387825"/>
            <a:chOff x="7855570" y="827543"/>
            <a:chExt cx="476519" cy="491291"/>
          </a:xfrm>
        </p:grpSpPr>
        <p:sp>
          <p:nvSpPr>
            <p:cNvPr id="2836" name="Google Shape;2836;p70"/>
            <p:cNvSpPr/>
            <p:nvPr/>
          </p:nvSpPr>
          <p:spPr>
            <a:xfrm>
              <a:off x="8150775" y="872775"/>
              <a:ext cx="133473" cy="97676"/>
            </a:xfrm>
            <a:custGeom>
              <a:rect b="b" l="l" r="r" t="t"/>
              <a:pathLst>
                <a:path extrusionOk="0" h="1099" w="1537">
                  <a:moveTo>
                    <a:pt x="1334" y="0"/>
                  </a:moveTo>
                  <a:cubicBezTo>
                    <a:pt x="1289" y="0"/>
                    <a:pt x="1245" y="21"/>
                    <a:pt x="1203" y="63"/>
                  </a:cubicBezTo>
                  <a:lnTo>
                    <a:pt x="584" y="682"/>
                  </a:lnTo>
                  <a:lnTo>
                    <a:pt x="322" y="432"/>
                  </a:lnTo>
                  <a:cubicBezTo>
                    <a:pt x="286" y="396"/>
                    <a:pt x="242" y="378"/>
                    <a:pt x="197" y="378"/>
                  </a:cubicBezTo>
                  <a:cubicBezTo>
                    <a:pt x="152" y="378"/>
                    <a:pt x="108" y="396"/>
                    <a:pt x="72" y="432"/>
                  </a:cubicBezTo>
                  <a:cubicBezTo>
                    <a:pt x="1" y="503"/>
                    <a:pt x="1" y="610"/>
                    <a:pt x="72" y="682"/>
                  </a:cubicBezTo>
                  <a:lnTo>
                    <a:pt x="441" y="1051"/>
                  </a:lnTo>
                  <a:cubicBezTo>
                    <a:pt x="477" y="1087"/>
                    <a:pt x="524" y="1098"/>
                    <a:pt x="560" y="1098"/>
                  </a:cubicBezTo>
                  <a:cubicBezTo>
                    <a:pt x="608" y="1098"/>
                    <a:pt x="655" y="1087"/>
                    <a:pt x="679" y="1051"/>
                  </a:cubicBezTo>
                  <a:lnTo>
                    <a:pt x="1441" y="301"/>
                  </a:lnTo>
                  <a:cubicBezTo>
                    <a:pt x="1536" y="241"/>
                    <a:pt x="1536" y="134"/>
                    <a:pt x="1465" y="63"/>
                  </a:cubicBezTo>
                  <a:cubicBezTo>
                    <a:pt x="1423" y="21"/>
                    <a:pt x="1379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37" name="Google Shape;2837;p70"/>
            <p:cNvGrpSpPr/>
            <p:nvPr/>
          </p:nvGrpSpPr>
          <p:grpSpPr>
            <a:xfrm>
              <a:off x="7855570" y="827543"/>
              <a:ext cx="476519" cy="491291"/>
              <a:chOff x="2216956" y="1510503"/>
              <a:chExt cx="318721" cy="345615"/>
            </a:xfrm>
          </p:grpSpPr>
          <p:sp>
            <p:nvSpPr>
              <p:cNvPr id="2838" name="Google Shape;2838;p70"/>
              <p:cNvSpPr/>
              <p:nvPr/>
            </p:nvSpPr>
            <p:spPr>
              <a:xfrm>
                <a:off x="2386724" y="1510503"/>
                <a:ext cx="142524" cy="151594"/>
              </a:xfrm>
              <a:custGeom>
                <a:rect b="b" l="l" r="r" t="t"/>
                <a:pathLst>
                  <a:path extrusionOk="0" h="4763" w="4478">
                    <a:moveTo>
                      <a:pt x="2315" y="1"/>
                    </a:moveTo>
                    <a:cubicBezTo>
                      <a:pt x="2179" y="1"/>
                      <a:pt x="2042" y="13"/>
                      <a:pt x="1906" y="36"/>
                    </a:cubicBezTo>
                    <a:cubicBezTo>
                      <a:pt x="1334" y="155"/>
                      <a:pt x="846" y="488"/>
                      <a:pt x="513" y="964"/>
                    </a:cubicBezTo>
                    <a:cubicBezTo>
                      <a:pt x="1" y="1738"/>
                      <a:pt x="25" y="2727"/>
                      <a:pt x="572" y="3465"/>
                    </a:cubicBezTo>
                    <a:lnTo>
                      <a:pt x="537" y="4596"/>
                    </a:lnTo>
                    <a:cubicBezTo>
                      <a:pt x="537" y="4655"/>
                      <a:pt x="560" y="4703"/>
                      <a:pt x="608" y="4727"/>
                    </a:cubicBezTo>
                    <a:cubicBezTo>
                      <a:pt x="632" y="4739"/>
                      <a:pt x="667" y="4763"/>
                      <a:pt x="691" y="4763"/>
                    </a:cubicBezTo>
                    <a:cubicBezTo>
                      <a:pt x="727" y="4763"/>
                      <a:pt x="739" y="4763"/>
                      <a:pt x="775" y="4739"/>
                    </a:cubicBezTo>
                    <a:lnTo>
                      <a:pt x="1799" y="4263"/>
                    </a:lnTo>
                    <a:cubicBezTo>
                      <a:pt x="1980" y="4308"/>
                      <a:pt x="2163" y="4331"/>
                      <a:pt x="2344" y="4331"/>
                    </a:cubicBezTo>
                    <a:cubicBezTo>
                      <a:pt x="3055" y="4331"/>
                      <a:pt x="3734" y="3986"/>
                      <a:pt x="4132" y="3370"/>
                    </a:cubicBezTo>
                    <a:cubicBezTo>
                      <a:pt x="4323" y="3096"/>
                      <a:pt x="4430" y="2774"/>
                      <a:pt x="4477" y="2453"/>
                    </a:cubicBezTo>
                    <a:cubicBezTo>
                      <a:pt x="4477" y="2358"/>
                      <a:pt x="4418" y="2274"/>
                      <a:pt x="4335" y="2262"/>
                    </a:cubicBezTo>
                    <a:cubicBezTo>
                      <a:pt x="4320" y="2259"/>
                      <a:pt x="4307" y="2257"/>
                      <a:pt x="4294" y="2257"/>
                    </a:cubicBezTo>
                    <a:cubicBezTo>
                      <a:pt x="4219" y="2257"/>
                      <a:pt x="4164" y="2312"/>
                      <a:pt x="4144" y="2393"/>
                    </a:cubicBezTo>
                    <a:cubicBezTo>
                      <a:pt x="4120" y="2667"/>
                      <a:pt x="4013" y="2941"/>
                      <a:pt x="3846" y="3179"/>
                    </a:cubicBezTo>
                    <a:cubicBezTo>
                      <a:pt x="3504" y="3697"/>
                      <a:pt x="2932" y="3992"/>
                      <a:pt x="2326" y="3992"/>
                    </a:cubicBezTo>
                    <a:cubicBezTo>
                      <a:pt x="2151" y="3992"/>
                      <a:pt x="1974" y="3968"/>
                      <a:pt x="1799" y="3917"/>
                    </a:cubicBezTo>
                    <a:cubicBezTo>
                      <a:pt x="1789" y="3914"/>
                      <a:pt x="1779" y="3913"/>
                      <a:pt x="1770" y="3913"/>
                    </a:cubicBezTo>
                    <a:cubicBezTo>
                      <a:pt x="1744" y="3913"/>
                      <a:pt x="1718" y="3924"/>
                      <a:pt x="1691" y="3941"/>
                    </a:cubicBezTo>
                    <a:lnTo>
                      <a:pt x="858" y="4322"/>
                    </a:lnTo>
                    <a:lnTo>
                      <a:pt x="906" y="3405"/>
                    </a:lnTo>
                    <a:cubicBezTo>
                      <a:pt x="906" y="3358"/>
                      <a:pt x="894" y="3334"/>
                      <a:pt x="870" y="3298"/>
                    </a:cubicBezTo>
                    <a:cubicBezTo>
                      <a:pt x="370" y="2679"/>
                      <a:pt x="334" y="1798"/>
                      <a:pt x="787" y="1131"/>
                    </a:cubicBezTo>
                    <a:cubicBezTo>
                      <a:pt x="1048" y="714"/>
                      <a:pt x="1489" y="441"/>
                      <a:pt x="1965" y="333"/>
                    </a:cubicBezTo>
                    <a:cubicBezTo>
                      <a:pt x="2084" y="313"/>
                      <a:pt x="2203" y="303"/>
                      <a:pt x="2321" y="303"/>
                    </a:cubicBezTo>
                    <a:cubicBezTo>
                      <a:pt x="2686" y="303"/>
                      <a:pt x="3040" y="403"/>
                      <a:pt x="3346" y="619"/>
                    </a:cubicBezTo>
                    <a:cubicBezTo>
                      <a:pt x="3763" y="905"/>
                      <a:pt x="4049" y="1322"/>
                      <a:pt x="4132" y="1822"/>
                    </a:cubicBezTo>
                    <a:cubicBezTo>
                      <a:pt x="4143" y="1909"/>
                      <a:pt x="4224" y="1966"/>
                      <a:pt x="4292" y="1966"/>
                    </a:cubicBezTo>
                    <a:cubicBezTo>
                      <a:pt x="4298" y="1966"/>
                      <a:pt x="4305" y="1966"/>
                      <a:pt x="4311" y="1965"/>
                    </a:cubicBezTo>
                    <a:cubicBezTo>
                      <a:pt x="4406" y="1941"/>
                      <a:pt x="4466" y="1857"/>
                      <a:pt x="4442" y="1786"/>
                    </a:cubicBezTo>
                    <a:cubicBezTo>
                      <a:pt x="4347" y="1203"/>
                      <a:pt x="4013" y="714"/>
                      <a:pt x="3525" y="369"/>
                    </a:cubicBezTo>
                    <a:cubicBezTo>
                      <a:pt x="3164" y="117"/>
                      <a:pt x="2742" y="1"/>
                      <a:pt x="2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70"/>
              <p:cNvSpPr/>
              <p:nvPr/>
            </p:nvSpPr>
            <p:spPr>
              <a:xfrm>
                <a:off x="2216956" y="1538543"/>
                <a:ext cx="318721" cy="317575"/>
              </a:xfrm>
              <a:custGeom>
                <a:rect b="b" l="l" r="r" t="t"/>
                <a:pathLst>
                  <a:path extrusionOk="0" h="9978" w="10014">
                    <a:moveTo>
                      <a:pt x="3787" y="1191"/>
                    </a:moveTo>
                    <a:lnTo>
                      <a:pt x="4763" y="2179"/>
                    </a:lnTo>
                    <a:cubicBezTo>
                      <a:pt x="5347" y="2762"/>
                      <a:pt x="5466" y="3667"/>
                      <a:pt x="5037" y="4382"/>
                    </a:cubicBezTo>
                    <a:cubicBezTo>
                      <a:pt x="4989" y="4441"/>
                      <a:pt x="5001" y="4525"/>
                      <a:pt x="5061" y="4572"/>
                    </a:cubicBezTo>
                    <a:lnTo>
                      <a:pt x="5394" y="4906"/>
                    </a:lnTo>
                    <a:cubicBezTo>
                      <a:pt x="5423" y="4934"/>
                      <a:pt x="5465" y="4950"/>
                      <a:pt x="5507" y="4950"/>
                    </a:cubicBezTo>
                    <a:cubicBezTo>
                      <a:pt x="5534" y="4950"/>
                      <a:pt x="5561" y="4943"/>
                      <a:pt x="5585" y="4929"/>
                    </a:cubicBezTo>
                    <a:cubicBezTo>
                      <a:pt x="5873" y="4756"/>
                      <a:pt x="6191" y="4673"/>
                      <a:pt x="6506" y="4673"/>
                    </a:cubicBezTo>
                    <a:cubicBezTo>
                      <a:pt x="6972" y="4673"/>
                      <a:pt x="7432" y="4855"/>
                      <a:pt x="7787" y="5203"/>
                    </a:cubicBezTo>
                    <a:lnTo>
                      <a:pt x="8776" y="6179"/>
                    </a:lnTo>
                    <a:lnTo>
                      <a:pt x="6228" y="8727"/>
                    </a:lnTo>
                    <a:lnTo>
                      <a:pt x="5239" y="7751"/>
                    </a:lnTo>
                    <a:cubicBezTo>
                      <a:pt x="5025" y="7525"/>
                      <a:pt x="4870" y="7251"/>
                      <a:pt x="4787" y="6953"/>
                    </a:cubicBezTo>
                    <a:cubicBezTo>
                      <a:pt x="4644" y="6477"/>
                      <a:pt x="4728" y="5965"/>
                      <a:pt x="4978" y="5548"/>
                    </a:cubicBezTo>
                    <a:cubicBezTo>
                      <a:pt x="5025" y="5489"/>
                      <a:pt x="5001" y="5394"/>
                      <a:pt x="4942" y="5346"/>
                    </a:cubicBezTo>
                    <a:lnTo>
                      <a:pt x="4620" y="5025"/>
                    </a:lnTo>
                    <a:cubicBezTo>
                      <a:pt x="4589" y="4993"/>
                      <a:pt x="4541" y="4977"/>
                      <a:pt x="4495" y="4977"/>
                    </a:cubicBezTo>
                    <a:cubicBezTo>
                      <a:pt x="4472" y="4977"/>
                      <a:pt x="4450" y="4981"/>
                      <a:pt x="4430" y="4989"/>
                    </a:cubicBezTo>
                    <a:cubicBezTo>
                      <a:pt x="4137" y="5164"/>
                      <a:pt x="3815" y="5250"/>
                      <a:pt x="3496" y="5250"/>
                    </a:cubicBezTo>
                    <a:cubicBezTo>
                      <a:pt x="3034" y="5250"/>
                      <a:pt x="2579" y="5072"/>
                      <a:pt x="2227" y="4727"/>
                    </a:cubicBezTo>
                    <a:lnTo>
                      <a:pt x="1239" y="3739"/>
                    </a:lnTo>
                    <a:lnTo>
                      <a:pt x="3787" y="1191"/>
                    </a:lnTo>
                    <a:close/>
                    <a:moveTo>
                      <a:pt x="9288" y="6120"/>
                    </a:moveTo>
                    <a:lnTo>
                      <a:pt x="9633" y="6465"/>
                    </a:lnTo>
                    <a:lnTo>
                      <a:pt x="6513" y="9585"/>
                    </a:lnTo>
                    <a:lnTo>
                      <a:pt x="6168" y="9251"/>
                    </a:lnTo>
                    <a:lnTo>
                      <a:pt x="9109" y="6299"/>
                    </a:lnTo>
                    <a:lnTo>
                      <a:pt x="9288" y="6120"/>
                    </a:lnTo>
                    <a:close/>
                    <a:moveTo>
                      <a:pt x="3525" y="0"/>
                    </a:moveTo>
                    <a:cubicBezTo>
                      <a:pt x="3489" y="0"/>
                      <a:pt x="3442" y="24"/>
                      <a:pt x="3406" y="48"/>
                    </a:cubicBezTo>
                    <a:lnTo>
                      <a:pt x="2180" y="1286"/>
                    </a:lnTo>
                    <a:cubicBezTo>
                      <a:pt x="2120" y="1346"/>
                      <a:pt x="2120" y="1453"/>
                      <a:pt x="2180" y="1512"/>
                    </a:cubicBezTo>
                    <a:cubicBezTo>
                      <a:pt x="2209" y="1542"/>
                      <a:pt x="2248" y="1557"/>
                      <a:pt x="2287" y="1557"/>
                    </a:cubicBezTo>
                    <a:cubicBezTo>
                      <a:pt x="2325" y="1557"/>
                      <a:pt x="2364" y="1542"/>
                      <a:pt x="2394" y="1512"/>
                    </a:cubicBezTo>
                    <a:lnTo>
                      <a:pt x="3525" y="381"/>
                    </a:lnTo>
                    <a:lnTo>
                      <a:pt x="3870" y="715"/>
                    </a:lnTo>
                    <a:lnTo>
                      <a:pt x="3692" y="893"/>
                    </a:lnTo>
                    <a:lnTo>
                      <a:pt x="929" y="3667"/>
                    </a:lnTo>
                    <a:lnTo>
                      <a:pt x="751" y="3846"/>
                    </a:lnTo>
                    <a:lnTo>
                      <a:pt x="406" y="3501"/>
                    </a:lnTo>
                    <a:lnTo>
                      <a:pt x="1953" y="1953"/>
                    </a:lnTo>
                    <a:cubicBezTo>
                      <a:pt x="2013" y="1893"/>
                      <a:pt x="2013" y="1786"/>
                      <a:pt x="1953" y="1727"/>
                    </a:cubicBezTo>
                    <a:cubicBezTo>
                      <a:pt x="1924" y="1697"/>
                      <a:pt x="1882" y="1682"/>
                      <a:pt x="1840" y="1682"/>
                    </a:cubicBezTo>
                    <a:cubicBezTo>
                      <a:pt x="1799" y="1682"/>
                      <a:pt x="1757" y="1697"/>
                      <a:pt x="1727" y="1727"/>
                    </a:cubicBezTo>
                    <a:lnTo>
                      <a:pt x="60" y="3393"/>
                    </a:lnTo>
                    <a:cubicBezTo>
                      <a:pt x="1" y="3453"/>
                      <a:pt x="1" y="3560"/>
                      <a:pt x="60" y="3620"/>
                    </a:cubicBezTo>
                    <a:lnTo>
                      <a:pt x="632" y="4191"/>
                    </a:lnTo>
                    <a:cubicBezTo>
                      <a:pt x="656" y="4215"/>
                      <a:pt x="703" y="4227"/>
                      <a:pt x="751" y="4227"/>
                    </a:cubicBezTo>
                    <a:cubicBezTo>
                      <a:pt x="787" y="4227"/>
                      <a:pt x="834" y="4215"/>
                      <a:pt x="870" y="4191"/>
                    </a:cubicBezTo>
                    <a:lnTo>
                      <a:pt x="1048" y="4013"/>
                    </a:lnTo>
                    <a:lnTo>
                      <a:pt x="2025" y="4989"/>
                    </a:lnTo>
                    <a:cubicBezTo>
                      <a:pt x="2430" y="5394"/>
                      <a:pt x="2971" y="5607"/>
                      <a:pt x="3517" y="5607"/>
                    </a:cubicBezTo>
                    <a:cubicBezTo>
                      <a:pt x="3854" y="5607"/>
                      <a:pt x="4192" y="5526"/>
                      <a:pt x="4501" y="5358"/>
                    </a:cubicBezTo>
                    <a:lnTo>
                      <a:pt x="4644" y="5513"/>
                    </a:lnTo>
                    <a:cubicBezTo>
                      <a:pt x="4394" y="5989"/>
                      <a:pt x="4335" y="6537"/>
                      <a:pt x="4477" y="7061"/>
                    </a:cubicBezTo>
                    <a:cubicBezTo>
                      <a:pt x="4573" y="7406"/>
                      <a:pt x="4763" y="7727"/>
                      <a:pt x="5013" y="7977"/>
                    </a:cubicBezTo>
                    <a:lnTo>
                      <a:pt x="6001" y="8966"/>
                    </a:lnTo>
                    <a:lnTo>
                      <a:pt x="5823" y="9144"/>
                    </a:lnTo>
                    <a:cubicBezTo>
                      <a:pt x="5763" y="9204"/>
                      <a:pt x="5763" y="9311"/>
                      <a:pt x="5823" y="9370"/>
                    </a:cubicBezTo>
                    <a:lnTo>
                      <a:pt x="6394" y="9930"/>
                    </a:lnTo>
                    <a:cubicBezTo>
                      <a:pt x="6418" y="9966"/>
                      <a:pt x="6466" y="9978"/>
                      <a:pt x="6513" y="9978"/>
                    </a:cubicBezTo>
                    <a:cubicBezTo>
                      <a:pt x="6549" y="9978"/>
                      <a:pt x="6585" y="9966"/>
                      <a:pt x="6633" y="9930"/>
                    </a:cubicBezTo>
                    <a:lnTo>
                      <a:pt x="9978" y="6584"/>
                    </a:lnTo>
                    <a:cubicBezTo>
                      <a:pt x="10014" y="6525"/>
                      <a:pt x="10014" y="6418"/>
                      <a:pt x="9966" y="6358"/>
                    </a:cubicBezTo>
                    <a:lnTo>
                      <a:pt x="9395" y="5798"/>
                    </a:lnTo>
                    <a:cubicBezTo>
                      <a:pt x="9365" y="5769"/>
                      <a:pt x="9323" y="5754"/>
                      <a:pt x="9282" y="5754"/>
                    </a:cubicBezTo>
                    <a:cubicBezTo>
                      <a:pt x="9240" y="5754"/>
                      <a:pt x="9198" y="5769"/>
                      <a:pt x="9169" y="5798"/>
                    </a:cubicBezTo>
                    <a:lnTo>
                      <a:pt x="8990" y="5977"/>
                    </a:lnTo>
                    <a:lnTo>
                      <a:pt x="8014" y="4989"/>
                    </a:lnTo>
                    <a:cubicBezTo>
                      <a:pt x="7609" y="4585"/>
                      <a:pt x="7069" y="4375"/>
                      <a:pt x="6524" y="4375"/>
                    </a:cubicBezTo>
                    <a:cubicBezTo>
                      <a:pt x="6186" y="4375"/>
                      <a:pt x="5847" y="4456"/>
                      <a:pt x="5537" y="4620"/>
                    </a:cubicBezTo>
                    <a:lnTo>
                      <a:pt x="5394" y="4465"/>
                    </a:lnTo>
                    <a:cubicBezTo>
                      <a:pt x="5823" y="3655"/>
                      <a:pt x="5668" y="2655"/>
                      <a:pt x="5013" y="2000"/>
                    </a:cubicBezTo>
                    <a:lnTo>
                      <a:pt x="4037" y="1012"/>
                    </a:lnTo>
                    <a:lnTo>
                      <a:pt x="4216" y="834"/>
                    </a:lnTo>
                    <a:cubicBezTo>
                      <a:pt x="4275" y="774"/>
                      <a:pt x="4275" y="679"/>
                      <a:pt x="4216" y="619"/>
                    </a:cubicBezTo>
                    <a:lnTo>
                      <a:pt x="3644" y="48"/>
                    </a:lnTo>
                    <a:cubicBezTo>
                      <a:pt x="3620" y="24"/>
                      <a:pt x="3573" y="0"/>
                      <a:pt x="35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0" name="Google Shape;2840;p70"/>
              <p:cNvSpPr/>
              <p:nvPr/>
            </p:nvSpPr>
            <p:spPr>
              <a:xfrm>
                <a:off x="2275327" y="1662448"/>
                <a:ext cx="100066" cy="39434"/>
              </a:xfrm>
              <a:custGeom>
                <a:rect b="b" l="l" r="r" t="t"/>
                <a:pathLst>
                  <a:path extrusionOk="0" h="1239" w="3144">
                    <a:moveTo>
                      <a:pt x="2632" y="310"/>
                    </a:moveTo>
                    <a:lnTo>
                      <a:pt x="2560" y="417"/>
                    </a:lnTo>
                    <a:cubicBezTo>
                      <a:pt x="2298" y="739"/>
                      <a:pt x="1953" y="917"/>
                      <a:pt x="1596" y="929"/>
                    </a:cubicBezTo>
                    <a:cubicBezTo>
                      <a:pt x="1239" y="929"/>
                      <a:pt x="905" y="774"/>
                      <a:pt x="643" y="477"/>
                    </a:cubicBezTo>
                    <a:cubicBezTo>
                      <a:pt x="643" y="477"/>
                      <a:pt x="584" y="393"/>
                      <a:pt x="512" y="310"/>
                    </a:cubicBezTo>
                    <a:close/>
                    <a:moveTo>
                      <a:pt x="179" y="0"/>
                    </a:moveTo>
                    <a:cubicBezTo>
                      <a:pt x="119" y="0"/>
                      <a:pt x="60" y="24"/>
                      <a:pt x="36" y="84"/>
                    </a:cubicBezTo>
                    <a:cubicBezTo>
                      <a:pt x="0" y="143"/>
                      <a:pt x="12" y="203"/>
                      <a:pt x="48" y="251"/>
                    </a:cubicBezTo>
                    <a:cubicBezTo>
                      <a:pt x="155" y="370"/>
                      <a:pt x="369" y="667"/>
                      <a:pt x="393" y="667"/>
                    </a:cubicBezTo>
                    <a:cubicBezTo>
                      <a:pt x="703" y="1036"/>
                      <a:pt x="1119" y="1239"/>
                      <a:pt x="1560" y="1239"/>
                    </a:cubicBezTo>
                    <a:lnTo>
                      <a:pt x="1596" y="1239"/>
                    </a:lnTo>
                    <a:cubicBezTo>
                      <a:pt x="2060" y="1215"/>
                      <a:pt x="2489" y="1001"/>
                      <a:pt x="2810" y="596"/>
                    </a:cubicBezTo>
                    <a:lnTo>
                      <a:pt x="3096" y="239"/>
                    </a:lnTo>
                    <a:cubicBezTo>
                      <a:pt x="3132" y="203"/>
                      <a:pt x="3144" y="143"/>
                      <a:pt x="3108" y="84"/>
                    </a:cubicBezTo>
                    <a:cubicBezTo>
                      <a:pt x="3084" y="24"/>
                      <a:pt x="3024" y="0"/>
                      <a:pt x="29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1" name="Google Shape;2841;p70"/>
              <p:cNvSpPr/>
              <p:nvPr/>
            </p:nvSpPr>
            <p:spPr>
              <a:xfrm>
                <a:off x="2371192" y="1745422"/>
                <a:ext cx="101211" cy="60663"/>
              </a:xfrm>
              <a:custGeom>
                <a:rect b="b" l="l" r="r" t="t"/>
                <a:pathLst>
                  <a:path extrusionOk="0" h="1906" w="3180">
                    <a:moveTo>
                      <a:pt x="155" y="1"/>
                    </a:moveTo>
                    <a:cubicBezTo>
                      <a:pt x="72" y="1"/>
                      <a:pt x="1" y="72"/>
                      <a:pt x="1" y="156"/>
                    </a:cubicBezTo>
                    <a:cubicBezTo>
                      <a:pt x="1" y="513"/>
                      <a:pt x="239" y="787"/>
                      <a:pt x="274" y="834"/>
                    </a:cubicBezTo>
                    <a:lnTo>
                      <a:pt x="1298" y="1858"/>
                    </a:lnTo>
                    <a:cubicBezTo>
                      <a:pt x="1334" y="1882"/>
                      <a:pt x="1382" y="1906"/>
                      <a:pt x="1429" y="1906"/>
                    </a:cubicBezTo>
                    <a:cubicBezTo>
                      <a:pt x="1465" y="1906"/>
                      <a:pt x="1501" y="1882"/>
                      <a:pt x="1548" y="1858"/>
                    </a:cubicBezTo>
                    <a:lnTo>
                      <a:pt x="3120" y="275"/>
                    </a:lnTo>
                    <a:cubicBezTo>
                      <a:pt x="3168" y="215"/>
                      <a:pt x="3180" y="156"/>
                      <a:pt x="3156" y="96"/>
                    </a:cubicBezTo>
                    <a:cubicBezTo>
                      <a:pt x="3120" y="37"/>
                      <a:pt x="3060" y="1"/>
                      <a:pt x="3001" y="1"/>
                    </a:cubicBezTo>
                    <a:lnTo>
                      <a:pt x="1584" y="1"/>
                    </a:lnTo>
                    <a:cubicBezTo>
                      <a:pt x="1501" y="1"/>
                      <a:pt x="1429" y="72"/>
                      <a:pt x="1429" y="156"/>
                    </a:cubicBezTo>
                    <a:cubicBezTo>
                      <a:pt x="1429" y="251"/>
                      <a:pt x="1501" y="322"/>
                      <a:pt x="1584" y="322"/>
                    </a:cubicBezTo>
                    <a:lnTo>
                      <a:pt x="2620" y="322"/>
                    </a:lnTo>
                    <a:lnTo>
                      <a:pt x="1429" y="1513"/>
                    </a:lnTo>
                    <a:lnTo>
                      <a:pt x="513" y="608"/>
                    </a:lnTo>
                    <a:cubicBezTo>
                      <a:pt x="501" y="596"/>
                      <a:pt x="393" y="489"/>
                      <a:pt x="358" y="322"/>
                    </a:cubicBezTo>
                    <a:lnTo>
                      <a:pt x="965" y="322"/>
                    </a:lnTo>
                    <a:cubicBezTo>
                      <a:pt x="1048" y="322"/>
                      <a:pt x="1132" y="251"/>
                      <a:pt x="1132" y="156"/>
                    </a:cubicBezTo>
                    <a:cubicBezTo>
                      <a:pt x="1132" y="72"/>
                      <a:pt x="1048" y="1"/>
                      <a:pt x="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42" name="Google Shape;2842;p70"/>
          <p:cNvGrpSpPr/>
          <p:nvPr/>
        </p:nvGrpSpPr>
        <p:grpSpPr>
          <a:xfrm>
            <a:off x="3981926" y="1996209"/>
            <a:ext cx="315423" cy="466976"/>
            <a:chOff x="3316159" y="1515085"/>
            <a:chExt cx="211893" cy="339594"/>
          </a:xfrm>
        </p:grpSpPr>
        <p:sp>
          <p:nvSpPr>
            <p:cNvPr id="2843" name="Google Shape;2843;p70"/>
            <p:cNvSpPr/>
            <p:nvPr/>
          </p:nvSpPr>
          <p:spPr>
            <a:xfrm>
              <a:off x="3316159" y="1557514"/>
              <a:ext cx="169049" cy="297165"/>
            </a:xfrm>
            <a:custGeom>
              <a:rect b="b" l="l" r="r" t="t"/>
              <a:pathLst>
                <a:path extrusionOk="0" h="9336" w="5311">
                  <a:moveTo>
                    <a:pt x="4656" y="310"/>
                  </a:moveTo>
                  <a:cubicBezTo>
                    <a:pt x="4846" y="310"/>
                    <a:pt x="5001" y="477"/>
                    <a:pt x="5001" y="668"/>
                  </a:cubicBezTo>
                  <a:lnTo>
                    <a:pt x="298" y="668"/>
                  </a:lnTo>
                  <a:lnTo>
                    <a:pt x="298" y="656"/>
                  </a:lnTo>
                  <a:cubicBezTo>
                    <a:pt x="298" y="465"/>
                    <a:pt x="441" y="310"/>
                    <a:pt x="632" y="310"/>
                  </a:cubicBezTo>
                  <a:close/>
                  <a:moveTo>
                    <a:pt x="5001" y="989"/>
                  </a:moveTo>
                  <a:lnTo>
                    <a:pt x="5001" y="7680"/>
                  </a:lnTo>
                  <a:lnTo>
                    <a:pt x="298" y="7680"/>
                  </a:lnTo>
                  <a:lnTo>
                    <a:pt x="298" y="989"/>
                  </a:lnTo>
                  <a:close/>
                  <a:moveTo>
                    <a:pt x="5013" y="7990"/>
                  </a:moveTo>
                  <a:lnTo>
                    <a:pt x="5013" y="8681"/>
                  </a:lnTo>
                  <a:lnTo>
                    <a:pt x="5001" y="8681"/>
                  </a:lnTo>
                  <a:cubicBezTo>
                    <a:pt x="5001" y="8871"/>
                    <a:pt x="4846" y="9026"/>
                    <a:pt x="4656" y="9026"/>
                  </a:cubicBezTo>
                  <a:lnTo>
                    <a:pt x="655" y="9026"/>
                  </a:lnTo>
                  <a:cubicBezTo>
                    <a:pt x="465" y="9026"/>
                    <a:pt x="310" y="8871"/>
                    <a:pt x="310" y="8681"/>
                  </a:cubicBezTo>
                  <a:lnTo>
                    <a:pt x="310" y="7990"/>
                  </a:lnTo>
                  <a:close/>
                  <a:moveTo>
                    <a:pt x="655" y="1"/>
                  </a:moveTo>
                  <a:cubicBezTo>
                    <a:pt x="298" y="1"/>
                    <a:pt x="1" y="299"/>
                    <a:pt x="1" y="656"/>
                  </a:cubicBezTo>
                  <a:lnTo>
                    <a:pt x="1" y="8681"/>
                  </a:lnTo>
                  <a:cubicBezTo>
                    <a:pt x="1" y="9038"/>
                    <a:pt x="298" y="9335"/>
                    <a:pt x="655" y="9335"/>
                  </a:cubicBezTo>
                  <a:lnTo>
                    <a:pt x="4656" y="9335"/>
                  </a:lnTo>
                  <a:cubicBezTo>
                    <a:pt x="5013" y="9335"/>
                    <a:pt x="5311" y="9038"/>
                    <a:pt x="5311" y="8681"/>
                  </a:cubicBezTo>
                  <a:lnTo>
                    <a:pt x="5311" y="656"/>
                  </a:lnTo>
                  <a:cubicBezTo>
                    <a:pt x="5311" y="299"/>
                    <a:pt x="5025" y="1"/>
                    <a:pt x="4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70"/>
            <p:cNvSpPr/>
            <p:nvPr/>
          </p:nvSpPr>
          <p:spPr>
            <a:xfrm>
              <a:off x="3337772" y="1610161"/>
              <a:ext cx="132667" cy="127415"/>
            </a:xfrm>
            <a:custGeom>
              <a:rect b="b" l="l" r="r" t="t"/>
              <a:pathLst>
                <a:path extrusionOk="0" h="4003" w="4168">
                  <a:moveTo>
                    <a:pt x="2131" y="1014"/>
                  </a:moveTo>
                  <a:cubicBezTo>
                    <a:pt x="2322" y="1014"/>
                    <a:pt x="2477" y="1157"/>
                    <a:pt x="2477" y="1359"/>
                  </a:cubicBezTo>
                  <a:lnTo>
                    <a:pt x="2477" y="1681"/>
                  </a:lnTo>
                  <a:cubicBezTo>
                    <a:pt x="2477" y="1966"/>
                    <a:pt x="2251" y="2181"/>
                    <a:pt x="1965" y="2181"/>
                  </a:cubicBezTo>
                  <a:cubicBezTo>
                    <a:pt x="1958" y="2181"/>
                    <a:pt x="1952" y="2181"/>
                    <a:pt x="1945" y="2181"/>
                  </a:cubicBezTo>
                  <a:cubicBezTo>
                    <a:pt x="1691" y="2181"/>
                    <a:pt x="1465" y="1959"/>
                    <a:pt x="1465" y="1681"/>
                  </a:cubicBezTo>
                  <a:lnTo>
                    <a:pt x="1465" y="1359"/>
                  </a:lnTo>
                  <a:cubicBezTo>
                    <a:pt x="1465" y="1157"/>
                    <a:pt x="1608" y="1014"/>
                    <a:pt x="1810" y="1014"/>
                  </a:cubicBezTo>
                  <a:close/>
                  <a:moveTo>
                    <a:pt x="2143" y="2478"/>
                  </a:moveTo>
                  <a:lnTo>
                    <a:pt x="2143" y="2574"/>
                  </a:lnTo>
                  <a:cubicBezTo>
                    <a:pt x="2167" y="2633"/>
                    <a:pt x="2179" y="2693"/>
                    <a:pt x="2191" y="2740"/>
                  </a:cubicBezTo>
                  <a:lnTo>
                    <a:pt x="1989" y="2943"/>
                  </a:lnTo>
                  <a:lnTo>
                    <a:pt x="1953" y="2943"/>
                  </a:lnTo>
                  <a:lnTo>
                    <a:pt x="1750" y="2740"/>
                  </a:lnTo>
                  <a:cubicBezTo>
                    <a:pt x="1774" y="2693"/>
                    <a:pt x="1786" y="2633"/>
                    <a:pt x="1786" y="2574"/>
                  </a:cubicBezTo>
                  <a:lnTo>
                    <a:pt x="1786" y="2478"/>
                  </a:lnTo>
                  <a:cubicBezTo>
                    <a:pt x="1846" y="2502"/>
                    <a:pt x="1905" y="2502"/>
                    <a:pt x="1965" y="2502"/>
                  </a:cubicBezTo>
                  <a:cubicBezTo>
                    <a:pt x="2024" y="2502"/>
                    <a:pt x="2084" y="2502"/>
                    <a:pt x="2143" y="2478"/>
                  </a:cubicBezTo>
                  <a:close/>
                  <a:moveTo>
                    <a:pt x="2441" y="2931"/>
                  </a:moveTo>
                  <a:lnTo>
                    <a:pt x="2715" y="3062"/>
                  </a:lnTo>
                  <a:cubicBezTo>
                    <a:pt x="2774" y="3098"/>
                    <a:pt x="2822" y="3157"/>
                    <a:pt x="2822" y="3228"/>
                  </a:cubicBezTo>
                  <a:lnTo>
                    <a:pt x="2822" y="3467"/>
                  </a:lnTo>
                  <a:cubicBezTo>
                    <a:pt x="2560" y="3609"/>
                    <a:pt x="2262" y="3693"/>
                    <a:pt x="1965" y="3693"/>
                  </a:cubicBezTo>
                  <a:cubicBezTo>
                    <a:pt x="1667" y="3693"/>
                    <a:pt x="1369" y="3609"/>
                    <a:pt x="1119" y="3467"/>
                  </a:cubicBezTo>
                  <a:lnTo>
                    <a:pt x="1119" y="3228"/>
                  </a:lnTo>
                  <a:cubicBezTo>
                    <a:pt x="1119" y="3157"/>
                    <a:pt x="1167" y="3098"/>
                    <a:pt x="1227" y="3062"/>
                  </a:cubicBezTo>
                  <a:lnTo>
                    <a:pt x="1489" y="2931"/>
                  </a:lnTo>
                  <a:lnTo>
                    <a:pt x="1750" y="3181"/>
                  </a:lnTo>
                  <a:cubicBezTo>
                    <a:pt x="1810" y="3240"/>
                    <a:pt x="1893" y="3276"/>
                    <a:pt x="1965" y="3276"/>
                  </a:cubicBezTo>
                  <a:cubicBezTo>
                    <a:pt x="2048" y="3276"/>
                    <a:pt x="2131" y="3240"/>
                    <a:pt x="2191" y="3181"/>
                  </a:cubicBezTo>
                  <a:lnTo>
                    <a:pt x="2441" y="2931"/>
                  </a:lnTo>
                  <a:close/>
                  <a:moveTo>
                    <a:pt x="2009" y="0"/>
                  </a:moveTo>
                  <a:cubicBezTo>
                    <a:pt x="1492" y="0"/>
                    <a:pt x="976" y="204"/>
                    <a:pt x="584" y="597"/>
                  </a:cubicBezTo>
                  <a:cubicBezTo>
                    <a:pt x="215" y="966"/>
                    <a:pt x="0" y="1466"/>
                    <a:pt x="0" y="2002"/>
                  </a:cubicBezTo>
                  <a:cubicBezTo>
                    <a:pt x="0" y="2550"/>
                    <a:pt x="215" y="3038"/>
                    <a:pt x="584" y="3419"/>
                  </a:cubicBezTo>
                  <a:cubicBezTo>
                    <a:pt x="977" y="3812"/>
                    <a:pt x="1477" y="4002"/>
                    <a:pt x="2000" y="4002"/>
                  </a:cubicBezTo>
                  <a:cubicBezTo>
                    <a:pt x="2501" y="4002"/>
                    <a:pt x="3024" y="3812"/>
                    <a:pt x="3417" y="3419"/>
                  </a:cubicBezTo>
                  <a:cubicBezTo>
                    <a:pt x="4072" y="2740"/>
                    <a:pt x="4167" y="1681"/>
                    <a:pt x="3620" y="883"/>
                  </a:cubicBezTo>
                  <a:cubicBezTo>
                    <a:pt x="3590" y="832"/>
                    <a:pt x="3543" y="807"/>
                    <a:pt x="3492" y="807"/>
                  </a:cubicBezTo>
                  <a:cubicBezTo>
                    <a:pt x="3459" y="807"/>
                    <a:pt x="3426" y="817"/>
                    <a:pt x="3394" y="835"/>
                  </a:cubicBezTo>
                  <a:cubicBezTo>
                    <a:pt x="3322" y="883"/>
                    <a:pt x="3310" y="978"/>
                    <a:pt x="3358" y="1062"/>
                  </a:cubicBezTo>
                  <a:cubicBezTo>
                    <a:pt x="3810" y="1728"/>
                    <a:pt x="3727" y="2621"/>
                    <a:pt x="3155" y="3193"/>
                  </a:cubicBezTo>
                  <a:lnTo>
                    <a:pt x="3132" y="3228"/>
                  </a:lnTo>
                  <a:lnTo>
                    <a:pt x="3132" y="3217"/>
                  </a:lnTo>
                  <a:cubicBezTo>
                    <a:pt x="3132" y="3014"/>
                    <a:pt x="3024" y="2859"/>
                    <a:pt x="2858" y="2776"/>
                  </a:cubicBezTo>
                  <a:lnTo>
                    <a:pt x="2477" y="2586"/>
                  </a:lnTo>
                  <a:lnTo>
                    <a:pt x="2477" y="2574"/>
                  </a:lnTo>
                  <a:lnTo>
                    <a:pt x="2477" y="2336"/>
                  </a:lnTo>
                  <a:cubicBezTo>
                    <a:pt x="2679" y="2181"/>
                    <a:pt x="2798" y="1943"/>
                    <a:pt x="2798" y="1681"/>
                  </a:cubicBezTo>
                  <a:lnTo>
                    <a:pt x="2798" y="1347"/>
                  </a:lnTo>
                  <a:cubicBezTo>
                    <a:pt x="2798" y="990"/>
                    <a:pt x="2501" y="692"/>
                    <a:pt x="2143" y="692"/>
                  </a:cubicBezTo>
                  <a:lnTo>
                    <a:pt x="1822" y="692"/>
                  </a:lnTo>
                  <a:cubicBezTo>
                    <a:pt x="1465" y="692"/>
                    <a:pt x="1167" y="990"/>
                    <a:pt x="1167" y="1347"/>
                  </a:cubicBezTo>
                  <a:lnTo>
                    <a:pt x="1167" y="1681"/>
                  </a:lnTo>
                  <a:cubicBezTo>
                    <a:pt x="1167" y="1943"/>
                    <a:pt x="1298" y="2181"/>
                    <a:pt x="1489" y="2336"/>
                  </a:cubicBezTo>
                  <a:lnTo>
                    <a:pt x="1489" y="2574"/>
                  </a:lnTo>
                  <a:lnTo>
                    <a:pt x="1489" y="2586"/>
                  </a:lnTo>
                  <a:lnTo>
                    <a:pt x="1108" y="2776"/>
                  </a:lnTo>
                  <a:cubicBezTo>
                    <a:pt x="941" y="2871"/>
                    <a:pt x="834" y="3038"/>
                    <a:pt x="834" y="3217"/>
                  </a:cubicBezTo>
                  <a:lnTo>
                    <a:pt x="834" y="3228"/>
                  </a:lnTo>
                  <a:lnTo>
                    <a:pt x="810" y="3193"/>
                  </a:lnTo>
                  <a:cubicBezTo>
                    <a:pt x="500" y="2883"/>
                    <a:pt x="322" y="2455"/>
                    <a:pt x="322" y="2002"/>
                  </a:cubicBezTo>
                  <a:cubicBezTo>
                    <a:pt x="322" y="1562"/>
                    <a:pt x="500" y="1133"/>
                    <a:pt x="810" y="812"/>
                  </a:cubicBezTo>
                  <a:cubicBezTo>
                    <a:pt x="1139" y="489"/>
                    <a:pt x="1566" y="326"/>
                    <a:pt x="1996" y="326"/>
                  </a:cubicBezTo>
                  <a:cubicBezTo>
                    <a:pt x="2328" y="326"/>
                    <a:pt x="2662" y="424"/>
                    <a:pt x="2953" y="621"/>
                  </a:cubicBezTo>
                  <a:cubicBezTo>
                    <a:pt x="2980" y="639"/>
                    <a:pt x="3012" y="649"/>
                    <a:pt x="3043" y="649"/>
                  </a:cubicBezTo>
                  <a:cubicBezTo>
                    <a:pt x="3092" y="649"/>
                    <a:pt x="3143" y="625"/>
                    <a:pt x="3179" y="573"/>
                  </a:cubicBezTo>
                  <a:cubicBezTo>
                    <a:pt x="3215" y="502"/>
                    <a:pt x="3203" y="419"/>
                    <a:pt x="3132" y="359"/>
                  </a:cubicBezTo>
                  <a:cubicBezTo>
                    <a:pt x="2793" y="118"/>
                    <a:pt x="2401" y="0"/>
                    <a:pt x="2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70"/>
            <p:cNvSpPr/>
            <p:nvPr/>
          </p:nvSpPr>
          <p:spPr>
            <a:xfrm>
              <a:off x="3343056" y="1749290"/>
              <a:ext cx="41729" cy="41729"/>
            </a:xfrm>
            <a:custGeom>
              <a:rect b="b" l="l" r="r" t="t"/>
              <a:pathLst>
                <a:path extrusionOk="0" h="1311" w="1311"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3"/>
                    <a:pt x="299" y="1310"/>
                    <a:pt x="656" y="1310"/>
                  </a:cubicBezTo>
                  <a:cubicBezTo>
                    <a:pt x="1013" y="1310"/>
                    <a:pt x="1311" y="1013"/>
                    <a:pt x="1311" y="655"/>
                  </a:cubicBezTo>
                  <a:cubicBezTo>
                    <a:pt x="1299" y="560"/>
                    <a:pt x="1227" y="501"/>
                    <a:pt x="1144" y="501"/>
                  </a:cubicBezTo>
                  <a:cubicBezTo>
                    <a:pt x="1061" y="501"/>
                    <a:pt x="1001" y="572"/>
                    <a:pt x="1001" y="643"/>
                  </a:cubicBezTo>
                  <a:cubicBezTo>
                    <a:pt x="1001" y="834"/>
                    <a:pt x="846" y="989"/>
                    <a:pt x="656" y="989"/>
                  </a:cubicBezTo>
                  <a:cubicBezTo>
                    <a:pt x="465" y="989"/>
                    <a:pt x="310" y="834"/>
                    <a:pt x="310" y="643"/>
                  </a:cubicBezTo>
                  <a:cubicBezTo>
                    <a:pt x="310" y="453"/>
                    <a:pt x="465" y="298"/>
                    <a:pt x="656" y="298"/>
                  </a:cubicBezTo>
                  <a:cubicBezTo>
                    <a:pt x="751" y="298"/>
                    <a:pt x="811" y="227"/>
                    <a:pt x="811" y="155"/>
                  </a:cubicBezTo>
                  <a:cubicBezTo>
                    <a:pt x="811" y="84"/>
                    <a:pt x="727" y="0"/>
                    <a:pt x="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70"/>
            <p:cNvSpPr/>
            <p:nvPr/>
          </p:nvSpPr>
          <p:spPr>
            <a:xfrm>
              <a:off x="3417347" y="1749290"/>
              <a:ext cx="41729" cy="41729"/>
            </a:xfrm>
            <a:custGeom>
              <a:rect b="b" l="l" r="r" t="t"/>
              <a:pathLst>
                <a:path extrusionOk="0" h="1311" w="1311">
                  <a:moveTo>
                    <a:pt x="655" y="0"/>
                  </a:moveTo>
                  <a:cubicBezTo>
                    <a:pt x="298" y="0"/>
                    <a:pt x="1" y="298"/>
                    <a:pt x="1" y="655"/>
                  </a:cubicBezTo>
                  <a:cubicBezTo>
                    <a:pt x="1" y="1013"/>
                    <a:pt x="298" y="1310"/>
                    <a:pt x="655" y="1310"/>
                  </a:cubicBezTo>
                  <a:cubicBezTo>
                    <a:pt x="1013" y="1310"/>
                    <a:pt x="1310" y="1013"/>
                    <a:pt x="1310" y="655"/>
                  </a:cubicBezTo>
                  <a:cubicBezTo>
                    <a:pt x="1298" y="560"/>
                    <a:pt x="1239" y="501"/>
                    <a:pt x="1155" y="501"/>
                  </a:cubicBezTo>
                  <a:cubicBezTo>
                    <a:pt x="1060" y="501"/>
                    <a:pt x="1001" y="572"/>
                    <a:pt x="1001" y="643"/>
                  </a:cubicBezTo>
                  <a:cubicBezTo>
                    <a:pt x="1001" y="834"/>
                    <a:pt x="858" y="989"/>
                    <a:pt x="655" y="989"/>
                  </a:cubicBezTo>
                  <a:cubicBezTo>
                    <a:pt x="465" y="989"/>
                    <a:pt x="322" y="834"/>
                    <a:pt x="322" y="643"/>
                  </a:cubicBezTo>
                  <a:cubicBezTo>
                    <a:pt x="322" y="453"/>
                    <a:pt x="465" y="298"/>
                    <a:pt x="655" y="298"/>
                  </a:cubicBezTo>
                  <a:cubicBezTo>
                    <a:pt x="751" y="298"/>
                    <a:pt x="810" y="227"/>
                    <a:pt x="810" y="155"/>
                  </a:cubicBezTo>
                  <a:cubicBezTo>
                    <a:pt x="810" y="84"/>
                    <a:pt x="739" y="0"/>
                    <a:pt x="6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70"/>
            <p:cNvSpPr/>
            <p:nvPr/>
          </p:nvSpPr>
          <p:spPr>
            <a:xfrm>
              <a:off x="3464710" y="1536315"/>
              <a:ext cx="41729" cy="41315"/>
            </a:xfrm>
            <a:custGeom>
              <a:rect b="b" l="l" r="r" t="t"/>
              <a:pathLst>
                <a:path extrusionOk="0" h="1298" w="1311"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84" y="298"/>
                    <a:pt x="156" y="298"/>
                  </a:cubicBezTo>
                  <a:cubicBezTo>
                    <a:pt x="620" y="298"/>
                    <a:pt x="1001" y="667"/>
                    <a:pt x="1001" y="1143"/>
                  </a:cubicBezTo>
                  <a:cubicBezTo>
                    <a:pt x="1001" y="1238"/>
                    <a:pt x="1072" y="1298"/>
                    <a:pt x="1156" y="1298"/>
                  </a:cubicBezTo>
                  <a:cubicBezTo>
                    <a:pt x="1239" y="1298"/>
                    <a:pt x="1299" y="1215"/>
                    <a:pt x="1299" y="1143"/>
                  </a:cubicBezTo>
                  <a:cubicBezTo>
                    <a:pt x="1311" y="524"/>
                    <a:pt x="799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70"/>
            <p:cNvSpPr/>
            <p:nvPr/>
          </p:nvSpPr>
          <p:spPr>
            <a:xfrm>
              <a:off x="3464710" y="1515085"/>
              <a:ext cx="63342" cy="62546"/>
            </a:xfrm>
            <a:custGeom>
              <a:rect b="b" l="l" r="r" t="t"/>
              <a:pathLst>
                <a:path extrusionOk="0" h="1965" w="1990"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9"/>
                    <a:pt x="84" y="298"/>
                    <a:pt x="156" y="298"/>
                  </a:cubicBezTo>
                  <a:cubicBezTo>
                    <a:pt x="989" y="298"/>
                    <a:pt x="1668" y="977"/>
                    <a:pt x="1668" y="1810"/>
                  </a:cubicBezTo>
                  <a:cubicBezTo>
                    <a:pt x="1668" y="1905"/>
                    <a:pt x="1751" y="1965"/>
                    <a:pt x="1822" y="1965"/>
                  </a:cubicBezTo>
                  <a:cubicBezTo>
                    <a:pt x="1894" y="1965"/>
                    <a:pt x="1965" y="1882"/>
                    <a:pt x="1965" y="1810"/>
                  </a:cubicBezTo>
                  <a:cubicBezTo>
                    <a:pt x="1989" y="810"/>
                    <a:pt x="116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9" name="Google Shape;2849;p70"/>
          <p:cNvSpPr txBox="1"/>
          <p:nvPr>
            <p:ph idx="4" type="title"/>
          </p:nvPr>
        </p:nvSpPr>
        <p:spPr>
          <a:xfrm>
            <a:off x="3405465" y="3302350"/>
            <a:ext cx="49923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2"/>
                </a:solidFill>
              </a:rPr>
              <a:t>son necesarios</a:t>
            </a:r>
            <a:endParaRPr sz="2300">
              <a:solidFill>
                <a:schemeClr val="lt2"/>
              </a:solidFill>
            </a:endParaRPr>
          </a:p>
        </p:txBody>
      </p:sp>
      <p:cxnSp>
        <p:nvCxnSpPr>
          <p:cNvPr id="2850" name="Google Shape;2850;p70"/>
          <p:cNvCxnSpPr/>
          <p:nvPr/>
        </p:nvCxnSpPr>
        <p:spPr>
          <a:xfrm>
            <a:off x="3427488" y="3777363"/>
            <a:ext cx="4992300" cy="2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51" name="Google Shape;2851;p70"/>
          <p:cNvSpPr txBox="1"/>
          <p:nvPr/>
        </p:nvSpPr>
        <p:spPr>
          <a:xfrm>
            <a:off x="3253075" y="3900375"/>
            <a:ext cx="53364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procesos administrativos claros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que no solo atiendan, sino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 </a:t>
            </a:r>
            <a:r>
              <a:rPr b="1" lang="en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cierre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 toda la secuencia de acciones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por las que atraviesa una persona cuando realiza una </a:t>
            </a:r>
            <a:r>
              <a:rPr b="1" lang="en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propuesta ciudadana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endParaRPr b="1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2852" name="Google Shape;2852;p70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853" name="Google Shape;2853;p70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70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70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70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70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70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70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70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70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62" name="Google Shape;2862;p70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3" name="Google Shape;2863;p70">
            <a:hlinkClick action="ppaction://hlinksldjump" r:id="rId3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864" name="Google Shape;2864;p70">
            <a:hlinkClick action="ppaction://hlinksldjump" r:id="rId4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865" name="Google Shape;2865;p70">
            <a:hlinkClick action="ppaction://hlinksldjump" r:id="rId5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866" name="Google Shape;2866;p70">
            <a:hlinkClick action="ppaction://hlinksldjump" r:id="rId6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0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Google Shape;2871;p71"/>
          <p:cNvSpPr txBox="1"/>
          <p:nvPr>
            <p:ph idx="6" type="title"/>
          </p:nvPr>
        </p:nvSpPr>
        <p:spPr>
          <a:xfrm>
            <a:off x="714300" y="553450"/>
            <a:ext cx="73410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PARTICIPACIÓN desde la perspectiva </a:t>
            </a:r>
            <a:r>
              <a:rPr lang="en" sz="3200"/>
              <a:t>CIUDADANA</a:t>
            </a:r>
            <a:endParaRPr sz="3200"/>
          </a:p>
        </p:txBody>
      </p:sp>
      <p:sp>
        <p:nvSpPr>
          <p:cNvPr id="2872" name="Google Shape;2872;p71"/>
          <p:cNvSpPr/>
          <p:nvPr/>
        </p:nvSpPr>
        <p:spPr>
          <a:xfrm>
            <a:off x="8898188" y="1108431"/>
            <a:ext cx="107827" cy="107819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3" name="Google Shape;2873;p71"/>
          <p:cNvSpPr/>
          <p:nvPr/>
        </p:nvSpPr>
        <p:spPr>
          <a:xfrm rot="-1685758">
            <a:off x="8354266" y="1150322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4" name="Google Shape;2874;p71"/>
          <p:cNvSpPr/>
          <p:nvPr/>
        </p:nvSpPr>
        <p:spPr>
          <a:xfrm rot="7201932">
            <a:off x="8122562" y="614115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5" name="Google Shape;2875;p71"/>
          <p:cNvSpPr/>
          <p:nvPr/>
        </p:nvSpPr>
        <p:spPr>
          <a:xfrm>
            <a:off x="8665738" y="553460"/>
            <a:ext cx="213431" cy="213401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6" name="Google Shape;2876;p71"/>
          <p:cNvSpPr/>
          <p:nvPr/>
        </p:nvSpPr>
        <p:spPr>
          <a:xfrm>
            <a:off x="8561763" y="1050650"/>
            <a:ext cx="107827" cy="108491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77" name="Google Shape;2877;p71"/>
          <p:cNvCxnSpPr/>
          <p:nvPr/>
        </p:nvCxnSpPr>
        <p:spPr>
          <a:xfrm>
            <a:off x="706050" y="5394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8" name="Google Shape;2878;p71"/>
          <p:cNvCxnSpPr/>
          <p:nvPr/>
        </p:nvCxnSpPr>
        <p:spPr>
          <a:xfrm>
            <a:off x="706050" y="4680650"/>
            <a:ext cx="77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879" name="Google Shape;2879;p71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880" name="Google Shape;2880;p71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71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71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71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71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71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71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71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71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89" name="Google Shape;2889;p71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0" name="Google Shape;2890;p71"/>
          <p:cNvSpPr txBox="1"/>
          <p:nvPr>
            <p:ph idx="4" type="title"/>
          </p:nvPr>
        </p:nvSpPr>
        <p:spPr>
          <a:xfrm>
            <a:off x="2064840" y="1220975"/>
            <a:ext cx="49923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2"/>
                </a:solidFill>
              </a:rPr>
              <a:t>EJEMPLO:</a:t>
            </a:r>
            <a:endParaRPr sz="2300">
              <a:solidFill>
                <a:schemeClr val="lt2"/>
              </a:solidFill>
            </a:endParaRPr>
          </a:p>
        </p:txBody>
      </p:sp>
      <p:cxnSp>
        <p:nvCxnSpPr>
          <p:cNvPr id="2891" name="Google Shape;2891;p71"/>
          <p:cNvCxnSpPr/>
          <p:nvPr/>
        </p:nvCxnSpPr>
        <p:spPr>
          <a:xfrm>
            <a:off x="2086863" y="1695988"/>
            <a:ext cx="4992300" cy="2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92" name="Google Shape;2892;p71"/>
          <p:cNvSpPr txBox="1"/>
          <p:nvPr>
            <p:ph idx="1" type="subTitle"/>
          </p:nvPr>
        </p:nvSpPr>
        <p:spPr>
          <a:xfrm>
            <a:off x="525725" y="2789888"/>
            <a:ext cx="17937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/>
              <a:t>Se destaca la buena práctica de la </a:t>
            </a:r>
            <a:r>
              <a:rPr b="1" lang="en">
                <a:solidFill>
                  <a:schemeClr val="lt2"/>
                </a:solidFill>
              </a:rPr>
              <a:t>Secretaría de Obras y Servicios</a:t>
            </a:r>
            <a:r>
              <a:rPr lang="en"/>
              <a:t> </a:t>
            </a:r>
            <a:r>
              <a:rPr b="1" lang="en"/>
              <a:t>de la Ciudad de México</a:t>
            </a:r>
            <a:r>
              <a:rPr lang="en"/>
              <a:t> donde:</a:t>
            </a:r>
            <a:endParaRPr/>
          </a:p>
        </p:txBody>
      </p:sp>
      <p:sp>
        <p:nvSpPr>
          <p:cNvPr id="2893" name="Google Shape;2893;p71"/>
          <p:cNvSpPr txBox="1"/>
          <p:nvPr>
            <p:ph idx="1" type="subTitle"/>
          </p:nvPr>
        </p:nvSpPr>
        <p:spPr>
          <a:xfrm>
            <a:off x="3841825" y="1828125"/>
            <a:ext cx="4766100" cy="27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Se contactó a la Secretaría por correo electrónico y a los pocos días respondió </a:t>
            </a:r>
            <a:r>
              <a:rPr b="1" lang="en" sz="1300">
                <a:solidFill>
                  <a:schemeClr val="lt2"/>
                </a:solidFill>
              </a:rPr>
              <a:t>solicitando </a:t>
            </a:r>
            <a:r>
              <a:rPr lang="en" sz="1300"/>
              <a:t>el </a:t>
            </a:r>
            <a:r>
              <a:rPr b="1" lang="en" sz="1300"/>
              <a:t>número </a:t>
            </a:r>
            <a:r>
              <a:rPr b="1" lang="en" sz="1300">
                <a:solidFill>
                  <a:schemeClr val="lt2"/>
                </a:solidFill>
              </a:rPr>
              <a:t>celular</a:t>
            </a:r>
            <a:r>
              <a:rPr lang="en" sz="1300">
                <a:solidFill>
                  <a:schemeClr val="lt2"/>
                </a:solidFill>
              </a:rPr>
              <a:t> </a:t>
            </a:r>
            <a:r>
              <a:rPr lang="en" sz="1300"/>
              <a:t>del usuario simulado para </a:t>
            </a:r>
            <a:r>
              <a:rPr b="1" lang="en" sz="1300"/>
              <a:t>atender la propuesta</a:t>
            </a:r>
            <a:r>
              <a:rPr lang="en" sz="1300"/>
              <a:t> telefónicamente.</a:t>
            </a:r>
            <a:endParaRPr sz="13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300"/>
              <a:t>Se </a:t>
            </a:r>
            <a:r>
              <a:rPr b="1" lang="en" sz="1300">
                <a:solidFill>
                  <a:schemeClr val="lt2"/>
                </a:solidFill>
              </a:rPr>
              <a:t>explicaron </a:t>
            </a:r>
            <a:r>
              <a:rPr b="1" lang="en" sz="1300"/>
              <a:t>las </a:t>
            </a:r>
            <a:r>
              <a:rPr b="1" lang="en" sz="1300">
                <a:solidFill>
                  <a:schemeClr val="lt2"/>
                </a:solidFill>
              </a:rPr>
              <a:t>razones</a:t>
            </a:r>
            <a:r>
              <a:rPr lang="en" sz="1300">
                <a:solidFill>
                  <a:schemeClr val="lt2"/>
                </a:solidFill>
              </a:rPr>
              <a:t> </a:t>
            </a:r>
            <a:r>
              <a:rPr lang="en" sz="1300"/>
              <a:t>por las cuáles </a:t>
            </a:r>
            <a:r>
              <a:rPr b="1" lang="en" sz="1300"/>
              <a:t>no podía llevar a cabo la propuesta</a:t>
            </a:r>
            <a:r>
              <a:rPr lang="en" sz="1300"/>
              <a:t>, pero se </a:t>
            </a:r>
            <a:r>
              <a:rPr b="1" lang="en" sz="1300"/>
              <a:t>invitó a presentarla a otras dependencias</a:t>
            </a:r>
            <a:r>
              <a:rPr lang="en" sz="1300"/>
              <a:t> a través de</a:t>
            </a:r>
            <a:r>
              <a:rPr lang="en" sz="1300"/>
              <a:t> </a:t>
            </a:r>
            <a:r>
              <a:rPr lang="en" sz="1300"/>
              <a:t>l</a:t>
            </a:r>
            <a:r>
              <a:rPr lang="en" sz="1300"/>
              <a:t>a</a:t>
            </a:r>
            <a:r>
              <a:rPr lang="en" sz="1300"/>
              <a:t> plataforma de Atención Ciudadana (</a:t>
            </a:r>
            <a:r>
              <a:rPr lang="en" sz="1300" u="sng">
                <a:solidFill>
                  <a:schemeClr val="hlink"/>
                </a:solidFill>
                <a:hlinkClick r:id="rId3"/>
              </a:rPr>
              <a:t>SUAC</a:t>
            </a:r>
            <a:r>
              <a:rPr lang="en" sz="1300"/>
              <a:t>).</a:t>
            </a:r>
            <a:endParaRPr sz="1300"/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300"/>
              <a:t>Se recibió por correo electrónico un</a:t>
            </a:r>
            <a:r>
              <a:rPr b="1" lang="en" sz="1300"/>
              <a:t> </a:t>
            </a:r>
            <a:r>
              <a:rPr b="1" lang="en" sz="1300">
                <a:solidFill>
                  <a:schemeClr val="lt2"/>
                </a:solidFill>
              </a:rPr>
              <a:t>oficio </a:t>
            </a:r>
            <a:r>
              <a:rPr b="1" lang="en" sz="1300"/>
              <a:t>en el que se </a:t>
            </a:r>
            <a:r>
              <a:rPr b="1" lang="en" sz="1300">
                <a:solidFill>
                  <a:schemeClr val="lt2"/>
                </a:solidFill>
              </a:rPr>
              <a:t>detalla </a:t>
            </a:r>
            <a:r>
              <a:rPr b="1" lang="en" sz="1300"/>
              <a:t>cada una de las etapas de la </a:t>
            </a:r>
            <a:r>
              <a:rPr b="1" lang="en" sz="1300">
                <a:solidFill>
                  <a:schemeClr val="lt2"/>
                </a:solidFill>
              </a:rPr>
              <a:t>interacción</a:t>
            </a:r>
            <a:r>
              <a:rPr lang="en" sz="1300">
                <a:solidFill>
                  <a:schemeClr val="lt2"/>
                </a:solidFill>
              </a:rPr>
              <a:t> </a:t>
            </a:r>
            <a:r>
              <a:rPr lang="en" sz="1300"/>
              <a:t>entre el sujeto obligado y el usuario simulado, con lo que se </a:t>
            </a:r>
            <a:r>
              <a:rPr b="1" lang="en" sz="1300"/>
              <a:t>da cierre</a:t>
            </a:r>
            <a:r>
              <a:rPr lang="en" sz="1300"/>
              <a:t> y se </a:t>
            </a:r>
            <a:r>
              <a:rPr b="1" lang="en" sz="1300"/>
              <a:t>genera evidencia </a:t>
            </a:r>
            <a:r>
              <a:rPr lang="en" sz="1300"/>
              <a:t>de que se consideró la propuesta ciudadana.</a:t>
            </a:r>
            <a:endParaRPr sz="1300"/>
          </a:p>
        </p:txBody>
      </p:sp>
      <p:pic>
        <p:nvPicPr>
          <p:cNvPr id="2894" name="Google Shape;2894;p7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41741" t="0"/>
          <a:stretch/>
        </p:blipFill>
        <p:spPr>
          <a:xfrm>
            <a:off x="317151" y="1820275"/>
            <a:ext cx="2559182" cy="969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95" name="Google Shape;2895;p71"/>
          <p:cNvGrpSpPr/>
          <p:nvPr/>
        </p:nvGrpSpPr>
        <p:grpSpPr>
          <a:xfrm>
            <a:off x="3249959" y="2734511"/>
            <a:ext cx="472651" cy="370786"/>
            <a:chOff x="4876780" y="2418064"/>
            <a:chExt cx="407774" cy="356628"/>
          </a:xfrm>
        </p:grpSpPr>
        <p:sp>
          <p:nvSpPr>
            <p:cNvPr id="2896" name="Google Shape;2896;p71"/>
            <p:cNvSpPr/>
            <p:nvPr/>
          </p:nvSpPr>
          <p:spPr>
            <a:xfrm>
              <a:off x="4876780" y="2455589"/>
              <a:ext cx="407774" cy="319103"/>
            </a:xfrm>
            <a:custGeom>
              <a:rect b="b" l="l" r="r" t="t"/>
              <a:pathLst>
                <a:path extrusionOk="0" h="10026" w="12812">
                  <a:moveTo>
                    <a:pt x="3608" y="393"/>
                  </a:moveTo>
                  <a:cubicBezTo>
                    <a:pt x="3942" y="393"/>
                    <a:pt x="4216" y="619"/>
                    <a:pt x="4216" y="905"/>
                  </a:cubicBezTo>
                  <a:lnTo>
                    <a:pt x="4216" y="929"/>
                  </a:lnTo>
                  <a:cubicBezTo>
                    <a:pt x="4025" y="857"/>
                    <a:pt x="3811" y="810"/>
                    <a:pt x="3608" y="810"/>
                  </a:cubicBezTo>
                  <a:cubicBezTo>
                    <a:pt x="3382" y="810"/>
                    <a:pt x="3192" y="857"/>
                    <a:pt x="2989" y="929"/>
                  </a:cubicBezTo>
                  <a:lnTo>
                    <a:pt x="2989" y="905"/>
                  </a:lnTo>
                  <a:cubicBezTo>
                    <a:pt x="2989" y="619"/>
                    <a:pt x="3275" y="393"/>
                    <a:pt x="3608" y="393"/>
                  </a:cubicBezTo>
                  <a:close/>
                  <a:moveTo>
                    <a:pt x="3620" y="1179"/>
                  </a:moveTo>
                  <a:cubicBezTo>
                    <a:pt x="4287" y="1179"/>
                    <a:pt x="4835" y="1739"/>
                    <a:pt x="4835" y="2405"/>
                  </a:cubicBezTo>
                  <a:cubicBezTo>
                    <a:pt x="4835" y="2536"/>
                    <a:pt x="4823" y="2655"/>
                    <a:pt x="4775" y="2774"/>
                  </a:cubicBezTo>
                  <a:cubicBezTo>
                    <a:pt x="4239" y="2239"/>
                    <a:pt x="3299" y="2012"/>
                    <a:pt x="3263" y="2012"/>
                  </a:cubicBezTo>
                  <a:cubicBezTo>
                    <a:pt x="3248" y="2009"/>
                    <a:pt x="3233" y="2008"/>
                    <a:pt x="3219" y="2008"/>
                  </a:cubicBezTo>
                  <a:cubicBezTo>
                    <a:pt x="3174" y="2008"/>
                    <a:pt x="3132" y="2021"/>
                    <a:pt x="3096" y="2048"/>
                  </a:cubicBezTo>
                  <a:cubicBezTo>
                    <a:pt x="3049" y="2072"/>
                    <a:pt x="3025" y="2131"/>
                    <a:pt x="3037" y="2191"/>
                  </a:cubicBezTo>
                  <a:cubicBezTo>
                    <a:pt x="3037" y="2215"/>
                    <a:pt x="3025" y="2322"/>
                    <a:pt x="2882" y="2465"/>
                  </a:cubicBezTo>
                  <a:cubicBezTo>
                    <a:pt x="2811" y="2536"/>
                    <a:pt x="2811" y="2655"/>
                    <a:pt x="2882" y="2727"/>
                  </a:cubicBezTo>
                  <a:cubicBezTo>
                    <a:pt x="2924" y="2768"/>
                    <a:pt x="2974" y="2789"/>
                    <a:pt x="3023" y="2789"/>
                  </a:cubicBezTo>
                  <a:cubicBezTo>
                    <a:pt x="3073" y="2789"/>
                    <a:pt x="3120" y="2768"/>
                    <a:pt x="3156" y="2727"/>
                  </a:cubicBezTo>
                  <a:cubicBezTo>
                    <a:pt x="3263" y="2631"/>
                    <a:pt x="3323" y="2524"/>
                    <a:pt x="3358" y="2429"/>
                  </a:cubicBezTo>
                  <a:cubicBezTo>
                    <a:pt x="3680" y="2524"/>
                    <a:pt x="4335" y="2762"/>
                    <a:pt x="4632" y="3179"/>
                  </a:cubicBezTo>
                  <a:cubicBezTo>
                    <a:pt x="4537" y="3655"/>
                    <a:pt x="4120" y="4013"/>
                    <a:pt x="3632" y="4013"/>
                  </a:cubicBezTo>
                  <a:cubicBezTo>
                    <a:pt x="3624" y="4013"/>
                    <a:pt x="3616" y="4013"/>
                    <a:pt x="3608" y="4013"/>
                  </a:cubicBezTo>
                  <a:cubicBezTo>
                    <a:pt x="3083" y="4013"/>
                    <a:pt x="2655" y="3636"/>
                    <a:pt x="2608" y="3120"/>
                  </a:cubicBezTo>
                  <a:cubicBezTo>
                    <a:pt x="2608" y="3084"/>
                    <a:pt x="2596" y="3060"/>
                    <a:pt x="2572" y="3048"/>
                  </a:cubicBezTo>
                  <a:cubicBezTo>
                    <a:pt x="2453" y="2846"/>
                    <a:pt x="2394" y="2631"/>
                    <a:pt x="2394" y="2405"/>
                  </a:cubicBezTo>
                  <a:cubicBezTo>
                    <a:pt x="2394" y="1739"/>
                    <a:pt x="2953" y="1179"/>
                    <a:pt x="3620" y="1179"/>
                  </a:cubicBezTo>
                  <a:close/>
                  <a:moveTo>
                    <a:pt x="4013" y="4334"/>
                  </a:moveTo>
                  <a:lnTo>
                    <a:pt x="4013" y="4536"/>
                  </a:lnTo>
                  <a:cubicBezTo>
                    <a:pt x="4025" y="4596"/>
                    <a:pt x="4037" y="4667"/>
                    <a:pt x="4061" y="4715"/>
                  </a:cubicBezTo>
                  <a:lnTo>
                    <a:pt x="3882" y="4870"/>
                  </a:lnTo>
                  <a:cubicBezTo>
                    <a:pt x="3805" y="4947"/>
                    <a:pt x="3701" y="4986"/>
                    <a:pt x="3598" y="4986"/>
                  </a:cubicBezTo>
                  <a:cubicBezTo>
                    <a:pt x="3495" y="4986"/>
                    <a:pt x="3394" y="4947"/>
                    <a:pt x="3323" y="4870"/>
                  </a:cubicBezTo>
                  <a:lnTo>
                    <a:pt x="3144" y="4715"/>
                  </a:lnTo>
                  <a:cubicBezTo>
                    <a:pt x="3168" y="4656"/>
                    <a:pt x="3180" y="4596"/>
                    <a:pt x="3180" y="4536"/>
                  </a:cubicBezTo>
                  <a:lnTo>
                    <a:pt x="3180" y="4334"/>
                  </a:lnTo>
                  <a:cubicBezTo>
                    <a:pt x="3323" y="4382"/>
                    <a:pt x="3454" y="4394"/>
                    <a:pt x="3596" y="4394"/>
                  </a:cubicBezTo>
                  <a:cubicBezTo>
                    <a:pt x="3751" y="4394"/>
                    <a:pt x="3882" y="4382"/>
                    <a:pt x="4013" y="4334"/>
                  </a:cubicBezTo>
                  <a:close/>
                  <a:moveTo>
                    <a:pt x="6013" y="5977"/>
                  </a:moveTo>
                  <a:lnTo>
                    <a:pt x="6013" y="5989"/>
                  </a:lnTo>
                  <a:lnTo>
                    <a:pt x="6025" y="7596"/>
                  </a:lnTo>
                  <a:cubicBezTo>
                    <a:pt x="6025" y="7596"/>
                    <a:pt x="6025" y="7608"/>
                    <a:pt x="6013" y="7608"/>
                  </a:cubicBezTo>
                  <a:lnTo>
                    <a:pt x="3620" y="7608"/>
                  </a:lnTo>
                  <a:cubicBezTo>
                    <a:pt x="3620" y="7608"/>
                    <a:pt x="3608" y="7608"/>
                    <a:pt x="3608" y="7596"/>
                  </a:cubicBezTo>
                  <a:lnTo>
                    <a:pt x="3608" y="5989"/>
                  </a:lnTo>
                  <a:cubicBezTo>
                    <a:pt x="3608" y="5989"/>
                    <a:pt x="3608" y="5977"/>
                    <a:pt x="3620" y="5977"/>
                  </a:cubicBezTo>
                  <a:close/>
                  <a:moveTo>
                    <a:pt x="4358" y="4941"/>
                  </a:moveTo>
                  <a:lnTo>
                    <a:pt x="4989" y="5263"/>
                  </a:lnTo>
                  <a:cubicBezTo>
                    <a:pt x="5120" y="5334"/>
                    <a:pt x="5216" y="5465"/>
                    <a:pt x="5216" y="5620"/>
                  </a:cubicBezTo>
                  <a:lnTo>
                    <a:pt x="3608" y="5620"/>
                  </a:lnTo>
                  <a:cubicBezTo>
                    <a:pt x="3394" y="5620"/>
                    <a:pt x="3215" y="5799"/>
                    <a:pt x="3215" y="6001"/>
                  </a:cubicBezTo>
                  <a:lnTo>
                    <a:pt x="3215" y="6822"/>
                  </a:lnTo>
                  <a:lnTo>
                    <a:pt x="2787" y="6822"/>
                  </a:lnTo>
                  <a:lnTo>
                    <a:pt x="2787" y="6060"/>
                  </a:lnTo>
                  <a:cubicBezTo>
                    <a:pt x="2787" y="5965"/>
                    <a:pt x="2692" y="5870"/>
                    <a:pt x="2596" y="5870"/>
                  </a:cubicBezTo>
                  <a:cubicBezTo>
                    <a:pt x="2489" y="5870"/>
                    <a:pt x="2394" y="5965"/>
                    <a:pt x="2394" y="6060"/>
                  </a:cubicBezTo>
                  <a:lnTo>
                    <a:pt x="2394" y="7013"/>
                  </a:lnTo>
                  <a:cubicBezTo>
                    <a:pt x="2394" y="7120"/>
                    <a:pt x="2489" y="7203"/>
                    <a:pt x="2596" y="7203"/>
                  </a:cubicBezTo>
                  <a:lnTo>
                    <a:pt x="3203" y="7203"/>
                  </a:lnTo>
                  <a:lnTo>
                    <a:pt x="3203" y="7620"/>
                  </a:lnTo>
                  <a:lnTo>
                    <a:pt x="3203" y="7644"/>
                  </a:lnTo>
                  <a:lnTo>
                    <a:pt x="2382" y="7644"/>
                  </a:lnTo>
                  <a:cubicBezTo>
                    <a:pt x="2156" y="7644"/>
                    <a:pt x="1965" y="7465"/>
                    <a:pt x="1965" y="7227"/>
                  </a:cubicBezTo>
                  <a:lnTo>
                    <a:pt x="1965" y="5632"/>
                  </a:lnTo>
                  <a:lnTo>
                    <a:pt x="2001" y="5632"/>
                  </a:lnTo>
                  <a:cubicBezTo>
                    <a:pt x="2001" y="5465"/>
                    <a:pt x="2084" y="5334"/>
                    <a:pt x="2215" y="5263"/>
                  </a:cubicBezTo>
                  <a:lnTo>
                    <a:pt x="2846" y="4941"/>
                  </a:lnTo>
                  <a:lnTo>
                    <a:pt x="3073" y="5156"/>
                  </a:lnTo>
                  <a:cubicBezTo>
                    <a:pt x="3215" y="5298"/>
                    <a:pt x="3406" y="5382"/>
                    <a:pt x="3608" y="5382"/>
                  </a:cubicBezTo>
                  <a:cubicBezTo>
                    <a:pt x="3799" y="5382"/>
                    <a:pt x="3989" y="5298"/>
                    <a:pt x="4144" y="5156"/>
                  </a:cubicBezTo>
                  <a:lnTo>
                    <a:pt x="4358" y="4941"/>
                  </a:lnTo>
                  <a:close/>
                  <a:moveTo>
                    <a:pt x="12026" y="7989"/>
                  </a:moveTo>
                  <a:lnTo>
                    <a:pt x="12026" y="8418"/>
                  </a:lnTo>
                  <a:lnTo>
                    <a:pt x="787" y="8418"/>
                  </a:lnTo>
                  <a:lnTo>
                    <a:pt x="787" y="7989"/>
                  </a:lnTo>
                  <a:close/>
                  <a:moveTo>
                    <a:pt x="3608" y="0"/>
                  </a:moveTo>
                  <a:cubicBezTo>
                    <a:pt x="3049" y="0"/>
                    <a:pt x="2620" y="405"/>
                    <a:pt x="2620" y="893"/>
                  </a:cubicBezTo>
                  <a:cubicBezTo>
                    <a:pt x="2620" y="977"/>
                    <a:pt x="2632" y="1060"/>
                    <a:pt x="2656" y="1131"/>
                  </a:cubicBezTo>
                  <a:cubicBezTo>
                    <a:pt x="2263" y="1417"/>
                    <a:pt x="2013" y="1881"/>
                    <a:pt x="2013" y="2405"/>
                  </a:cubicBezTo>
                  <a:cubicBezTo>
                    <a:pt x="2013" y="2679"/>
                    <a:pt x="2084" y="2953"/>
                    <a:pt x="2215" y="3191"/>
                  </a:cubicBezTo>
                  <a:cubicBezTo>
                    <a:pt x="2275" y="3596"/>
                    <a:pt x="2501" y="3917"/>
                    <a:pt x="2799" y="4144"/>
                  </a:cubicBezTo>
                  <a:lnTo>
                    <a:pt x="2799" y="4525"/>
                  </a:lnTo>
                  <a:lnTo>
                    <a:pt x="2799" y="4548"/>
                  </a:lnTo>
                  <a:lnTo>
                    <a:pt x="2037" y="4917"/>
                  </a:lnTo>
                  <a:cubicBezTo>
                    <a:pt x="1775" y="5048"/>
                    <a:pt x="1608" y="5322"/>
                    <a:pt x="1608" y="5620"/>
                  </a:cubicBezTo>
                  <a:lnTo>
                    <a:pt x="1608" y="7215"/>
                  </a:lnTo>
                  <a:cubicBezTo>
                    <a:pt x="1608" y="7358"/>
                    <a:pt x="1656" y="7513"/>
                    <a:pt x="1727" y="7632"/>
                  </a:cubicBezTo>
                  <a:lnTo>
                    <a:pt x="191" y="7632"/>
                  </a:lnTo>
                  <a:cubicBezTo>
                    <a:pt x="96" y="7632"/>
                    <a:pt x="1" y="7715"/>
                    <a:pt x="1" y="7823"/>
                  </a:cubicBezTo>
                  <a:cubicBezTo>
                    <a:pt x="1" y="7930"/>
                    <a:pt x="96" y="8013"/>
                    <a:pt x="191" y="8013"/>
                  </a:cubicBezTo>
                  <a:lnTo>
                    <a:pt x="406" y="8013"/>
                  </a:lnTo>
                  <a:lnTo>
                    <a:pt x="406" y="9835"/>
                  </a:lnTo>
                  <a:cubicBezTo>
                    <a:pt x="406" y="9930"/>
                    <a:pt x="489" y="10025"/>
                    <a:pt x="596" y="10025"/>
                  </a:cubicBezTo>
                  <a:cubicBezTo>
                    <a:pt x="703" y="10025"/>
                    <a:pt x="787" y="9930"/>
                    <a:pt x="787" y="9835"/>
                  </a:cubicBezTo>
                  <a:lnTo>
                    <a:pt x="787" y="8823"/>
                  </a:lnTo>
                  <a:lnTo>
                    <a:pt x="12026" y="8823"/>
                  </a:lnTo>
                  <a:lnTo>
                    <a:pt x="12026" y="9835"/>
                  </a:lnTo>
                  <a:cubicBezTo>
                    <a:pt x="12026" y="9930"/>
                    <a:pt x="12121" y="10025"/>
                    <a:pt x="12217" y="10025"/>
                  </a:cubicBezTo>
                  <a:cubicBezTo>
                    <a:pt x="12324" y="10025"/>
                    <a:pt x="12419" y="9930"/>
                    <a:pt x="12419" y="9835"/>
                  </a:cubicBezTo>
                  <a:lnTo>
                    <a:pt x="12419" y="8013"/>
                  </a:lnTo>
                  <a:lnTo>
                    <a:pt x="12621" y="8013"/>
                  </a:lnTo>
                  <a:cubicBezTo>
                    <a:pt x="12728" y="8013"/>
                    <a:pt x="12812" y="7930"/>
                    <a:pt x="12812" y="7823"/>
                  </a:cubicBezTo>
                  <a:cubicBezTo>
                    <a:pt x="12800" y="7704"/>
                    <a:pt x="12717" y="7632"/>
                    <a:pt x="12609" y="7632"/>
                  </a:cubicBezTo>
                  <a:lnTo>
                    <a:pt x="6406" y="7632"/>
                  </a:lnTo>
                  <a:lnTo>
                    <a:pt x="6406" y="7608"/>
                  </a:lnTo>
                  <a:lnTo>
                    <a:pt x="6406" y="6001"/>
                  </a:lnTo>
                  <a:cubicBezTo>
                    <a:pt x="6406" y="5799"/>
                    <a:pt x="6228" y="5620"/>
                    <a:pt x="6013" y="5620"/>
                  </a:cubicBezTo>
                  <a:lnTo>
                    <a:pt x="5597" y="5620"/>
                  </a:lnTo>
                  <a:cubicBezTo>
                    <a:pt x="5597" y="5322"/>
                    <a:pt x="5430" y="5048"/>
                    <a:pt x="5168" y="4917"/>
                  </a:cubicBezTo>
                  <a:lnTo>
                    <a:pt x="4406" y="4548"/>
                  </a:lnTo>
                  <a:lnTo>
                    <a:pt x="4406" y="4525"/>
                  </a:lnTo>
                  <a:lnTo>
                    <a:pt x="4406" y="4144"/>
                  </a:lnTo>
                  <a:cubicBezTo>
                    <a:pt x="4716" y="3929"/>
                    <a:pt x="4942" y="3596"/>
                    <a:pt x="4989" y="3191"/>
                  </a:cubicBezTo>
                  <a:cubicBezTo>
                    <a:pt x="5120" y="2953"/>
                    <a:pt x="5192" y="2667"/>
                    <a:pt x="5192" y="2405"/>
                  </a:cubicBezTo>
                  <a:cubicBezTo>
                    <a:pt x="5192" y="1881"/>
                    <a:pt x="4942" y="1417"/>
                    <a:pt x="4561" y="1131"/>
                  </a:cubicBezTo>
                  <a:cubicBezTo>
                    <a:pt x="4585" y="1060"/>
                    <a:pt x="4585" y="988"/>
                    <a:pt x="4585" y="893"/>
                  </a:cubicBezTo>
                  <a:cubicBezTo>
                    <a:pt x="4585" y="405"/>
                    <a:pt x="4144" y="0"/>
                    <a:pt x="36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71"/>
            <p:cNvSpPr/>
            <p:nvPr/>
          </p:nvSpPr>
          <p:spPr>
            <a:xfrm>
              <a:off x="5017012" y="2666287"/>
              <a:ext cx="25016" cy="12158"/>
            </a:xfrm>
            <a:custGeom>
              <a:rect b="b" l="l" r="r" t="t"/>
              <a:pathLst>
                <a:path extrusionOk="0" h="382" w="786">
                  <a:moveTo>
                    <a:pt x="191" y="0"/>
                  </a:moveTo>
                  <a:cubicBezTo>
                    <a:pt x="83" y="0"/>
                    <a:pt x="0" y="83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595" y="381"/>
                  </a:lnTo>
                  <a:cubicBezTo>
                    <a:pt x="702" y="381"/>
                    <a:pt x="786" y="298"/>
                    <a:pt x="786" y="191"/>
                  </a:cubicBezTo>
                  <a:cubicBezTo>
                    <a:pt x="786" y="83"/>
                    <a:pt x="702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71"/>
            <p:cNvSpPr/>
            <p:nvPr/>
          </p:nvSpPr>
          <p:spPr>
            <a:xfrm>
              <a:off x="5068159" y="2418064"/>
              <a:ext cx="203155" cy="198222"/>
            </a:xfrm>
            <a:custGeom>
              <a:rect b="b" l="l" r="r" t="t"/>
              <a:pathLst>
                <a:path extrusionOk="0" h="6228" w="6383">
                  <a:moveTo>
                    <a:pt x="5608" y="346"/>
                  </a:moveTo>
                  <a:cubicBezTo>
                    <a:pt x="5834" y="346"/>
                    <a:pt x="6025" y="524"/>
                    <a:pt x="6025" y="762"/>
                  </a:cubicBezTo>
                  <a:lnTo>
                    <a:pt x="6025" y="3989"/>
                  </a:lnTo>
                  <a:lnTo>
                    <a:pt x="6013" y="3989"/>
                  </a:lnTo>
                  <a:cubicBezTo>
                    <a:pt x="6013" y="4203"/>
                    <a:pt x="5834" y="4406"/>
                    <a:pt x="5596" y="4406"/>
                  </a:cubicBezTo>
                  <a:lnTo>
                    <a:pt x="3203" y="4406"/>
                  </a:lnTo>
                  <a:cubicBezTo>
                    <a:pt x="3156" y="4406"/>
                    <a:pt x="3132" y="4418"/>
                    <a:pt x="3096" y="4430"/>
                  </a:cubicBezTo>
                  <a:lnTo>
                    <a:pt x="1310" y="5727"/>
                  </a:lnTo>
                  <a:lnTo>
                    <a:pt x="1584" y="4620"/>
                  </a:lnTo>
                  <a:cubicBezTo>
                    <a:pt x="1596" y="4561"/>
                    <a:pt x="1584" y="4501"/>
                    <a:pt x="1548" y="4465"/>
                  </a:cubicBezTo>
                  <a:cubicBezTo>
                    <a:pt x="1512" y="4418"/>
                    <a:pt x="1465" y="4382"/>
                    <a:pt x="1405" y="4382"/>
                  </a:cubicBezTo>
                  <a:lnTo>
                    <a:pt x="810" y="4382"/>
                  </a:lnTo>
                  <a:cubicBezTo>
                    <a:pt x="584" y="4382"/>
                    <a:pt x="393" y="4203"/>
                    <a:pt x="393" y="3965"/>
                  </a:cubicBezTo>
                  <a:lnTo>
                    <a:pt x="393" y="762"/>
                  </a:lnTo>
                  <a:cubicBezTo>
                    <a:pt x="393" y="548"/>
                    <a:pt x="572" y="346"/>
                    <a:pt x="810" y="346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8"/>
                    <a:pt x="0" y="786"/>
                  </a:cubicBezTo>
                  <a:lnTo>
                    <a:pt x="0" y="3989"/>
                  </a:lnTo>
                  <a:cubicBezTo>
                    <a:pt x="0" y="4418"/>
                    <a:pt x="358" y="4775"/>
                    <a:pt x="786" y="4775"/>
                  </a:cubicBezTo>
                  <a:lnTo>
                    <a:pt x="1143" y="4775"/>
                  </a:lnTo>
                  <a:lnTo>
                    <a:pt x="881" y="5870"/>
                  </a:lnTo>
                  <a:cubicBezTo>
                    <a:pt x="846" y="5989"/>
                    <a:pt x="893" y="6108"/>
                    <a:pt x="1000" y="6192"/>
                  </a:cubicBezTo>
                  <a:cubicBezTo>
                    <a:pt x="1048" y="6216"/>
                    <a:pt x="1108" y="6227"/>
                    <a:pt x="1167" y="6227"/>
                  </a:cubicBezTo>
                  <a:cubicBezTo>
                    <a:pt x="1227" y="6227"/>
                    <a:pt x="1286" y="6216"/>
                    <a:pt x="1322" y="6168"/>
                  </a:cubicBezTo>
                  <a:lnTo>
                    <a:pt x="3263" y="4775"/>
                  </a:lnTo>
                  <a:lnTo>
                    <a:pt x="5596" y="4775"/>
                  </a:lnTo>
                  <a:cubicBezTo>
                    <a:pt x="6025" y="4775"/>
                    <a:pt x="6382" y="4418"/>
                    <a:pt x="6382" y="3989"/>
                  </a:cubicBezTo>
                  <a:lnTo>
                    <a:pt x="6382" y="786"/>
                  </a:lnTo>
                  <a:cubicBezTo>
                    <a:pt x="6382" y="358"/>
                    <a:pt x="6025" y="0"/>
                    <a:pt x="5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71"/>
            <p:cNvSpPr/>
            <p:nvPr/>
          </p:nvSpPr>
          <p:spPr>
            <a:xfrm>
              <a:off x="5106415" y="2456353"/>
              <a:ext cx="31509" cy="12158"/>
            </a:xfrm>
            <a:custGeom>
              <a:rect b="b" l="l" r="r" t="t"/>
              <a:pathLst>
                <a:path extrusionOk="0" h="382" w="99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799" y="381"/>
                  </a:lnTo>
                  <a:cubicBezTo>
                    <a:pt x="894" y="381"/>
                    <a:pt x="989" y="298"/>
                    <a:pt x="989" y="191"/>
                  </a:cubicBezTo>
                  <a:cubicBezTo>
                    <a:pt x="989" y="83"/>
                    <a:pt x="894" y="0"/>
                    <a:pt x="7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71"/>
            <p:cNvSpPr/>
            <p:nvPr/>
          </p:nvSpPr>
          <p:spPr>
            <a:xfrm>
              <a:off x="5151133" y="2456353"/>
              <a:ext cx="82274" cy="12158"/>
            </a:xfrm>
            <a:custGeom>
              <a:rect b="b" l="l" r="r" t="t"/>
              <a:pathLst>
                <a:path extrusionOk="0" h="382" w="2585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2394" y="381"/>
                  </a:lnTo>
                  <a:cubicBezTo>
                    <a:pt x="2501" y="381"/>
                    <a:pt x="2584" y="298"/>
                    <a:pt x="2584" y="191"/>
                  </a:cubicBezTo>
                  <a:cubicBezTo>
                    <a:pt x="2584" y="83"/>
                    <a:pt x="2501" y="0"/>
                    <a:pt x="2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71"/>
            <p:cNvSpPr/>
            <p:nvPr/>
          </p:nvSpPr>
          <p:spPr>
            <a:xfrm>
              <a:off x="5106415" y="2488180"/>
              <a:ext cx="126992" cy="12158"/>
            </a:xfrm>
            <a:custGeom>
              <a:rect b="b" l="l" r="r" t="t"/>
              <a:pathLst>
                <a:path extrusionOk="0" h="382" w="399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3799" y="381"/>
                  </a:lnTo>
                  <a:cubicBezTo>
                    <a:pt x="3906" y="381"/>
                    <a:pt x="3989" y="298"/>
                    <a:pt x="3989" y="191"/>
                  </a:cubicBezTo>
                  <a:cubicBezTo>
                    <a:pt x="3978" y="83"/>
                    <a:pt x="3906" y="0"/>
                    <a:pt x="37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71"/>
            <p:cNvSpPr/>
            <p:nvPr/>
          </p:nvSpPr>
          <p:spPr>
            <a:xfrm>
              <a:off x="5106415" y="2519626"/>
              <a:ext cx="82656" cy="12540"/>
            </a:xfrm>
            <a:custGeom>
              <a:rect b="b" l="l" r="r" t="t"/>
              <a:pathLst>
                <a:path extrusionOk="0" h="394" w="2597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cubicBezTo>
                    <a:pt x="1" y="298"/>
                    <a:pt x="96" y="393"/>
                    <a:pt x="203" y="393"/>
                  </a:cubicBezTo>
                  <a:lnTo>
                    <a:pt x="2394" y="393"/>
                  </a:lnTo>
                  <a:cubicBezTo>
                    <a:pt x="2501" y="393"/>
                    <a:pt x="2596" y="298"/>
                    <a:pt x="2596" y="203"/>
                  </a:cubicBezTo>
                  <a:cubicBezTo>
                    <a:pt x="2585" y="96"/>
                    <a:pt x="2501" y="0"/>
                    <a:pt x="2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71"/>
            <p:cNvSpPr/>
            <p:nvPr/>
          </p:nvSpPr>
          <p:spPr>
            <a:xfrm>
              <a:off x="5202312" y="2519626"/>
              <a:ext cx="31095" cy="12540"/>
            </a:xfrm>
            <a:custGeom>
              <a:rect b="b" l="l" r="r" t="t"/>
              <a:pathLst>
                <a:path extrusionOk="0" h="394" w="977">
                  <a:moveTo>
                    <a:pt x="191" y="0"/>
                  </a:moveTo>
                  <a:cubicBezTo>
                    <a:pt x="84" y="0"/>
                    <a:pt x="0" y="96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786" y="393"/>
                  </a:lnTo>
                  <a:cubicBezTo>
                    <a:pt x="893" y="393"/>
                    <a:pt x="976" y="298"/>
                    <a:pt x="976" y="203"/>
                  </a:cubicBezTo>
                  <a:cubicBezTo>
                    <a:pt x="965" y="96"/>
                    <a:pt x="893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4" name="Google Shape;2904;p71"/>
          <p:cNvGrpSpPr/>
          <p:nvPr/>
        </p:nvGrpSpPr>
        <p:grpSpPr>
          <a:xfrm>
            <a:off x="3280804" y="3646495"/>
            <a:ext cx="410940" cy="340532"/>
            <a:chOff x="5170480" y="2934639"/>
            <a:chExt cx="261929" cy="280550"/>
          </a:xfrm>
        </p:grpSpPr>
        <p:sp>
          <p:nvSpPr>
            <p:cNvPr id="2905" name="Google Shape;2905;p71"/>
            <p:cNvSpPr/>
            <p:nvPr/>
          </p:nvSpPr>
          <p:spPr>
            <a:xfrm>
              <a:off x="5170480" y="2934639"/>
              <a:ext cx="243340" cy="280550"/>
            </a:xfrm>
            <a:custGeom>
              <a:rect b="b" l="l" r="r" t="t"/>
              <a:pathLst>
                <a:path extrusionOk="0" h="8814" w="7645">
                  <a:moveTo>
                    <a:pt x="4192" y="301"/>
                  </a:moveTo>
                  <a:lnTo>
                    <a:pt x="5228" y="1337"/>
                  </a:lnTo>
                  <a:lnTo>
                    <a:pt x="3144" y="1337"/>
                  </a:lnTo>
                  <a:lnTo>
                    <a:pt x="4192" y="301"/>
                  </a:lnTo>
                  <a:close/>
                  <a:moveTo>
                    <a:pt x="4190" y="0"/>
                  </a:moveTo>
                  <a:cubicBezTo>
                    <a:pt x="4156" y="0"/>
                    <a:pt x="4120" y="9"/>
                    <a:pt x="4097" y="27"/>
                  </a:cubicBezTo>
                  <a:lnTo>
                    <a:pt x="2787" y="1337"/>
                  </a:lnTo>
                  <a:lnTo>
                    <a:pt x="703" y="1337"/>
                  </a:lnTo>
                  <a:cubicBezTo>
                    <a:pt x="632" y="1337"/>
                    <a:pt x="572" y="1396"/>
                    <a:pt x="572" y="1480"/>
                  </a:cubicBezTo>
                  <a:lnTo>
                    <a:pt x="572" y="3623"/>
                  </a:lnTo>
                  <a:lnTo>
                    <a:pt x="144" y="3623"/>
                  </a:lnTo>
                  <a:cubicBezTo>
                    <a:pt x="60" y="3623"/>
                    <a:pt x="1" y="3682"/>
                    <a:pt x="1" y="3754"/>
                  </a:cubicBezTo>
                  <a:lnTo>
                    <a:pt x="1" y="8683"/>
                  </a:lnTo>
                  <a:cubicBezTo>
                    <a:pt x="1" y="8754"/>
                    <a:pt x="60" y="8814"/>
                    <a:pt x="144" y="8814"/>
                  </a:cubicBezTo>
                  <a:lnTo>
                    <a:pt x="1489" y="8814"/>
                  </a:lnTo>
                  <a:cubicBezTo>
                    <a:pt x="1572" y="8814"/>
                    <a:pt x="1632" y="8754"/>
                    <a:pt x="1632" y="8683"/>
                  </a:cubicBezTo>
                  <a:cubicBezTo>
                    <a:pt x="1632" y="8599"/>
                    <a:pt x="1572" y="8540"/>
                    <a:pt x="1489" y="8540"/>
                  </a:cubicBezTo>
                  <a:lnTo>
                    <a:pt x="275" y="8540"/>
                  </a:lnTo>
                  <a:lnTo>
                    <a:pt x="275" y="4004"/>
                  </a:lnTo>
                  <a:lnTo>
                    <a:pt x="882" y="4456"/>
                  </a:lnTo>
                  <a:cubicBezTo>
                    <a:pt x="904" y="4469"/>
                    <a:pt x="928" y="4476"/>
                    <a:pt x="952" y="4476"/>
                  </a:cubicBezTo>
                  <a:cubicBezTo>
                    <a:pt x="992" y="4476"/>
                    <a:pt x="1031" y="4458"/>
                    <a:pt x="1061" y="4420"/>
                  </a:cubicBezTo>
                  <a:cubicBezTo>
                    <a:pt x="1108" y="4361"/>
                    <a:pt x="1096" y="4289"/>
                    <a:pt x="1037" y="4242"/>
                  </a:cubicBezTo>
                  <a:lnTo>
                    <a:pt x="834" y="4087"/>
                  </a:lnTo>
                  <a:lnTo>
                    <a:pt x="834" y="3766"/>
                  </a:lnTo>
                  <a:lnTo>
                    <a:pt x="834" y="3754"/>
                  </a:lnTo>
                  <a:lnTo>
                    <a:pt x="834" y="3730"/>
                  </a:lnTo>
                  <a:lnTo>
                    <a:pt x="834" y="1610"/>
                  </a:lnTo>
                  <a:lnTo>
                    <a:pt x="7371" y="1610"/>
                  </a:lnTo>
                  <a:lnTo>
                    <a:pt x="7371" y="2099"/>
                  </a:lnTo>
                  <a:cubicBezTo>
                    <a:pt x="7371" y="2170"/>
                    <a:pt x="7430" y="2230"/>
                    <a:pt x="7502" y="2230"/>
                  </a:cubicBezTo>
                  <a:cubicBezTo>
                    <a:pt x="7585" y="2230"/>
                    <a:pt x="7645" y="2170"/>
                    <a:pt x="7645" y="2099"/>
                  </a:cubicBezTo>
                  <a:lnTo>
                    <a:pt x="7645" y="1468"/>
                  </a:lnTo>
                  <a:cubicBezTo>
                    <a:pt x="7633" y="1396"/>
                    <a:pt x="7573" y="1337"/>
                    <a:pt x="7490" y="1337"/>
                  </a:cubicBezTo>
                  <a:lnTo>
                    <a:pt x="5585" y="1337"/>
                  </a:lnTo>
                  <a:lnTo>
                    <a:pt x="4275" y="27"/>
                  </a:lnTo>
                  <a:cubicBezTo>
                    <a:pt x="4257" y="9"/>
                    <a:pt x="4225" y="0"/>
                    <a:pt x="41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71"/>
            <p:cNvSpPr/>
            <p:nvPr/>
          </p:nvSpPr>
          <p:spPr>
            <a:xfrm>
              <a:off x="5217493" y="3007116"/>
              <a:ext cx="34122" cy="34122"/>
            </a:xfrm>
            <a:custGeom>
              <a:rect b="b" l="l" r="r" t="t"/>
              <a:pathLst>
                <a:path extrusionOk="0" h="1072" w="1072">
                  <a:moveTo>
                    <a:pt x="810" y="262"/>
                  </a:moveTo>
                  <a:lnTo>
                    <a:pt x="810" y="810"/>
                  </a:lnTo>
                  <a:lnTo>
                    <a:pt x="274" y="810"/>
                  </a:lnTo>
                  <a:lnTo>
                    <a:pt x="274" y="262"/>
                  </a:lnTo>
                  <a:close/>
                  <a:moveTo>
                    <a:pt x="143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941"/>
                  </a:lnTo>
                  <a:cubicBezTo>
                    <a:pt x="0" y="1012"/>
                    <a:pt x="60" y="1072"/>
                    <a:pt x="143" y="1072"/>
                  </a:cubicBezTo>
                  <a:lnTo>
                    <a:pt x="941" y="1072"/>
                  </a:lnTo>
                  <a:cubicBezTo>
                    <a:pt x="1012" y="1072"/>
                    <a:pt x="1072" y="1012"/>
                    <a:pt x="1072" y="941"/>
                  </a:cubicBezTo>
                  <a:lnTo>
                    <a:pt x="1072" y="131"/>
                  </a:lnTo>
                  <a:cubicBezTo>
                    <a:pt x="1060" y="60"/>
                    <a:pt x="1000" y="0"/>
                    <a:pt x="9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71"/>
            <p:cNvSpPr/>
            <p:nvPr/>
          </p:nvSpPr>
          <p:spPr>
            <a:xfrm>
              <a:off x="5264474" y="3007116"/>
              <a:ext cx="26196" cy="8371"/>
            </a:xfrm>
            <a:custGeom>
              <a:rect b="b" l="l" r="r" t="t"/>
              <a:pathLst>
                <a:path extrusionOk="0" h="263" w="823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215"/>
                    <a:pt x="60" y="262"/>
                    <a:pt x="132" y="262"/>
                  </a:cubicBezTo>
                  <a:lnTo>
                    <a:pt x="679" y="262"/>
                  </a:lnTo>
                  <a:cubicBezTo>
                    <a:pt x="763" y="262"/>
                    <a:pt x="822" y="215"/>
                    <a:pt x="822" y="131"/>
                  </a:cubicBezTo>
                  <a:cubicBezTo>
                    <a:pt x="822" y="60"/>
                    <a:pt x="763" y="0"/>
                    <a:pt x="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71"/>
            <p:cNvSpPr/>
            <p:nvPr/>
          </p:nvSpPr>
          <p:spPr>
            <a:xfrm>
              <a:off x="5264856" y="3029079"/>
              <a:ext cx="86068" cy="8371"/>
            </a:xfrm>
            <a:custGeom>
              <a:rect b="b" l="l" r="r" t="t"/>
              <a:pathLst>
                <a:path extrusionOk="0" h="263" w="2704">
                  <a:moveTo>
                    <a:pt x="143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03"/>
                    <a:pt x="60" y="263"/>
                    <a:pt x="143" y="263"/>
                  </a:cubicBezTo>
                  <a:lnTo>
                    <a:pt x="2560" y="263"/>
                  </a:lnTo>
                  <a:cubicBezTo>
                    <a:pt x="2644" y="263"/>
                    <a:pt x="2703" y="203"/>
                    <a:pt x="2703" y="132"/>
                  </a:cubicBezTo>
                  <a:cubicBezTo>
                    <a:pt x="2679" y="60"/>
                    <a:pt x="2620" y="1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71"/>
            <p:cNvSpPr/>
            <p:nvPr/>
          </p:nvSpPr>
          <p:spPr>
            <a:xfrm>
              <a:off x="5227710" y="3062819"/>
              <a:ext cx="51565" cy="8753"/>
            </a:xfrm>
            <a:custGeom>
              <a:rect b="b" l="l" r="r" t="t"/>
              <a:pathLst>
                <a:path extrusionOk="0" h="275" w="1620">
                  <a:moveTo>
                    <a:pt x="132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1489" y="274"/>
                  </a:lnTo>
                  <a:cubicBezTo>
                    <a:pt x="1560" y="274"/>
                    <a:pt x="1620" y="215"/>
                    <a:pt x="1620" y="143"/>
                  </a:cubicBezTo>
                  <a:cubicBezTo>
                    <a:pt x="1620" y="72"/>
                    <a:pt x="1560" y="0"/>
                    <a:pt x="1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71"/>
            <p:cNvSpPr/>
            <p:nvPr/>
          </p:nvSpPr>
          <p:spPr>
            <a:xfrm>
              <a:off x="5196644" y="3182945"/>
              <a:ext cx="42461" cy="8371"/>
            </a:xfrm>
            <a:custGeom>
              <a:rect b="b" l="l" r="r" t="t"/>
              <a:pathLst>
                <a:path extrusionOk="0" h="263" w="1334">
                  <a:moveTo>
                    <a:pt x="143" y="1"/>
                  </a:moveTo>
                  <a:cubicBezTo>
                    <a:pt x="60" y="1"/>
                    <a:pt x="0" y="60"/>
                    <a:pt x="0" y="132"/>
                  </a:cubicBezTo>
                  <a:cubicBezTo>
                    <a:pt x="0" y="203"/>
                    <a:pt x="60" y="263"/>
                    <a:pt x="143" y="263"/>
                  </a:cubicBezTo>
                  <a:lnTo>
                    <a:pt x="1191" y="263"/>
                  </a:lnTo>
                  <a:cubicBezTo>
                    <a:pt x="1274" y="263"/>
                    <a:pt x="1334" y="203"/>
                    <a:pt x="1334" y="132"/>
                  </a:cubicBezTo>
                  <a:cubicBezTo>
                    <a:pt x="1310" y="60"/>
                    <a:pt x="1274" y="1"/>
                    <a:pt x="1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71"/>
            <p:cNvSpPr/>
            <p:nvPr/>
          </p:nvSpPr>
          <p:spPr>
            <a:xfrm>
              <a:off x="5210299" y="3013928"/>
              <a:ext cx="222110" cy="201261"/>
            </a:xfrm>
            <a:custGeom>
              <a:rect b="b" l="l" r="r" t="t"/>
              <a:pathLst>
                <a:path extrusionOk="0" h="6323" w="6978">
                  <a:moveTo>
                    <a:pt x="4679" y="2632"/>
                  </a:moveTo>
                  <a:lnTo>
                    <a:pt x="4274" y="2929"/>
                  </a:lnTo>
                  <a:lnTo>
                    <a:pt x="1441" y="2929"/>
                  </a:lnTo>
                  <a:lnTo>
                    <a:pt x="1024" y="2632"/>
                  </a:lnTo>
                  <a:close/>
                  <a:moveTo>
                    <a:pt x="3905" y="3168"/>
                  </a:moveTo>
                  <a:lnTo>
                    <a:pt x="3500" y="3465"/>
                  </a:lnTo>
                  <a:lnTo>
                    <a:pt x="2179" y="3465"/>
                  </a:lnTo>
                  <a:lnTo>
                    <a:pt x="1774" y="3168"/>
                  </a:lnTo>
                  <a:close/>
                  <a:moveTo>
                    <a:pt x="3143" y="3727"/>
                  </a:moveTo>
                  <a:lnTo>
                    <a:pt x="2846" y="3942"/>
                  </a:lnTo>
                  <a:lnTo>
                    <a:pt x="2548" y="3727"/>
                  </a:lnTo>
                  <a:close/>
                  <a:moveTo>
                    <a:pt x="6239" y="1"/>
                  </a:moveTo>
                  <a:cubicBezTo>
                    <a:pt x="6167" y="1"/>
                    <a:pt x="6108" y="48"/>
                    <a:pt x="6108" y="132"/>
                  </a:cubicBezTo>
                  <a:lnTo>
                    <a:pt x="6108" y="1263"/>
                  </a:lnTo>
                  <a:lnTo>
                    <a:pt x="6108" y="1596"/>
                  </a:lnTo>
                  <a:lnTo>
                    <a:pt x="5036" y="2382"/>
                  </a:lnTo>
                  <a:lnTo>
                    <a:pt x="667" y="2382"/>
                  </a:lnTo>
                  <a:lnTo>
                    <a:pt x="226" y="2060"/>
                  </a:lnTo>
                  <a:cubicBezTo>
                    <a:pt x="204" y="2047"/>
                    <a:pt x="180" y="2040"/>
                    <a:pt x="156" y="2040"/>
                  </a:cubicBezTo>
                  <a:cubicBezTo>
                    <a:pt x="116" y="2040"/>
                    <a:pt x="77" y="2059"/>
                    <a:pt x="48" y="2096"/>
                  </a:cubicBezTo>
                  <a:cubicBezTo>
                    <a:pt x="0" y="2156"/>
                    <a:pt x="24" y="2227"/>
                    <a:pt x="83" y="2275"/>
                  </a:cubicBezTo>
                  <a:lnTo>
                    <a:pt x="2786" y="4203"/>
                  </a:lnTo>
                  <a:cubicBezTo>
                    <a:pt x="2810" y="4221"/>
                    <a:pt x="2837" y="4230"/>
                    <a:pt x="2863" y="4230"/>
                  </a:cubicBezTo>
                  <a:cubicBezTo>
                    <a:pt x="2890" y="4230"/>
                    <a:pt x="2917" y="4221"/>
                    <a:pt x="2941" y="4203"/>
                  </a:cubicBezTo>
                  <a:lnTo>
                    <a:pt x="6703" y="1513"/>
                  </a:lnTo>
                  <a:lnTo>
                    <a:pt x="6703" y="6049"/>
                  </a:lnTo>
                  <a:lnTo>
                    <a:pt x="786" y="6049"/>
                  </a:lnTo>
                  <a:cubicBezTo>
                    <a:pt x="702" y="6049"/>
                    <a:pt x="643" y="6108"/>
                    <a:pt x="643" y="6192"/>
                  </a:cubicBezTo>
                  <a:cubicBezTo>
                    <a:pt x="643" y="6263"/>
                    <a:pt x="702" y="6323"/>
                    <a:pt x="786" y="6323"/>
                  </a:cubicBezTo>
                  <a:lnTo>
                    <a:pt x="6834" y="6323"/>
                  </a:lnTo>
                  <a:cubicBezTo>
                    <a:pt x="6918" y="6323"/>
                    <a:pt x="6977" y="6263"/>
                    <a:pt x="6977" y="6192"/>
                  </a:cubicBezTo>
                  <a:lnTo>
                    <a:pt x="6977" y="1263"/>
                  </a:lnTo>
                  <a:cubicBezTo>
                    <a:pt x="6941" y="1263"/>
                    <a:pt x="6941" y="1239"/>
                    <a:pt x="6941" y="1239"/>
                  </a:cubicBezTo>
                  <a:cubicBezTo>
                    <a:pt x="6929" y="1191"/>
                    <a:pt x="6882" y="1132"/>
                    <a:pt x="6810" y="1132"/>
                  </a:cubicBezTo>
                  <a:lnTo>
                    <a:pt x="6370" y="1132"/>
                  </a:lnTo>
                  <a:lnTo>
                    <a:pt x="6370" y="132"/>
                  </a:lnTo>
                  <a:cubicBezTo>
                    <a:pt x="6370" y="48"/>
                    <a:pt x="6310" y="1"/>
                    <a:pt x="6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2" name="Google Shape;2912;p71"/>
          <p:cNvGrpSpPr/>
          <p:nvPr/>
        </p:nvGrpSpPr>
        <p:grpSpPr>
          <a:xfrm>
            <a:off x="3328564" y="1928521"/>
            <a:ext cx="315423" cy="466976"/>
            <a:chOff x="3316159" y="1515085"/>
            <a:chExt cx="211893" cy="339594"/>
          </a:xfrm>
        </p:grpSpPr>
        <p:sp>
          <p:nvSpPr>
            <p:cNvPr id="2913" name="Google Shape;2913;p71"/>
            <p:cNvSpPr/>
            <p:nvPr/>
          </p:nvSpPr>
          <p:spPr>
            <a:xfrm>
              <a:off x="3316159" y="1557514"/>
              <a:ext cx="169049" cy="297165"/>
            </a:xfrm>
            <a:custGeom>
              <a:rect b="b" l="l" r="r" t="t"/>
              <a:pathLst>
                <a:path extrusionOk="0" h="9336" w="5311">
                  <a:moveTo>
                    <a:pt x="4656" y="310"/>
                  </a:moveTo>
                  <a:cubicBezTo>
                    <a:pt x="4846" y="310"/>
                    <a:pt x="5001" y="477"/>
                    <a:pt x="5001" y="668"/>
                  </a:cubicBezTo>
                  <a:lnTo>
                    <a:pt x="298" y="668"/>
                  </a:lnTo>
                  <a:lnTo>
                    <a:pt x="298" y="656"/>
                  </a:lnTo>
                  <a:cubicBezTo>
                    <a:pt x="298" y="465"/>
                    <a:pt x="441" y="310"/>
                    <a:pt x="632" y="310"/>
                  </a:cubicBezTo>
                  <a:close/>
                  <a:moveTo>
                    <a:pt x="5001" y="989"/>
                  </a:moveTo>
                  <a:lnTo>
                    <a:pt x="5001" y="7680"/>
                  </a:lnTo>
                  <a:lnTo>
                    <a:pt x="298" y="7680"/>
                  </a:lnTo>
                  <a:lnTo>
                    <a:pt x="298" y="989"/>
                  </a:lnTo>
                  <a:close/>
                  <a:moveTo>
                    <a:pt x="5013" y="7990"/>
                  </a:moveTo>
                  <a:lnTo>
                    <a:pt x="5013" y="8681"/>
                  </a:lnTo>
                  <a:lnTo>
                    <a:pt x="5001" y="8681"/>
                  </a:lnTo>
                  <a:cubicBezTo>
                    <a:pt x="5001" y="8871"/>
                    <a:pt x="4846" y="9026"/>
                    <a:pt x="4656" y="9026"/>
                  </a:cubicBezTo>
                  <a:lnTo>
                    <a:pt x="655" y="9026"/>
                  </a:lnTo>
                  <a:cubicBezTo>
                    <a:pt x="465" y="9026"/>
                    <a:pt x="310" y="8871"/>
                    <a:pt x="310" y="8681"/>
                  </a:cubicBezTo>
                  <a:lnTo>
                    <a:pt x="310" y="7990"/>
                  </a:lnTo>
                  <a:close/>
                  <a:moveTo>
                    <a:pt x="655" y="1"/>
                  </a:moveTo>
                  <a:cubicBezTo>
                    <a:pt x="298" y="1"/>
                    <a:pt x="1" y="299"/>
                    <a:pt x="1" y="656"/>
                  </a:cubicBezTo>
                  <a:lnTo>
                    <a:pt x="1" y="8681"/>
                  </a:lnTo>
                  <a:cubicBezTo>
                    <a:pt x="1" y="9038"/>
                    <a:pt x="298" y="9335"/>
                    <a:pt x="655" y="9335"/>
                  </a:cubicBezTo>
                  <a:lnTo>
                    <a:pt x="4656" y="9335"/>
                  </a:lnTo>
                  <a:cubicBezTo>
                    <a:pt x="5013" y="9335"/>
                    <a:pt x="5311" y="9038"/>
                    <a:pt x="5311" y="8681"/>
                  </a:cubicBezTo>
                  <a:lnTo>
                    <a:pt x="5311" y="656"/>
                  </a:lnTo>
                  <a:cubicBezTo>
                    <a:pt x="5311" y="299"/>
                    <a:pt x="5025" y="1"/>
                    <a:pt x="4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71"/>
            <p:cNvSpPr/>
            <p:nvPr/>
          </p:nvSpPr>
          <p:spPr>
            <a:xfrm>
              <a:off x="3337772" y="1610161"/>
              <a:ext cx="132667" cy="127415"/>
            </a:xfrm>
            <a:custGeom>
              <a:rect b="b" l="l" r="r" t="t"/>
              <a:pathLst>
                <a:path extrusionOk="0" h="4003" w="4168">
                  <a:moveTo>
                    <a:pt x="2131" y="1014"/>
                  </a:moveTo>
                  <a:cubicBezTo>
                    <a:pt x="2322" y="1014"/>
                    <a:pt x="2477" y="1157"/>
                    <a:pt x="2477" y="1359"/>
                  </a:cubicBezTo>
                  <a:lnTo>
                    <a:pt x="2477" y="1681"/>
                  </a:lnTo>
                  <a:cubicBezTo>
                    <a:pt x="2477" y="1966"/>
                    <a:pt x="2251" y="2181"/>
                    <a:pt x="1965" y="2181"/>
                  </a:cubicBezTo>
                  <a:cubicBezTo>
                    <a:pt x="1958" y="2181"/>
                    <a:pt x="1952" y="2181"/>
                    <a:pt x="1945" y="2181"/>
                  </a:cubicBezTo>
                  <a:cubicBezTo>
                    <a:pt x="1691" y="2181"/>
                    <a:pt x="1465" y="1959"/>
                    <a:pt x="1465" y="1681"/>
                  </a:cubicBezTo>
                  <a:lnTo>
                    <a:pt x="1465" y="1359"/>
                  </a:lnTo>
                  <a:cubicBezTo>
                    <a:pt x="1465" y="1157"/>
                    <a:pt x="1608" y="1014"/>
                    <a:pt x="1810" y="1014"/>
                  </a:cubicBezTo>
                  <a:close/>
                  <a:moveTo>
                    <a:pt x="2143" y="2478"/>
                  </a:moveTo>
                  <a:lnTo>
                    <a:pt x="2143" y="2574"/>
                  </a:lnTo>
                  <a:cubicBezTo>
                    <a:pt x="2167" y="2633"/>
                    <a:pt x="2179" y="2693"/>
                    <a:pt x="2191" y="2740"/>
                  </a:cubicBezTo>
                  <a:lnTo>
                    <a:pt x="1989" y="2943"/>
                  </a:lnTo>
                  <a:lnTo>
                    <a:pt x="1953" y="2943"/>
                  </a:lnTo>
                  <a:lnTo>
                    <a:pt x="1750" y="2740"/>
                  </a:lnTo>
                  <a:cubicBezTo>
                    <a:pt x="1774" y="2693"/>
                    <a:pt x="1786" y="2633"/>
                    <a:pt x="1786" y="2574"/>
                  </a:cubicBezTo>
                  <a:lnTo>
                    <a:pt x="1786" y="2478"/>
                  </a:lnTo>
                  <a:cubicBezTo>
                    <a:pt x="1846" y="2502"/>
                    <a:pt x="1905" y="2502"/>
                    <a:pt x="1965" y="2502"/>
                  </a:cubicBezTo>
                  <a:cubicBezTo>
                    <a:pt x="2024" y="2502"/>
                    <a:pt x="2084" y="2502"/>
                    <a:pt x="2143" y="2478"/>
                  </a:cubicBezTo>
                  <a:close/>
                  <a:moveTo>
                    <a:pt x="2441" y="2931"/>
                  </a:moveTo>
                  <a:lnTo>
                    <a:pt x="2715" y="3062"/>
                  </a:lnTo>
                  <a:cubicBezTo>
                    <a:pt x="2774" y="3098"/>
                    <a:pt x="2822" y="3157"/>
                    <a:pt x="2822" y="3228"/>
                  </a:cubicBezTo>
                  <a:lnTo>
                    <a:pt x="2822" y="3467"/>
                  </a:lnTo>
                  <a:cubicBezTo>
                    <a:pt x="2560" y="3609"/>
                    <a:pt x="2262" y="3693"/>
                    <a:pt x="1965" y="3693"/>
                  </a:cubicBezTo>
                  <a:cubicBezTo>
                    <a:pt x="1667" y="3693"/>
                    <a:pt x="1369" y="3609"/>
                    <a:pt x="1119" y="3467"/>
                  </a:cubicBezTo>
                  <a:lnTo>
                    <a:pt x="1119" y="3228"/>
                  </a:lnTo>
                  <a:cubicBezTo>
                    <a:pt x="1119" y="3157"/>
                    <a:pt x="1167" y="3098"/>
                    <a:pt x="1227" y="3062"/>
                  </a:cubicBezTo>
                  <a:lnTo>
                    <a:pt x="1489" y="2931"/>
                  </a:lnTo>
                  <a:lnTo>
                    <a:pt x="1750" y="3181"/>
                  </a:lnTo>
                  <a:cubicBezTo>
                    <a:pt x="1810" y="3240"/>
                    <a:pt x="1893" y="3276"/>
                    <a:pt x="1965" y="3276"/>
                  </a:cubicBezTo>
                  <a:cubicBezTo>
                    <a:pt x="2048" y="3276"/>
                    <a:pt x="2131" y="3240"/>
                    <a:pt x="2191" y="3181"/>
                  </a:cubicBezTo>
                  <a:lnTo>
                    <a:pt x="2441" y="2931"/>
                  </a:lnTo>
                  <a:close/>
                  <a:moveTo>
                    <a:pt x="2009" y="0"/>
                  </a:moveTo>
                  <a:cubicBezTo>
                    <a:pt x="1492" y="0"/>
                    <a:pt x="976" y="204"/>
                    <a:pt x="584" y="597"/>
                  </a:cubicBezTo>
                  <a:cubicBezTo>
                    <a:pt x="215" y="966"/>
                    <a:pt x="0" y="1466"/>
                    <a:pt x="0" y="2002"/>
                  </a:cubicBezTo>
                  <a:cubicBezTo>
                    <a:pt x="0" y="2550"/>
                    <a:pt x="215" y="3038"/>
                    <a:pt x="584" y="3419"/>
                  </a:cubicBezTo>
                  <a:cubicBezTo>
                    <a:pt x="977" y="3812"/>
                    <a:pt x="1477" y="4002"/>
                    <a:pt x="2000" y="4002"/>
                  </a:cubicBezTo>
                  <a:cubicBezTo>
                    <a:pt x="2501" y="4002"/>
                    <a:pt x="3024" y="3812"/>
                    <a:pt x="3417" y="3419"/>
                  </a:cubicBezTo>
                  <a:cubicBezTo>
                    <a:pt x="4072" y="2740"/>
                    <a:pt x="4167" y="1681"/>
                    <a:pt x="3620" y="883"/>
                  </a:cubicBezTo>
                  <a:cubicBezTo>
                    <a:pt x="3590" y="832"/>
                    <a:pt x="3543" y="807"/>
                    <a:pt x="3492" y="807"/>
                  </a:cubicBezTo>
                  <a:cubicBezTo>
                    <a:pt x="3459" y="807"/>
                    <a:pt x="3426" y="817"/>
                    <a:pt x="3394" y="835"/>
                  </a:cubicBezTo>
                  <a:cubicBezTo>
                    <a:pt x="3322" y="883"/>
                    <a:pt x="3310" y="978"/>
                    <a:pt x="3358" y="1062"/>
                  </a:cubicBezTo>
                  <a:cubicBezTo>
                    <a:pt x="3810" y="1728"/>
                    <a:pt x="3727" y="2621"/>
                    <a:pt x="3155" y="3193"/>
                  </a:cubicBezTo>
                  <a:lnTo>
                    <a:pt x="3132" y="3228"/>
                  </a:lnTo>
                  <a:lnTo>
                    <a:pt x="3132" y="3217"/>
                  </a:lnTo>
                  <a:cubicBezTo>
                    <a:pt x="3132" y="3014"/>
                    <a:pt x="3024" y="2859"/>
                    <a:pt x="2858" y="2776"/>
                  </a:cubicBezTo>
                  <a:lnTo>
                    <a:pt x="2477" y="2586"/>
                  </a:lnTo>
                  <a:lnTo>
                    <a:pt x="2477" y="2574"/>
                  </a:lnTo>
                  <a:lnTo>
                    <a:pt x="2477" y="2336"/>
                  </a:lnTo>
                  <a:cubicBezTo>
                    <a:pt x="2679" y="2181"/>
                    <a:pt x="2798" y="1943"/>
                    <a:pt x="2798" y="1681"/>
                  </a:cubicBezTo>
                  <a:lnTo>
                    <a:pt x="2798" y="1347"/>
                  </a:lnTo>
                  <a:cubicBezTo>
                    <a:pt x="2798" y="990"/>
                    <a:pt x="2501" y="692"/>
                    <a:pt x="2143" y="692"/>
                  </a:cubicBezTo>
                  <a:lnTo>
                    <a:pt x="1822" y="692"/>
                  </a:lnTo>
                  <a:cubicBezTo>
                    <a:pt x="1465" y="692"/>
                    <a:pt x="1167" y="990"/>
                    <a:pt x="1167" y="1347"/>
                  </a:cubicBezTo>
                  <a:lnTo>
                    <a:pt x="1167" y="1681"/>
                  </a:lnTo>
                  <a:cubicBezTo>
                    <a:pt x="1167" y="1943"/>
                    <a:pt x="1298" y="2181"/>
                    <a:pt x="1489" y="2336"/>
                  </a:cubicBezTo>
                  <a:lnTo>
                    <a:pt x="1489" y="2574"/>
                  </a:lnTo>
                  <a:lnTo>
                    <a:pt x="1489" y="2586"/>
                  </a:lnTo>
                  <a:lnTo>
                    <a:pt x="1108" y="2776"/>
                  </a:lnTo>
                  <a:cubicBezTo>
                    <a:pt x="941" y="2871"/>
                    <a:pt x="834" y="3038"/>
                    <a:pt x="834" y="3217"/>
                  </a:cubicBezTo>
                  <a:lnTo>
                    <a:pt x="834" y="3228"/>
                  </a:lnTo>
                  <a:lnTo>
                    <a:pt x="810" y="3193"/>
                  </a:lnTo>
                  <a:cubicBezTo>
                    <a:pt x="500" y="2883"/>
                    <a:pt x="322" y="2455"/>
                    <a:pt x="322" y="2002"/>
                  </a:cubicBezTo>
                  <a:cubicBezTo>
                    <a:pt x="322" y="1562"/>
                    <a:pt x="500" y="1133"/>
                    <a:pt x="810" y="812"/>
                  </a:cubicBezTo>
                  <a:cubicBezTo>
                    <a:pt x="1139" y="489"/>
                    <a:pt x="1566" y="326"/>
                    <a:pt x="1996" y="326"/>
                  </a:cubicBezTo>
                  <a:cubicBezTo>
                    <a:pt x="2328" y="326"/>
                    <a:pt x="2662" y="424"/>
                    <a:pt x="2953" y="621"/>
                  </a:cubicBezTo>
                  <a:cubicBezTo>
                    <a:pt x="2980" y="639"/>
                    <a:pt x="3012" y="649"/>
                    <a:pt x="3043" y="649"/>
                  </a:cubicBezTo>
                  <a:cubicBezTo>
                    <a:pt x="3092" y="649"/>
                    <a:pt x="3143" y="625"/>
                    <a:pt x="3179" y="573"/>
                  </a:cubicBezTo>
                  <a:cubicBezTo>
                    <a:pt x="3215" y="502"/>
                    <a:pt x="3203" y="419"/>
                    <a:pt x="3132" y="359"/>
                  </a:cubicBezTo>
                  <a:cubicBezTo>
                    <a:pt x="2793" y="118"/>
                    <a:pt x="2401" y="0"/>
                    <a:pt x="2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71"/>
            <p:cNvSpPr/>
            <p:nvPr/>
          </p:nvSpPr>
          <p:spPr>
            <a:xfrm>
              <a:off x="3343056" y="1749290"/>
              <a:ext cx="41729" cy="41729"/>
            </a:xfrm>
            <a:custGeom>
              <a:rect b="b" l="l" r="r" t="t"/>
              <a:pathLst>
                <a:path extrusionOk="0" h="1311" w="1311"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3"/>
                    <a:pt x="299" y="1310"/>
                    <a:pt x="656" y="1310"/>
                  </a:cubicBezTo>
                  <a:cubicBezTo>
                    <a:pt x="1013" y="1310"/>
                    <a:pt x="1311" y="1013"/>
                    <a:pt x="1311" y="655"/>
                  </a:cubicBezTo>
                  <a:cubicBezTo>
                    <a:pt x="1299" y="560"/>
                    <a:pt x="1227" y="501"/>
                    <a:pt x="1144" y="501"/>
                  </a:cubicBezTo>
                  <a:cubicBezTo>
                    <a:pt x="1061" y="501"/>
                    <a:pt x="1001" y="572"/>
                    <a:pt x="1001" y="643"/>
                  </a:cubicBezTo>
                  <a:cubicBezTo>
                    <a:pt x="1001" y="834"/>
                    <a:pt x="846" y="989"/>
                    <a:pt x="656" y="989"/>
                  </a:cubicBezTo>
                  <a:cubicBezTo>
                    <a:pt x="465" y="989"/>
                    <a:pt x="310" y="834"/>
                    <a:pt x="310" y="643"/>
                  </a:cubicBezTo>
                  <a:cubicBezTo>
                    <a:pt x="310" y="453"/>
                    <a:pt x="465" y="298"/>
                    <a:pt x="656" y="298"/>
                  </a:cubicBezTo>
                  <a:cubicBezTo>
                    <a:pt x="751" y="298"/>
                    <a:pt x="811" y="227"/>
                    <a:pt x="811" y="155"/>
                  </a:cubicBezTo>
                  <a:cubicBezTo>
                    <a:pt x="811" y="84"/>
                    <a:pt x="727" y="0"/>
                    <a:pt x="6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71"/>
            <p:cNvSpPr/>
            <p:nvPr/>
          </p:nvSpPr>
          <p:spPr>
            <a:xfrm>
              <a:off x="3417347" y="1749290"/>
              <a:ext cx="41729" cy="41729"/>
            </a:xfrm>
            <a:custGeom>
              <a:rect b="b" l="l" r="r" t="t"/>
              <a:pathLst>
                <a:path extrusionOk="0" h="1311" w="1311">
                  <a:moveTo>
                    <a:pt x="655" y="0"/>
                  </a:moveTo>
                  <a:cubicBezTo>
                    <a:pt x="298" y="0"/>
                    <a:pt x="1" y="298"/>
                    <a:pt x="1" y="655"/>
                  </a:cubicBezTo>
                  <a:cubicBezTo>
                    <a:pt x="1" y="1013"/>
                    <a:pt x="298" y="1310"/>
                    <a:pt x="655" y="1310"/>
                  </a:cubicBezTo>
                  <a:cubicBezTo>
                    <a:pt x="1013" y="1310"/>
                    <a:pt x="1310" y="1013"/>
                    <a:pt x="1310" y="655"/>
                  </a:cubicBezTo>
                  <a:cubicBezTo>
                    <a:pt x="1298" y="560"/>
                    <a:pt x="1239" y="501"/>
                    <a:pt x="1155" y="501"/>
                  </a:cubicBezTo>
                  <a:cubicBezTo>
                    <a:pt x="1060" y="501"/>
                    <a:pt x="1001" y="572"/>
                    <a:pt x="1001" y="643"/>
                  </a:cubicBezTo>
                  <a:cubicBezTo>
                    <a:pt x="1001" y="834"/>
                    <a:pt x="858" y="989"/>
                    <a:pt x="655" y="989"/>
                  </a:cubicBezTo>
                  <a:cubicBezTo>
                    <a:pt x="465" y="989"/>
                    <a:pt x="322" y="834"/>
                    <a:pt x="322" y="643"/>
                  </a:cubicBezTo>
                  <a:cubicBezTo>
                    <a:pt x="322" y="453"/>
                    <a:pt x="465" y="298"/>
                    <a:pt x="655" y="298"/>
                  </a:cubicBezTo>
                  <a:cubicBezTo>
                    <a:pt x="751" y="298"/>
                    <a:pt x="810" y="227"/>
                    <a:pt x="810" y="155"/>
                  </a:cubicBezTo>
                  <a:cubicBezTo>
                    <a:pt x="810" y="84"/>
                    <a:pt x="739" y="0"/>
                    <a:pt x="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71"/>
            <p:cNvSpPr/>
            <p:nvPr/>
          </p:nvSpPr>
          <p:spPr>
            <a:xfrm>
              <a:off x="3464710" y="1536315"/>
              <a:ext cx="41729" cy="41315"/>
            </a:xfrm>
            <a:custGeom>
              <a:rect b="b" l="l" r="r" t="t"/>
              <a:pathLst>
                <a:path extrusionOk="0" h="1298" w="1311"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84" y="298"/>
                    <a:pt x="156" y="298"/>
                  </a:cubicBezTo>
                  <a:cubicBezTo>
                    <a:pt x="620" y="298"/>
                    <a:pt x="1001" y="667"/>
                    <a:pt x="1001" y="1143"/>
                  </a:cubicBezTo>
                  <a:cubicBezTo>
                    <a:pt x="1001" y="1238"/>
                    <a:pt x="1072" y="1298"/>
                    <a:pt x="1156" y="1298"/>
                  </a:cubicBezTo>
                  <a:cubicBezTo>
                    <a:pt x="1239" y="1298"/>
                    <a:pt x="1299" y="1215"/>
                    <a:pt x="1299" y="1143"/>
                  </a:cubicBezTo>
                  <a:cubicBezTo>
                    <a:pt x="1311" y="524"/>
                    <a:pt x="799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71"/>
            <p:cNvSpPr/>
            <p:nvPr/>
          </p:nvSpPr>
          <p:spPr>
            <a:xfrm>
              <a:off x="3464710" y="1515085"/>
              <a:ext cx="63342" cy="62546"/>
            </a:xfrm>
            <a:custGeom>
              <a:rect b="b" l="l" r="r" t="t"/>
              <a:pathLst>
                <a:path extrusionOk="0" h="1965" w="1990"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9"/>
                    <a:pt x="84" y="298"/>
                    <a:pt x="156" y="298"/>
                  </a:cubicBezTo>
                  <a:cubicBezTo>
                    <a:pt x="989" y="298"/>
                    <a:pt x="1668" y="977"/>
                    <a:pt x="1668" y="1810"/>
                  </a:cubicBezTo>
                  <a:cubicBezTo>
                    <a:pt x="1668" y="1905"/>
                    <a:pt x="1751" y="1965"/>
                    <a:pt x="1822" y="1965"/>
                  </a:cubicBezTo>
                  <a:cubicBezTo>
                    <a:pt x="1894" y="1965"/>
                    <a:pt x="1965" y="1882"/>
                    <a:pt x="1965" y="1810"/>
                  </a:cubicBezTo>
                  <a:cubicBezTo>
                    <a:pt x="1989" y="810"/>
                    <a:pt x="1168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9" name="Google Shape;2919;p71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920" name="Google Shape;2920;p71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71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71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71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71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71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71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71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71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29" name="Google Shape;2929;p71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0" name="Google Shape;2930;p71">
            <a:hlinkClick action="ppaction://hlinksldjump" r:id="rId6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31" name="Google Shape;2931;p71">
            <a:hlinkClick action="ppaction://hlinksldjump" r:id="rId7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32" name="Google Shape;2932;p71">
            <a:hlinkClick action="ppaction://hlinksldjump" r:id="rId8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33" name="Google Shape;2933;p71">
            <a:hlinkClick action="ppaction://hlinksldjump" r:id="rId9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7" name="Shape 2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" name="Google Shape;2938;p72"/>
          <p:cNvSpPr txBox="1"/>
          <p:nvPr>
            <p:ph type="title"/>
          </p:nvPr>
        </p:nvSpPr>
        <p:spPr>
          <a:xfrm>
            <a:off x="638100" y="629650"/>
            <a:ext cx="41511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RECOMENDACION GENERAL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grpSp>
        <p:nvGrpSpPr>
          <p:cNvPr id="2939" name="Google Shape;2939;p72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940" name="Google Shape;2940;p72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72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72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72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72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72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72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72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72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49" name="Google Shape;2949;p72">
            <a:hlinkClick/>
          </p:cNvPr>
          <p:cNvSpPr/>
          <p:nvPr/>
        </p:nvSpPr>
        <p:spPr>
          <a:xfrm>
            <a:off x="821900" y="4289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0" name="Google Shape;2950;p72"/>
          <p:cNvSpPr txBox="1"/>
          <p:nvPr>
            <p:ph idx="4294967295" type="subTitle"/>
          </p:nvPr>
        </p:nvSpPr>
        <p:spPr>
          <a:xfrm>
            <a:off x="706050" y="1723113"/>
            <a:ext cx="3645600" cy="24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/>
              <a:t>Contar en su portal web, con </a:t>
            </a:r>
            <a:r>
              <a:rPr lang="en" sz="1700"/>
              <a:t>un </a:t>
            </a:r>
            <a:r>
              <a:rPr b="1" lang="en" sz="1700">
                <a:solidFill>
                  <a:schemeClr val="lt2"/>
                </a:solidFill>
              </a:rPr>
              <a:t>botón </a:t>
            </a:r>
            <a:r>
              <a:rPr lang="en" sz="1700"/>
              <a:t>que despliegue un menú que </a:t>
            </a:r>
            <a:r>
              <a:rPr b="1" lang="en" sz="1700">
                <a:solidFill>
                  <a:schemeClr val="lt2"/>
                </a:solidFill>
              </a:rPr>
              <a:t>redireccione </a:t>
            </a:r>
            <a:r>
              <a:rPr lang="en" sz="1700"/>
              <a:t>a los diferentes </a:t>
            </a:r>
            <a:r>
              <a:rPr b="1" lang="en" sz="1700"/>
              <a:t>apartados, micrositios y/o plataformas</a:t>
            </a:r>
            <a:r>
              <a:rPr lang="en" sz="1700"/>
              <a:t> relacionados con los temas de la Métrica de Gobierno Abierto.</a:t>
            </a:r>
            <a:endParaRPr sz="1700"/>
          </a:p>
        </p:txBody>
      </p:sp>
      <p:sp>
        <p:nvSpPr>
          <p:cNvPr id="2951" name="Google Shape;2951;p72"/>
          <p:cNvSpPr txBox="1"/>
          <p:nvPr/>
        </p:nvSpPr>
        <p:spPr>
          <a:xfrm>
            <a:off x="706050" y="4670875"/>
            <a:ext cx="772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En los micrositios agregar las </a:t>
            </a:r>
            <a:r>
              <a:rPr b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fechas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de generación, publicación, actualización y vigencia.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952" name="Google Shape;295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0825" y="1104612"/>
            <a:ext cx="3202627" cy="32026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53" name="Google Shape;2953;p72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2954" name="Google Shape;2954;p72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72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72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72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72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72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72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72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72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3" name="Google Shape;2963;p72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4" name="Google Shape;2964;p72">
            <a:hlinkClick action="ppaction://hlinksldjump" r:id="rId4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65" name="Google Shape;2965;p72">
            <a:hlinkClick action="ppaction://hlinksldjump" r:id="rId5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66" name="Google Shape;2966;p72">
            <a:hlinkClick action="ppaction://hlinksldjump" r:id="rId6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67" name="Google Shape;2967;p72">
            <a:hlinkClick action="ppaction://hlinksldjump" r:id="rId7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971" name="Shape 2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2" name="Google Shape;2972;p7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0525" y="3166196"/>
            <a:ext cx="6480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3" name="Google Shape;2973;p73"/>
          <p:cNvSpPr txBox="1"/>
          <p:nvPr>
            <p:ph idx="4" type="title"/>
          </p:nvPr>
        </p:nvSpPr>
        <p:spPr>
          <a:xfrm>
            <a:off x="472850" y="560863"/>
            <a:ext cx="444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Consulta el documento de la</a:t>
            </a:r>
            <a:endParaRPr sz="3300"/>
          </a:p>
        </p:txBody>
      </p:sp>
      <p:grpSp>
        <p:nvGrpSpPr>
          <p:cNvPr id="2974" name="Google Shape;2974;p73"/>
          <p:cNvGrpSpPr/>
          <p:nvPr/>
        </p:nvGrpSpPr>
        <p:grpSpPr>
          <a:xfrm>
            <a:off x="409488" y="1274038"/>
            <a:ext cx="3852862" cy="3290153"/>
            <a:chOff x="409488" y="1216888"/>
            <a:chExt cx="3852862" cy="3290153"/>
          </a:xfrm>
        </p:grpSpPr>
        <p:sp>
          <p:nvSpPr>
            <p:cNvPr id="2975" name="Google Shape;2975;p73"/>
            <p:cNvSpPr/>
            <p:nvPr/>
          </p:nvSpPr>
          <p:spPr>
            <a:xfrm>
              <a:off x="706058" y="2669198"/>
              <a:ext cx="517858" cy="491540"/>
            </a:xfrm>
            <a:custGeom>
              <a:rect b="b" l="l" r="r" t="t"/>
              <a:pathLst>
                <a:path extrusionOk="0" h="11972" w="12613">
                  <a:moveTo>
                    <a:pt x="6823" y="428"/>
                  </a:moveTo>
                  <a:lnTo>
                    <a:pt x="8266" y="3350"/>
                  </a:lnTo>
                  <a:cubicBezTo>
                    <a:pt x="8355" y="3528"/>
                    <a:pt x="8515" y="3653"/>
                    <a:pt x="8711" y="3670"/>
                  </a:cubicBezTo>
                  <a:lnTo>
                    <a:pt x="11936" y="4134"/>
                  </a:lnTo>
                  <a:cubicBezTo>
                    <a:pt x="12417" y="4205"/>
                    <a:pt x="12613" y="4793"/>
                    <a:pt x="12256" y="5131"/>
                  </a:cubicBezTo>
                  <a:lnTo>
                    <a:pt x="9923" y="7411"/>
                  </a:lnTo>
                  <a:cubicBezTo>
                    <a:pt x="9798" y="7536"/>
                    <a:pt x="9727" y="7732"/>
                    <a:pt x="9762" y="7928"/>
                  </a:cubicBezTo>
                  <a:lnTo>
                    <a:pt x="10315" y="11135"/>
                  </a:lnTo>
                  <a:cubicBezTo>
                    <a:pt x="10386" y="11616"/>
                    <a:pt x="9887" y="11972"/>
                    <a:pt x="9477" y="11740"/>
                  </a:cubicBezTo>
                  <a:lnTo>
                    <a:pt x="6574" y="10226"/>
                  </a:lnTo>
                  <a:cubicBezTo>
                    <a:pt x="6395" y="10137"/>
                    <a:pt x="6200" y="10137"/>
                    <a:pt x="6039" y="10226"/>
                  </a:cubicBezTo>
                  <a:lnTo>
                    <a:pt x="3135" y="11740"/>
                  </a:lnTo>
                  <a:cubicBezTo>
                    <a:pt x="2708" y="11972"/>
                    <a:pt x="2209" y="11616"/>
                    <a:pt x="2298" y="11135"/>
                  </a:cubicBezTo>
                  <a:lnTo>
                    <a:pt x="2850" y="7928"/>
                  </a:lnTo>
                  <a:cubicBezTo>
                    <a:pt x="2886" y="7732"/>
                    <a:pt x="2815" y="7536"/>
                    <a:pt x="2672" y="7411"/>
                  </a:cubicBezTo>
                  <a:lnTo>
                    <a:pt x="339" y="5131"/>
                  </a:lnTo>
                  <a:cubicBezTo>
                    <a:pt x="0" y="4793"/>
                    <a:pt x="196" y="4205"/>
                    <a:pt x="659" y="4134"/>
                  </a:cubicBezTo>
                  <a:lnTo>
                    <a:pt x="3901" y="3670"/>
                  </a:lnTo>
                  <a:cubicBezTo>
                    <a:pt x="4080" y="3653"/>
                    <a:pt x="4258" y="3528"/>
                    <a:pt x="4347" y="3350"/>
                  </a:cubicBezTo>
                  <a:lnTo>
                    <a:pt x="5790" y="428"/>
                  </a:lnTo>
                  <a:cubicBezTo>
                    <a:pt x="6004" y="1"/>
                    <a:pt x="6609" y="1"/>
                    <a:pt x="6823" y="428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73"/>
            <p:cNvSpPr/>
            <p:nvPr/>
          </p:nvSpPr>
          <p:spPr>
            <a:xfrm>
              <a:off x="3947025" y="1216888"/>
              <a:ext cx="315325" cy="299300"/>
            </a:xfrm>
            <a:custGeom>
              <a:rect b="b" l="l" r="r" t="t"/>
              <a:pathLst>
                <a:path extrusionOk="0" h="11972" w="12613">
                  <a:moveTo>
                    <a:pt x="6823" y="428"/>
                  </a:moveTo>
                  <a:lnTo>
                    <a:pt x="8266" y="3350"/>
                  </a:lnTo>
                  <a:cubicBezTo>
                    <a:pt x="8355" y="3528"/>
                    <a:pt x="8515" y="3653"/>
                    <a:pt x="8711" y="3670"/>
                  </a:cubicBezTo>
                  <a:lnTo>
                    <a:pt x="11936" y="4134"/>
                  </a:lnTo>
                  <a:cubicBezTo>
                    <a:pt x="12417" y="4205"/>
                    <a:pt x="12613" y="4793"/>
                    <a:pt x="12256" y="5131"/>
                  </a:cubicBezTo>
                  <a:lnTo>
                    <a:pt x="9923" y="7411"/>
                  </a:lnTo>
                  <a:cubicBezTo>
                    <a:pt x="9798" y="7536"/>
                    <a:pt x="9727" y="7732"/>
                    <a:pt x="9762" y="7928"/>
                  </a:cubicBezTo>
                  <a:lnTo>
                    <a:pt x="10315" y="11135"/>
                  </a:lnTo>
                  <a:cubicBezTo>
                    <a:pt x="10386" y="11616"/>
                    <a:pt x="9887" y="11972"/>
                    <a:pt x="9477" y="11740"/>
                  </a:cubicBezTo>
                  <a:lnTo>
                    <a:pt x="6574" y="10226"/>
                  </a:lnTo>
                  <a:cubicBezTo>
                    <a:pt x="6395" y="10137"/>
                    <a:pt x="6200" y="10137"/>
                    <a:pt x="6039" y="10226"/>
                  </a:cubicBezTo>
                  <a:lnTo>
                    <a:pt x="3135" y="11740"/>
                  </a:lnTo>
                  <a:cubicBezTo>
                    <a:pt x="2708" y="11972"/>
                    <a:pt x="2209" y="11616"/>
                    <a:pt x="2298" y="11135"/>
                  </a:cubicBezTo>
                  <a:lnTo>
                    <a:pt x="2850" y="7928"/>
                  </a:lnTo>
                  <a:cubicBezTo>
                    <a:pt x="2886" y="7732"/>
                    <a:pt x="2815" y="7536"/>
                    <a:pt x="2672" y="7411"/>
                  </a:cubicBezTo>
                  <a:lnTo>
                    <a:pt x="339" y="5131"/>
                  </a:lnTo>
                  <a:cubicBezTo>
                    <a:pt x="0" y="4793"/>
                    <a:pt x="196" y="4205"/>
                    <a:pt x="659" y="4134"/>
                  </a:cubicBezTo>
                  <a:lnTo>
                    <a:pt x="3901" y="3670"/>
                  </a:lnTo>
                  <a:cubicBezTo>
                    <a:pt x="4080" y="3653"/>
                    <a:pt x="4258" y="3528"/>
                    <a:pt x="4347" y="3350"/>
                  </a:cubicBezTo>
                  <a:lnTo>
                    <a:pt x="5790" y="428"/>
                  </a:lnTo>
                  <a:cubicBezTo>
                    <a:pt x="6004" y="1"/>
                    <a:pt x="6609" y="1"/>
                    <a:pt x="6823" y="42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77" name="Google Shape;2977;p73"/>
            <p:cNvGrpSpPr/>
            <p:nvPr/>
          </p:nvGrpSpPr>
          <p:grpSpPr>
            <a:xfrm>
              <a:off x="409488" y="1322894"/>
              <a:ext cx="3852857" cy="3184146"/>
              <a:chOff x="4021063" y="1017944"/>
              <a:chExt cx="3852857" cy="3184146"/>
            </a:xfrm>
          </p:grpSpPr>
          <p:sp>
            <p:nvSpPr>
              <p:cNvPr id="2978" name="Google Shape;2978;p73"/>
              <p:cNvSpPr/>
              <p:nvPr/>
            </p:nvSpPr>
            <p:spPr>
              <a:xfrm rot="8100000">
                <a:off x="5208370" y="3036140"/>
                <a:ext cx="969401" cy="964456"/>
              </a:xfrm>
              <a:custGeom>
                <a:rect b="b" l="l" r="r" t="t"/>
                <a:pathLst>
                  <a:path extrusionOk="0" h="206346" w="207404">
                    <a:moveTo>
                      <a:pt x="103944" y="65896"/>
                    </a:moveTo>
                    <a:cubicBezTo>
                      <a:pt x="114099" y="65896"/>
                      <a:pt x="124406" y="70041"/>
                      <a:pt x="132114" y="79198"/>
                    </a:cubicBezTo>
                    <a:cubicBezTo>
                      <a:pt x="145426" y="94943"/>
                      <a:pt x="143422" y="118417"/>
                      <a:pt x="127677" y="131728"/>
                    </a:cubicBezTo>
                    <a:lnTo>
                      <a:pt x="127677" y="131585"/>
                    </a:lnTo>
                    <a:cubicBezTo>
                      <a:pt x="120415" y="137698"/>
                      <a:pt x="112071" y="140425"/>
                      <a:pt x="103930" y="140425"/>
                    </a:cubicBezTo>
                    <a:cubicBezTo>
                      <a:pt x="83668" y="140425"/>
                      <a:pt x="64659" y="123539"/>
                      <a:pt x="66701" y="99952"/>
                    </a:cubicBezTo>
                    <a:cubicBezTo>
                      <a:pt x="68530" y="78838"/>
                      <a:pt x="86000" y="65896"/>
                      <a:pt x="103944" y="65896"/>
                    </a:cubicBezTo>
                    <a:close/>
                    <a:moveTo>
                      <a:pt x="102774" y="1"/>
                    </a:moveTo>
                    <a:cubicBezTo>
                      <a:pt x="96620" y="1"/>
                      <a:pt x="91449" y="4960"/>
                      <a:pt x="91178" y="11209"/>
                    </a:cubicBezTo>
                    <a:lnTo>
                      <a:pt x="90891" y="17507"/>
                    </a:lnTo>
                    <a:cubicBezTo>
                      <a:pt x="90748" y="22516"/>
                      <a:pt x="87456" y="26810"/>
                      <a:pt x="82589" y="28242"/>
                    </a:cubicBezTo>
                    <a:cubicBezTo>
                      <a:pt x="81015" y="28671"/>
                      <a:pt x="79297" y="29244"/>
                      <a:pt x="77723" y="29816"/>
                    </a:cubicBezTo>
                    <a:cubicBezTo>
                      <a:pt x="76506" y="30222"/>
                      <a:pt x="75252" y="30418"/>
                      <a:pt x="74008" y="30418"/>
                    </a:cubicBezTo>
                    <a:cubicBezTo>
                      <a:pt x="70424" y="30418"/>
                      <a:pt x="66929" y="28784"/>
                      <a:pt x="64698" y="25808"/>
                    </a:cubicBezTo>
                    <a:lnTo>
                      <a:pt x="60976" y="20799"/>
                    </a:lnTo>
                    <a:cubicBezTo>
                      <a:pt x="58608" y="17777"/>
                      <a:pt x="55122" y="16200"/>
                      <a:pt x="51633" y="16200"/>
                    </a:cubicBezTo>
                    <a:cubicBezTo>
                      <a:pt x="49008" y="16200"/>
                      <a:pt x="46381" y="17094"/>
                      <a:pt x="44229" y="18938"/>
                    </a:cubicBezTo>
                    <a:lnTo>
                      <a:pt x="30918" y="30102"/>
                    </a:lnTo>
                    <a:cubicBezTo>
                      <a:pt x="25908" y="34396"/>
                      <a:pt x="25335" y="41983"/>
                      <a:pt x="29773" y="46849"/>
                    </a:cubicBezTo>
                    <a:lnTo>
                      <a:pt x="34067" y="51573"/>
                    </a:lnTo>
                    <a:cubicBezTo>
                      <a:pt x="37502" y="55151"/>
                      <a:pt x="38218" y="60590"/>
                      <a:pt x="35784" y="64884"/>
                    </a:cubicBezTo>
                    <a:cubicBezTo>
                      <a:pt x="34925" y="66459"/>
                      <a:pt x="34067" y="68033"/>
                      <a:pt x="33351" y="69465"/>
                    </a:cubicBezTo>
                    <a:cubicBezTo>
                      <a:pt x="31443" y="73536"/>
                      <a:pt x="27385" y="76024"/>
                      <a:pt x="23089" y="76024"/>
                    </a:cubicBezTo>
                    <a:cubicBezTo>
                      <a:pt x="22552" y="76024"/>
                      <a:pt x="22011" y="75985"/>
                      <a:pt x="21471" y="75906"/>
                    </a:cubicBezTo>
                    <a:lnTo>
                      <a:pt x="15173" y="75047"/>
                    </a:lnTo>
                    <a:cubicBezTo>
                      <a:pt x="14730" y="74999"/>
                      <a:pt x="14290" y="74975"/>
                      <a:pt x="13855" y="74975"/>
                    </a:cubicBezTo>
                    <a:cubicBezTo>
                      <a:pt x="7823" y="74975"/>
                      <a:pt x="2682" y="79498"/>
                      <a:pt x="2147" y="85639"/>
                    </a:cubicBezTo>
                    <a:lnTo>
                      <a:pt x="573" y="102958"/>
                    </a:lnTo>
                    <a:cubicBezTo>
                      <a:pt x="0" y="109542"/>
                      <a:pt x="5153" y="115268"/>
                      <a:pt x="11738" y="115554"/>
                    </a:cubicBezTo>
                    <a:lnTo>
                      <a:pt x="18036" y="115840"/>
                    </a:lnTo>
                    <a:cubicBezTo>
                      <a:pt x="23045" y="115984"/>
                      <a:pt x="27339" y="119419"/>
                      <a:pt x="28771" y="124142"/>
                    </a:cubicBezTo>
                    <a:cubicBezTo>
                      <a:pt x="29200" y="125860"/>
                      <a:pt x="29773" y="127434"/>
                      <a:pt x="30345" y="129152"/>
                    </a:cubicBezTo>
                    <a:cubicBezTo>
                      <a:pt x="31920" y="133875"/>
                      <a:pt x="30345" y="139028"/>
                      <a:pt x="26337" y="142034"/>
                    </a:cubicBezTo>
                    <a:lnTo>
                      <a:pt x="21328" y="146042"/>
                    </a:lnTo>
                    <a:cubicBezTo>
                      <a:pt x="16032" y="150050"/>
                      <a:pt x="15316" y="157636"/>
                      <a:pt x="19610" y="162789"/>
                    </a:cubicBezTo>
                    <a:lnTo>
                      <a:pt x="30775" y="175957"/>
                    </a:lnTo>
                    <a:cubicBezTo>
                      <a:pt x="33020" y="178745"/>
                      <a:pt x="36313" y="180150"/>
                      <a:pt x="39634" y="180150"/>
                    </a:cubicBezTo>
                    <a:cubicBezTo>
                      <a:pt x="42451" y="180150"/>
                      <a:pt x="45288" y="179139"/>
                      <a:pt x="47521" y="177102"/>
                    </a:cubicBezTo>
                    <a:lnTo>
                      <a:pt x="52102" y="172808"/>
                    </a:lnTo>
                    <a:cubicBezTo>
                      <a:pt x="54335" y="170747"/>
                      <a:pt x="57134" y="169717"/>
                      <a:pt x="59975" y="169717"/>
                    </a:cubicBezTo>
                    <a:cubicBezTo>
                      <a:pt x="61869" y="169717"/>
                      <a:pt x="63782" y="170175"/>
                      <a:pt x="65556" y="171091"/>
                    </a:cubicBezTo>
                    <a:cubicBezTo>
                      <a:pt x="66988" y="171949"/>
                      <a:pt x="68562" y="172808"/>
                      <a:pt x="70137" y="173524"/>
                    </a:cubicBezTo>
                    <a:cubicBezTo>
                      <a:pt x="74574" y="175671"/>
                      <a:pt x="77150" y="180538"/>
                      <a:pt x="76578" y="185404"/>
                    </a:cubicBezTo>
                    <a:lnTo>
                      <a:pt x="75719" y="191702"/>
                    </a:lnTo>
                    <a:cubicBezTo>
                      <a:pt x="74860" y="198286"/>
                      <a:pt x="79727" y="204155"/>
                      <a:pt x="86311" y="204727"/>
                    </a:cubicBezTo>
                    <a:lnTo>
                      <a:pt x="103487" y="206302"/>
                    </a:lnTo>
                    <a:cubicBezTo>
                      <a:pt x="103830" y="206331"/>
                      <a:pt x="104170" y="206345"/>
                      <a:pt x="104508" y="206345"/>
                    </a:cubicBezTo>
                    <a:cubicBezTo>
                      <a:pt x="110784" y="206345"/>
                      <a:pt x="115955" y="201386"/>
                      <a:pt x="116226" y="195137"/>
                    </a:cubicBezTo>
                    <a:lnTo>
                      <a:pt x="116513" y="188839"/>
                    </a:lnTo>
                    <a:cubicBezTo>
                      <a:pt x="116656" y="183830"/>
                      <a:pt x="119948" y="179536"/>
                      <a:pt x="124814" y="178104"/>
                    </a:cubicBezTo>
                    <a:cubicBezTo>
                      <a:pt x="126389" y="177675"/>
                      <a:pt x="128107" y="177102"/>
                      <a:pt x="129681" y="176530"/>
                    </a:cubicBezTo>
                    <a:cubicBezTo>
                      <a:pt x="130897" y="176124"/>
                      <a:pt x="132142" y="175928"/>
                      <a:pt x="133372" y="175928"/>
                    </a:cubicBezTo>
                    <a:cubicBezTo>
                      <a:pt x="136916" y="175928"/>
                      <a:pt x="140331" y="177562"/>
                      <a:pt x="142563" y="180538"/>
                    </a:cubicBezTo>
                    <a:lnTo>
                      <a:pt x="146428" y="185547"/>
                    </a:lnTo>
                    <a:cubicBezTo>
                      <a:pt x="148785" y="188473"/>
                      <a:pt x="152249" y="190014"/>
                      <a:pt x="155720" y="190014"/>
                    </a:cubicBezTo>
                    <a:cubicBezTo>
                      <a:pt x="158363" y="190014"/>
                      <a:pt x="161009" y="189121"/>
                      <a:pt x="163175" y="187265"/>
                    </a:cubicBezTo>
                    <a:lnTo>
                      <a:pt x="176486" y="176100"/>
                    </a:lnTo>
                    <a:cubicBezTo>
                      <a:pt x="181496" y="171806"/>
                      <a:pt x="182068" y="164220"/>
                      <a:pt x="177488" y="159354"/>
                    </a:cubicBezTo>
                    <a:lnTo>
                      <a:pt x="173337" y="154773"/>
                    </a:lnTo>
                    <a:cubicBezTo>
                      <a:pt x="169902" y="151052"/>
                      <a:pt x="169186" y="145613"/>
                      <a:pt x="171620" y="141318"/>
                    </a:cubicBezTo>
                    <a:cubicBezTo>
                      <a:pt x="172478" y="139744"/>
                      <a:pt x="173337" y="138313"/>
                      <a:pt x="174053" y="136738"/>
                    </a:cubicBezTo>
                    <a:cubicBezTo>
                      <a:pt x="175961" y="132667"/>
                      <a:pt x="180019" y="130179"/>
                      <a:pt x="184315" y="130179"/>
                    </a:cubicBezTo>
                    <a:cubicBezTo>
                      <a:pt x="184852" y="130179"/>
                      <a:pt x="185392" y="130218"/>
                      <a:pt x="185933" y="130297"/>
                    </a:cubicBezTo>
                    <a:lnTo>
                      <a:pt x="192231" y="131156"/>
                    </a:lnTo>
                    <a:cubicBezTo>
                      <a:pt x="192739" y="131222"/>
                      <a:pt x="193242" y="131254"/>
                      <a:pt x="193739" y="131254"/>
                    </a:cubicBezTo>
                    <a:cubicBezTo>
                      <a:pt x="199689" y="131254"/>
                      <a:pt x="204728" y="126641"/>
                      <a:pt x="205256" y="120564"/>
                    </a:cubicBezTo>
                    <a:lnTo>
                      <a:pt x="206831" y="103245"/>
                    </a:lnTo>
                    <a:cubicBezTo>
                      <a:pt x="207403" y="96660"/>
                      <a:pt x="202251" y="90935"/>
                      <a:pt x="195666" y="90649"/>
                    </a:cubicBezTo>
                    <a:lnTo>
                      <a:pt x="189368" y="90362"/>
                    </a:lnTo>
                    <a:cubicBezTo>
                      <a:pt x="184359" y="90219"/>
                      <a:pt x="180065" y="86927"/>
                      <a:pt x="178633" y="82060"/>
                    </a:cubicBezTo>
                    <a:cubicBezTo>
                      <a:pt x="178204" y="80343"/>
                      <a:pt x="177631" y="78768"/>
                      <a:pt x="177059" y="77194"/>
                    </a:cubicBezTo>
                    <a:cubicBezTo>
                      <a:pt x="175484" y="72470"/>
                      <a:pt x="177059" y="67174"/>
                      <a:pt x="181067" y="64169"/>
                    </a:cubicBezTo>
                    <a:lnTo>
                      <a:pt x="185933" y="60447"/>
                    </a:lnTo>
                    <a:cubicBezTo>
                      <a:pt x="191229" y="56296"/>
                      <a:pt x="192088" y="48710"/>
                      <a:pt x="187794" y="43700"/>
                    </a:cubicBezTo>
                    <a:lnTo>
                      <a:pt x="176629" y="30389"/>
                    </a:lnTo>
                    <a:cubicBezTo>
                      <a:pt x="174288" y="27657"/>
                      <a:pt x="170967" y="26244"/>
                      <a:pt x="167642" y="26244"/>
                    </a:cubicBezTo>
                    <a:cubicBezTo>
                      <a:pt x="164870" y="26244"/>
                      <a:pt x="162095" y="27226"/>
                      <a:pt x="159883" y="29244"/>
                    </a:cubicBezTo>
                    <a:lnTo>
                      <a:pt x="155302" y="33538"/>
                    </a:lnTo>
                    <a:cubicBezTo>
                      <a:pt x="153069" y="35599"/>
                      <a:pt x="150218" y="36629"/>
                      <a:pt x="147367" y="36629"/>
                    </a:cubicBezTo>
                    <a:cubicBezTo>
                      <a:pt x="145466" y="36629"/>
                      <a:pt x="143565" y="36171"/>
                      <a:pt x="141847" y="35255"/>
                    </a:cubicBezTo>
                    <a:cubicBezTo>
                      <a:pt x="140273" y="34396"/>
                      <a:pt x="138842" y="33538"/>
                      <a:pt x="137267" y="32822"/>
                    </a:cubicBezTo>
                    <a:cubicBezTo>
                      <a:pt x="132687" y="30675"/>
                      <a:pt x="130110" y="25808"/>
                      <a:pt x="130826" y="20942"/>
                    </a:cubicBezTo>
                    <a:lnTo>
                      <a:pt x="131685" y="14644"/>
                    </a:lnTo>
                    <a:cubicBezTo>
                      <a:pt x="132544" y="8060"/>
                      <a:pt x="127677" y="2191"/>
                      <a:pt x="121093" y="1618"/>
                    </a:cubicBezTo>
                    <a:lnTo>
                      <a:pt x="103774" y="44"/>
                    </a:lnTo>
                    <a:cubicBezTo>
                      <a:pt x="103438" y="15"/>
                      <a:pt x="103104" y="1"/>
                      <a:pt x="10277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9" name="Google Shape;2979;p73"/>
              <p:cNvSpPr/>
              <p:nvPr/>
            </p:nvSpPr>
            <p:spPr>
              <a:xfrm rot="7198710">
                <a:off x="5377611" y="1283939"/>
                <a:ext cx="630918" cy="627700"/>
              </a:xfrm>
              <a:custGeom>
                <a:rect b="b" l="l" r="r" t="t"/>
                <a:pathLst>
                  <a:path extrusionOk="0" h="206346" w="207404">
                    <a:moveTo>
                      <a:pt x="103944" y="65896"/>
                    </a:moveTo>
                    <a:cubicBezTo>
                      <a:pt x="114099" y="65896"/>
                      <a:pt x="124406" y="70041"/>
                      <a:pt x="132114" y="79198"/>
                    </a:cubicBezTo>
                    <a:cubicBezTo>
                      <a:pt x="145426" y="94943"/>
                      <a:pt x="143422" y="118417"/>
                      <a:pt x="127677" y="131728"/>
                    </a:cubicBezTo>
                    <a:lnTo>
                      <a:pt x="127677" y="131585"/>
                    </a:lnTo>
                    <a:cubicBezTo>
                      <a:pt x="120415" y="137698"/>
                      <a:pt x="112071" y="140425"/>
                      <a:pt x="103930" y="140425"/>
                    </a:cubicBezTo>
                    <a:cubicBezTo>
                      <a:pt x="83668" y="140425"/>
                      <a:pt x="64659" y="123539"/>
                      <a:pt x="66701" y="99952"/>
                    </a:cubicBezTo>
                    <a:cubicBezTo>
                      <a:pt x="68530" y="78838"/>
                      <a:pt x="86000" y="65896"/>
                      <a:pt x="103944" y="65896"/>
                    </a:cubicBezTo>
                    <a:close/>
                    <a:moveTo>
                      <a:pt x="102774" y="1"/>
                    </a:moveTo>
                    <a:cubicBezTo>
                      <a:pt x="96620" y="1"/>
                      <a:pt x="91449" y="4960"/>
                      <a:pt x="91178" y="11209"/>
                    </a:cubicBezTo>
                    <a:lnTo>
                      <a:pt x="90891" y="17507"/>
                    </a:lnTo>
                    <a:cubicBezTo>
                      <a:pt x="90748" y="22516"/>
                      <a:pt x="87456" y="26810"/>
                      <a:pt x="82589" y="28242"/>
                    </a:cubicBezTo>
                    <a:cubicBezTo>
                      <a:pt x="81015" y="28671"/>
                      <a:pt x="79297" y="29244"/>
                      <a:pt x="77723" y="29816"/>
                    </a:cubicBezTo>
                    <a:cubicBezTo>
                      <a:pt x="76506" y="30222"/>
                      <a:pt x="75252" y="30418"/>
                      <a:pt x="74008" y="30418"/>
                    </a:cubicBezTo>
                    <a:cubicBezTo>
                      <a:pt x="70424" y="30418"/>
                      <a:pt x="66929" y="28784"/>
                      <a:pt x="64698" y="25808"/>
                    </a:cubicBezTo>
                    <a:lnTo>
                      <a:pt x="60976" y="20799"/>
                    </a:lnTo>
                    <a:cubicBezTo>
                      <a:pt x="58608" y="17777"/>
                      <a:pt x="55122" y="16200"/>
                      <a:pt x="51633" y="16200"/>
                    </a:cubicBezTo>
                    <a:cubicBezTo>
                      <a:pt x="49008" y="16200"/>
                      <a:pt x="46381" y="17094"/>
                      <a:pt x="44229" y="18938"/>
                    </a:cubicBezTo>
                    <a:lnTo>
                      <a:pt x="30918" y="30102"/>
                    </a:lnTo>
                    <a:cubicBezTo>
                      <a:pt x="25908" y="34396"/>
                      <a:pt x="25335" y="41983"/>
                      <a:pt x="29773" y="46849"/>
                    </a:cubicBezTo>
                    <a:lnTo>
                      <a:pt x="34067" y="51573"/>
                    </a:lnTo>
                    <a:cubicBezTo>
                      <a:pt x="37502" y="55151"/>
                      <a:pt x="38218" y="60590"/>
                      <a:pt x="35784" y="64884"/>
                    </a:cubicBezTo>
                    <a:cubicBezTo>
                      <a:pt x="34925" y="66459"/>
                      <a:pt x="34067" y="68033"/>
                      <a:pt x="33351" y="69465"/>
                    </a:cubicBezTo>
                    <a:cubicBezTo>
                      <a:pt x="31443" y="73536"/>
                      <a:pt x="27385" y="76024"/>
                      <a:pt x="23089" y="76024"/>
                    </a:cubicBezTo>
                    <a:cubicBezTo>
                      <a:pt x="22552" y="76024"/>
                      <a:pt x="22011" y="75985"/>
                      <a:pt x="21471" y="75906"/>
                    </a:cubicBezTo>
                    <a:lnTo>
                      <a:pt x="15173" y="75047"/>
                    </a:lnTo>
                    <a:cubicBezTo>
                      <a:pt x="14730" y="74999"/>
                      <a:pt x="14290" y="74975"/>
                      <a:pt x="13855" y="74975"/>
                    </a:cubicBezTo>
                    <a:cubicBezTo>
                      <a:pt x="7823" y="74975"/>
                      <a:pt x="2682" y="79498"/>
                      <a:pt x="2147" y="85639"/>
                    </a:cubicBezTo>
                    <a:lnTo>
                      <a:pt x="573" y="102958"/>
                    </a:lnTo>
                    <a:cubicBezTo>
                      <a:pt x="0" y="109542"/>
                      <a:pt x="5153" y="115268"/>
                      <a:pt x="11738" y="115554"/>
                    </a:cubicBezTo>
                    <a:lnTo>
                      <a:pt x="18036" y="115840"/>
                    </a:lnTo>
                    <a:cubicBezTo>
                      <a:pt x="23045" y="115984"/>
                      <a:pt x="27339" y="119419"/>
                      <a:pt x="28771" y="124142"/>
                    </a:cubicBezTo>
                    <a:cubicBezTo>
                      <a:pt x="29200" y="125860"/>
                      <a:pt x="29773" y="127434"/>
                      <a:pt x="30345" y="129152"/>
                    </a:cubicBezTo>
                    <a:cubicBezTo>
                      <a:pt x="31920" y="133875"/>
                      <a:pt x="30345" y="139028"/>
                      <a:pt x="26337" y="142034"/>
                    </a:cubicBezTo>
                    <a:lnTo>
                      <a:pt x="21328" y="146042"/>
                    </a:lnTo>
                    <a:cubicBezTo>
                      <a:pt x="16032" y="150050"/>
                      <a:pt x="15316" y="157636"/>
                      <a:pt x="19610" y="162789"/>
                    </a:cubicBezTo>
                    <a:lnTo>
                      <a:pt x="30775" y="175957"/>
                    </a:lnTo>
                    <a:cubicBezTo>
                      <a:pt x="33020" y="178745"/>
                      <a:pt x="36313" y="180150"/>
                      <a:pt x="39634" y="180150"/>
                    </a:cubicBezTo>
                    <a:cubicBezTo>
                      <a:pt x="42451" y="180150"/>
                      <a:pt x="45288" y="179139"/>
                      <a:pt x="47521" y="177102"/>
                    </a:cubicBezTo>
                    <a:lnTo>
                      <a:pt x="52102" y="172808"/>
                    </a:lnTo>
                    <a:cubicBezTo>
                      <a:pt x="54335" y="170747"/>
                      <a:pt x="57134" y="169717"/>
                      <a:pt x="59975" y="169717"/>
                    </a:cubicBezTo>
                    <a:cubicBezTo>
                      <a:pt x="61869" y="169717"/>
                      <a:pt x="63782" y="170175"/>
                      <a:pt x="65556" y="171091"/>
                    </a:cubicBezTo>
                    <a:cubicBezTo>
                      <a:pt x="66988" y="171949"/>
                      <a:pt x="68562" y="172808"/>
                      <a:pt x="70137" y="173524"/>
                    </a:cubicBezTo>
                    <a:cubicBezTo>
                      <a:pt x="74574" y="175671"/>
                      <a:pt x="77150" y="180538"/>
                      <a:pt x="76578" y="185404"/>
                    </a:cubicBezTo>
                    <a:lnTo>
                      <a:pt x="75719" y="191702"/>
                    </a:lnTo>
                    <a:cubicBezTo>
                      <a:pt x="74860" y="198286"/>
                      <a:pt x="79727" y="204155"/>
                      <a:pt x="86311" y="204727"/>
                    </a:cubicBezTo>
                    <a:lnTo>
                      <a:pt x="103487" y="206302"/>
                    </a:lnTo>
                    <a:cubicBezTo>
                      <a:pt x="103830" y="206331"/>
                      <a:pt x="104170" y="206345"/>
                      <a:pt x="104508" y="206345"/>
                    </a:cubicBezTo>
                    <a:cubicBezTo>
                      <a:pt x="110784" y="206345"/>
                      <a:pt x="115955" y="201386"/>
                      <a:pt x="116226" y="195137"/>
                    </a:cubicBezTo>
                    <a:lnTo>
                      <a:pt x="116513" y="188839"/>
                    </a:lnTo>
                    <a:cubicBezTo>
                      <a:pt x="116656" y="183830"/>
                      <a:pt x="119948" y="179536"/>
                      <a:pt x="124814" y="178104"/>
                    </a:cubicBezTo>
                    <a:cubicBezTo>
                      <a:pt x="126389" y="177675"/>
                      <a:pt x="128107" y="177102"/>
                      <a:pt x="129681" y="176530"/>
                    </a:cubicBezTo>
                    <a:cubicBezTo>
                      <a:pt x="130897" y="176124"/>
                      <a:pt x="132142" y="175928"/>
                      <a:pt x="133372" y="175928"/>
                    </a:cubicBezTo>
                    <a:cubicBezTo>
                      <a:pt x="136916" y="175928"/>
                      <a:pt x="140331" y="177562"/>
                      <a:pt x="142563" y="180538"/>
                    </a:cubicBezTo>
                    <a:lnTo>
                      <a:pt x="146428" y="185547"/>
                    </a:lnTo>
                    <a:cubicBezTo>
                      <a:pt x="148785" y="188473"/>
                      <a:pt x="152249" y="190014"/>
                      <a:pt x="155720" y="190014"/>
                    </a:cubicBezTo>
                    <a:cubicBezTo>
                      <a:pt x="158363" y="190014"/>
                      <a:pt x="161009" y="189121"/>
                      <a:pt x="163175" y="187265"/>
                    </a:cubicBezTo>
                    <a:lnTo>
                      <a:pt x="176486" y="176100"/>
                    </a:lnTo>
                    <a:cubicBezTo>
                      <a:pt x="181496" y="171806"/>
                      <a:pt x="182068" y="164220"/>
                      <a:pt x="177488" y="159354"/>
                    </a:cubicBezTo>
                    <a:lnTo>
                      <a:pt x="173337" y="154773"/>
                    </a:lnTo>
                    <a:cubicBezTo>
                      <a:pt x="169902" y="151052"/>
                      <a:pt x="169186" y="145613"/>
                      <a:pt x="171620" y="141318"/>
                    </a:cubicBezTo>
                    <a:cubicBezTo>
                      <a:pt x="172478" y="139744"/>
                      <a:pt x="173337" y="138313"/>
                      <a:pt x="174053" y="136738"/>
                    </a:cubicBezTo>
                    <a:cubicBezTo>
                      <a:pt x="175961" y="132667"/>
                      <a:pt x="180019" y="130179"/>
                      <a:pt x="184315" y="130179"/>
                    </a:cubicBezTo>
                    <a:cubicBezTo>
                      <a:pt x="184852" y="130179"/>
                      <a:pt x="185392" y="130218"/>
                      <a:pt x="185933" y="130297"/>
                    </a:cubicBezTo>
                    <a:lnTo>
                      <a:pt x="192231" y="131156"/>
                    </a:lnTo>
                    <a:cubicBezTo>
                      <a:pt x="192739" y="131222"/>
                      <a:pt x="193242" y="131254"/>
                      <a:pt x="193739" y="131254"/>
                    </a:cubicBezTo>
                    <a:cubicBezTo>
                      <a:pt x="199689" y="131254"/>
                      <a:pt x="204728" y="126641"/>
                      <a:pt x="205256" y="120564"/>
                    </a:cubicBezTo>
                    <a:lnTo>
                      <a:pt x="206831" y="103245"/>
                    </a:lnTo>
                    <a:cubicBezTo>
                      <a:pt x="207403" y="96660"/>
                      <a:pt x="202251" y="90935"/>
                      <a:pt x="195666" y="90649"/>
                    </a:cubicBezTo>
                    <a:lnTo>
                      <a:pt x="189368" y="90362"/>
                    </a:lnTo>
                    <a:cubicBezTo>
                      <a:pt x="184359" y="90219"/>
                      <a:pt x="180065" y="86927"/>
                      <a:pt x="178633" y="82060"/>
                    </a:cubicBezTo>
                    <a:cubicBezTo>
                      <a:pt x="178204" y="80343"/>
                      <a:pt x="177631" y="78768"/>
                      <a:pt x="177059" y="77194"/>
                    </a:cubicBezTo>
                    <a:cubicBezTo>
                      <a:pt x="175484" y="72470"/>
                      <a:pt x="177059" y="67174"/>
                      <a:pt x="181067" y="64169"/>
                    </a:cubicBezTo>
                    <a:lnTo>
                      <a:pt x="185933" y="60447"/>
                    </a:lnTo>
                    <a:cubicBezTo>
                      <a:pt x="191229" y="56296"/>
                      <a:pt x="192088" y="48710"/>
                      <a:pt x="187794" y="43700"/>
                    </a:cubicBezTo>
                    <a:lnTo>
                      <a:pt x="176629" y="30389"/>
                    </a:lnTo>
                    <a:cubicBezTo>
                      <a:pt x="174288" y="27657"/>
                      <a:pt x="170967" y="26244"/>
                      <a:pt x="167642" y="26244"/>
                    </a:cubicBezTo>
                    <a:cubicBezTo>
                      <a:pt x="164870" y="26244"/>
                      <a:pt x="162095" y="27226"/>
                      <a:pt x="159883" y="29244"/>
                    </a:cubicBezTo>
                    <a:lnTo>
                      <a:pt x="155302" y="33538"/>
                    </a:lnTo>
                    <a:cubicBezTo>
                      <a:pt x="153069" y="35599"/>
                      <a:pt x="150218" y="36629"/>
                      <a:pt x="147367" y="36629"/>
                    </a:cubicBezTo>
                    <a:cubicBezTo>
                      <a:pt x="145466" y="36629"/>
                      <a:pt x="143565" y="36171"/>
                      <a:pt x="141847" y="35255"/>
                    </a:cubicBezTo>
                    <a:cubicBezTo>
                      <a:pt x="140273" y="34396"/>
                      <a:pt x="138842" y="33538"/>
                      <a:pt x="137267" y="32822"/>
                    </a:cubicBezTo>
                    <a:cubicBezTo>
                      <a:pt x="132687" y="30675"/>
                      <a:pt x="130110" y="25808"/>
                      <a:pt x="130826" y="20942"/>
                    </a:cubicBezTo>
                    <a:lnTo>
                      <a:pt x="131685" y="14644"/>
                    </a:lnTo>
                    <a:cubicBezTo>
                      <a:pt x="132544" y="8060"/>
                      <a:pt x="127677" y="2191"/>
                      <a:pt x="121093" y="1618"/>
                    </a:cubicBezTo>
                    <a:lnTo>
                      <a:pt x="103774" y="44"/>
                    </a:lnTo>
                    <a:cubicBezTo>
                      <a:pt x="103438" y="15"/>
                      <a:pt x="103104" y="1"/>
                      <a:pt x="10277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0" name="Google Shape;2980;p73"/>
              <p:cNvSpPr/>
              <p:nvPr/>
            </p:nvSpPr>
            <p:spPr>
              <a:xfrm>
                <a:off x="6911202" y="3637588"/>
                <a:ext cx="335779" cy="396117"/>
              </a:xfrm>
              <a:custGeom>
                <a:rect b="b" l="l" r="r" t="t"/>
                <a:pathLst>
                  <a:path extrusionOk="0" h="7126" w="6040">
                    <a:moveTo>
                      <a:pt x="5844" y="2726"/>
                    </a:moveTo>
                    <a:lnTo>
                      <a:pt x="3225" y="107"/>
                    </a:lnTo>
                    <a:cubicBezTo>
                      <a:pt x="3118" y="0"/>
                      <a:pt x="2922" y="0"/>
                      <a:pt x="2815" y="107"/>
                    </a:cubicBezTo>
                    <a:lnTo>
                      <a:pt x="197" y="2726"/>
                    </a:lnTo>
                    <a:cubicBezTo>
                      <a:pt x="1" y="2922"/>
                      <a:pt x="143" y="3260"/>
                      <a:pt x="410" y="3242"/>
                    </a:cubicBezTo>
                    <a:lnTo>
                      <a:pt x="749" y="3242"/>
                    </a:lnTo>
                    <a:cubicBezTo>
                      <a:pt x="909" y="3242"/>
                      <a:pt x="1052" y="3367"/>
                      <a:pt x="1052" y="3545"/>
                    </a:cubicBezTo>
                    <a:lnTo>
                      <a:pt x="1052" y="6823"/>
                    </a:lnTo>
                    <a:cubicBezTo>
                      <a:pt x="1052" y="6983"/>
                      <a:pt x="1177" y="7126"/>
                      <a:pt x="1337" y="7126"/>
                    </a:cubicBezTo>
                    <a:lnTo>
                      <a:pt x="4722" y="7126"/>
                    </a:lnTo>
                    <a:cubicBezTo>
                      <a:pt x="4864" y="7108"/>
                      <a:pt x="4989" y="6983"/>
                      <a:pt x="4989" y="6823"/>
                    </a:cubicBezTo>
                    <a:lnTo>
                      <a:pt x="4989" y="3545"/>
                    </a:lnTo>
                    <a:cubicBezTo>
                      <a:pt x="4989" y="3367"/>
                      <a:pt x="5131" y="3242"/>
                      <a:pt x="5292" y="3242"/>
                    </a:cubicBezTo>
                    <a:lnTo>
                      <a:pt x="5630" y="3242"/>
                    </a:lnTo>
                    <a:cubicBezTo>
                      <a:pt x="5897" y="3242"/>
                      <a:pt x="6040" y="2922"/>
                      <a:pt x="5844" y="272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81" name="Google Shape;2981;p73"/>
              <p:cNvGrpSpPr/>
              <p:nvPr/>
            </p:nvGrpSpPr>
            <p:grpSpPr>
              <a:xfrm flipH="1" rot="582716">
                <a:off x="6170759" y="1095259"/>
                <a:ext cx="1043083" cy="1488448"/>
                <a:chOff x="910475" y="761863"/>
                <a:chExt cx="1043050" cy="1488400"/>
              </a:xfrm>
            </p:grpSpPr>
            <p:sp>
              <p:nvSpPr>
                <p:cNvPr id="2982" name="Google Shape;2982;p73"/>
                <p:cNvSpPr/>
                <p:nvPr/>
              </p:nvSpPr>
              <p:spPr>
                <a:xfrm>
                  <a:off x="910475" y="761863"/>
                  <a:ext cx="1043050" cy="1488400"/>
                </a:xfrm>
                <a:custGeom>
                  <a:rect b="b" l="l" r="r" t="t"/>
                  <a:pathLst>
                    <a:path extrusionOk="0" fill="none" h="59536" w="41722">
                      <a:moveTo>
                        <a:pt x="41722" y="8159"/>
                      </a:moveTo>
                      <a:lnTo>
                        <a:pt x="41722" y="57914"/>
                      </a:lnTo>
                      <a:cubicBezTo>
                        <a:pt x="41722" y="58805"/>
                        <a:pt x="40991" y="59536"/>
                        <a:pt x="40101" y="59536"/>
                      </a:cubicBezTo>
                      <a:lnTo>
                        <a:pt x="1622" y="59536"/>
                      </a:lnTo>
                      <a:cubicBezTo>
                        <a:pt x="731" y="59536"/>
                        <a:pt x="1" y="58805"/>
                        <a:pt x="1" y="57914"/>
                      </a:cubicBezTo>
                      <a:lnTo>
                        <a:pt x="1" y="1621"/>
                      </a:lnTo>
                      <a:cubicBezTo>
                        <a:pt x="1" y="730"/>
                        <a:pt x="731" y="0"/>
                        <a:pt x="1622" y="0"/>
                      </a:cubicBezTo>
                      <a:lnTo>
                        <a:pt x="32512" y="0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83" name="Google Shape;2983;p73"/>
                <p:cNvSpPr/>
                <p:nvPr/>
              </p:nvSpPr>
              <p:spPr>
                <a:xfrm>
                  <a:off x="1723250" y="761863"/>
                  <a:ext cx="224500" cy="206225"/>
                </a:xfrm>
                <a:custGeom>
                  <a:rect b="b" l="l" r="r" t="t"/>
                  <a:pathLst>
                    <a:path extrusionOk="0" fill="none" h="8249" w="8980">
                      <a:moveTo>
                        <a:pt x="1" y="0"/>
                      </a:moveTo>
                      <a:lnTo>
                        <a:pt x="1" y="6645"/>
                      </a:lnTo>
                      <a:cubicBezTo>
                        <a:pt x="1" y="7518"/>
                        <a:pt x="713" y="8248"/>
                        <a:pt x="1604" y="8248"/>
                      </a:cubicBezTo>
                      <a:lnTo>
                        <a:pt x="8979" y="8248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84" name="Google Shape;2984;p73"/>
                <p:cNvSpPr/>
                <p:nvPr/>
              </p:nvSpPr>
              <p:spPr>
                <a:xfrm>
                  <a:off x="1051650" y="1062463"/>
                  <a:ext cx="760700" cy="22300"/>
                </a:xfrm>
                <a:custGeom>
                  <a:rect b="b" l="l" r="r" t="t"/>
                  <a:pathLst>
                    <a:path extrusionOk="0" fill="none" h="892" w="30428">
                      <a:moveTo>
                        <a:pt x="1" y="1"/>
                      </a:moveTo>
                      <a:lnTo>
                        <a:pt x="30428" y="1"/>
                      </a:lnTo>
                      <a:lnTo>
                        <a:pt x="30428" y="891"/>
                      </a:lnTo>
                      <a:lnTo>
                        <a:pt x="1" y="891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85" name="Google Shape;2985;p73"/>
                <p:cNvSpPr/>
                <p:nvPr/>
              </p:nvSpPr>
              <p:spPr>
                <a:xfrm>
                  <a:off x="1051650" y="1162663"/>
                  <a:ext cx="760700" cy="22300"/>
                </a:xfrm>
                <a:custGeom>
                  <a:rect b="b" l="l" r="r" t="t"/>
                  <a:pathLst>
                    <a:path extrusionOk="0" fill="none" h="892" w="30428">
                      <a:moveTo>
                        <a:pt x="1" y="1"/>
                      </a:moveTo>
                      <a:lnTo>
                        <a:pt x="30428" y="1"/>
                      </a:lnTo>
                      <a:lnTo>
                        <a:pt x="30428" y="892"/>
                      </a:lnTo>
                      <a:lnTo>
                        <a:pt x="1" y="892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86" name="Google Shape;2986;p73"/>
                <p:cNvSpPr/>
                <p:nvPr/>
              </p:nvSpPr>
              <p:spPr>
                <a:xfrm>
                  <a:off x="1051650" y="1262888"/>
                  <a:ext cx="760700" cy="22275"/>
                </a:xfrm>
                <a:custGeom>
                  <a:rect b="b" l="l" r="r" t="t"/>
                  <a:pathLst>
                    <a:path extrusionOk="0" fill="none" h="891" w="30428">
                      <a:moveTo>
                        <a:pt x="1" y="0"/>
                      </a:moveTo>
                      <a:lnTo>
                        <a:pt x="30428" y="0"/>
                      </a:lnTo>
                      <a:lnTo>
                        <a:pt x="30428" y="891"/>
                      </a:lnTo>
                      <a:lnTo>
                        <a:pt x="1" y="891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87" name="Google Shape;2987;p73"/>
                <p:cNvSpPr/>
                <p:nvPr/>
              </p:nvSpPr>
              <p:spPr>
                <a:xfrm>
                  <a:off x="1051650" y="1363088"/>
                  <a:ext cx="760700" cy="22300"/>
                </a:xfrm>
                <a:custGeom>
                  <a:rect b="b" l="l" r="r" t="t"/>
                  <a:pathLst>
                    <a:path extrusionOk="0" fill="none" h="892" w="30428">
                      <a:moveTo>
                        <a:pt x="1" y="0"/>
                      </a:moveTo>
                      <a:lnTo>
                        <a:pt x="30428" y="0"/>
                      </a:lnTo>
                      <a:lnTo>
                        <a:pt x="30428" y="891"/>
                      </a:lnTo>
                      <a:lnTo>
                        <a:pt x="1" y="891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88" name="Google Shape;2988;p73"/>
                <p:cNvSpPr/>
                <p:nvPr/>
              </p:nvSpPr>
              <p:spPr>
                <a:xfrm>
                  <a:off x="1051650" y="1463288"/>
                  <a:ext cx="760700" cy="22300"/>
                </a:xfrm>
                <a:custGeom>
                  <a:rect b="b" l="l" r="r" t="t"/>
                  <a:pathLst>
                    <a:path extrusionOk="0" fill="none" h="892" w="30428">
                      <a:moveTo>
                        <a:pt x="1" y="1"/>
                      </a:moveTo>
                      <a:lnTo>
                        <a:pt x="30428" y="1"/>
                      </a:lnTo>
                      <a:lnTo>
                        <a:pt x="30428" y="891"/>
                      </a:lnTo>
                      <a:lnTo>
                        <a:pt x="1" y="891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89" name="Google Shape;2989;p73"/>
                <p:cNvSpPr/>
                <p:nvPr/>
              </p:nvSpPr>
              <p:spPr>
                <a:xfrm>
                  <a:off x="1051650" y="1563488"/>
                  <a:ext cx="760700" cy="22300"/>
                </a:xfrm>
                <a:custGeom>
                  <a:rect b="b" l="l" r="r" t="t"/>
                  <a:pathLst>
                    <a:path extrusionOk="0" fill="none" h="892" w="30428">
                      <a:moveTo>
                        <a:pt x="1" y="1"/>
                      </a:moveTo>
                      <a:lnTo>
                        <a:pt x="30428" y="1"/>
                      </a:lnTo>
                      <a:lnTo>
                        <a:pt x="30428" y="892"/>
                      </a:lnTo>
                      <a:lnTo>
                        <a:pt x="1" y="892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0" name="Google Shape;2990;p73"/>
                <p:cNvSpPr/>
                <p:nvPr/>
              </p:nvSpPr>
              <p:spPr>
                <a:xfrm>
                  <a:off x="1051650" y="1663713"/>
                  <a:ext cx="760700" cy="22275"/>
                </a:xfrm>
                <a:custGeom>
                  <a:rect b="b" l="l" r="r" t="t"/>
                  <a:pathLst>
                    <a:path extrusionOk="0" fill="none" h="891" w="30428">
                      <a:moveTo>
                        <a:pt x="1" y="0"/>
                      </a:moveTo>
                      <a:lnTo>
                        <a:pt x="30428" y="0"/>
                      </a:lnTo>
                      <a:lnTo>
                        <a:pt x="30428" y="891"/>
                      </a:lnTo>
                      <a:lnTo>
                        <a:pt x="1" y="891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1" name="Google Shape;2991;p73"/>
                <p:cNvSpPr/>
                <p:nvPr/>
              </p:nvSpPr>
              <p:spPr>
                <a:xfrm>
                  <a:off x="1051650" y="1782613"/>
                  <a:ext cx="315350" cy="22300"/>
                </a:xfrm>
                <a:custGeom>
                  <a:rect b="b" l="l" r="r" t="t"/>
                  <a:pathLst>
                    <a:path extrusionOk="0" fill="none" h="892" w="12614">
                      <a:moveTo>
                        <a:pt x="1" y="1"/>
                      </a:moveTo>
                      <a:lnTo>
                        <a:pt x="12613" y="1"/>
                      </a:lnTo>
                      <a:lnTo>
                        <a:pt x="12613" y="891"/>
                      </a:lnTo>
                      <a:lnTo>
                        <a:pt x="1" y="891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2" name="Google Shape;2992;p73"/>
                <p:cNvSpPr/>
                <p:nvPr/>
              </p:nvSpPr>
              <p:spPr>
                <a:xfrm>
                  <a:off x="1051650" y="1990163"/>
                  <a:ext cx="393275" cy="0"/>
                </a:xfrm>
                <a:custGeom>
                  <a:rect b="b" l="l" r="r" t="t"/>
                  <a:pathLst>
                    <a:path extrusionOk="0" fill="none" h="0" w="15731">
                      <a:moveTo>
                        <a:pt x="1" y="0"/>
                      </a:moveTo>
                      <a:lnTo>
                        <a:pt x="15731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993" name="Google Shape;2993;p73"/>
              <p:cNvGrpSpPr/>
              <p:nvPr/>
            </p:nvGrpSpPr>
            <p:grpSpPr>
              <a:xfrm>
                <a:off x="6784900" y="1896663"/>
                <a:ext cx="875600" cy="1088925"/>
                <a:chOff x="5962175" y="478150"/>
                <a:chExt cx="875600" cy="1088925"/>
              </a:xfrm>
            </p:grpSpPr>
            <p:sp>
              <p:nvSpPr>
                <p:cNvPr id="2994" name="Google Shape;2994;p73"/>
                <p:cNvSpPr/>
                <p:nvPr/>
              </p:nvSpPr>
              <p:spPr>
                <a:xfrm>
                  <a:off x="6095350" y="582825"/>
                  <a:ext cx="504600" cy="504600"/>
                </a:xfrm>
                <a:custGeom>
                  <a:rect b="b" l="l" r="r" t="t"/>
                  <a:pathLst>
                    <a:path extrusionOk="0" h="20184" w="20184">
                      <a:moveTo>
                        <a:pt x="10083" y="0"/>
                      </a:moveTo>
                      <a:lnTo>
                        <a:pt x="10083" y="0"/>
                      </a:lnTo>
                      <a:cubicBezTo>
                        <a:pt x="15659" y="18"/>
                        <a:pt x="20166" y="4525"/>
                        <a:pt x="20184" y="10101"/>
                      </a:cubicBezTo>
                      <a:lnTo>
                        <a:pt x="20184" y="10101"/>
                      </a:lnTo>
                      <a:cubicBezTo>
                        <a:pt x="20166" y="15659"/>
                        <a:pt x="15659" y="20166"/>
                        <a:pt x="10083" y="20184"/>
                      </a:cubicBezTo>
                      <a:lnTo>
                        <a:pt x="10083" y="20184"/>
                      </a:lnTo>
                      <a:cubicBezTo>
                        <a:pt x="4525" y="20166"/>
                        <a:pt x="0" y="15659"/>
                        <a:pt x="0" y="10101"/>
                      </a:cubicBezTo>
                      <a:lnTo>
                        <a:pt x="0" y="10101"/>
                      </a:lnTo>
                      <a:cubicBezTo>
                        <a:pt x="0" y="4525"/>
                        <a:pt x="4525" y="18"/>
                        <a:pt x="10083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100019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5" name="Google Shape;2995;p73"/>
                <p:cNvSpPr/>
                <p:nvPr/>
              </p:nvSpPr>
              <p:spPr>
                <a:xfrm>
                  <a:off x="6501075" y="1086075"/>
                  <a:ext cx="145650" cy="186625"/>
                </a:xfrm>
                <a:custGeom>
                  <a:rect b="b" l="l" r="r" t="t"/>
                  <a:pathLst>
                    <a:path extrusionOk="0" h="7465" w="5826">
                      <a:moveTo>
                        <a:pt x="0" y="1176"/>
                      </a:moveTo>
                      <a:lnTo>
                        <a:pt x="1888" y="0"/>
                      </a:lnTo>
                      <a:lnTo>
                        <a:pt x="5825" y="6289"/>
                      </a:lnTo>
                      <a:lnTo>
                        <a:pt x="3937" y="746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6" name="Google Shape;2996;p73"/>
                <p:cNvSpPr/>
                <p:nvPr/>
              </p:nvSpPr>
              <p:spPr>
                <a:xfrm>
                  <a:off x="5962175" y="478150"/>
                  <a:ext cx="742450" cy="742000"/>
                </a:xfrm>
                <a:custGeom>
                  <a:rect b="b" l="l" r="r" t="t"/>
                  <a:pathLst>
                    <a:path extrusionOk="0" h="29680" w="29698">
                      <a:moveTo>
                        <a:pt x="15410" y="1"/>
                      </a:moveTo>
                      <a:cubicBezTo>
                        <a:pt x="9638" y="1"/>
                        <a:pt x="4419" y="3475"/>
                        <a:pt x="2210" y="8819"/>
                      </a:cubicBezTo>
                      <a:cubicBezTo>
                        <a:pt x="1" y="14146"/>
                        <a:pt x="1230" y="20291"/>
                        <a:pt x="5309" y="24371"/>
                      </a:cubicBezTo>
                      <a:cubicBezTo>
                        <a:pt x="9389" y="28468"/>
                        <a:pt x="15535" y="29680"/>
                        <a:pt x="20879" y="27471"/>
                      </a:cubicBezTo>
                      <a:cubicBezTo>
                        <a:pt x="26206" y="25262"/>
                        <a:pt x="29697" y="20060"/>
                        <a:pt x="29697" y="14288"/>
                      </a:cubicBezTo>
                      <a:cubicBezTo>
                        <a:pt x="29697" y="6396"/>
                        <a:pt x="23302" y="1"/>
                        <a:pt x="15410" y="1"/>
                      </a:cubicBezTo>
                      <a:close/>
                      <a:moveTo>
                        <a:pt x="15410" y="24068"/>
                      </a:moveTo>
                      <a:cubicBezTo>
                        <a:pt x="11455" y="24068"/>
                        <a:pt x="7875" y="21681"/>
                        <a:pt x="6360" y="18029"/>
                      </a:cubicBezTo>
                      <a:cubicBezTo>
                        <a:pt x="4846" y="14359"/>
                        <a:pt x="5684" y="10155"/>
                        <a:pt x="8480" y="7358"/>
                      </a:cubicBezTo>
                      <a:cubicBezTo>
                        <a:pt x="11277" y="4544"/>
                        <a:pt x="15499" y="3706"/>
                        <a:pt x="19151" y="5221"/>
                      </a:cubicBezTo>
                      <a:cubicBezTo>
                        <a:pt x="22821" y="6735"/>
                        <a:pt x="25208" y="10315"/>
                        <a:pt x="25208" y="14270"/>
                      </a:cubicBezTo>
                      <a:cubicBezTo>
                        <a:pt x="25208" y="19686"/>
                        <a:pt x="20826" y="24068"/>
                        <a:pt x="15410" y="2406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lt2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7" name="Google Shape;2997;p73"/>
                <p:cNvSpPr/>
                <p:nvPr/>
              </p:nvSpPr>
              <p:spPr>
                <a:xfrm>
                  <a:off x="6581675" y="1224575"/>
                  <a:ext cx="256100" cy="342500"/>
                </a:xfrm>
                <a:custGeom>
                  <a:rect b="b" l="l" r="r" t="t"/>
                  <a:pathLst>
                    <a:path extrusionOk="0" h="13700" w="10244">
                      <a:moveTo>
                        <a:pt x="9086" y="13148"/>
                      </a:moveTo>
                      <a:lnTo>
                        <a:pt x="9086" y="13148"/>
                      </a:lnTo>
                      <a:cubicBezTo>
                        <a:pt x="8177" y="13700"/>
                        <a:pt x="6984" y="13433"/>
                        <a:pt x="6414" y="12542"/>
                      </a:cubicBezTo>
                      <a:lnTo>
                        <a:pt x="571" y="3243"/>
                      </a:lnTo>
                      <a:cubicBezTo>
                        <a:pt x="1" y="2334"/>
                        <a:pt x="286" y="1141"/>
                        <a:pt x="1194" y="571"/>
                      </a:cubicBezTo>
                      <a:lnTo>
                        <a:pt x="1194" y="571"/>
                      </a:lnTo>
                      <a:cubicBezTo>
                        <a:pt x="2085" y="1"/>
                        <a:pt x="3278" y="286"/>
                        <a:pt x="3848" y="1176"/>
                      </a:cubicBezTo>
                      <a:lnTo>
                        <a:pt x="9692" y="10476"/>
                      </a:lnTo>
                      <a:cubicBezTo>
                        <a:pt x="10244" y="11384"/>
                        <a:pt x="9977" y="12578"/>
                        <a:pt x="9086" y="1314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lt2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8" name="Google Shape;2998;p73"/>
                <p:cNvSpPr/>
                <p:nvPr/>
              </p:nvSpPr>
              <p:spPr>
                <a:xfrm>
                  <a:off x="6203125" y="760525"/>
                  <a:ext cx="320675" cy="185725"/>
                </a:xfrm>
                <a:custGeom>
                  <a:rect b="b" l="l" r="r" t="t"/>
                  <a:pathLst>
                    <a:path extrusionOk="0" h="7429" w="12827">
                      <a:moveTo>
                        <a:pt x="0" y="4525"/>
                      </a:moveTo>
                      <a:lnTo>
                        <a:pt x="2494" y="7429"/>
                      </a:lnTo>
                      <a:cubicBezTo>
                        <a:pt x="2494" y="7429"/>
                        <a:pt x="5558" y="1782"/>
                        <a:pt x="12827" y="0"/>
                      </a:cubicBezTo>
                      <a:cubicBezTo>
                        <a:pt x="12827" y="0"/>
                        <a:pt x="6039" y="89"/>
                        <a:pt x="2334" y="605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999" name="Google Shape;2999;p73"/>
              <p:cNvSpPr/>
              <p:nvPr/>
            </p:nvSpPr>
            <p:spPr>
              <a:xfrm>
                <a:off x="4420101" y="1117180"/>
                <a:ext cx="140247" cy="140224"/>
              </a:xfrm>
              <a:custGeom>
                <a:rect b="b" l="l" r="r" t="t"/>
                <a:pathLst>
                  <a:path extrusionOk="0" h="3065" w="3065">
                    <a:moveTo>
                      <a:pt x="3064" y="1532"/>
                    </a:moveTo>
                    <a:cubicBezTo>
                      <a:pt x="3064" y="2387"/>
                      <a:pt x="2387" y="3064"/>
                      <a:pt x="1532" y="3064"/>
                    </a:cubicBezTo>
                    <a:cubicBezTo>
                      <a:pt x="677" y="3064"/>
                      <a:pt x="0" y="2387"/>
                      <a:pt x="0" y="1532"/>
                    </a:cubicBezTo>
                    <a:cubicBezTo>
                      <a:pt x="0" y="677"/>
                      <a:pt x="677" y="0"/>
                      <a:pt x="1532" y="0"/>
                    </a:cubicBezTo>
                    <a:cubicBezTo>
                      <a:pt x="2387" y="0"/>
                      <a:pt x="3064" y="677"/>
                      <a:pt x="3064" y="153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0" name="Google Shape;3000;p73"/>
              <p:cNvSpPr/>
              <p:nvPr/>
            </p:nvSpPr>
            <p:spPr>
              <a:xfrm>
                <a:off x="7660488" y="1490450"/>
                <a:ext cx="213431" cy="214685"/>
              </a:xfrm>
              <a:custGeom>
                <a:rect b="b" l="l" r="r" t="t"/>
                <a:pathLst>
                  <a:path extrusionOk="0" fill="none" h="3083" w="3065">
                    <a:moveTo>
                      <a:pt x="3065" y="1551"/>
                    </a:moveTo>
                    <a:cubicBezTo>
                      <a:pt x="3065" y="2388"/>
                      <a:pt x="2388" y="3083"/>
                      <a:pt x="1533" y="3083"/>
                    </a:cubicBezTo>
                    <a:cubicBezTo>
                      <a:pt x="678" y="3083"/>
                      <a:pt x="1" y="2388"/>
                      <a:pt x="1" y="1551"/>
                    </a:cubicBezTo>
                    <a:cubicBezTo>
                      <a:pt x="1" y="696"/>
                      <a:pt x="678" y="1"/>
                      <a:pt x="1533" y="1"/>
                    </a:cubicBezTo>
                    <a:cubicBezTo>
                      <a:pt x="2388" y="1"/>
                      <a:pt x="3065" y="696"/>
                      <a:pt x="3065" y="155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1" name="Google Shape;3001;p73"/>
              <p:cNvSpPr/>
              <p:nvPr/>
            </p:nvSpPr>
            <p:spPr>
              <a:xfrm>
                <a:off x="7168775" y="3339656"/>
                <a:ext cx="107827" cy="107819"/>
              </a:xfrm>
              <a:custGeom>
                <a:rect b="b" l="l" r="r" t="t"/>
                <a:pathLst>
                  <a:path extrusionOk="0" h="3065" w="3065">
                    <a:moveTo>
                      <a:pt x="3064" y="1532"/>
                    </a:moveTo>
                    <a:cubicBezTo>
                      <a:pt x="3064" y="2387"/>
                      <a:pt x="2387" y="3064"/>
                      <a:pt x="1532" y="3064"/>
                    </a:cubicBezTo>
                    <a:cubicBezTo>
                      <a:pt x="677" y="3064"/>
                      <a:pt x="0" y="2387"/>
                      <a:pt x="0" y="1532"/>
                    </a:cubicBezTo>
                    <a:cubicBezTo>
                      <a:pt x="0" y="677"/>
                      <a:pt x="677" y="0"/>
                      <a:pt x="1532" y="0"/>
                    </a:cubicBezTo>
                    <a:cubicBezTo>
                      <a:pt x="2387" y="0"/>
                      <a:pt x="3064" y="677"/>
                      <a:pt x="3064" y="153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2" name="Google Shape;3002;p73"/>
              <p:cNvSpPr/>
              <p:nvPr/>
            </p:nvSpPr>
            <p:spPr>
              <a:xfrm rot="-1685758">
                <a:off x="4338466" y="3096797"/>
                <a:ext cx="59549" cy="60168"/>
              </a:xfrm>
              <a:custGeom>
                <a:rect b="b" l="l" r="r" t="t"/>
                <a:pathLst>
                  <a:path extrusionOk="0" fill="none" h="1747" w="1729">
                    <a:moveTo>
                      <a:pt x="1729" y="749"/>
                    </a:moveTo>
                    <a:cubicBezTo>
                      <a:pt x="1729" y="1408"/>
                      <a:pt x="927" y="1746"/>
                      <a:pt x="464" y="1265"/>
                    </a:cubicBezTo>
                    <a:cubicBezTo>
                      <a:pt x="1" y="802"/>
                      <a:pt x="322" y="1"/>
                      <a:pt x="998" y="1"/>
                    </a:cubicBezTo>
                    <a:cubicBezTo>
                      <a:pt x="1408" y="1"/>
                      <a:pt x="1729" y="339"/>
                      <a:pt x="1729" y="749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3" name="Google Shape;3003;p73"/>
              <p:cNvSpPr/>
              <p:nvPr/>
            </p:nvSpPr>
            <p:spPr>
              <a:xfrm>
                <a:off x="4261526" y="3558088"/>
                <a:ext cx="213431" cy="214685"/>
              </a:xfrm>
              <a:custGeom>
                <a:rect b="b" l="l" r="r" t="t"/>
                <a:pathLst>
                  <a:path extrusionOk="0" fill="none" h="3083" w="3065">
                    <a:moveTo>
                      <a:pt x="3065" y="1551"/>
                    </a:moveTo>
                    <a:cubicBezTo>
                      <a:pt x="3065" y="2388"/>
                      <a:pt x="2388" y="3083"/>
                      <a:pt x="1533" y="3083"/>
                    </a:cubicBezTo>
                    <a:cubicBezTo>
                      <a:pt x="678" y="3083"/>
                      <a:pt x="1" y="2388"/>
                      <a:pt x="1" y="1551"/>
                    </a:cubicBezTo>
                    <a:cubicBezTo>
                      <a:pt x="1" y="696"/>
                      <a:pt x="678" y="1"/>
                      <a:pt x="1533" y="1"/>
                    </a:cubicBezTo>
                    <a:cubicBezTo>
                      <a:pt x="2388" y="1"/>
                      <a:pt x="3065" y="696"/>
                      <a:pt x="3065" y="155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4" name="Google Shape;3004;p73"/>
              <p:cNvSpPr/>
              <p:nvPr/>
            </p:nvSpPr>
            <p:spPr>
              <a:xfrm>
                <a:off x="4021063" y="2661013"/>
                <a:ext cx="107827" cy="108491"/>
              </a:xfrm>
              <a:custGeom>
                <a:rect b="b" l="l" r="r" t="t"/>
                <a:pathLst>
                  <a:path extrusionOk="0" fill="none" h="3083" w="3065">
                    <a:moveTo>
                      <a:pt x="3065" y="1551"/>
                    </a:moveTo>
                    <a:cubicBezTo>
                      <a:pt x="3065" y="2388"/>
                      <a:pt x="2388" y="3083"/>
                      <a:pt x="1533" y="3083"/>
                    </a:cubicBezTo>
                    <a:cubicBezTo>
                      <a:pt x="678" y="3083"/>
                      <a:pt x="1" y="2388"/>
                      <a:pt x="1" y="1551"/>
                    </a:cubicBezTo>
                    <a:cubicBezTo>
                      <a:pt x="1" y="696"/>
                      <a:pt x="678" y="1"/>
                      <a:pt x="1533" y="1"/>
                    </a:cubicBezTo>
                    <a:cubicBezTo>
                      <a:pt x="2388" y="1"/>
                      <a:pt x="3065" y="696"/>
                      <a:pt x="3065" y="155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5" name="Google Shape;3005;p73"/>
              <p:cNvSpPr/>
              <p:nvPr/>
            </p:nvSpPr>
            <p:spPr>
              <a:xfrm rot="7201932">
                <a:off x="6345687" y="3182940"/>
                <a:ext cx="371928" cy="370031"/>
              </a:xfrm>
              <a:custGeom>
                <a:rect b="b" l="l" r="r" t="t"/>
                <a:pathLst>
                  <a:path extrusionOk="0" h="206346" w="207404">
                    <a:moveTo>
                      <a:pt x="103944" y="65896"/>
                    </a:moveTo>
                    <a:cubicBezTo>
                      <a:pt x="114099" y="65896"/>
                      <a:pt x="124406" y="70041"/>
                      <a:pt x="132114" y="79198"/>
                    </a:cubicBezTo>
                    <a:cubicBezTo>
                      <a:pt x="145426" y="94943"/>
                      <a:pt x="143422" y="118417"/>
                      <a:pt x="127677" y="131728"/>
                    </a:cubicBezTo>
                    <a:lnTo>
                      <a:pt x="127677" y="131585"/>
                    </a:lnTo>
                    <a:cubicBezTo>
                      <a:pt x="120415" y="137698"/>
                      <a:pt x="112071" y="140425"/>
                      <a:pt x="103930" y="140425"/>
                    </a:cubicBezTo>
                    <a:cubicBezTo>
                      <a:pt x="83668" y="140425"/>
                      <a:pt x="64659" y="123539"/>
                      <a:pt x="66701" y="99952"/>
                    </a:cubicBezTo>
                    <a:cubicBezTo>
                      <a:pt x="68530" y="78838"/>
                      <a:pt x="86000" y="65896"/>
                      <a:pt x="103944" y="65896"/>
                    </a:cubicBezTo>
                    <a:close/>
                    <a:moveTo>
                      <a:pt x="102774" y="1"/>
                    </a:moveTo>
                    <a:cubicBezTo>
                      <a:pt x="96620" y="1"/>
                      <a:pt x="91449" y="4960"/>
                      <a:pt x="91178" y="11209"/>
                    </a:cubicBezTo>
                    <a:lnTo>
                      <a:pt x="90891" y="17507"/>
                    </a:lnTo>
                    <a:cubicBezTo>
                      <a:pt x="90748" y="22516"/>
                      <a:pt x="87456" y="26810"/>
                      <a:pt x="82589" y="28242"/>
                    </a:cubicBezTo>
                    <a:cubicBezTo>
                      <a:pt x="81015" y="28671"/>
                      <a:pt x="79297" y="29244"/>
                      <a:pt x="77723" y="29816"/>
                    </a:cubicBezTo>
                    <a:cubicBezTo>
                      <a:pt x="76506" y="30222"/>
                      <a:pt x="75252" y="30418"/>
                      <a:pt x="74008" y="30418"/>
                    </a:cubicBezTo>
                    <a:cubicBezTo>
                      <a:pt x="70424" y="30418"/>
                      <a:pt x="66929" y="28784"/>
                      <a:pt x="64698" y="25808"/>
                    </a:cubicBezTo>
                    <a:lnTo>
                      <a:pt x="60976" y="20799"/>
                    </a:lnTo>
                    <a:cubicBezTo>
                      <a:pt x="58608" y="17777"/>
                      <a:pt x="55122" y="16200"/>
                      <a:pt x="51633" y="16200"/>
                    </a:cubicBezTo>
                    <a:cubicBezTo>
                      <a:pt x="49008" y="16200"/>
                      <a:pt x="46381" y="17094"/>
                      <a:pt x="44229" y="18938"/>
                    </a:cubicBezTo>
                    <a:lnTo>
                      <a:pt x="30918" y="30102"/>
                    </a:lnTo>
                    <a:cubicBezTo>
                      <a:pt x="25908" y="34396"/>
                      <a:pt x="25335" y="41983"/>
                      <a:pt x="29773" y="46849"/>
                    </a:cubicBezTo>
                    <a:lnTo>
                      <a:pt x="34067" y="51573"/>
                    </a:lnTo>
                    <a:cubicBezTo>
                      <a:pt x="37502" y="55151"/>
                      <a:pt x="38218" y="60590"/>
                      <a:pt x="35784" y="64884"/>
                    </a:cubicBezTo>
                    <a:cubicBezTo>
                      <a:pt x="34925" y="66459"/>
                      <a:pt x="34067" y="68033"/>
                      <a:pt x="33351" y="69465"/>
                    </a:cubicBezTo>
                    <a:cubicBezTo>
                      <a:pt x="31443" y="73536"/>
                      <a:pt x="27385" y="76024"/>
                      <a:pt x="23089" y="76024"/>
                    </a:cubicBezTo>
                    <a:cubicBezTo>
                      <a:pt x="22552" y="76024"/>
                      <a:pt x="22011" y="75985"/>
                      <a:pt x="21471" y="75906"/>
                    </a:cubicBezTo>
                    <a:lnTo>
                      <a:pt x="15173" y="75047"/>
                    </a:lnTo>
                    <a:cubicBezTo>
                      <a:pt x="14730" y="74999"/>
                      <a:pt x="14290" y="74975"/>
                      <a:pt x="13855" y="74975"/>
                    </a:cubicBezTo>
                    <a:cubicBezTo>
                      <a:pt x="7823" y="74975"/>
                      <a:pt x="2682" y="79498"/>
                      <a:pt x="2147" y="85639"/>
                    </a:cubicBezTo>
                    <a:lnTo>
                      <a:pt x="573" y="102958"/>
                    </a:lnTo>
                    <a:cubicBezTo>
                      <a:pt x="0" y="109542"/>
                      <a:pt x="5153" y="115268"/>
                      <a:pt x="11738" y="115554"/>
                    </a:cubicBezTo>
                    <a:lnTo>
                      <a:pt x="18036" y="115840"/>
                    </a:lnTo>
                    <a:cubicBezTo>
                      <a:pt x="23045" y="115984"/>
                      <a:pt x="27339" y="119419"/>
                      <a:pt x="28771" y="124142"/>
                    </a:cubicBezTo>
                    <a:cubicBezTo>
                      <a:pt x="29200" y="125860"/>
                      <a:pt x="29773" y="127434"/>
                      <a:pt x="30345" y="129152"/>
                    </a:cubicBezTo>
                    <a:cubicBezTo>
                      <a:pt x="31920" y="133875"/>
                      <a:pt x="30345" y="139028"/>
                      <a:pt x="26337" y="142034"/>
                    </a:cubicBezTo>
                    <a:lnTo>
                      <a:pt x="21328" y="146042"/>
                    </a:lnTo>
                    <a:cubicBezTo>
                      <a:pt x="16032" y="150050"/>
                      <a:pt x="15316" y="157636"/>
                      <a:pt x="19610" y="162789"/>
                    </a:cubicBezTo>
                    <a:lnTo>
                      <a:pt x="30775" y="175957"/>
                    </a:lnTo>
                    <a:cubicBezTo>
                      <a:pt x="33020" y="178745"/>
                      <a:pt x="36313" y="180150"/>
                      <a:pt x="39634" y="180150"/>
                    </a:cubicBezTo>
                    <a:cubicBezTo>
                      <a:pt x="42451" y="180150"/>
                      <a:pt x="45288" y="179139"/>
                      <a:pt x="47521" y="177102"/>
                    </a:cubicBezTo>
                    <a:lnTo>
                      <a:pt x="52102" y="172808"/>
                    </a:lnTo>
                    <a:cubicBezTo>
                      <a:pt x="54335" y="170747"/>
                      <a:pt x="57134" y="169717"/>
                      <a:pt x="59975" y="169717"/>
                    </a:cubicBezTo>
                    <a:cubicBezTo>
                      <a:pt x="61869" y="169717"/>
                      <a:pt x="63782" y="170175"/>
                      <a:pt x="65556" y="171091"/>
                    </a:cubicBezTo>
                    <a:cubicBezTo>
                      <a:pt x="66988" y="171949"/>
                      <a:pt x="68562" y="172808"/>
                      <a:pt x="70137" y="173524"/>
                    </a:cubicBezTo>
                    <a:cubicBezTo>
                      <a:pt x="74574" y="175671"/>
                      <a:pt x="77150" y="180538"/>
                      <a:pt x="76578" y="185404"/>
                    </a:cubicBezTo>
                    <a:lnTo>
                      <a:pt x="75719" y="191702"/>
                    </a:lnTo>
                    <a:cubicBezTo>
                      <a:pt x="74860" y="198286"/>
                      <a:pt x="79727" y="204155"/>
                      <a:pt x="86311" y="204727"/>
                    </a:cubicBezTo>
                    <a:lnTo>
                      <a:pt x="103487" y="206302"/>
                    </a:lnTo>
                    <a:cubicBezTo>
                      <a:pt x="103830" y="206331"/>
                      <a:pt x="104170" y="206345"/>
                      <a:pt x="104508" y="206345"/>
                    </a:cubicBezTo>
                    <a:cubicBezTo>
                      <a:pt x="110784" y="206345"/>
                      <a:pt x="115955" y="201386"/>
                      <a:pt x="116226" y="195137"/>
                    </a:cubicBezTo>
                    <a:lnTo>
                      <a:pt x="116513" y="188839"/>
                    </a:lnTo>
                    <a:cubicBezTo>
                      <a:pt x="116656" y="183830"/>
                      <a:pt x="119948" y="179536"/>
                      <a:pt x="124814" y="178104"/>
                    </a:cubicBezTo>
                    <a:cubicBezTo>
                      <a:pt x="126389" y="177675"/>
                      <a:pt x="128107" y="177102"/>
                      <a:pt x="129681" y="176530"/>
                    </a:cubicBezTo>
                    <a:cubicBezTo>
                      <a:pt x="130897" y="176124"/>
                      <a:pt x="132142" y="175928"/>
                      <a:pt x="133372" y="175928"/>
                    </a:cubicBezTo>
                    <a:cubicBezTo>
                      <a:pt x="136916" y="175928"/>
                      <a:pt x="140331" y="177562"/>
                      <a:pt x="142563" y="180538"/>
                    </a:cubicBezTo>
                    <a:lnTo>
                      <a:pt x="146428" y="185547"/>
                    </a:lnTo>
                    <a:cubicBezTo>
                      <a:pt x="148785" y="188473"/>
                      <a:pt x="152249" y="190014"/>
                      <a:pt x="155720" y="190014"/>
                    </a:cubicBezTo>
                    <a:cubicBezTo>
                      <a:pt x="158363" y="190014"/>
                      <a:pt x="161009" y="189121"/>
                      <a:pt x="163175" y="187265"/>
                    </a:cubicBezTo>
                    <a:lnTo>
                      <a:pt x="176486" y="176100"/>
                    </a:lnTo>
                    <a:cubicBezTo>
                      <a:pt x="181496" y="171806"/>
                      <a:pt x="182068" y="164220"/>
                      <a:pt x="177488" y="159354"/>
                    </a:cubicBezTo>
                    <a:lnTo>
                      <a:pt x="173337" y="154773"/>
                    </a:lnTo>
                    <a:cubicBezTo>
                      <a:pt x="169902" y="151052"/>
                      <a:pt x="169186" y="145613"/>
                      <a:pt x="171620" y="141318"/>
                    </a:cubicBezTo>
                    <a:cubicBezTo>
                      <a:pt x="172478" y="139744"/>
                      <a:pt x="173337" y="138313"/>
                      <a:pt x="174053" y="136738"/>
                    </a:cubicBezTo>
                    <a:cubicBezTo>
                      <a:pt x="175961" y="132667"/>
                      <a:pt x="180019" y="130179"/>
                      <a:pt x="184315" y="130179"/>
                    </a:cubicBezTo>
                    <a:cubicBezTo>
                      <a:pt x="184852" y="130179"/>
                      <a:pt x="185392" y="130218"/>
                      <a:pt x="185933" y="130297"/>
                    </a:cubicBezTo>
                    <a:lnTo>
                      <a:pt x="192231" y="131156"/>
                    </a:lnTo>
                    <a:cubicBezTo>
                      <a:pt x="192739" y="131222"/>
                      <a:pt x="193242" y="131254"/>
                      <a:pt x="193739" y="131254"/>
                    </a:cubicBezTo>
                    <a:cubicBezTo>
                      <a:pt x="199689" y="131254"/>
                      <a:pt x="204728" y="126641"/>
                      <a:pt x="205256" y="120564"/>
                    </a:cubicBezTo>
                    <a:lnTo>
                      <a:pt x="206831" y="103245"/>
                    </a:lnTo>
                    <a:cubicBezTo>
                      <a:pt x="207403" y="96660"/>
                      <a:pt x="202251" y="90935"/>
                      <a:pt x="195666" y="90649"/>
                    </a:cubicBezTo>
                    <a:lnTo>
                      <a:pt x="189368" y="90362"/>
                    </a:lnTo>
                    <a:cubicBezTo>
                      <a:pt x="184359" y="90219"/>
                      <a:pt x="180065" y="86927"/>
                      <a:pt x="178633" y="82060"/>
                    </a:cubicBezTo>
                    <a:cubicBezTo>
                      <a:pt x="178204" y="80343"/>
                      <a:pt x="177631" y="78768"/>
                      <a:pt x="177059" y="77194"/>
                    </a:cubicBezTo>
                    <a:cubicBezTo>
                      <a:pt x="175484" y="72470"/>
                      <a:pt x="177059" y="67174"/>
                      <a:pt x="181067" y="64169"/>
                    </a:cubicBezTo>
                    <a:lnTo>
                      <a:pt x="185933" y="60447"/>
                    </a:lnTo>
                    <a:cubicBezTo>
                      <a:pt x="191229" y="56296"/>
                      <a:pt x="192088" y="48710"/>
                      <a:pt x="187794" y="43700"/>
                    </a:cubicBezTo>
                    <a:lnTo>
                      <a:pt x="176629" y="30389"/>
                    </a:lnTo>
                    <a:cubicBezTo>
                      <a:pt x="174288" y="27657"/>
                      <a:pt x="170967" y="26244"/>
                      <a:pt x="167642" y="26244"/>
                    </a:cubicBezTo>
                    <a:cubicBezTo>
                      <a:pt x="164870" y="26244"/>
                      <a:pt x="162095" y="27226"/>
                      <a:pt x="159883" y="29244"/>
                    </a:cubicBezTo>
                    <a:lnTo>
                      <a:pt x="155302" y="33538"/>
                    </a:lnTo>
                    <a:cubicBezTo>
                      <a:pt x="153069" y="35599"/>
                      <a:pt x="150218" y="36629"/>
                      <a:pt x="147367" y="36629"/>
                    </a:cubicBezTo>
                    <a:cubicBezTo>
                      <a:pt x="145466" y="36629"/>
                      <a:pt x="143565" y="36171"/>
                      <a:pt x="141847" y="35255"/>
                    </a:cubicBezTo>
                    <a:cubicBezTo>
                      <a:pt x="140273" y="34396"/>
                      <a:pt x="138842" y="33538"/>
                      <a:pt x="137267" y="32822"/>
                    </a:cubicBezTo>
                    <a:cubicBezTo>
                      <a:pt x="132687" y="30675"/>
                      <a:pt x="130110" y="25808"/>
                      <a:pt x="130826" y="20942"/>
                    </a:cubicBezTo>
                    <a:lnTo>
                      <a:pt x="131685" y="14644"/>
                    </a:lnTo>
                    <a:cubicBezTo>
                      <a:pt x="132544" y="8060"/>
                      <a:pt x="127677" y="2191"/>
                      <a:pt x="121093" y="1618"/>
                    </a:cubicBezTo>
                    <a:lnTo>
                      <a:pt x="103774" y="44"/>
                    </a:lnTo>
                    <a:cubicBezTo>
                      <a:pt x="103438" y="15"/>
                      <a:pt x="103104" y="1"/>
                      <a:pt x="102774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006" name="Google Shape;3006;p73"/>
              <p:cNvGrpSpPr/>
              <p:nvPr/>
            </p:nvGrpSpPr>
            <p:grpSpPr>
              <a:xfrm>
                <a:off x="4523787" y="1543335"/>
                <a:ext cx="2338579" cy="2014768"/>
                <a:chOff x="4546896" y="1377977"/>
                <a:chExt cx="2655063" cy="2287430"/>
              </a:xfrm>
            </p:grpSpPr>
            <p:sp>
              <p:nvSpPr>
                <p:cNvPr id="3007" name="Google Shape;3007;p73"/>
                <p:cNvSpPr/>
                <p:nvPr/>
              </p:nvSpPr>
              <p:spPr>
                <a:xfrm>
                  <a:off x="4566233" y="1677948"/>
                  <a:ext cx="2635726" cy="1987458"/>
                </a:xfrm>
                <a:custGeom>
                  <a:rect b="b" l="l" r="r" t="t"/>
                  <a:pathLst>
                    <a:path extrusionOk="0" h="54887" w="72790">
                      <a:moveTo>
                        <a:pt x="0" y="14163"/>
                      </a:moveTo>
                      <a:lnTo>
                        <a:pt x="8658" y="47956"/>
                      </a:lnTo>
                      <a:lnTo>
                        <a:pt x="10653" y="54886"/>
                      </a:lnTo>
                      <a:cubicBezTo>
                        <a:pt x="10653" y="54886"/>
                        <a:pt x="26312" y="46638"/>
                        <a:pt x="41722" y="46923"/>
                      </a:cubicBezTo>
                      <a:cubicBezTo>
                        <a:pt x="57024" y="38764"/>
                        <a:pt x="72790" y="38942"/>
                        <a:pt x="72790" y="38942"/>
                      </a:cubicBezTo>
                      <a:lnTo>
                        <a:pt x="71240" y="33295"/>
                      </a:lnTo>
                      <a:lnTo>
                        <a:pt x="62707" y="0"/>
                      </a:ln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08" name="Google Shape;3008;p73"/>
                <p:cNvSpPr/>
                <p:nvPr/>
              </p:nvSpPr>
              <p:spPr>
                <a:xfrm>
                  <a:off x="4557217" y="1643729"/>
                  <a:ext cx="2635726" cy="1986843"/>
                </a:xfrm>
                <a:custGeom>
                  <a:rect b="b" l="l" r="r" t="t"/>
                  <a:pathLst>
                    <a:path extrusionOk="0" h="54870" w="72790">
                      <a:moveTo>
                        <a:pt x="1105" y="13682"/>
                      </a:moveTo>
                      <a:cubicBezTo>
                        <a:pt x="659" y="13860"/>
                        <a:pt x="0" y="14163"/>
                        <a:pt x="0" y="14163"/>
                      </a:cubicBezTo>
                      <a:lnTo>
                        <a:pt x="8658" y="47957"/>
                      </a:lnTo>
                      <a:lnTo>
                        <a:pt x="10653" y="54869"/>
                      </a:lnTo>
                      <a:cubicBezTo>
                        <a:pt x="10653" y="54869"/>
                        <a:pt x="26312" y="46639"/>
                        <a:pt x="41721" y="46906"/>
                      </a:cubicBezTo>
                      <a:cubicBezTo>
                        <a:pt x="57024" y="38765"/>
                        <a:pt x="72789" y="38943"/>
                        <a:pt x="72789" y="38943"/>
                      </a:cubicBezTo>
                      <a:lnTo>
                        <a:pt x="71240" y="33278"/>
                      </a:lnTo>
                      <a:lnTo>
                        <a:pt x="62707" y="1"/>
                      </a:lnTo>
                      <a:cubicBezTo>
                        <a:pt x="62707" y="1"/>
                        <a:pt x="62297" y="1"/>
                        <a:pt x="61549" y="19"/>
                      </a:cubicBez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09" name="Google Shape;3009;p73"/>
                <p:cNvSpPr/>
                <p:nvPr/>
              </p:nvSpPr>
              <p:spPr>
                <a:xfrm>
                  <a:off x="5687360" y="1576666"/>
                  <a:ext cx="1403029" cy="1693288"/>
                </a:xfrm>
                <a:custGeom>
                  <a:rect b="b" l="l" r="r" t="t"/>
                  <a:pathLst>
                    <a:path extrusionOk="0" h="46763" w="38747">
                      <a:moveTo>
                        <a:pt x="1" y="7839"/>
                      </a:moveTo>
                      <a:lnTo>
                        <a:pt x="9977" y="46763"/>
                      </a:lnTo>
                      <a:cubicBezTo>
                        <a:pt x="24086" y="38907"/>
                        <a:pt x="38747" y="39388"/>
                        <a:pt x="38747" y="39388"/>
                      </a:cubicBezTo>
                      <a:lnTo>
                        <a:pt x="38604" y="33420"/>
                      </a:lnTo>
                      <a:lnTo>
                        <a:pt x="30071" y="143"/>
                      </a:lnTo>
                      <a:cubicBezTo>
                        <a:pt x="30071" y="143"/>
                        <a:pt x="14110" y="0"/>
                        <a:pt x="1" y="783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10" name="Google Shape;3010;p73"/>
                <p:cNvSpPr/>
                <p:nvPr/>
              </p:nvSpPr>
              <p:spPr>
                <a:xfrm>
                  <a:off x="4546896" y="1377977"/>
                  <a:ext cx="2540240" cy="1972612"/>
                </a:xfrm>
                <a:custGeom>
                  <a:rect b="b" l="l" r="r" t="t"/>
                  <a:pathLst>
                    <a:path extrusionOk="0" h="54477" w="70153">
                      <a:moveTo>
                        <a:pt x="60159" y="125"/>
                      </a:moveTo>
                      <a:cubicBezTo>
                        <a:pt x="60159" y="125"/>
                        <a:pt x="44197" y="0"/>
                        <a:pt x="30088" y="7839"/>
                      </a:cubicBezTo>
                      <a:cubicBezTo>
                        <a:pt x="15730" y="7287"/>
                        <a:pt x="0" y="15552"/>
                        <a:pt x="0" y="15552"/>
                      </a:cubicBezTo>
                      <a:lnTo>
                        <a:pt x="9976" y="54477"/>
                      </a:lnTo>
                      <a:cubicBezTo>
                        <a:pt x="9976" y="54477"/>
                        <a:pt x="25706" y="46211"/>
                        <a:pt x="40064" y="46763"/>
                      </a:cubicBezTo>
                      <a:cubicBezTo>
                        <a:pt x="54173" y="38907"/>
                        <a:pt x="70153" y="39049"/>
                        <a:pt x="70153" y="3904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11" name="Google Shape;3011;p73"/>
                <p:cNvSpPr/>
                <p:nvPr/>
              </p:nvSpPr>
              <p:spPr>
                <a:xfrm>
                  <a:off x="4546896" y="1641810"/>
                  <a:ext cx="1450754" cy="1708786"/>
                </a:xfrm>
                <a:custGeom>
                  <a:rect b="b" l="l" r="r" t="t"/>
                  <a:pathLst>
                    <a:path extrusionOk="0" h="47191" w="40065">
                      <a:moveTo>
                        <a:pt x="0" y="8266"/>
                      </a:moveTo>
                      <a:lnTo>
                        <a:pt x="9976" y="47191"/>
                      </a:lnTo>
                      <a:cubicBezTo>
                        <a:pt x="9976" y="47191"/>
                        <a:pt x="25706" y="38925"/>
                        <a:pt x="40064" y="39477"/>
                      </a:cubicBezTo>
                      <a:lnTo>
                        <a:pt x="30088" y="553"/>
                      </a:lnTo>
                      <a:cubicBezTo>
                        <a:pt x="15730" y="1"/>
                        <a:pt x="0" y="8266"/>
                        <a:pt x="0" y="826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12" name="Google Shape;3012;p73"/>
                <p:cNvSpPr/>
                <p:nvPr/>
              </p:nvSpPr>
              <p:spPr>
                <a:xfrm>
                  <a:off x="4566233" y="1677948"/>
                  <a:ext cx="2635726" cy="1987458"/>
                </a:xfrm>
                <a:custGeom>
                  <a:rect b="b" l="l" r="r" t="t"/>
                  <a:pathLst>
                    <a:path extrusionOk="0" fill="none" h="54887" w="72790">
                      <a:moveTo>
                        <a:pt x="0" y="14163"/>
                      </a:moveTo>
                      <a:lnTo>
                        <a:pt x="8658" y="47956"/>
                      </a:lnTo>
                      <a:lnTo>
                        <a:pt x="10653" y="54886"/>
                      </a:lnTo>
                      <a:cubicBezTo>
                        <a:pt x="10653" y="54886"/>
                        <a:pt x="26312" y="46638"/>
                        <a:pt x="41722" y="46923"/>
                      </a:cubicBezTo>
                      <a:cubicBezTo>
                        <a:pt x="57024" y="38764"/>
                        <a:pt x="72790" y="38942"/>
                        <a:pt x="72790" y="38942"/>
                      </a:cubicBezTo>
                      <a:lnTo>
                        <a:pt x="71240" y="33295"/>
                      </a:lnTo>
                      <a:lnTo>
                        <a:pt x="62707" y="0"/>
                      </a:ln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13" name="Google Shape;3013;p73"/>
                <p:cNvSpPr/>
                <p:nvPr/>
              </p:nvSpPr>
              <p:spPr>
                <a:xfrm>
                  <a:off x="4557217" y="1643729"/>
                  <a:ext cx="2635726" cy="1986843"/>
                </a:xfrm>
                <a:custGeom>
                  <a:rect b="b" l="l" r="r" t="t"/>
                  <a:pathLst>
                    <a:path extrusionOk="0" fill="none" h="54870" w="72790">
                      <a:moveTo>
                        <a:pt x="1105" y="13682"/>
                      </a:moveTo>
                      <a:cubicBezTo>
                        <a:pt x="659" y="13860"/>
                        <a:pt x="0" y="14163"/>
                        <a:pt x="0" y="14163"/>
                      </a:cubicBezTo>
                      <a:lnTo>
                        <a:pt x="8658" y="47957"/>
                      </a:lnTo>
                      <a:lnTo>
                        <a:pt x="10653" y="54869"/>
                      </a:lnTo>
                      <a:cubicBezTo>
                        <a:pt x="10653" y="54869"/>
                        <a:pt x="26312" y="46639"/>
                        <a:pt x="41721" y="46906"/>
                      </a:cubicBezTo>
                      <a:cubicBezTo>
                        <a:pt x="57024" y="38765"/>
                        <a:pt x="72789" y="38943"/>
                        <a:pt x="72789" y="38943"/>
                      </a:cubicBezTo>
                      <a:lnTo>
                        <a:pt x="71240" y="33278"/>
                      </a:lnTo>
                      <a:lnTo>
                        <a:pt x="62707" y="1"/>
                      </a:lnTo>
                      <a:cubicBezTo>
                        <a:pt x="62707" y="1"/>
                        <a:pt x="62297" y="1"/>
                        <a:pt x="61549" y="19"/>
                      </a:cubicBez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14" name="Google Shape;3014;p73"/>
                <p:cNvSpPr/>
                <p:nvPr/>
              </p:nvSpPr>
              <p:spPr>
                <a:xfrm>
                  <a:off x="4597845" y="1581808"/>
                  <a:ext cx="2492515" cy="1955195"/>
                </a:xfrm>
                <a:custGeom>
                  <a:rect b="b" l="l" r="r" t="t"/>
                  <a:pathLst>
                    <a:path extrusionOk="0" fill="none" h="53996" w="68835">
                      <a:moveTo>
                        <a:pt x="0" y="15410"/>
                      </a:moveTo>
                      <a:lnTo>
                        <a:pt x="8658" y="49204"/>
                      </a:lnTo>
                      <a:lnTo>
                        <a:pt x="11277" y="53996"/>
                      </a:lnTo>
                      <a:cubicBezTo>
                        <a:pt x="11277" y="53996"/>
                        <a:pt x="25706" y="46069"/>
                        <a:pt x="40065" y="46621"/>
                      </a:cubicBezTo>
                      <a:cubicBezTo>
                        <a:pt x="54174" y="38765"/>
                        <a:pt x="68835" y="39246"/>
                        <a:pt x="68835" y="39246"/>
                      </a:cubicBezTo>
                      <a:lnTo>
                        <a:pt x="68692" y="33278"/>
                      </a:lnTo>
                      <a:lnTo>
                        <a:pt x="60159" y="1"/>
                      </a:ln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15" name="Google Shape;3015;p73"/>
                <p:cNvSpPr/>
                <p:nvPr/>
              </p:nvSpPr>
              <p:spPr>
                <a:xfrm>
                  <a:off x="4546896" y="1377977"/>
                  <a:ext cx="2540240" cy="1972612"/>
                </a:xfrm>
                <a:custGeom>
                  <a:rect b="b" l="l" r="r" t="t"/>
                  <a:pathLst>
                    <a:path extrusionOk="0" fill="none" h="54477" w="70153">
                      <a:moveTo>
                        <a:pt x="60159" y="125"/>
                      </a:moveTo>
                      <a:cubicBezTo>
                        <a:pt x="60159" y="125"/>
                        <a:pt x="44197" y="0"/>
                        <a:pt x="30088" y="7839"/>
                      </a:cubicBezTo>
                      <a:cubicBezTo>
                        <a:pt x="15730" y="7287"/>
                        <a:pt x="0" y="15552"/>
                        <a:pt x="0" y="15552"/>
                      </a:cubicBezTo>
                      <a:lnTo>
                        <a:pt x="9976" y="54477"/>
                      </a:lnTo>
                      <a:cubicBezTo>
                        <a:pt x="9976" y="54477"/>
                        <a:pt x="25706" y="46211"/>
                        <a:pt x="40064" y="46763"/>
                      </a:cubicBezTo>
                      <a:cubicBezTo>
                        <a:pt x="54173" y="38907"/>
                        <a:pt x="70153" y="39049"/>
                        <a:pt x="70153" y="3904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16" name="Google Shape;3016;p73"/>
                <p:cNvSpPr/>
                <p:nvPr/>
              </p:nvSpPr>
              <p:spPr>
                <a:xfrm>
                  <a:off x="4546896" y="1641810"/>
                  <a:ext cx="1450754" cy="1708786"/>
                </a:xfrm>
                <a:custGeom>
                  <a:rect b="b" l="l" r="r" t="t"/>
                  <a:pathLst>
                    <a:path extrusionOk="0" fill="none" h="47191" w="40065">
                      <a:moveTo>
                        <a:pt x="0" y="8266"/>
                      </a:moveTo>
                      <a:lnTo>
                        <a:pt x="9976" y="47191"/>
                      </a:lnTo>
                      <a:cubicBezTo>
                        <a:pt x="9976" y="47191"/>
                        <a:pt x="25706" y="38925"/>
                        <a:pt x="40064" y="39477"/>
                      </a:cubicBezTo>
                      <a:lnTo>
                        <a:pt x="30088" y="553"/>
                      </a:lnTo>
                      <a:cubicBezTo>
                        <a:pt x="15730" y="1"/>
                        <a:pt x="0" y="8266"/>
                        <a:pt x="0" y="826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17" name="Google Shape;3017;p73"/>
                <p:cNvSpPr/>
                <p:nvPr/>
              </p:nvSpPr>
              <p:spPr>
                <a:xfrm>
                  <a:off x="5595782" y="1661146"/>
                  <a:ext cx="40012" cy="688"/>
                </a:xfrm>
                <a:custGeom>
                  <a:rect b="b" l="l" r="r" t="t"/>
                  <a:pathLst>
                    <a:path extrusionOk="0" h="19" w="1105">
                      <a:moveTo>
                        <a:pt x="0" y="1"/>
                      </a:moveTo>
                      <a:cubicBezTo>
                        <a:pt x="356" y="1"/>
                        <a:pt x="748" y="19"/>
                        <a:pt x="1105" y="19"/>
                      </a:cubicBezTo>
                      <a:cubicBezTo>
                        <a:pt x="748" y="19"/>
                        <a:pt x="374" y="1"/>
                        <a:pt x="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18" name="Google Shape;3018;p73"/>
                <p:cNvSpPr/>
                <p:nvPr/>
              </p:nvSpPr>
              <p:spPr>
                <a:xfrm>
                  <a:off x="5593175" y="1661146"/>
                  <a:ext cx="36" cy="36"/>
                </a:xfrm>
                <a:custGeom>
                  <a:rect b="b" l="l" r="r" t="t"/>
                  <a:pathLst>
                    <a:path extrusionOk="0" h="1" w="1">
                      <a:moveTo>
                        <a:pt x="1" y="1"/>
                      </a:move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19" name="Google Shape;3019;p73"/>
                <p:cNvSpPr/>
                <p:nvPr/>
              </p:nvSpPr>
              <p:spPr>
                <a:xfrm>
                  <a:off x="4971977" y="3106145"/>
                  <a:ext cx="988931" cy="282547"/>
                </a:xfrm>
                <a:custGeom>
                  <a:rect b="b" l="l" r="r" t="t"/>
                  <a:pathLst>
                    <a:path extrusionOk="0" fill="none" h="7803" w="27311">
                      <a:moveTo>
                        <a:pt x="27310" y="392"/>
                      </a:moveTo>
                      <a:cubicBezTo>
                        <a:pt x="27310" y="392"/>
                        <a:pt x="15250" y="0"/>
                        <a:pt x="1" y="7803"/>
                      </a:cubicBez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0" name="Google Shape;3020;p73"/>
                <p:cNvSpPr/>
                <p:nvPr/>
              </p:nvSpPr>
              <p:spPr>
                <a:xfrm>
                  <a:off x="4988742" y="3147425"/>
                  <a:ext cx="988931" cy="282547"/>
                </a:xfrm>
                <a:custGeom>
                  <a:rect b="b" l="l" r="r" t="t"/>
                  <a:pathLst>
                    <a:path extrusionOk="0" fill="none" h="7803" w="27311">
                      <a:moveTo>
                        <a:pt x="27310" y="392"/>
                      </a:moveTo>
                      <a:cubicBezTo>
                        <a:pt x="27310" y="392"/>
                        <a:pt x="15268" y="0"/>
                        <a:pt x="1" y="7803"/>
                      </a:cubicBez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1" name="Google Shape;3021;p73"/>
                <p:cNvSpPr/>
                <p:nvPr/>
              </p:nvSpPr>
              <p:spPr>
                <a:xfrm>
                  <a:off x="5008115" y="3190625"/>
                  <a:ext cx="988895" cy="282583"/>
                </a:xfrm>
                <a:custGeom>
                  <a:rect b="b" l="l" r="r" t="t"/>
                  <a:pathLst>
                    <a:path extrusionOk="0" fill="none" h="7804" w="27310">
                      <a:moveTo>
                        <a:pt x="27310" y="410"/>
                      </a:moveTo>
                      <a:cubicBezTo>
                        <a:pt x="27310" y="410"/>
                        <a:pt x="15249" y="1"/>
                        <a:pt x="0" y="7803"/>
                      </a:cubicBez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2" name="Google Shape;3022;p73"/>
                <p:cNvSpPr/>
                <p:nvPr/>
              </p:nvSpPr>
              <p:spPr>
                <a:xfrm>
                  <a:off x="6037628" y="2848106"/>
                  <a:ext cx="991502" cy="257417"/>
                </a:xfrm>
                <a:custGeom>
                  <a:rect b="b" l="l" r="r" t="t"/>
                  <a:pathLst>
                    <a:path extrusionOk="0" fill="none" h="7109" w="27382">
                      <a:moveTo>
                        <a:pt x="1" y="7108"/>
                      </a:moveTo>
                      <a:cubicBezTo>
                        <a:pt x="1" y="7108"/>
                        <a:pt x="10262" y="802"/>
                        <a:pt x="27382" y="0"/>
                      </a:cubicBez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3" name="Google Shape;3023;p73"/>
                <p:cNvSpPr/>
                <p:nvPr/>
              </p:nvSpPr>
              <p:spPr>
                <a:xfrm>
                  <a:off x="6042806" y="2892609"/>
                  <a:ext cx="992118" cy="257417"/>
                </a:xfrm>
                <a:custGeom>
                  <a:rect b="b" l="l" r="r" t="t"/>
                  <a:pathLst>
                    <a:path extrusionOk="0" fill="none" h="7109" w="27399">
                      <a:moveTo>
                        <a:pt x="0" y="7108"/>
                      </a:moveTo>
                      <a:cubicBezTo>
                        <a:pt x="0" y="7108"/>
                        <a:pt x="10279" y="802"/>
                        <a:pt x="27399" y="0"/>
                      </a:cubicBez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4" name="Google Shape;3024;p73"/>
                <p:cNvSpPr/>
                <p:nvPr/>
              </p:nvSpPr>
              <p:spPr>
                <a:xfrm>
                  <a:off x="6047948" y="2939683"/>
                  <a:ext cx="992154" cy="257417"/>
                </a:xfrm>
                <a:custGeom>
                  <a:rect b="b" l="l" r="r" t="t"/>
                  <a:pathLst>
                    <a:path extrusionOk="0" fill="none" h="7109" w="27400">
                      <a:moveTo>
                        <a:pt x="1" y="7109"/>
                      </a:moveTo>
                      <a:cubicBezTo>
                        <a:pt x="1" y="7109"/>
                        <a:pt x="10262" y="803"/>
                        <a:pt x="27399" y="1"/>
                      </a:cubicBez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5" name="Google Shape;3025;p73"/>
                <p:cNvSpPr/>
                <p:nvPr/>
              </p:nvSpPr>
              <p:spPr>
                <a:xfrm>
                  <a:off x="5997651" y="3070658"/>
                  <a:ext cx="50984" cy="199336"/>
                </a:xfrm>
                <a:custGeom>
                  <a:rect b="b" l="l" r="r" t="t"/>
                  <a:pathLst>
                    <a:path extrusionOk="0" fill="none" h="5505" w="1408">
                      <a:moveTo>
                        <a:pt x="0" y="0"/>
                      </a:moveTo>
                      <a:lnTo>
                        <a:pt x="1408" y="5505"/>
                      </a:ln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6" name="Google Shape;3026;p73"/>
                <p:cNvSpPr/>
                <p:nvPr/>
              </p:nvSpPr>
              <p:spPr>
                <a:xfrm>
                  <a:off x="4693297" y="1840499"/>
                  <a:ext cx="888304" cy="293518"/>
                </a:xfrm>
                <a:custGeom>
                  <a:rect b="b" l="l" r="r" t="t"/>
                  <a:pathLst>
                    <a:path extrusionOk="0" fill="none" h="8106" w="24532">
                      <a:moveTo>
                        <a:pt x="820" y="8106"/>
                      </a:moveTo>
                      <a:lnTo>
                        <a:pt x="1" y="6289"/>
                      </a:lnTo>
                      <a:cubicBezTo>
                        <a:pt x="10743" y="1443"/>
                        <a:pt x="19899" y="268"/>
                        <a:pt x="24407" y="0"/>
                      </a:cubicBezTo>
                      <a:lnTo>
                        <a:pt x="24531" y="2013"/>
                      </a:lnTo>
                      <a:cubicBezTo>
                        <a:pt x="20167" y="2263"/>
                        <a:pt x="11277" y="3403"/>
                        <a:pt x="820" y="81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7" name="Google Shape;3027;p73"/>
                <p:cNvSpPr/>
                <p:nvPr/>
              </p:nvSpPr>
              <p:spPr>
                <a:xfrm>
                  <a:off x="4741675" y="2028869"/>
                  <a:ext cx="888304" cy="293518"/>
                </a:xfrm>
                <a:custGeom>
                  <a:rect b="b" l="l" r="r" t="t"/>
                  <a:pathLst>
                    <a:path extrusionOk="0" fill="none" h="8106" w="24532">
                      <a:moveTo>
                        <a:pt x="820" y="8106"/>
                      </a:moveTo>
                      <a:lnTo>
                        <a:pt x="1" y="6271"/>
                      </a:lnTo>
                      <a:cubicBezTo>
                        <a:pt x="10743" y="1443"/>
                        <a:pt x="19900" y="267"/>
                        <a:pt x="24407" y="0"/>
                      </a:cubicBezTo>
                      <a:lnTo>
                        <a:pt x="24531" y="1995"/>
                      </a:lnTo>
                      <a:cubicBezTo>
                        <a:pt x="20167" y="2263"/>
                        <a:pt x="11277" y="3403"/>
                        <a:pt x="820" y="81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8" name="Google Shape;3028;p73"/>
                <p:cNvSpPr/>
                <p:nvPr/>
              </p:nvSpPr>
              <p:spPr>
                <a:xfrm>
                  <a:off x="4798454" y="2216586"/>
                  <a:ext cx="887652" cy="294170"/>
                </a:xfrm>
                <a:custGeom>
                  <a:rect b="b" l="l" r="r" t="t"/>
                  <a:pathLst>
                    <a:path extrusionOk="0" fill="none" h="8124" w="24514">
                      <a:moveTo>
                        <a:pt x="820" y="8123"/>
                      </a:moveTo>
                      <a:lnTo>
                        <a:pt x="1" y="6289"/>
                      </a:lnTo>
                      <a:cubicBezTo>
                        <a:pt x="10743" y="1461"/>
                        <a:pt x="19899" y="285"/>
                        <a:pt x="24388" y="0"/>
                      </a:cubicBezTo>
                      <a:lnTo>
                        <a:pt x="24513" y="2013"/>
                      </a:lnTo>
                      <a:cubicBezTo>
                        <a:pt x="20149" y="2280"/>
                        <a:pt x="11259" y="3420"/>
                        <a:pt x="820" y="812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9" name="Google Shape;3029;p73"/>
                <p:cNvSpPr/>
                <p:nvPr/>
              </p:nvSpPr>
              <p:spPr>
                <a:xfrm>
                  <a:off x="4849403" y="2413321"/>
                  <a:ext cx="887652" cy="293518"/>
                </a:xfrm>
                <a:custGeom>
                  <a:rect b="b" l="l" r="r" t="t"/>
                  <a:pathLst>
                    <a:path extrusionOk="0" fill="none" h="8106" w="24514">
                      <a:moveTo>
                        <a:pt x="820" y="8106"/>
                      </a:moveTo>
                      <a:lnTo>
                        <a:pt x="1" y="6271"/>
                      </a:lnTo>
                      <a:cubicBezTo>
                        <a:pt x="10743" y="1443"/>
                        <a:pt x="19900" y="268"/>
                        <a:pt x="24389" y="0"/>
                      </a:cubicBezTo>
                      <a:lnTo>
                        <a:pt x="24513" y="1996"/>
                      </a:lnTo>
                      <a:cubicBezTo>
                        <a:pt x="20149" y="2263"/>
                        <a:pt x="11277" y="3403"/>
                        <a:pt x="820" y="81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30" name="Google Shape;3030;p73"/>
                <p:cNvSpPr/>
                <p:nvPr/>
              </p:nvSpPr>
              <p:spPr>
                <a:xfrm>
                  <a:off x="4895209" y="2609439"/>
                  <a:ext cx="887652" cy="293518"/>
                </a:xfrm>
                <a:custGeom>
                  <a:rect b="b" l="l" r="r" t="t"/>
                  <a:pathLst>
                    <a:path extrusionOk="0" fill="none" h="8106" w="24514">
                      <a:moveTo>
                        <a:pt x="820" y="8106"/>
                      </a:moveTo>
                      <a:lnTo>
                        <a:pt x="1" y="6271"/>
                      </a:lnTo>
                      <a:cubicBezTo>
                        <a:pt x="10743" y="1443"/>
                        <a:pt x="19899" y="267"/>
                        <a:pt x="24389" y="0"/>
                      </a:cubicBezTo>
                      <a:lnTo>
                        <a:pt x="24513" y="1995"/>
                      </a:lnTo>
                      <a:cubicBezTo>
                        <a:pt x="20149" y="2262"/>
                        <a:pt x="11259" y="3403"/>
                        <a:pt x="820" y="81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31" name="Google Shape;3031;p73"/>
                <p:cNvSpPr/>
                <p:nvPr/>
              </p:nvSpPr>
              <p:spPr>
                <a:xfrm>
                  <a:off x="5775099" y="1589557"/>
                  <a:ext cx="888919" cy="289680"/>
                </a:xfrm>
                <a:custGeom>
                  <a:rect b="b" l="l" r="r" t="t"/>
                  <a:pathLst>
                    <a:path extrusionOk="0" fill="none" h="8000" w="24549">
                      <a:moveTo>
                        <a:pt x="802" y="7999"/>
                      </a:moveTo>
                      <a:lnTo>
                        <a:pt x="1" y="6164"/>
                      </a:lnTo>
                      <a:cubicBezTo>
                        <a:pt x="10760" y="1390"/>
                        <a:pt x="19935" y="250"/>
                        <a:pt x="24424" y="1"/>
                      </a:cubicBezTo>
                      <a:lnTo>
                        <a:pt x="24549" y="2014"/>
                      </a:lnTo>
                      <a:cubicBezTo>
                        <a:pt x="20184" y="2245"/>
                        <a:pt x="11295" y="3350"/>
                        <a:pt x="802" y="799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32" name="Google Shape;3032;p73"/>
                <p:cNvSpPr/>
                <p:nvPr/>
              </p:nvSpPr>
              <p:spPr>
                <a:xfrm>
                  <a:off x="5822173" y="1778579"/>
                  <a:ext cx="888956" cy="288992"/>
                </a:xfrm>
                <a:custGeom>
                  <a:rect b="b" l="l" r="r" t="t"/>
                  <a:pathLst>
                    <a:path extrusionOk="0" fill="none" h="7981" w="24550">
                      <a:moveTo>
                        <a:pt x="820" y="7981"/>
                      </a:moveTo>
                      <a:lnTo>
                        <a:pt x="1" y="6146"/>
                      </a:lnTo>
                      <a:cubicBezTo>
                        <a:pt x="10779" y="1372"/>
                        <a:pt x="19935" y="232"/>
                        <a:pt x="24442" y="0"/>
                      </a:cubicBezTo>
                      <a:lnTo>
                        <a:pt x="24549" y="1995"/>
                      </a:lnTo>
                      <a:cubicBezTo>
                        <a:pt x="20185" y="2227"/>
                        <a:pt x="11295" y="3331"/>
                        <a:pt x="820" y="798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33" name="Google Shape;3033;p73"/>
                <p:cNvSpPr/>
                <p:nvPr/>
              </p:nvSpPr>
              <p:spPr>
                <a:xfrm>
                  <a:off x="5877648" y="1966912"/>
                  <a:ext cx="888955" cy="289028"/>
                </a:xfrm>
                <a:custGeom>
                  <a:rect b="b" l="l" r="r" t="t"/>
                  <a:pathLst>
                    <a:path extrusionOk="0" fill="none" h="7982" w="24550">
                      <a:moveTo>
                        <a:pt x="820" y="7982"/>
                      </a:moveTo>
                      <a:lnTo>
                        <a:pt x="1" y="6147"/>
                      </a:lnTo>
                      <a:cubicBezTo>
                        <a:pt x="10779" y="1373"/>
                        <a:pt x="19935" y="250"/>
                        <a:pt x="24442" y="1"/>
                      </a:cubicBezTo>
                      <a:lnTo>
                        <a:pt x="24549" y="1996"/>
                      </a:lnTo>
                      <a:cubicBezTo>
                        <a:pt x="20185" y="2246"/>
                        <a:pt x="11277" y="3332"/>
                        <a:pt x="820" y="79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17814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034" name="Google Shape;3034;p73"/>
              <p:cNvGrpSpPr/>
              <p:nvPr/>
            </p:nvGrpSpPr>
            <p:grpSpPr>
              <a:xfrm>
                <a:off x="4388225" y="1476850"/>
                <a:ext cx="621130" cy="624971"/>
                <a:chOff x="2483500" y="875875"/>
                <a:chExt cx="621130" cy="624971"/>
              </a:xfrm>
            </p:grpSpPr>
            <p:sp>
              <p:nvSpPr>
                <p:cNvPr id="3035" name="Google Shape;3035;p73"/>
                <p:cNvSpPr/>
                <p:nvPr/>
              </p:nvSpPr>
              <p:spPr>
                <a:xfrm>
                  <a:off x="2959384" y="964136"/>
                  <a:ext cx="145246" cy="298750"/>
                </a:xfrm>
                <a:custGeom>
                  <a:rect b="b" l="l" r="r" t="t"/>
                  <a:pathLst>
                    <a:path extrusionOk="0" h="8320" w="4045">
                      <a:moveTo>
                        <a:pt x="2281" y="6378"/>
                      </a:moveTo>
                      <a:cubicBezTo>
                        <a:pt x="2281" y="6930"/>
                        <a:pt x="2210" y="7500"/>
                        <a:pt x="2067" y="8035"/>
                      </a:cubicBezTo>
                      <a:lnTo>
                        <a:pt x="3831" y="8320"/>
                      </a:lnTo>
                      <a:cubicBezTo>
                        <a:pt x="3973" y="7678"/>
                        <a:pt x="4045" y="7037"/>
                        <a:pt x="4045" y="6378"/>
                      </a:cubicBezTo>
                      <a:cubicBezTo>
                        <a:pt x="4045" y="3902"/>
                        <a:pt x="2940" y="1568"/>
                        <a:pt x="1016" y="1"/>
                      </a:cubicBezTo>
                      <a:lnTo>
                        <a:pt x="1" y="1461"/>
                      </a:lnTo>
                      <a:cubicBezTo>
                        <a:pt x="1444" y="2690"/>
                        <a:pt x="2281" y="4490"/>
                        <a:pt x="2281" y="637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099331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36" name="Google Shape;3036;p73"/>
                <p:cNvSpPr/>
                <p:nvPr/>
              </p:nvSpPr>
              <p:spPr>
                <a:xfrm>
                  <a:off x="2544902" y="1252617"/>
                  <a:ext cx="552042" cy="248229"/>
                </a:xfrm>
                <a:custGeom>
                  <a:rect b="b" l="l" r="r" t="t"/>
                  <a:pathLst>
                    <a:path extrusionOk="0" h="6913" w="15374">
                      <a:moveTo>
                        <a:pt x="13610" y="1"/>
                      </a:moveTo>
                      <a:cubicBezTo>
                        <a:pt x="12933" y="2566"/>
                        <a:pt x="10742" y="4472"/>
                        <a:pt x="8088" y="4757"/>
                      </a:cubicBezTo>
                      <a:cubicBezTo>
                        <a:pt x="5434" y="5060"/>
                        <a:pt x="2868" y="3688"/>
                        <a:pt x="1639" y="1337"/>
                      </a:cubicBezTo>
                      <a:lnTo>
                        <a:pt x="0" y="2032"/>
                      </a:lnTo>
                      <a:cubicBezTo>
                        <a:pt x="1550" y="5113"/>
                        <a:pt x="4864" y="6913"/>
                        <a:pt x="8302" y="6521"/>
                      </a:cubicBezTo>
                      <a:cubicBezTo>
                        <a:pt x="11740" y="6147"/>
                        <a:pt x="14554" y="3653"/>
                        <a:pt x="15374" y="2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37" name="Google Shape;3037;p73"/>
                <p:cNvSpPr/>
                <p:nvPr/>
              </p:nvSpPr>
              <p:spPr>
                <a:xfrm>
                  <a:off x="2483500" y="875875"/>
                  <a:ext cx="513046" cy="449706"/>
                </a:xfrm>
                <a:custGeom>
                  <a:rect b="b" l="l" r="r" t="t"/>
                  <a:pathLst>
                    <a:path extrusionOk="0" h="12524" w="14288">
                      <a:moveTo>
                        <a:pt x="2619" y="8836"/>
                      </a:moveTo>
                      <a:cubicBezTo>
                        <a:pt x="2619" y="3331"/>
                        <a:pt x="9068" y="356"/>
                        <a:pt x="13272" y="3919"/>
                      </a:cubicBezTo>
                      <a:lnTo>
                        <a:pt x="14287" y="2459"/>
                      </a:lnTo>
                      <a:cubicBezTo>
                        <a:pt x="11276" y="18"/>
                        <a:pt x="6965" y="0"/>
                        <a:pt x="3955" y="2423"/>
                      </a:cubicBezTo>
                      <a:cubicBezTo>
                        <a:pt x="926" y="4846"/>
                        <a:pt x="0" y="9050"/>
                        <a:pt x="1710" y="12524"/>
                      </a:cubicBezTo>
                      <a:lnTo>
                        <a:pt x="3349" y="11811"/>
                      </a:lnTo>
                      <a:cubicBezTo>
                        <a:pt x="2868" y="10902"/>
                        <a:pt x="2619" y="9869"/>
                        <a:pt x="2619" y="883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lt2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038" name="Google Shape;3038;p73"/>
              <p:cNvSpPr/>
              <p:nvPr/>
            </p:nvSpPr>
            <p:spPr>
              <a:xfrm>
                <a:off x="4053162" y="1511578"/>
                <a:ext cx="80847" cy="80847"/>
              </a:xfrm>
              <a:custGeom>
                <a:rect b="b" l="l" r="r" t="t"/>
                <a:pathLst>
                  <a:path extrusionOk="0" h="3065" w="3065">
                    <a:moveTo>
                      <a:pt x="3064" y="1532"/>
                    </a:moveTo>
                    <a:cubicBezTo>
                      <a:pt x="3064" y="2387"/>
                      <a:pt x="2387" y="3064"/>
                      <a:pt x="1532" y="3064"/>
                    </a:cubicBezTo>
                    <a:cubicBezTo>
                      <a:pt x="677" y="3064"/>
                      <a:pt x="0" y="2387"/>
                      <a:pt x="0" y="1532"/>
                    </a:cubicBezTo>
                    <a:cubicBezTo>
                      <a:pt x="0" y="677"/>
                      <a:pt x="677" y="0"/>
                      <a:pt x="1532" y="0"/>
                    </a:cubicBezTo>
                    <a:cubicBezTo>
                      <a:pt x="2387" y="0"/>
                      <a:pt x="3064" y="677"/>
                      <a:pt x="3064" y="153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9" name="Google Shape;3039;p73"/>
              <p:cNvSpPr/>
              <p:nvPr/>
            </p:nvSpPr>
            <p:spPr>
              <a:xfrm rot="-1685758">
                <a:off x="7548391" y="3616034"/>
                <a:ext cx="59549" cy="60168"/>
              </a:xfrm>
              <a:custGeom>
                <a:rect b="b" l="l" r="r" t="t"/>
                <a:pathLst>
                  <a:path extrusionOk="0" fill="none" h="1747" w="1729">
                    <a:moveTo>
                      <a:pt x="1729" y="749"/>
                    </a:moveTo>
                    <a:cubicBezTo>
                      <a:pt x="1729" y="1408"/>
                      <a:pt x="927" y="1746"/>
                      <a:pt x="464" y="1265"/>
                    </a:cubicBezTo>
                    <a:cubicBezTo>
                      <a:pt x="1" y="802"/>
                      <a:pt x="322" y="1"/>
                      <a:pt x="998" y="1"/>
                    </a:cubicBezTo>
                    <a:cubicBezTo>
                      <a:pt x="1408" y="1"/>
                      <a:pt x="1729" y="339"/>
                      <a:pt x="1729" y="749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178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040" name="Google Shape;3040;p73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3041" name="Google Shape;3041;p73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73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73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73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73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73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73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73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73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50" name="Google Shape;3050;p73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1" name="Google Shape;3051;p73">
            <a:hlinkClick r:id="rId5"/>
          </p:cNvPr>
          <p:cNvSpPr/>
          <p:nvPr/>
        </p:nvSpPr>
        <p:spPr>
          <a:xfrm>
            <a:off x="5040275" y="858600"/>
            <a:ext cx="3007228" cy="5365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ebas Neue"/>
              </a:rPr>
              <a:t>ESTRATEGIA</a:t>
            </a:r>
          </a:p>
        </p:txBody>
      </p:sp>
      <p:sp>
        <p:nvSpPr>
          <p:cNvPr id="3052" name="Google Shape;3052;p73">
            <a:hlinkClick r:id="rId6"/>
          </p:cNvPr>
          <p:cNvSpPr txBox="1"/>
          <p:nvPr>
            <p:ph idx="4294967295" type="ctrTitle"/>
          </p:nvPr>
        </p:nvSpPr>
        <p:spPr>
          <a:xfrm>
            <a:off x="4978200" y="2074350"/>
            <a:ext cx="3241800" cy="90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Métrica de Gobierno Abierto 2023</a:t>
            </a:r>
            <a:endParaRPr sz="3500"/>
          </a:p>
        </p:txBody>
      </p:sp>
      <p:sp>
        <p:nvSpPr>
          <p:cNvPr id="3053" name="Google Shape;3053;p73"/>
          <p:cNvSpPr/>
          <p:nvPr/>
        </p:nvSpPr>
        <p:spPr>
          <a:xfrm>
            <a:off x="5040275" y="4003050"/>
            <a:ext cx="3389400" cy="4671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4324E"/>
                </a:solidFill>
                <a:latin typeface="Arimo"/>
                <a:ea typeface="Arimo"/>
                <a:cs typeface="Arimo"/>
                <a:sym typeface="Arimo"/>
              </a:rPr>
              <a:t>¡Acércate al INFONL para una asesoría personalizada!</a:t>
            </a:r>
            <a:endParaRPr b="1" sz="1500">
              <a:solidFill>
                <a:srgbClr val="24324E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3054" name="Google Shape;3054;p7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68650" y="2663725"/>
            <a:ext cx="1140449" cy="114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5" name="Google Shape;3055;p7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5602275" y="3490275"/>
            <a:ext cx="402650" cy="398097"/>
          </a:xfrm>
          <a:prstGeom prst="rect">
            <a:avLst/>
          </a:prstGeom>
          <a:noFill/>
          <a:ln>
            <a:noFill/>
          </a:ln>
        </p:spPr>
      </p:pic>
      <p:sp>
        <p:nvSpPr>
          <p:cNvPr id="3056" name="Google Shape;3056;p73"/>
          <p:cNvSpPr/>
          <p:nvPr/>
        </p:nvSpPr>
        <p:spPr>
          <a:xfrm>
            <a:off x="5040275" y="1466475"/>
            <a:ext cx="3007228" cy="5365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Bebas Neue"/>
              </a:rPr>
              <a:t>2024-2025</a:t>
            </a:r>
          </a:p>
        </p:txBody>
      </p:sp>
      <p:grpSp>
        <p:nvGrpSpPr>
          <p:cNvPr id="3057" name="Google Shape;3057;p73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3058" name="Google Shape;3058;p73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73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73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73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73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73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73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73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73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7" name="Google Shape;3067;p73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8" name="Google Shape;3068;p73">
            <a:hlinkClick action="ppaction://hlinksldjump" r:id="rId11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069" name="Google Shape;3069;p73">
            <a:hlinkClick action="ppaction://hlinksldjump" r:id="rId12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070" name="Google Shape;3070;p73">
            <a:hlinkClick action="ppaction://hlinksldjump" r:id="rId13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071" name="Google Shape;3071;p73">
            <a:hlinkClick action="ppaction://hlinksldjump" r:id="rId14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5" name="Shape 3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Google Shape;3076;p74"/>
          <p:cNvSpPr txBox="1"/>
          <p:nvPr>
            <p:ph idx="1" type="subTitle"/>
          </p:nvPr>
        </p:nvSpPr>
        <p:spPr>
          <a:xfrm>
            <a:off x="714300" y="1656375"/>
            <a:ext cx="4048200" cy="13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gobiernoabierto@infonl.mx</a:t>
            </a:r>
            <a:r>
              <a:rPr lang="en" sz="2000"/>
              <a:t>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81 41 70 7850</a:t>
            </a:r>
            <a:endParaRPr sz="1800"/>
          </a:p>
        </p:txBody>
      </p:sp>
      <p:sp>
        <p:nvSpPr>
          <p:cNvPr id="3077" name="Google Shape;3077;p74"/>
          <p:cNvSpPr txBox="1"/>
          <p:nvPr>
            <p:ph type="title"/>
          </p:nvPr>
        </p:nvSpPr>
        <p:spPr>
          <a:xfrm>
            <a:off x="714300" y="490500"/>
            <a:ext cx="3572100" cy="9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800"/>
              <a:t>¡GRACIAS!</a:t>
            </a:r>
            <a:endParaRPr sz="7800"/>
          </a:p>
        </p:txBody>
      </p:sp>
      <p:cxnSp>
        <p:nvCxnSpPr>
          <p:cNvPr id="3078" name="Google Shape;3078;p74"/>
          <p:cNvCxnSpPr/>
          <p:nvPr/>
        </p:nvCxnSpPr>
        <p:spPr>
          <a:xfrm>
            <a:off x="778650" y="1627303"/>
            <a:ext cx="3232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79" name="Google Shape;3079;p74"/>
          <p:cNvSpPr/>
          <p:nvPr/>
        </p:nvSpPr>
        <p:spPr>
          <a:xfrm flipH="1" rot="1685758">
            <a:off x="4833278" y="2828734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0" name="Google Shape;3080;p74"/>
          <p:cNvSpPr/>
          <p:nvPr/>
        </p:nvSpPr>
        <p:spPr>
          <a:xfrm flipH="1">
            <a:off x="4841319" y="1430843"/>
            <a:ext cx="140247" cy="141086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81" name="Google Shape;3081;p74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3082" name="Google Shape;3082;p74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74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74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74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74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74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74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74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74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91" name="Google Shape;3091;p74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2" name="Google Shape;3092;p74"/>
          <p:cNvSpPr txBox="1"/>
          <p:nvPr>
            <p:ph idx="1" type="subTitle"/>
          </p:nvPr>
        </p:nvSpPr>
        <p:spPr>
          <a:xfrm>
            <a:off x="1716550" y="3685558"/>
            <a:ext cx="930900" cy="2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@infonlmx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93" name="Google Shape;3093;p7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9061" y="3635600"/>
            <a:ext cx="409839" cy="34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4" name="Google Shape;3094;p7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04855" y="3635600"/>
            <a:ext cx="409839" cy="34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5" name="Google Shape;3095;p74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51515" y="3638578"/>
            <a:ext cx="409839" cy="33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6" name="Google Shape;3096;p74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79326" y="3638951"/>
            <a:ext cx="399124" cy="337313"/>
          </a:xfrm>
          <a:prstGeom prst="rect">
            <a:avLst/>
          </a:prstGeom>
          <a:noFill/>
          <a:ln>
            <a:noFill/>
          </a:ln>
        </p:spPr>
      </p:pic>
      <p:sp>
        <p:nvSpPr>
          <p:cNvPr id="3097" name="Google Shape;3097;p74"/>
          <p:cNvSpPr txBox="1"/>
          <p:nvPr>
            <p:ph idx="1" type="subTitle"/>
          </p:nvPr>
        </p:nvSpPr>
        <p:spPr>
          <a:xfrm>
            <a:off x="1716550" y="4085218"/>
            <a:ext cx="1398300" cy="2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@gobabiertonl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98" name="Google Shape;3098;p74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92879" y="4035260"/>
            <a:ext cx="415628" cy="34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9" name="Google Shape;3099;p74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38205" y="4035260"/>
            <a:ext cx="415628" cy="34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0" name="Google Shape;3100;p74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518437" y="4035260"/>
            <a:ext cx="409839" cy="3440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1" name="Google Shape;3101;p74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3102" name="Google Shape;3102;p74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74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74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74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74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74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74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74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74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11" name="Google Shape;3111;p74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2" name="Google Shape;3112;p74">
            <a:hlinkClick action="ppaction://hlinksldjump" r:id="rId18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113" name="Google Shape;3113;p74">
            <a:hlinkClick action="ppaction://hlinksldjump" r:id="rId19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114" name="Google Shape;3114;p74">
            <a:hlinkClick action="ppaction://hlinksldjump" r:id="rId20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115" name="Google Shape;3115;p74">
            <a:hlinkClick action="ppaction://hlinksldjump" r:id="rId21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3116" name="Google Shape;3116;p7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276625" y="490574"/>
            <a:ext cx="3481374" cy="4084885"/>
          </a:xfrm>
          <a:prstGeom prst="rect">
            <a:avLst/>
          </a:prstGeom>
          <a:noFill/>
          <a:ln>
            <a:noFill/>
          </a:ln>
        </p:spPr>
      </p:pic>
      <p:sp>
        <p:nvSpPr>
          <p:cNvPr id="3117" name="Google Shape;3117;p74"/>
          <p:cNvSpPr txBox="1"/>
          <p:nvPr/>
        </p:nvSpPr>
        <p:spPr>
          <a:xfrm>
            <a:off x="390525" y="2439413"/>
            <a:ext cx="4886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rgbClr val="DFFF10"/>
                </a:solidFill>
                <a:latin typeface="Montserrat"/>
                <a:ea typeface="Montserrat"/>
                <a:cs typeface="Montserrat"/>
                <a:sym typeface="Montserrat"/>
                <a:hlinkClick r:id="rId2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https://infonl.mx/gobiernoabierto</a:t>
            </a:r>
            <a:r>
              <a:rPr b="1" lang="en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5"/>
          <p:cNvSpPr txBox="1"/>
          <p:nvPr/>
        </p:nvSpPr>
        <p:spPr>
          <a:xfrm>
            <a:off x="633225" y="653050"/>
            <a:ext cx="31221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Gobierno Abierto</a:t>
            </a:r>
            <a:endParaRPr sz="3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11" name="Google Shape;511;p35"/>
          <p:cNvSpPr txBox="1"/>
          <p:nvPr/>
        </p:nvSpPr>
        <p:spPr>
          <a:xfrm>
            <a:off x="517100" y="1534450"/>
            <a:ext cx="32382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Es el </a:t>
            </a:r>
            <a:r>
              <a:rPr b="1" lang="en" sz="17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trabajo colaborativo </a:t>
            </a:r>
            <a:r>
              <a:rPr lang="en" sz="17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entre el</a:t>
            </a:r>
            <a:r>
              <a:rPr b="1" lang="en" sz="17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gobierno y </a:t>
            </a:r>
            <a:r>
              <a:rPr lang="en" sz="17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la</a:t>
            </a:r>
            <a:r>
              <a:rPr b="1" lang="en" sz="17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ciudadanía</a:t>
            </a:r>
            <a:r>
              <a:rPr lang="en" sz="17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 para </a:t>
            </a:r>
            <a:r>
              <a:rPr b="1" lang="en" sz="17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hacer más fácil</a:t>
            </a:r>
            <a:r>
              <a:rPr lang="en" sz="17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el </a:t>
            </a:r>
            <a:r>
              <a:rPr b="1" lang="en" sz="17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acceso</a:t>
            </a:r>
            <a:r>
              <a:rPr lang="en" sz="17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a los espacios de </a:t>
            </a:r>
            <a:r>
              <a:rPr b="1" lang="en" sz="17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participación</a:t>
            </a:r>
            <a:r>
              <a:rPr lang="en" sz="17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b="1" lang="en" sz="17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información</a:t>
            </a:r>
            <a:r>
              <a:rPr lang="en" sz="17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b="1" lang="en" sz="17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servicios</a:t>
            </a:r>
            <a:r>
              <a:rPr lang="en" sz="17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que maneja el gobierno, así como </a:t>
            </a:r>
            <a:r>
              <a:rPr b="1" lang="en" sz="17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proponer</a:t>
            </a:r>
            <a:r>
              <a:rPr lang="en" sz="17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1" lang="en" sz="17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soluciones</a:t>
            </a:r>
            <a:r>
              <a:rPr lang="en" sz="17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a problemas públicos.</a:t>
            </a:r>
            <a:endParaRPr sz="17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  </a:t>
            </a:r>
            <a:r>
              <a:rPr i="1"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INFONL, 2019. </a:t>
            </a:r>
            <a:endParaRPr sz="2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2" name="Google Shape;512;p35"/>
          <p:cNvSpPr txBox="1"/>
          <p:nvPr/>
        </p:nvSpPr>
        <p:spPr>
          <a:xfrm>
            <a:off x="4233163" y="825050"/>
            <a:ext cx="12567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Pilares:</a:t>
            </a:r>
            <a:endParaRPr sz="19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13" name="Google Shape;513;p35"/>
          <p:cNvGrpSpPr/>
          <p:nvPr/>
        </p:nvGrpSpPr>
        <p:grpSpPr>
          <a:xfrm>
            <a:off x="4947329" y="1750493"/>
            <a:ext cx="2923668" cy="2365795"/>
            <a:chOff x="4334725" y="1355875"/>
            <a:chExt cx="3106650" cy="2709650"/>
          </a:xfrm>
        </p:grpSpPr>
        <p:sp>
          <p:nvSpPr>
            <p:cNvPr id="514" name="Google Shape;514;p35"/>
            <p:cNvSpPr/>
            <p:nvPr/>
          </p:nvSpPr>
          <p:spPr>
            <a:xfrm>
              <a:off x="5427950" y="1355875"/>
              <a:ext cx="904575" cy="1665925"/>
            </a:xfrm>
            <a:custGeom>
              <a:rect b="b" l="l" r="r" t="t"/>
              <a:pathLst>
                <a:path extrusionOk="0" fill="none" h="66637" w="36183">
                  <a:moveTo>
                    <a:pt x="25479" y="47040"/>
                  </a:moveTo>
                  <a:cubicBezTo>
                    <a:pt x="22352" y="45966"/>
                    <a:pt x="20318" y="42954"/>
                    <a:pt x="20318" y="39712"/>
                  </a:cubicBezTo>
                  <a:lnTo>
                    <a:pt x="20318" y="39474"/>
                  </a:lnTo>
                  <a:cubicBezTo>
                    <a:pt x="20318" y="36347"/>
                    <a:pt x="22239" y="33578"/>
                    <a:pt x="25000" y="32260"/>
                  </a:cubicBezTo>
                  <a:cubicBezTo>
                    <a:pt x="27831" y="31007"/>
                    <a:pt x="30234" y="28986"/>
                    <a:pt x="31983" y="26475"/>
                  </a:cubicBezTo>
                  <a:cubicBezTo>
                    <a:pt x="34181" y="23321"/>
                    <a:pt x="35240" y="19512"/>
                    <a:pt x="34980" y="15676"/>
                  </a:cubicBezTo>
                  <a:cubicBezTo>
                    <a:pt x="34971" y="15536"/>
                    <a:pt x="34944" y="15398"/>
                    <a:pt x="34931" y="15261"/>
                  </a:cubicBezTo>
                  <a:cubicBezTo>
                    <a:pt x="34134" y="7155"/>
                    <a:pt x="27505" y="636"/>
                    <a:pt x="19357" y="47"/>
                  </a:cubicBezTo>
                  <a:cubicBezTo>
                    <a:pt x="18930" y="18"/>
                    <a:pt x="18513" y="1"/>
                    <a:pt x="18094" y="1"/>
                  </a:cubicBezTo>
                  <a:cubicBezTo>
                    <a:pt x="9517" y="1"/>
                    <a:pt x="2397" y="6439"/>
                    <a:pt x="1347" y="14761"/>
                  </a:cubicBezTo>
                  <a:cubicBezTo>
                    <a:pt x="1254" y="15462"/>
                    <a:pt x="1205" y="16169"/>
                    <a:pt x="1200" y="16875"/>
                  </a:cubicBezTo>
                  <a:cubicBezTo>
                    <a:pt x="1195" y="20149"/>
                    <a:pt x="2154" y="23352"/>
                    <a:pt x="3959" y="26085"/>
                  </a:cubicBezTo>
                  <a:cubicBezTo>
                    <a:pt x="5703" y="28734"/>
                    <a:pt x="8168" y="30872"/>
                    <a:pt x="11057" y="32260"/>
                  </a:cubicBezTo>
                  <a:cubicBezTo>
                    <a:pt x="13944" y="33580"/>
                    <a:pt x="15864" y="36464"/>
                    <a:pt x="15864" y="39714"/>
                  </a:cubicBezTo>
                  <a:cubicBezTo>
                    <a:pt x="15864" y="42954"/>
                    <a:pt x="13829" y="45963"/>
                    <a:pt x="10817" y="47040"/>
                  </a:cubicBezTo>
                  <a:cubicBezTo>
                    <a:pt x="6250" y="48725"/>
                    <a:pt x="2404" y="51975"/>
                    <a:pt x="0" y="56176"/>
                  </a:cubicBezTo>
                  <a:lnTo>
                    <a:pt x="18155" y="66637"/>
                  </a:lnTo>
                  <a:lnTo>
                    <a:pt x="36182" y="56176"/>
                  </a:lnTo>
                  <a:cubicBezTo>
                    <a:pt x="33781" y="51972"/>
                    <a:pt x="29930" y="48723"/>
                    <a:pt x="25479" y="4704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/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4334725" y="2760325"/>
              <a:ext cx="1547125" cy="1304775"/>
            </a:xfrm>
            <a:custGeom>
              <a:rect b="b" l="l" r="r" t="t"/>
              <a:pathLst>
                <a:path extrusionOk="0" fill="none" h="52191" w="61885">
                  <a:moveTo>
                    <a:pt x="43727" y="1"/>
                  </a:moveTo>
                  <a:cubicBezTo>
                    <a:pt x="41323" y="4212"/>
                    <a:pt x="40487" y="9019"/>
                    <a:pt x="41208" y="13829"/>
                  </a:cubicBezTo>
                  <a:cubicBezTo>
                    <a:pt x="41804" y="17069"/>
                    <a:pt x="40247" y="20321"/>
                    <a:pt x="37362" y="21878"/>
                  </a:cubicBezTo>
                  <a:lnTo>
                    <a:pt x="37237" y="22004"/>
                  </a:lnTo>
                  <a:cubicBezTo>
                    <a:pt x="35989" y="22712"/>
                    <a:pt x="34579" y="23085"/>
                    <a:pt x="33144" y="23090"/>
                  </a:cubicBezTo>
                  <a:cubicBezTo>
                    <a:pt x="31510" y="23095"/>
                    <a:pt x="29914" y="22587"/>
                    <a:pt x="28582" y="21638"/>
                  </a:cubicBezTo>
                  <a:cubicBezTo>
                    <a:pt x="25950" y="19752"/>
                    <a:pt x="22852" y="18705"/>
                    <a:pt x="19671" y="18513"/>
                  </a:cubicBezTo>
                  <a:cubicBezTo>
                    <a:pt x="19338" y="18494"/>
                    <a:pt x="19007" y="18435"/>
                    <a:pt x="18673" y="18435"/>
                  </a:cubicBezTo>
                  <a:cubicBezTo>
                    <a:pt x="15489" y="18435"/>
                    <a:pt x="12257" y="19345"/>
                    <a:pt x="9348" y="21282"/>
                  </a:cubicBezTo>
                  <a:cubicBezTo>
                    <a:pt x="9078" y="21462"/>
                    <a:pt x="8828" y="21663"/>
                    <a:pt x="8573" y="21856"/>
                  </a:cubicBezTo>
                  <a:cubicBezTo>
                    <a:pt x="2203" y="26681"/>
                    <a:pt x="1" y="35395"/>
                    <a:pt x="3579" y="42679"/>
                  </a:cubicBezTo>
                  <a:cubicBezTo>
                    <a:pt x="6535" y="48755"/>
                    <a:pt x="12519" y="52191"/>
                    <a:pt x="18698" y="52191"/>
                  </a:cubicBezTo>
                  <a:cubicBezTo>
                    <a:pt x="21064" y="52191"/>
                    <a:pt x="23448" y="51656"/>
                    <a:pt x="25712" y="50604"/>
                  </a:cubicBezTo>
                  <a:cubicBezTo>
                    <a:pt x="26193" y="50381"/>
                    <a:pt x="26674" y="50165"/>
                    <a:pt x="27140" y="49893"/>
                  </a:cubicBezTo>
                  <a:cubicBezTo>
                    <a:pt x="30299" y="48122"/>
                    <a:pt x="32604" y="45510"/>
                    <a:pt x="34014" y="42498"/>
                  </a:cubicBezTo>
                  <a:cubicBezTo>
                    <a:pt x="35307" y="39741"/>
                    <a:pt x="35837" y="36690"/>
                    <a:pt x="35552" y="33659"/>
                  </a:cubicBezTo>
                  <a:cubicBezTo>
                    <a:pt x="35312" y="30534"/>
                    <a:pt x="36882" y="27409"/>
                    <a:pt x="39641" y="25852"/>
                  </a:cubicBezTo>
                  <a:cubicBezTo>
                    <a:pt x="40902" y="25114"/>
                    <a:pt x="42282" y="24748"/>
                    <a:pt x="43641" y="24748"/>
                  </a:cubicBezTo>
                  <a:cubicBezTo>
                    <a:pt x="45392" y="24748"/>
                    <a:pt x="47119" y="25356"/>
                    <a:pt x="48534" y="26573"/>
                  </a:cubicBezTo>
                  <a:cubicBezTo>
                    <a:pt x="52382" y="29572"/>
                    <a:pt x="57074" y="31255"/>
                    <a:pt x="61884" y="31255"/>
                  </a:cubicBezTo>
                  <a:lnTo>
                    <a:pt x="61884" y="10461"/>
                  </a:lnTo>
                  <a:lnTo>
                    <a:pt x="61884" y="10461"/>
                  </a:lnTo>
                  <a:close/>
                </a:path>
              </a:pathLst>
            </a:custGeom>
            <a:solidFill>
              <a:srgbClr val="FFFFFF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/>
            </a:p>
          </p:txBody>
        </p:sp>
        <p:sp>
          <p:nvSpPr>
            <p:cNvPr id="516" name="Google Shape;516;p35"/>
            <p:cNvSpPr/>
            <p:nvPr/>
          </p:nvSpPr>
          <p:spPr>
            <a:xfrm>
              <a:off x="5881825" y="2760325"/>
              <a:ext cx="1559550" cy="1305200"/>
            </a:xfrm>
            <a:custGeom>
              <a:rect b="b" l="l" r="r" t="t"/>
              <a:pathLst>
                <a:path extrusionOk="0" fill="none" h="52208" w="62382">
                  <a:moveTo>
                    <a:pt x="51989" y="21025"/>
                  </a:moveTo>
                  <a:cubicBezTo>
                    <a:pt x="51805" y="20912"/>
                    <a:pt x="51636" y="20785"/>
                    <a:pt x="51447" y="20677"/>
                  </a:cubicBezTo>
                  <a:cubicBezTo>
                    <a:pt x="48774" y="19149"/>
                    <a:pt x="45855" y="18413"/>
                    <a:pt x="42981" y="18413"/>
                  </a:cubicBezTo>
                  <a:cubicBezTo>
                    <a:pt x="42208" y="18413"/>
                    <a:pt x="41443" y="18484"/>
                    <a:pt x="40682" y="18589"/>
                  </a:cubicBezTo>
                  <a:cubicBezTo>
                    <a:pt x="38034" y="18957"/>
                    <a:pt x="35488" y="19938"/>
                    <a:pt x="33290" y="21523"/>
                  </a:cubicBezTo>
                  <a:cubicBezTo>
                    <a:pt x="31924" y="22519"/>
                    <a:pt x="30276" y="23056"/>
                    <a:pt x="28586" y="23056"/>
                  </a:cubicBezTo>
                  <a:cubicBezTo>
                    <a:pt x="27107" y="23053"/>
                    <a:pt x="25657" y="22646"/>
                    <a:pt x="24394" y="21876"/>
                  </a:cubicBezTo>
                  <a:cubicBezTo>
                    <a:pt x="21510" y="20319"/>
                    <a:pt x="19952" y="17066"/>
                    <a:pt x="20548" y="13829"/>
                  </a:cubicBezTo>
                  <a:cubicBezTo>
                    <a:pt x="21270" y="9019"/>
                    <a:pt x="20433" y="4212"/>
                    <a:pt x="18030" y="1"/>
                  </a:cubicBezTo>
                  <a:lnTo>
                    <a:pt x="0" y="10461"/>
                  </a:lnTo>
                  <a:lnTo>
                    <a:pt x="0" y="10461"/>
                  </a:lnTo>
                  <a:lnTo>
                    <a:pt x="0" y="31250"/>
                  </a:lnTo>
                  <a:cubicBezTo>
                    <a:pt x="4805" y="31250"/>
                    <a:pt x="9489" y="29570"/>
                    <a:pt x="13220" y="26568"/>
                  </a:cubicBezTo>
                  <a:cubicBezTo>
                    <a:pt x="15719" y="24434"/>
                    <a:pt x="19307" y="24142"/>
                    <a:pt x="22116" y="25849"/>
                  </a:cubicBezTo>
                  <a:lnTo>
                    <a:pt x="22356" y="25965"/>
                  </a:lnTo>
                  <a:cubicBezTo>
                    <a:pt x="25003" y="27532"/>
                    <a:pt x="26560" y="30534"/>
                    <a:pt x="26204" y="33659"/>
                  </a:cubicBezTo>
                  <a:cubicBezTo>
                    <a:pt x="25959" y="36371"/>
                    <a:pt x="26391" y="39091"/>
                    <a:pt x="27389" y="41600"/>
                  </a:cubicBezTo>
                  <a:cubicBezTo>
                    <a:pt x="28807" y="45159"/>
                    <a:pt x="31421" y="48254"/>
                    <a:pt x="35110" y="50209"/>
                  </a:cubicBezTo>
                  <a:cubicBezTo>
                    <a:pt x="35274" y="50295"/>
                    <a:pt x="35412" y="50403"/>
                    <a:pt x="35578" y="50484"/>
                  </a:cubicBezTo>
                  <a:cubicBezTo>
                    <a:pt x="37877" y="51619"/>
                    <a:pt x="40405" y="52208"/>
                    <a:pt x="42968" y="52208"/>
                  </a:cubicBezTo>
                  <a:cubicBezTo>
                    <a:pt x="48435" y="52208"/>
                    <a:pt x="53753" y="49542"/>
                    <a:pt x="56975" y="44840"/>
                  </a:cubicBezTo>
                  <a:cubicBezTo>
                    <a:pt x="62381" y="36727"/>
                    <a:pt x="59960" y="25994"/>
                    <a:pt x="51989" y="21025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/>
            </a:p>
          </p:txBody>
        </p:sp>
      </p:grpSp>
      <p:grpSp>
        <p:nvGrpSpPr>
          <p:cNvPr id="517" name="Google Shape;517;p35"/>
          <p:cNvGrpSpPr/>
          <p:nvPr/>
        </p:nvGrpSpPr>
        <p:grpSpPr>
          <a:xfrm>
            <a:off x="5117974" y="1983299"/>
            <a:ext cx="2535065" cy="2298785"/>
            <a:chOff x="4516050" y="1724875"/>
            <a:chExt cx="2693725" cy="2632900"/>
          </a:xfrm>
        </p:grpSpPr>
        <p:sp>
          <p:nvSpPr>
            <p:cNvPr id="518" name="Google Shape;518;p35"/>
            <p:cNvSpPr/>
            <p:nvPr/>
          </p:nvSpPr>
          <p:spPr>
            <a:xfrm>
              <a:off x="6227525" y="1737400"/>
              <a:ext cx="982250" cy="1548550"/>
            </a:xfrm>
            <a:custGeom>
              <a:rect b="b" l="l" r="r" t="t"/>
              <a:pathLst>
                <a:path extrusionOk="0" h="61942" w="39290">
                  <a:moveTo>
                    <a:pt x="2948" y="0"/>
                  </a:moveTo>
                  <a:lnTo>
                    <a:pt x="2948" y="0"/>
                  </a:lnTo>
                  <a:cubicBezTo>
                    <a:pt x="2963" y="140"/>
                    <a:pt x="2988" y="275"/>
                    <a:pt x="2997" y="415"/>
                  </a:cubicBezTo>
                  <a:cubicBezTo>
                    <a:pt x="3257" y="4251"/>
                    <a:pt x="2198" y="8060"/>
                    <a:pt x="0" y="11214"/>
                  </a:cubicBezTo>
                  <a:cubicBezTo>
                    <a:pt x="16180" y="17156"/>
                    <a:pt x="27723" y="32699"/>
                    <a:pt x="27723" y="50939"/>
                  </a:cubicBezTo>
                  <a:cubicBezTo>
                    <a:pt x="27725" y="53819"/>
                    <a:pt x="27433" y="56688"/>
                    <a:pt x="26854" y="59506"/>
                  </a:cubicBezTo>
                  <a:cubicBezTo>
                    <a:pt x="27615" y="59401"/>
                    <a:pt x="28380" y="59330"/>
                    <a:pt x="29155" y="59330"/>
                  </a:cubicBezTo>
                  <a:cubicBezTo>
                    <a:pt x="32030" y="59330"/>
                    <a:pt x="34946" y="60066"/>
                    <a:pt x="37619" y="61594"/>
                  </a:cubicBezTo>
                  <a:cubicBezTo>
                    <a:pt x="37808" y="61702"/>
                    <a:pt x="37980" y="61827"/>
                    <a:pt x="38161" y="61942"/>
                  </a:cubicBezTo>
                  <a:cubicBezTo>
                    <a:pt x="38912" y="58322"/>
                    <a:pt x="39289" y="54635"/>
                    <a:pt x="39289" y="50939"/>
                  </a:cubicBezTo>
                  <a:cubicBezTo>
                    <a:pt x="39289" y="27328"/>
                    <a:pt x="24090" y="7277"/>
                    <a:pt x="2948" y="0"/>
                  </a:cubicBezTo>
                  <a:close/>
                </a:path>
              </a:pathLst>
            </a:custGeom>
            <a:solidFill>
              <a:srgbClr val="06BAD6">
                <a:alpha val="8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/>
            </a:p>
          </p:txBody>
        </p:sp>
        <p:sp>
          <p:nvSpPr>
            <p:cNvPr id="519" name="Google Shape;519;p35"/>
            <p:cNvSpPr/>
            <p:nvPr/>
          </p:nvSpPr>
          <p:spPr>
            <a:xfrm>
              <a:off x="4516050" y="1724875"/>
              <a:ext cx="1010900" cy="1581800"/>
            </a:xfrm>
            <a:custGeom>
              <a:rect b="b" l="l" r="r" t="t"/>
              <a:pathLst>
                <a:path extrusionOk="0" h="63272" w="40436">
                  <a:moveTo>
                    <a:pt x="37823" y="1"/>
                  </a:moveTo>
                  <a:lnTo>
                    <a:pt x="37823" y="1"/>
                  </a:lnTo>
                  <a:cubicBezTo>
                    <a:pt x="15908" y="6831"/>
                    <a:pt x="0" y="27279"/>
                    <a:pt x="0" y="51443"/>
                  </a:cubicBezTo>
                  <a:cubicBezTo>
                    <a:pt x="3" y="55421"/>
                    <a:pt x="444" y="59389"/>
                    <a:pt x="1318" y="63272"/>
                  </a:cubicBezTo>
                  <a:cubicBezTo>
                    <a:pt x="1575" y="63078"/>
                    <a:pt x="1825" y="62880"/>
                    <a:pt x="2093" y="62700"/>
                  </a:cubicBezTo>
                  <a:cubicBezTo>
                    <a:pt x="5004" y="60760"/>
                    <a:pt x="8236" y="59853"/>
                    <a:pt x="11420" y="59853"/>
                  </a:cubicBezTo>
                  <a:cubicBezTo>
                    <a:pt x="11754" y="59853"/>
                    <a:pt x="12085" y="59912"/>
                    <a:pt x="12418" y="59931"/>
                  </a:cubicBezTo>
                  <a:cubicBezTo>
                    <a:pt x="11849" y="57138"/>
                    <a:pt x="11565" y="54293"/>
                    <a:pt x="11565" y="51440"/>
                  </a:cubicBezTo>
                  <a:cubicBezTo>
                    <a:pt x="11565" y="32776"/>
                    <a:pt x="23659" y="16944"/>
                    <a:pt x="40435" y="11325"/>
                  </a:cubicBezTo>
                  <a:cubicBezTo>
                    <a:pt x="38630" y="8592"/>
                    <a:pt x="37671" y="5392"/>
                    <a:pt x="37676" y="2117"/>
                  </a:cubicBezTo>
                  <a:cubicBezTo>
                    <a:pt x="37681" y="1409"/>
                    <a:pt x="37730" y="702"/>
                    <a:pt x="37823" y="1"/>
                  </a:cubicBezTo>
                  <a:close/>
                </a:path>
              </a:pathLst>
            </a:custGeom>
            <a:solidFill>
              <a:srgbClr val="06BAD6">
                <a:alpha val="8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/>
            </a:p>
          </p:txBody>
        </p:sp>
        <p:sp>
          <p:nvSpPr>
            <p:cNvPr id="520" name="Google Shape;520;p35"/>
            <p:cNvSpPr/>
            <p:nvPr/>
          </p:nvSpPr>
          <p:spPr>
            <a:xfrm>
              <a:off x="4977525" y="3800325"/>
              <a:ext cx="1782050" cy="557450"/>
            </a:xfrm>
            <a:custGeom>
              <a:rect b="b" l="l" r="r" t="t"/>
              <a:pathLst>
                <a:path extrusionOk="0" h="22298" w="71282">
                  <a:moveTo>
                    <a:pt x="63561" y="0"/>
                  </a:moveTo>
                  <a:cubicBezTo>
                    <a:pt x="56083" y="6671"/>
                    <a:pt x="46226" y="10731"/>
                    <a:pt x="35414" y="10731"/>
                  </a:cubicBezTo>
                  <a:cubicBezTo>
                    <a:pt x="25098" y="10731"/>
                    <a:pt x="15646" y="7034"/>
                    <a:pt x="8302" y="898"/>
                  </a:cubicBezTo>
                  <a:cubicBezTo>
                    <a:pt x="6892" y="3910"/>
                    <a:pt x="4587" y="6522"/>
                    <a:pt x="1428" y="8290"/>
                  </a:cubicBezTo>
                  <a:cubicBezTo>
                    <a:pt x="962" y="8562"/>
                    <a:pt x="481" y="8778"/>
                    <a:pt x="0" y="9001"/>
                  </a:cubicBezTo>
                  <a:cubicBezTo>
                    <a:pt x="9472" y="17274"/>
                    <a:pt x="21853" y="22297"/>
                    <a:pt x="35414" y="22297"/>
                  </a:cubicBezTo>
                  <a:cubicBezTo>
                    <a:pt x="49193" y="22297"/>
                    <a:pt x="61756" y="17117"/>
                    <a:pt x="71282" y="8609"/>
                  </a:cubicBezTo>
                  <a:cubicBezTo>
                    <a:pt x="67593" y="6654"/>
                    <a:pt x="64981" y="3559"/>
                    <a:pt x="63561" y="0"/>
                  </a:cubicBezTo>
                  <a:close/>
                </a:path>
              </a:pathLst>
            </a:custGeom>
            <a:solidFill>
              <a:srgbClr val="06BAD6">
                <a:alpha val="8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/>
            </a:p>
          </p:txBody>
        </p:sp>
      </p:grpSp>
      <p:sp>
        <p:nvSpPr>
          <p:cNvPr id="521" name="Google Shape;521;p35"/>
          <p:cNvSpPr/>
          <p:nvPr/>
        </p:nvSpPr>
        <p:spPr>
          <a:xfrm>
            <a:off x="5916503" y="2758159"/>
            <a:ext cx="965700" cy="891900"/>
          </a:xfrm>
          <a:prstGeom prst="ellipse">
            <a:avLst/>
          </a:prstGeom>
          <a:solidFill>
            <a:srgbClr val="2431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</p:txBody>
      </p:sp>
      <p:grpSp>
        <p:nvGrpSpPr>
          <p:cNvPr id="522" name="Google Shape;522;p35"/>
          <p:cNvGrpSpPr/>
          <p:nvPr/>
        </p:nvGrpSpPr>
        <p:grpSpPr>
          <a:xfrm>
            <a:off x="6189201" y="1950413"/>
            <a:ext cx="438822" cy="431167"/>
            <a:chOff x="4126815" y="2760704"/>
            <a:chExt cx="380393" cy="363118"/>
          </a:xfrm>
        </p:grpSpPr>
        <p:sp>
          <p:nvSpPr>
            <p:cNvPr id="523" name="Google Shape;523;p35"/>
            <p:cNvSpPr/>
            <p:nvPr/>
          </p:nvSpPr>
          <p:spPr>
            <a:xfrm>
              <a:off x="4219825" y="2822435"/>
              <a:ext cx="103267" cy="29056"/>
            </a:xfrm>
            <a:custGeom>
              <a:rect b="b" l="l" r="r" t="t"/>
              <a:pathLst>
                <a:path extrusionOk="0" h="915" w="3252">
                  <a:moveTo>
                    <a:pt x="1620" y="0"/>
                  </a:moveTo>
                  <a:cubicBezTo>
                    <a:pt x="1025" y="0"/>
                    <a:pt x="477" y="215"/>
                    <a:pt x="60" y="631"/>
                  </a:cubicBezTo>
                  <a:cubicBezTo>
                    <a:pt x="1" y="691"/>
                    <a:pt x="1" y="810"/>
                    <a:pt x="60" y="869"/>
                  </a:cubicBezTo>
                  <a:cubicBezTo>
                    <a:pt x="90" y="899"/>
                    <a:pt x="132" y="914"/>
                    <a:pt x="175" y="914"/>
                  </a:cubicBezTo>
                  <a:cubicBezTo>
                    <a:pt x="218" y="914"/>
                    <a:pt x="263" y="899"/>
                    <a:pt x="298" y="869"/>
                  </a:cubicBezTo>
                  <a:cubicBezTo>
                    <a:pt x="656" y="512"/>
                    <a:pt x="1120" y="322"/>
                    <a:pt x="1620" y="322"/>
                  </a:cubicBezTo>
                  <a:cubicBezTo>
                    <a:pt x="2132" y="322"/>
                    <a:pt x="2596" y="512"/>
                    <a:pt x="2953" y="869"/>
                  </a:cubicBezTo>
                  <a:cubicBezTo>
                    <a:pt x="2983" y="899"/>
                    <a:pt x="3028" y="914"/>
                    <a:pt x="3073" y="914"/>
                  </a:cubicBezTo>
                  <a:cubicBezTo>
                    <a:pt x="3117" y="914"/>
                    <a:pt x="3162" y="899"/>
                    <a:pt x="3192" y="869"/>
                  </a:cubicBezTo>
                  <a:cubicBezTo>
                    <a:pt x="3251" y="810"/>
                    <a:pt x="3251" y="691"/>
                    <a:pt x="3192" y="631"/>
                  </a:cubicBezTo>
                  <a:cubicBezTo>
                    <a:pt x="2775" y="215"/>
                    <a:pt x="2215" y="0"/>
                    <a:pt x="1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5"/>
            <p:cNvSpPr/>
            <p:nvPr/>
          </p:nvSpPr>
          <p:spPr>
            <a:xfrm>
              <a:off x="4126815" y="2760704"/>
              <a:ext cx="380393" cy="363118"/>
            </a:xfrm>
            <a:custGeom>
              <a:rect b="b" l="l" r="r" t="t"/>
              <a:pathLst>
                <a:path extrusionOk="0" h="11435" w="11979">
                  <a:moveTo>
                    <a:pt x="7621" y="6921"/>
                  </a:moveTo>
                  <a:lnTo>
                    <a:pt x="8061" y="7373"/>
                  </a:lnTo>
                  <a:lnTo>
                    <a:pt x="7787" y="7659"/>
                  </a:lnTo>
                  <a:lnTo>
                    <a:pt x="7335" y="7207"/>
                  </a:lnTo>
                  <a:cubicBezTo>
                    <a:pt x="7442" y="7123"/>
                    <a:pt x="7526" y="7016"/>
                    <a:pt x="7621" y="6921"/>
                  </a:cubicBezTo>
                  <a:close/>
                  <a:moveTo>
                    <a:pt x="4552" y="328"/>
                  </a:moveTo>
                  <a:cubicBezTo>
                    <a:pt x="5525" y="328"/>
                    <a:pt x="6496" y="700"/>
                    <a:pt x="7228" y="1444"/>
                  </a:cubicBezTo>
                  <a:cubicBezTo>
                    <a:pt x="8645" y="2861"/>
                    <a:pt x="8704" y="5076"/>
                    <a:pt x="7466" y="6564"/>
                  </a:cubicBezTo>
                  <a:cubicBezTo>
                    <a:pt x="7311" y="6766"/>
                    <a:pt x="7156" y="6909"/>
                    <a:pt x="6978" y="7064"/>
                  </a:cubicBezTo>
                  <a:cubicBezTo>
                    <a:pt x="6279" y="7651"/>
                    <a:pt x="5417" y="7944"/>
                    <a:pt x="4554" y="7944"/>
                  </a:cubicBezTo>
                  <a:cubicBezTo>
                    <a:pt x="3579" y="7944"/>
                    <a:pt x="2603" y="7571"/>
                    <a:pt x="1858" y="6826"/>
                  </a:cubicBezTo>
                  <a:cubicBezTo>
                    <a:pt x="370" y="5338"/>
                    <a:pt x="370" y="2921"/>
                    <a:pt x="1858" y="1444"/>
                  </a:cubicBezTo>
                  <a:cubicBezTo>
                    <a:pt x="2602" y="700"/>
                    <a:pt x="3579" y="328"/>
                    <a:pt x="4552" y="328"/>
                  </a:cubicBezTo>
                  <a:close/>
                  <a:moveTo>
                    <a:pt x="8518" y="7440"/>
                  </a:moveTo>
                  <a:cubicBezTo>
                    <a:pt x="8550" y="7440"/>
                    <a:pt x="8580" y="7453"/>
                    <a:pt x="8597" y="7481"/>
                  </a:cubicBezTo>
                  <a:lnTo>
                    <a:pt x="9061" y="7897"/>
                  </a:lnTo>
                  <a:lnTo>
                    <a:pt x="8276" y="8683"/>
                  </a:lnTo>
                  <a:lnTo>
                    <a:pt x="7883" y="8195"/>
                  </a:lnTo>
                  <a:cubicBezTo>
                    <a:pt x="7847" y="8135"/>
                    <a:pt x="7847" y="8052"/>
                    <a:pt x="7883" y="8016"/>
                  </a:cubicBezTo>
                  <a:lnTo>
                    <a:pt x="8418" y="7481"/>
                  </a:lnTo>
                  <a:cubicBezTo>
                    <a:pt x="8444" y="7456"/>
                    <a:pt x="8482" y="7440"/>
                    <a:pt x="8518" y="7440"/>
                  </a:cubicBezTo>
                  <a:close/>
                  <a:moveTo>
                    <a:pt x="9335" y="8100"/>
                  </a:moveTo>
                  <a:lnTo>
                    <a:pt x="11252" y="9779"/>
                  </a:lnTo>
                  <a:cubicBezTo>
                    <a:pt x="11574" y="10064"/>
                    <a:pt x="11597" y="10576"/>
                    <a:pt x="11276" y="10886"/>
                  </a:cubicBezTo>
                  <a:cubicBezTo>
                    <a:pt x="11128" y="11033"/>
                    <a:pt x="10940" y="11105"/>
                    <a:pt x="10752" y="11105"/>
                  </a:cubicBezTo>
                  <a:cubicBezTo>
                    <a:pt x="10544" y="11105"/>
                    <a:pt x="10336" y="11018"/>
                    <a:pt x="10181" y="10850"/>
                  </a:cubicBezTo>
                  <a:lnTo>
                    <a:pt x="8514" y="8921"/>
                  </a:lnTo>
                  <a:lnTo>
                    <a:pt x="9335" y="8100"/>
                  </a:lnTo>
                  <a:close/>
                  <a:moveTo>
                    <a:pt x="4543" y="1"/>
                  </a:moveTo>
                  <a:cubicBezTo>
                    <a:pt x="3483" y="1"/>
                    <a:pt x="2424" y="402"/>
                    <a:pt x="1620" y="1206"/>
                  </a:cubicBezTo>
                  <a:cubicBezTo>
                    <a:pt x="1" y="2837"/>
                    <a:pt x="1" y="5457"/>
                    <a:pt x="1620" y="7064"/>
                  </a:cubicBezTo>
                  <a:cubicBezTo>
                    <a:pt x="2431" y="7875"/>
                    <a:pt x="3489" y="8272"/>
                    <a:pt x="4543" y="8272"/>
                  </a:cubicBezTo>
                  <a:cubicBezTo>
                    <a:pt x="5440" y="8272"/>
                    <a:pt x="6334" y="7985"/>
                    <a:pt x="7073" y="7421"/>
                  </a:cubicBezTo>
                  <a:lnTo>
                    <a:pt x="7561" y="7909"/>
                  </a:lnTo>
                  <a:cubicBezTo>
                    <a:pt x="7490" y="8076"/>
                    <a:pt x="7502" y="8278"/>
                    <a:pt x="7633" y="8409"/>
                  </a:cubicBezTo>
                  <a:lnTo>
                    <a:pt x="9954" y="11064"/>
                  </a:lnTo>
                  <a:cubicBezTo>
                    <a:pt x="10171" y="11312"/>
                    <a:pt x="10471" y="11434"/>
                    <a:pt x="10771" y="11434"/>
                  </a:cubicBezTo>
                  <a:cubicBezTo>
                    <a:pt x="11049" y="11434"/>
                    <a:pt x="11326" y="11330"/>
                    <a:pt x="11538" y="11124"/>
                  </a:cubicBezTo>
                  <a:cubicBezTo>
                    <a:pt x="11978" y="10671"/>
                    <a:pt x="11955" y="9945"/>
                    <a:pt x="11478" y="9540"/>
                  </a:cubicBezTo>
                  <a:lnTo>
                    <a:pt x="8823" y="7219"/>
                  </a:lnTo>
                  <a:cubicBezTo>
                    <a:pt x="8737" y="7139"/>
                    <a:pt x="8629" y="7104"/>
                    <a:pt x="8522" y="7104"/>
                  </a:cubicBezTo>
                  <a:cubicBezTo>
                    <a:pt x="8453" y="7104"/>
                    <a:pt x="8384" y="7119"/>
                    <a:pt x="8323" y="7147"/>
                  </a:cubicBezTo>
                  <a:lnTo>
                    <a:pt x="7823" y="6659"/>
                  </a:lnTo>
                  <a:cubicBezTo>
                    <a:pt x="9073" y="5052"/>
                    <a:pt x="8978" y="2694"/>
                    <a:pt x="7466" y="1206"/>
                  </a:cubicBezTo>
                  <a:cubicBezTo>
                    <a:pt x="6662" y="402"/>
                    <a:pt x="5603" y="1"/>
                    <a:pt x="45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5"/>
            <p:cNvSpPr/>
            <p:nvPr/>
          </p:nvSpPr>
          <p:spPr>
            <a:xfrm>
              <a:off x="4278826" y="2791379"/>
              <a:ext cx="103998" cy="201962"/>
            </a:xfrm>
            <a:custGeom>
              <a:rect b="b" l="l" r="r" t="t"/>
              <a:pathLst>
                <a:path extrusionOk="0" h="6360" w="3275">
                  <a:moveTo>
                    <a:pt x="191" y="0"/>
                  </a:moveTo>
                  <a:cubicBezTo>
                    <a:pt x="106" y="0"/>
                    <a:pt x="35" y="59"/>
                    <a:pt x="24" y="157"/>
                  </a:cubicBezTo>
                  <a:cubicBezTo>
                    <a:pt x="0" y="264"/>
                    <a:pt x="60" y="335"/>
                    <a:pt x="167" y="347"/>
                  </a:cubicBezTo>
                  <a:cubicBezTo>
                    <a:pt x="798" y="442"/>
                    <a:pt x="1345" y="716"/>
                    <a:pt x="1786" y="1169"/>
                  </a:cubicBezTo>
                  <a:cubicBezTo>
                    <a:pt x="2905" y="2288"/>
                    <a:pt x="2905" y="4110"/>
                    <a:pt x="1786" y="5229"/>
                  </a:cubicBezTo>
                  <a:cubicBezTo>
                    <a:pt x="1345" y="5645"/>
                    <a:pt x="774" y="5931"/>
                    <a:pt x="167" y="6015"/>
                  </a:cubicBezTo>
                  <a:cubicBezTo>
                    <a:pt x="83" y="6038"/>
                    <a:pt x="24" y="6122"/>
                    <a:pt x="24" y="6217"/>
                  </a:cubicBezTo>
                  <a:cubicBezTo>
                    <a:pt x="36" y="6300"/>
                    <a:pt x="107" y="6360"/>
                    <a:pt x="179" y="6360"/>
                  </a:cubicBezTo>
                  <a:lnTo>
                    <a:pt x="214" y="6360"/>
                  </a:lnTo>
                  <a:cubicBezTo>
                    <a:pt x="917" y="6253"/>
                    <a:pt x="1536" y="5943"/>
                    <a:pt x="2024" y="5455"/>
                  </a:cubicBezTo>
                  <a:cubicBezTo>
                    <a:pt x="3274" y="4205"/>
                    <a:pt x="3274" y="2169"/>
                    <a:pt x="2024" y="919"/>
                  </a:cubicBezTo>
                  <a:cubicBezTo>
                    <a:pt x="1536" y="419"/>
                    <a:pt x="917" y="109"/>
                    <a:pt x="214" y="2"/>
                  </a:cubicBezTo>
                  <a:cubicBezTo>
                    <a:pt x="206" y="1"/>
                    <a:pt x="198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5"/>
            <p:cNvSpPr/>
            <p:nvPr/>
          </p:nvSpPr>
          <p:spPr>
            <a:xfrm>
              <a:off x="4159332" y="2791379"/>
              <a:ext cx="105903" cy="201962"/>
            </a:xfrm>
            <a:custGeom>
              <a:rect b="b" l="l" r="r" t="t"/>
              <a:pathLst>
                <a:path extrusionOk="0" h="6360" w="3335">
                  <a:moveTo>
                    <a:pt x="3162" y="1"/>
                  </a:moveTo>
                  <a:cubicBezTo>
                    <a:pt x="3156" y="1"/>
                    <a:pt x="3150" y="1"/>
                    <a:pt x="3144" y="2"/>
                  </a:cubicBezTo>
                  <a:cubicBezTo>
                    <a:pt x="2430" y="61"/>
                    <a:pt x="1775" y="383"/>
                    <a:pt x="1251" y="895"/>
                  </a:cubicBezTo>
                  <a:cubicBezTo>
                    <a:pt x="1" y="2145"/>
                    <a:pt x="1" y="4193"/>
                    <a:pt x="1251" y="5443"/>
                  </a:cubicBezTo>
                  <a:cubicBezTo>
                    <a:pt x="1775" y="5955"/>
                    <a:pt x="2430" y="6277"/>
                    <a:pt x="3144" y="6360"/>
                  </a:cubicBezTo>
                  <a:lnTo>
                    <a:pt x="3156" y="6360"/>
                  </a:lnTo>
                  <a:cubicBezTo>
                    <a:pt x="3251" y="6360"/>
                    <a:pt x="3311" y="6300"/>
                    <a:pt x="3323" y="6217"/>
                  </a:cubicBezTo>
                  <a:cubicBezTo>
                    <a:pt x="3334" y="6122"/>
                    <a:pt x="3263" y="6038"/>
                    <a:pt x="3168" y="6038"/>
                  </a:cubicBezTo>
                  <a:cubicBezTo>
                    <a:pt x="2537" y="5955"/>
                    <a:pt x="1941" y="5681"/>
                    <a:pt x="1477" y="5217"/>
                  </a:cubicBezTo>
                  <a:cubicBezTo>
                    <a:pt x="358" y="4098"/>
                    <a:pt x="358" y="2264"/>
                    <a:pt x="1477" y="1157"/>
                  </a:cubicBezTo>
                  <a:cubicBezTo>
                    <a:pt x="1941" y="692"/>
                    <a:pt x="2513" y="407"/>
                    <a:pt x="3168" y="335"/>
                  </a:cubicBezTo>
                  <a:cubicBezTo>
                    <a:pt x="3263" y="311"/>
                    <a:pt x="3334" y="240"/>
                    <a:pt x="3323" y="157"/>
                  </a:cubicBezTo>
                  <a:cubicBezTo>
                    <a:pt x="3312" y="68"/>
                    <a:pt x="3239" y="1"/>
                    <a:pt x="31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7" name="Google Shape;527;p35"/>
          <p:cNvGrpSpPr/>
          <p:nvPr/>
        </p:nvGrpSpPr>
        <p:grpSpPr>
          <a:xfrm>
            <a:off x="7189728" y="3522612"/>
            <a:ext cx="438848" cy="431176"/>
            <a:chOff x="7976174" y="2925108"/>
            <a:chExt cx="334666" cy="334634"/>
          </a:xfrm>
        </p:grpSpPr>
        <p:sp>
          <p:nvSpPr>
            <p:cNvPr id="528" name="Google Shape;528;p35"/>
            <p:cNvSpPr/>
            <p:nvPr/>
          </p:nvSpPr>
          <p:spPr>
            <a:xfrm>
              <a:off x="8003100" y="3064545"/>
              <a:ext cx="10630" cy="14068"/>
            </a:xfrm>
            <a:custGeom>
              <a:rect b="b" l="l" r="r" t="t"/>
              <a:pathLst>
                <a:path extrusionOk="0" h="442" w="334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286"/>
                  </a:lnTo>
                  <a:cubicBezTo>
                    <a:pt x="0" y="370"/>
                    <a:pt x="72" y="441"/>
                    <a:pt x="167" y="441"/>
                  </a:cubicBezTo>
                  <a:cubicBezTo>
                    <a:pt x="250" y="441"/>
                    <a:pt x="322" y="370"/>
                    <a:pt x="322" y="286"/>
                  </a:cubicBezTo>
                  <a:lnTo>
                    <a:pt x="322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5"/>
            <p:cNvSpPr/>
            <p:nvPr/>
          </p:nvSpPr>
          <p:spPr>
            <a:xfrm>
              <a:off x="8003100" y="3046371"/>
              <a:ext cx="10630" cy="14418"/>
            </a:xfrm>
            <a:custGeom>
              <a:rect b="b" l="l" r="r" t="t"/>
              <a:pathLst>
                <a:path extrusionOk="0" h="453" w="334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286"/>
                  </a:lnTo>
                  <a:cubicBezTo>
                    <a:pt x="0" y="369"/>
                    <a:pt x="72" y="452"/>
                    <a:pt x="167" y="452"/>
                  </a:cubicBezTo>
                  <a:cubicBezTo>
                    <a:pt x="250" y="452"/>
                    <a:pt x="322" y="369"/>
                    <a:pt x="322" y="286"/>
                  </a:cubicBezTo>
                  <a:lnTo>
                    <a:pt x="322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5"/>
            <p:cNvSpPr/>
            <p:nvPr/>
          </p:nvSpPr>
          <p:spPr>
            <a:xfrm>
              <a:off x="8272519" y="3105093"/>
              <a:ext cx="10630" cy="14418"/>
            </a:xfrm>
            <a:custGeom>
              <a:rect b="b" l="l" r="r" t="t"/>
              <a:pathLst>
                <a:path extrusionOk="0" h="453" w="334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286"/>
                  </a:lnTo>
                  <a:cubicBezTo>
                    <a:pt x="1" y="370"/>
                    <a:pt x="84" y="453"/>
                    <a:pt x="167" y="453"/>
                  </a:cubicBezTo>
                  <a:cubicBezTo>
                    <a:pt x="263" y="453"/>
                    <a:pt x="334" y="370"/>
                    <a:pt x="334" y="28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5"/>
            <p:cNvSpPr/>
            <p:nvPr/>
          </p:nvSpPr>
          <p:spPr>
            <a:xfrm>
              <a:off x="8272519" y="3123266"/>
              <a:ext cx="10630" cy="14068"/>
            </a:xfrm>
            <a:custGeom>
              <a:rect b="b" l="l" r="r" t="t"/>
              <a:pathLst>
                <a:path extrusionOk="0" h="442" w="334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287"/>
                  </a:lnTo>
                  <a:cubicBezTo>
                    <a:pt x="1" y="370"/>
                    <a:pt x="84" y="442"/>
                    <a:pt x="167" y="442"/>
                  </a:cubicBezTo>
                  <a:cubicBezTo>
                    <a:pt x="263" y="442"/>
                    <a:pt x="334" y="370"/>
                    <a:pt x="334" y="287"/>
                  </a:cubicBezTo>
                  <a:lnTo>
                    <a:pt x="334" y="168"/>
                  </a:lnTo>
                  <a:cubicBezTo>
                    <a:pt x="334" y="72"/>
                    <a:pt x="263" y="1"/>
                    <a:pt x="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5"/>
            <p:cNvSpPr/>
            <p:nvPr/>
          </p:nvSpPr>
          <p:spPr>
            <a:xfrm>
              <a:off x="7976174" y="2925108"/>
              <a:ext cx="334666" cy="334634"/>
            </a:xfrm>
            <a:custGeom>
              <a:rect b="b" l="l" r="r" t="t"/>
              <a:pathLst>
                <a:path extrusionOk="0" h="10514" w="10515">
                  <a:moveTo>
                    <a:pt x="5109" y="655"/>
                  </a:moveTo>
                  <a:lnTo>
                    <a:pt x="5109" y="2762"/>
                  </a:lnTo>
                  <a:lnTo>
                    <a:pt x="4704" y="2762"/>
                  </a:lnTo>
                  <a:lnTo>
                    <a:pt x="4704" y="655"/>
                  </a:lnTo>
                  <a:close/>
                  <a:moveTo>
                    <a:pt x="7549" y="655"/>
                  </a:moveTo>
                  <a:lnTo>
                    <a:pt x="7549" y="738"/>
                  </a:lnTo>
                  <a:lnTo>
                    <a:pt x="7549" y="750"/>
                  </a:lnTo>
                  <a:lnTo>
                    <a:pt x="7549" y="1584"/>
                  </a:lnTo>
                  <a:lnTo>
                    <a:pt x="7549" y="1774"/>
                  </a:lnTo>
                  <a:cubicBezTo>
                    <a:pt x="7442" y="1667"/>
                    <a:pt x="7311" y="1572"/>
                    <a:pt x="7157" y="1536"/>
                  </a:cubicBezTo>
                  <a:cubicBezTo>
                    <a:pt x="7122" y="1527"/>
                    <a:pt x="7085" y="1523"/>
                    <a:pt x="7048" y="1523"/>
                  </a:cubicBezTo>
                  <a:cubicBezTo>
                    <a:pt x="6935" y="1523"/>
                    <a:pt x="6818" y="1565"/>
                    <a:pt x="6728" y="1655"/>
                  </a:cubicBezTo>
                  <a:cubicBezTo>
                    <a:pt x="6716" y="1667"/>
                    <a:pt x="6371" y="1965"/>
                    <a:pt x="6811" y="2584"/>
                  </a:cubicBezTo>
                  <a:cubicBezTo>
                    <a:pt x="6859" y="2643"/>
                    <a:pt x="6907" y="2691"/>
                    <a:pt x="6918" y="2762"/>
                  </a:cubicBezTo>
                  <a:lnTo>
                    <a:pt x="5430" y="2762"/>
                  </a:lnTo>
                  <a:lnTo>
                    <a:pt x="5430" y="655"/>
                  </a:lnTo>
                  <a:close/>
                  <a:moveTo>
                    <a:pt x="2359" y="523"/>
                  </a:moveTo>
                  <a:cubicBezTo>
                    <a:pt x="2823" y="523"/>
                    <a:pt x="3485" y="630"/>
                    <a:pt x="3620" y="833"/>
                  </a:cubicBezTo>
                  <a:cubicBezTo>
                    <a:pt x="3644" y="881"/>
                    <a:pt x="3704" y="917"/>
                    <a:pt x="3763" y="917"/>
                  </a:cubicBezTo>
                  <a:lnTo>
                    <a:pt x="4359" y="917"/>
                  </a:lnTo>
                  <a:lnTo>
                    <a:pt x="4359" y="2500"/>
                  </a:lnTo>
                  <a:lnTo>
                    <a:pt x="3954" y="2500"/>
                  </a:lnTo>
                  <a:cubicBezTo>
                    <a:pt x="3894" y="2500"/>
                    <a:pt x="3847" y="2536"/>
                    <a:pt x="3823" y="2560"/>
                  </a:cubicBezTo>
                  <a:cubicBezTo>
                    <a:pt x="3466" y="3024"/>
                    <a:pt x="3275" y="3072"/>
                    <a:pt x="3037" y="3119"/>
                  </a:cubicBezTo>
                  <a:cubicBezTo>
                    <a:pt x="2858" y="3143"/>
                    <a:pt x="2644" y="3191"/>
                    <a:pt x="2358" y="3381"/>
                  </a:cubicBezTo>
                  <a:cubicBezTo>
                    <a:pt x="2174" y="3515"/>
                    <a:pt x="2037" y="3549"/>
                    <a:pt x="1955" y="3549"/>
                  </a:cubicBezTo>
                  <a:cubicBezTo>
                    <a:pt x="1921" y="3549"/>
                    <a:pt x="1896" y="3543"/>
                    <a:pt x="1882" y="3536"/>
                  </a:cubicBezTo>
                  <a:cubicBezTo>
                    <a:pt x="1846" y="3477"/>
                    <a:pt x="1846" y="3417"/>
                    <a:pt x="1846" y="3381"/>
                  </a:cubicBezTo>
                  <a:cubicBezTo>
                    <a:pt x="1882" y="3203"/>
                    <a:pt x="2168" y="3000"/>
                    <a:pt x="2346" y="2905"/>
                  </a:cubicBezTo>
                  <a:cubicBezTo>
                    <a:pt x="2442" y="2858"/>
                    <a:pt x="2466" y="2762"/>
                    <a:pt x="2430" y="2679"/>
                  </a:cubicBezTo>
                  <a:cubicBezTo>
                    <a:pt x="2394" y="2619"/>
                    <a:pt x="2335" y="2596"/>
                    <a:pt x="2263" y="2596"/>
                  </a:cubicBezTo>
                  <a:lnTo>
                    <a:pt x="715" y="2596"/>
                  </a:lnTo>
                  <a:cubicBezTo>
                    <a:pt x="644" y="2596"/>
                    <a:pt x="584" y="2536"/>
                    <a:pt x="584" y="2465"/>
                  </a:cubicBezTo>
                  <a:lnTo>
                    <a:pt x="584" y="2441"/>
                  </a:lnTo>
                  <a:cubicBezTo>
                    <a:pt x="584" y="2369"/>
                    <a:pt x="644" y="2310"/>
                    <a:pt x="715" y="2310"/>
                  </a:cubicBezTo>
                  <a:lnTo>
                    <a:pt x="2132" y="2310"/>
                  </a:lnTo>
                  <a:cubicBezTo>
                    <a:pt x="2215" y="2310"/>
                    <a:pt x="2287" y="2238"/>
                    <a:pt x="2287" y="2143"/>
                  </a:cubicBezTo>
                  <a:cubicBezTo>
                    <a:pt x="2287" y="2060"/>
                    <a:pt x="2215" y="1988"/>
                    <a:pt x="2132" y="1988"/>
                  </a:cubicBezTo>
                  <a:lnTo>
                    <a:pt x="715" y="1988"/>
                  </a:lnTo>
                  <a:lnTo>
                    <a:pt x="441" y="2012"/>
                  </a:lnTo>
                  <a:cubicBezTo>
                    <a:pt x="370" y="2012"/>
                    <a:pt x="310" y="1953"/>
                    <a:pt x="310" y="1881"/>
                  </a:cubicBezTo>
                  <a:lnTo>
                    <a:pt x="310" y="1869"/>
                  </a:lnTo>
                  <a:cubicBezTo>
                    <a:pt x="310" y="1786"/>
                    <a:pt x="370" y="1726"/>
                    <a:pt x="441" y="1726"/>
                  </a:cubicBezTo>
                  <a:lnTo>
                    <a:pt x="2156" y="1726"/>
                  </a:lnTo>
                  <a:cubicBezTo>
                    <a:pt x="2251" y="1726"/>
                    <a:pt x="2323" y="1655"/>
                    <a:pt x="2323" y="1572"/>
                  </a:cubicBezTo>
                  <a:cubicBezTo>
                    <a:pt x="2323" y="1476"/>
                    <a:pt x="2251" y="1405"/>
                    <a:pt x="2156" y="1405"/>
                  </a:cubicBezTo>
                  <a:lnTo>
                    <a:pt x="691" y="1405"/>
                  </a:lnTo>
                  <a:cubicBezTo>
                    <a:pt x="632" y="1393"/>
                    <a:pt x="596" y="1345"/>
                    <a:pt x="596" y="1286"/>
                  </a:cubicBezTo>
                  <a:lnTo>
                    <a:pt x="596" y="1274"/>
                  </a:lnTo>
                  <a:cubicBezTo>
                    <a:pt x="596" y="1191"/>
                    <a:pt x="656" y="1131"/>
                    <a:pt x="727" y="1131"/>
                  </a:cubicBezTo>
                  <a:lnTo>
                    <a:pt x="2156" y="1131"/>
                  </a:lnTo>
                  <a:cubicBezTo>
                    <a:pt x="2239" y="1131"/>
                    <a:pt x="2323" y="1060"/>
                    <a:pt x="2323" y="976"/>
                  </a:cubicBezTo>
                  <a:cubicBezTo>
                    <a:pt x="2323" y="881"/>
                    <a:pt x="2239" y="810"/>
                    <a:pt x="2156" y="810"/>
                  </a:cubicBezTo>
                  <a:lnTo>
                    <a:pt x="1442" y="810"/>
                  </a:lnTo>
                  <a:cubicBezTo>
                    <a:pt x="1370" y="810"/>
                    <a:pt x="1311" y="750"/>
                    <a:pt x="1311" y="679"/>
                  </a:cubicBezTo>
                  <a:lnTo>
                    <a:pt x="1311" y="655"/>
                  </a:lnTo>
                  <a:cubicBezTo>
                    <a:pt x="1311" y="583"/>
                    <a:pt x="1370" y="524"/>
                    <a:pt x="1442" y="524"/>
                  </a:cubicBezTo>
                  <a:lnTo>
                    <a:pt x="2287" y="524"/>
                  </a:lnTo>
                  <a:cubicBezTo>
                    <a:pt x="2310" y="523"/>
                    <a:pt x="2334" y="523"/>
                    <a:pt x="2359" y="523"/>
                  </a:cubicBezTo>
                  <a:close/>
                  <a:moveTo>
                    <a:pt x="8633" y="310"/>
                  </a:moveTo>
                  <a:cubicBezTo>
                    <a:pt x="8704" y="310"/>
                    <a:pt x="8764" y="369"/>
                    <a:pt x="8764" y="452"/>
                  </a:cubicBezTo>
                  <a:lnTo>
                    <a:pt x="8764" y="691"/>
                  </a:lnTo>
                  <a:lnTo>
                    <a:pt x="8764" y="726"/>
                  </a:lnTo>
                  <a:lnTo>
                    <a:pt x="8764" y="1107"/>
                  </a:lnTo>
                  <a:lnTo>
                    <a:pt x="8764" y="1131"/>
                  </a:lnTo>
                  <a:lnTo>
                    <a:pt x="8764" y="2155"/>
                  </a:lnTo>
                  <a:cubicBezTo>
                    <a:pt x="8764" y="2250"/>
                    <a:pt x="8835" y="2322"/>
                    <a:pt x="8931" y="2322"/>
                  </a:cubicBezTo>
                  <a:cubicBezTo>
                    <a:pt x="9014" y="2322"/>
                    <a:pt x="9085" y="2250"/>
                    <a:pt x="9085" y="2155"/>
                  </a:cubicBezTo>
                  <a:lnTo>
                    <a:pt x="9085" y="1012"/>
                  </a:lnTo>
                  <a:lnTo>
                    <a:pt x="9085" y="988"/>
                  </a:lnTo>
                  <a:lnTo>
                    <a:pt x="9085" y="953"/>
                  </a:lnTo>
                  <a:lnTo>
                    <a:pt x="9085" y="702"/>
                  </a:lnTo>
                  <a:cubicBezTo>
                    <a:pt x="9109" y="643"/>
                    <a:pt x="9145" y="595"/>
                    <a:pt x="9204" y="595"/>
                  </a:cubicBezTo>
                  <a:lnTo>
                    <a:pt x="9228" y="595"/>
                  </a:lnTo>
                  <a:cubicBezTo>
                    <a:pt x="9300" y="595"/>
                    <a:pt x="9359" y="655"/>
                    <a:pt x="9359" y="726"/>
                  </a:cubicBezTo>
                  <a:lnTo>
                    <a:pt x="9359" y="1322"/>
                  </a:lnTo>
                  <a:lnTo>
                    <a:pt x="9359" y="1441"/>
                  </a:lnTo>
                  <a:lnTo>
                    <a:pt x="9359" y="2155"/>
                  </a:lnTo>
                  <a:cubicBezTo>
                    <a:pt x="9359" y="2250"/>
                    <a:pt x="9431" y="2322"/>
                    <a:pt x="9526" y="2322"/>
                  </a:cubicBezTo>
                  <a:cubicBezTo>
                    <a:pt x="9609" y="2322"/>
                    <a:pt x="9681" y="2250"/>
                    <a:pt x="9681" y="2155"/>
                  </a:cubicBezTo>
                  <a:lnTo>
                    <a:pt x="9681" y="1441"/>
                  </a:lnTo>
                  <a:cubicBezTo>
                    <a:pt x="9681" y="1369"/>
                    <a:pt x="9740" y="1310"/>
                    <a:pt x="9824" y="1310"/>
                  </a:cubicBezTo>
                  <a:lnTo>
                    <a:pt x="9835" y="1310"/>
                  </a:lnTo>
                  <a:cubicBezTo>
                    <a:pt x="9907" y="1310"/>
                    <a:pt x="9966" y="1369"/>
                    <a:pt x="9966" y="1441"/>
                  </a:cubicBezTo>
                  <a:lnTo>
                    <a:pt x="9966" y="2298"/>
                  </a:lnTo>
                  <a:cubicBezTo>
                    <a:pt x="9978" y="2750"/>
                    <a:pt x="9883" y="3489"/>
                    <a:pt x="9657" y="3620"/>
                  </a:cubicBezTo>
                  <a:cubicBezTo>
                    <a:pt x="9609" y="3643"/>
                    <a:pt x="9585" y="3703"/>
                    <a:pt x="9585" y="3762"/>
                  </a:cubicBezTo>
                  <a:lnTo>
                    <a:pt x="9585" y="4358"/>
                  </a:lnTo>
                  <a:lnTo>
                    <a:pt x="7990" y="4358"/>
                  </a:lnTo>
                  <a:lnTo>
                    <a:pt x="7990" y="3965"/>
                  </a:lnTo>
                  <a:cubicBezTo>
                    <a:pt x="7990" y="3905"/>
                    <a:pt x="7954" y="3858"/>
                    <a:pt x="7930" y="3822"/>
                  </a:cubicBezTo>
                  <a:cubicBezTo>
                    <a:pt x="7466" y="3465"/>
                    <a:pt x="7419" y="3274"/>
                    <a:pt x="7383" y="3036"/>
                  </a:cubicBezTo>
                  <a:cubicBezTo>
                    <a:pt x="7347" y="2858"/>
                    <a:pt x="7299" y="2655"/>
                    <a:pt x="7109" y="2369"/>
                  </a:cubicBezTo>
                  <a:cubicBezTo>
                    <a:pt x="6918" y="2096"/>
                    <a:pt x="6930" y="1941"/>
                    <a:pt x="6966" y="1893"/>
                  </a:cubicBezTo>
                  <a:cubicBezTo>
                    <a:pt x="7026" y="1845"/>
                    <a:pt x="7085" y="1845"/>
                    <a:pt x="7109" y="1845"/>
                  </a:cubicBezTo>
                  <a:cubicBezTo>
                    <a:pt x="7288" y="1893"/>
                    <a:pt x="7502" y="2179"/>
                    <a:pt x="7585" y="2357"/>
                  </a:cubicBezTo>
                  <a:cubicBezTo>
                    <a:pt x="7603" y="2418"/>
                    <a:pt x="7658" y="2460"/>
                    <a:pt x="7718" y="2460"/>
                  </a:cubicBezTo>
                  <a:cubicBezTo>
                    <a:pt x="7741" y="2460"/>
                    <a:pt x="7765" y="2454"/>
                    <a:pt x="7788" y="2441"/>
                  </a:cubicBezTo>
                  <a:cubicBezTo>
                    <a:pt x="7847" y="2417"/>
                    <a:pt x="7871" y="2357"/>
                    <a:pt x="7871" y="2286"/>
                  </a:cubicBezTo>
                  <a:lnTo>
                    <a:pt x="7871" y="2262"/>
                  </a:lnTo>
                  <a:lnTo>
                    <a:pt x="7871" y="1584"/>
                  </a:lnTo>
                  <a:lnTo>
                    <a:pt x="7871" y="750"/>
                  </a:lnTo>
                  <a:lnTo>
                    <a:pt x="7871" y="726"/>
                  </a:lnTo>
                  <a:cubicBezTo>
                    <a:pt x="7871" y="655"/>
                    <a:pt x="7930" y="595"/>
                    <a:pt x="8002" y="595"/>
                  </a:cubicBezTo>
                  <a:lnTo>
                    <a:pt x="8014" y="595"/>
                  </a:lnTo>
                  <a:cubicBezTo>
                    <a:pt x="8097" y="595"/>
                    <a:pt x="8157" y="655"/>
                    <a:pt x="8157" y="726"/>
                  </a:cubicBezTo>
                  <a:lnTo>
                    <a:pt x="8157" y="2143"/>
                  </a:lnTo>
                  <a:cubicBezTo>
                    <a:pt x="8157" y="2238"/>
                    <a:pt x="8228" y="2310"/>
                    <a:pt x="8311" y="2310"/>
                  </a:cubicBezTo>
                  <a:cubicBezTo>
                    <a:pt x="8407" y="2310"/>
                    <a:pt x="8478" y="2238"/>
                    <a:pt x="8478" y="2143"/>
                  </a:cubicBezTo>
                  <a:lnTo>
                    <a:pt x="8478" y="726"/>
                  </a:lnTo>
                  <a:lnTo>
                    <a:pt x="8478" y="452"/>
                  </a:lnTo>
                  <a:cubicBezTo>
                    <a:pt x="8478" y="369"/>
                    <a:pt x="8538" y="310"/>
                    <a:pt x="8609" y="310"/>
                  </a:cubicBezTo>
                  <a:close/>
                  <a:moveTo>
                    <a:pt x="1763" y="2941"/>
                  </a:moveTo>
                  <a:cubicBezTo>
                    <a:pt x="1668" y="3036"/>
                    <a:pt x="1561" y="3179"/>
                    <a:pt x="1537" y="3322"/>
                  </a:cubicBezTo>
                  <a:cubicBezTo>
                    <a:pt x="1501" y="3477"/>
                    <a:pt x="1537" y="3631"/>
                    <a:pt x="1656" y="3750"/>
                  </a:cubicBezTo>
                  <a:cubicBezTo>
                    <a:pt x="1668" y="3774"/>
                    <a:pt x="1763" y="3881"/>
                    <a:pt x="1989" y="3881"/>
                  </a:cubicBezTo>
                  <a:cubicBezTo>
                    <a:pt x="2144" y="3881"/>
                    <a:pt x="2335" y="3834"/>
                    <a:pt x="2573" y="3667"/>
                  </a:cubicBezTo>
                  <a:cubicBezTo>
                    <a:pt x="2632" y="3620"/>
                    <a:pt x="2692" y="3572"/>
                    <a:pt x="2751" y="3560"/>
                  </a:cubicBezTo>
                  <a:lnTo>
                    <a:pt x="2751" y="5048"/>
                  </a:lnTo>
                  <a:lnTo>
                    <a:pt x="656" y="5048"/>
                  </a:lnTo>
                  <a:lnTo>
                    <a:pt x="656" y="2941"/>
                  </a:lnTo>
                  <a:close/>
                  <a:moveTo>
                    <a:pt x="9824" y="4703"/>
                  </a:moveTo>
                  <a:lnTo>
                    <a:pt x="9824" y="5108"/>
                  </a:lnTo>
                  <a:lnTo>
                    <a:pt x="7728" y="5108"/>
                  </a:lnTo>
                  <a:lnTo>
                    <a:pt x="7728" y="4703"/>
                  </a:lnTo>
                  <a:close/>
                  <a:moveTo>
                    <a:pt x="2751" y="5370"/>
                  </a:moveTo>
                  <a:lnTo>
                    <a:pt x="2751" y="5775"/>
                  </a:lnTo>
                  <a:lnTo>
                    <a:pt x="656" y="5775"/>
                  </a:lnTo>
                  <a:lnTo>
                    <a:pt x="656" y="5370"/>
                  </a:lnTo>
                  <a:close/>
                  <a:moveTo>
                    <a:pt x="4359" y="2858"/>
                  </a:moveTo>
                  <a:lnTo>
                    <a:pt x="4359" y="2917"/>
                  </a:lnTo>
                  <a:cubicBezTo>
                    <a:pt x="4359" y="3012"/>
                    <a:pt x="4430" y="3084"/>
                    <a:pt x="4525" y="3084"/>
                  </a:cubicBezTo>
                  <a:lnTo>
                    <a:pt x="7014" y="3084"/>
                  </a:lnTo>
                  <a:lnTo>
                    <a:pt x="7014" y="3096"/>
                  </a:lnTo>
                  <a:cubicBezTo>
                    <a:pt x="7049" y="3369"/>
                    <a:pt x="7109" y="3655"/>
                    <a:pt x="7621" y="4048"/>
                  </a:cubicBezTo>
                  <a:lnTo>
                    <a:pt x="7621" y="4370"/>
                  </a:lnTo>
                  <a:lnTo>
                    <a:pt x="7561" y="4370"/>
                  </a:lnTo>
                  <a:cubicBezTo>
                    <a:pt x="7466" y="4370"/>
                    <a:pt x="7395" y="4441"/>
                    <a:pt x="7395" y="4524"/>
                  </a:cubicBezTo>
                  <a:lnTo>
                    <a:pt x="7395" y="7013"/>
                  </a:lnTo>
                  <a:lnTo>
                    <a:pt x="7383" y="7013"/>
                  </a:lnTo>
                  <a:cubicBezTo>
                    <a:pt x="7109" y="7060"/>
                    <a:pt x="6823" y="7120"/>
                    <a:pt x="6430" y="7620"/>
                  </a:cubicBezTo>
                  <a:lnTo>
                    <a:pt x="6121" y="7620"/>
                  </a:lnTo>
                  <a:lnTo>
                    <a:pt x="6121" y="7560"/>
                  </a:lnTo>
                  <a:cubicBezTo>
                    <a:pt x="6121" y="7477"/>
                    <a:pt x="6037" y="7406"/>
                    <a:pt x="5954" y="7406"/>
                  </a:cubicBezTo>
                  <a:lnTo>
                    <a:pt x="3466" y="7406"/>
                  </a:lnTo>
                  <a:lnTo>
                    <a:pt x="3466" y="7382"/>
                  </a:lnTo>
                  <a:cubicBezTo>
                    <a:pt x="3418" y="7120"/>
                    <a:pt x="3358" y="6834"/>
                    <a:pt x="2858" y="6429"/>
                  </a:cubicBezTo>
                  <a:lnTo>
                    <a:pt x="2858" y="6120"/>
                  </a:lnTo>
                  <a:lnTo>
                    <a:pt x="2918" y="6120"/>
                  </a:lnTo>
                  <a:cubicBezTo>
                    <a:pt x="3001" y="6120"/>
                    <a:pt x="3085" y="6048"/>
                    <a:pt x="3085" y="5953"/>
                  </a:cubicBezTo>
                  <a:lnTo>
                    <a:pt x="3085" y="3477"/>
                  </a:lnTo>
                  <a:lnTo>
                    <a:pt x="3097" y="3477"/>
                  </a:lnTo>
                  <a:cubicBezTo>
                    <a:pt x="3358" y="3429"/>
                    <a:pt x="3644" y="3369"/>
                    <a:pt x="4049" y="2858"/>
                  </a:cubicBezTo>
                  <a:close/>
                  <a:moveTo>
                    <a:pt x="5787" y="7727"/>
                  </a:moveTo>
                  <a:lnTo>
                    <a:pt x="5787" y="9823"/>
                  </a:lnTo>
                  <a:lnTo>
                    <a:pt x="5383" y="9823"/>
                  </a:lnTo>
                  <a:lnTo>
                    <a:pt x="5383" y="7727"/>
                  </a:lnTo>
                  <a:close/>
                  <a:moveTo>
                    <a:pt x="8490" y="6933"/>
                  </a:moveTo>
                  <a:cubicBezTo>
                    <a:pt x="8530" y="6933"/>
                    <a:pt x="8558" y="6942"/>
                    <a:pt x="8573" y="6953"/>
                  </a:cubicBezTo>
                  <a:cubicBezTo>
                    <a:pt x="8621" y="7013"/>
                    <a:pt x="8621" y="7072"/>
                    <a:pt x="8621" y="7108"/>
                  </a:cubicBezTo>
                  <a:cubicBezTo>
                    <a:pt x="8573" y="7287"/>
                    <a:pt x="8288" y="7489"/>
                    <a:pt x="8109" y="7584"/>
                  </a:cubicBezTo>
                  <a:cubicBezTo>
                    <a:pt x="8026" y="7620"/>
                    <a:pt x="7990" y="7727"/>
                    <a:pt x="8038" y="7799"/>
                  </a:cubicBezTo>
                  <a:cubicBezTo>
                    <a:pt x="8061" y="7858"/>
                    <a:pt x="8121" y="7894"/>
                    <a:pt x="8204" y="7894"/>
                  </a:cubicBezTo>
                  <a:lnTo>
                    <a:pt x="9740" y="7894"/>
                  </a:lnTo>
                  <a:cubicBezTo>
                    <a:pt x="9824" y="7894"/>
                    <a:pt x="9883" y="7953"/>
                    <a:pt x="9883" y="8025"/>
                  </a:cubicBezTo>
                  <a:lnTo>
                    <a:pt x="9883" y="8037"/>
                  </a:lnTo>
                  <a:cubicBezTo>
                    <a:pt x="9883" y="8120"/>
                    <a:pt x="9824" y="8180"/>
                    <a:pt x="9740" y="8180"/>
                  </a:cubicBezTo>
                  <a:lnTo>
                    <a:pt x="8335" y="8180"/>
                  </a:lnTo>
                  <a:cubicBezTo>
                    <a:pt x="8240" y="8180"/>
                    <a:pt x="8169" y="8251"/>
                    <a:pt x="8169" y="8334"/>
                  </a:cubicBezTo>
                  <a:cubicBezTo>
                    <a:pt x="8169" y="8430"/>
                    <a:pt x="8240" y="8501"/>
                    <a:pt x="8335" y="8501"/>
                  </a:cubicBezTo>
                  <a:lnTo>
                    <a:pt x="10026" y="8501"/>
                  </a:lnTo>
                  <a:cubicBezTo>
                    <a:pt x="10034" y="8500"/>
                    <a:pt x="10043" y="8499"/>
                    <a:pt x="10051" y="8499"/>
                  </a:cubicBezTo>
                  <a:cubicBezTo>
                    <a:pt x="10121" y="8499"/>
                    <a:pt x="10169" y="8545"/>
                    <a:pt x="10169" y="8620"/>
                  </a:cubicBezTo>
                  <a:cubicBezTo>
                    <a:pt x="10169" y="8692"/>
                    <a:pt x="10097" y="8751"/>
                    <a:pt x="10026" y="8751"/>
                  </a:cubicBezTo>
                  <a:lnTo>
                    <a:pt x="8311" y="8751"/>
                  </a:lnTo>
                  <a:cubicBezTo>
                    <a:pt x="8228" y="8751"/>
                    <a:pt x="8157" y="8834"/>
                    <a:pt x="8157" y="8918"/>
                  </a:cubicBezTo>
                  <a:cubicBezTo>
                    <a:pt x="8157" y="9013"/>
                    <a:pt x="8228" y="9084"/>
                    <a:pt x="8311" y="9084"/>
                  </a:cubicBezTo>
                  <a:lnTo>
                    <a:pt x="9776" y="9084"/>
                  </a:lnTo>
                  <a:cubicBezTo>
                    <a:pt x="9835" y="9096"/>
                    <a:pt x="9883" y="9144"/>
                    <a:pt x="9883" y="9204"/>
                  </a:cubicBezTo>
                  <a:lnTo>
                    <a:pt x="9883" y="9215"/>
                  </a:lnTo>
                  <a:cubicBezTo>
                    <a:pt x="9883" y="9287"/>
                    <a:pt x="9824" y="9346"/>
                    <a:pt x="9752" y="9346"/>
                  </a:cubicBezTo>
                  <a:lnTo>
                    <a:pt x="8323" y="9346"/>
                  </a:lnTo>
                  <a:cubicBezTo>
                    <a:pt x="8228" y="9346"/>
                    <a:pt x="8157" y="9430"/>
                    <a:pt x="8157" y="9513"/>
                  </a:cubicBezTo>
                  <a:cubicBezTo>
                    <a:pt x="8157" y="9608"/>
                    <a:pt x="8228" y="9680"/>
                    <a:pt x="8323" y="9680"/>
                  </a:cubicBezTo>
                  <a:lnTo>
                    <a:pt x="9038" y="9680"/>
                  </a:lnTo>
                  <a:cubicBezTo>
                    <a:pt x="9109" y="9680"/>
                    <a:pt x="9169" y="9739"/>
                    <a:pt x="9169" y="9811"/>
                  </a:cubicBezTo>
                  <a:lnTo>
                    <a:pt x="9169" y="9823"/>
                  </a:lnTo>
                  <a:cubicBezTo>
                    <a:pt x="9169" y="9906"/>
                    <a:pt x="9109" y="9966"/>
                    <a:pt x="9038" y="9966"/>
                  </a:cubicBezTo>
                  <a:lnTo>
                    <a:pt x="8181" y="9966"/>
                  </a:lnTo>
                  <a:cubicBezTo>
                    <a:pt x="8151" y="9967"/>
                    <a:pt x="8120" y="9967"/>
                    <a:pt x="8088" y="9967"/>
                  </a:cubicBezTo>
                  <a:cubicBezTo>
                    <a:pt x="7740" y="9967"/>
                    <a:pt x="7288" y="9907"/>
                    <a:pt x="7026" y="9787"/>
                  </a:cubicBezTo>
                  <a:lnTo>
                    <a:pt x="7014" y="9763"/>
                  </a:lnTo>
                  <a:cubicBezTo>
                    <a:pt x="6978" y="9727"/>
                    <a:pt x="6930" y="9704"/>
                    <a:pt x="6895" y="9704"/>
                  </a:cubicBezTo>
                  <a:cubicBezTo>
                    <a:pt x="6871" y="9692"/>
                    <a:pt x="6859" y="9680"/>
                    <a:pt x="6847" y="9644"/>
                  </a:cubicBezTo>
                  <a:cubicBezTo>
                    <a:pt x="6811" y="9608"/>
                    <a:pt x="6752" y="9573"/>
                    <a:pt x="6692" y="9573"/>
                  </a:cubicBezTo>
                  <a:lnTo>
                    <a:pt x="6097" y="9573"/>
                  </a:lnTo>
                  <a:lnTo>
                    <a:pt x="6097" y="7977"/>
                  </a:lnTo>
                  <a:lnTo>
                    <a:pt x="6502" y="7977"/>
                  </a:lnTo>
                  <a:cubicBezTo>
                    <a:pt x="6561" y="7977"/>
                    <a:pt x="6609" y="7953"/>
                    <a:pt x="6633" y="7918"/>
                  </a:cubicBezTo>
                  <a:cubicBezTo>
                    <a:pt x="6990" y="7453"/>
                    <a:pt x="7192" y="7418"/>
                    <a:pt x="7430" y="7370"/>
                  </a:cubicBezTo>
                  <a:cubicBezTo>
                    <a:pt x="7609" y="7334"/>
                    <a:pt x="7811" y="7299"/>
                    <a:pt x="8097" y="7108"/>
                  </a:cubicBezTo>
                  <a:cubicBezTo>
                    <a:pt x="8274" y="6972"/>
                    <a:pt x="8407" y="6933"/>
                    <a:pt x="8490" y="6933"/>
                  </a:cubicBezTo>
                  <a:close/>
                  <a:moveTo>
                    <a:pt x="2501" y="6132"/>
                  </a:moveTo>
                  <a:lnTo>
                    <a:pt x="2501" y="6537"/>
                  </a:lnTo>
                  <a:cubicBezTo>
                    <a:pt x="2501" y="6596"/>
                    <a:pt x="2525" y="6644"/>
                    <a:pt x="2561" y="6668"/>
                  </a:cubicBezTo>
                  <a:cubicBezTo>
                    <a:pt x="3025" y="7025"/>
                    <a:pt x="3061" y="7227"/>
                    <a:pt x="3108" y="7465"/>
                  </a:cubicBezTo>
                  <a:cubicBezTo>
                    <a:pt x="3120" y="7501"/>
                    <a:pt x="3120" y="7560"/>
                    <a:pt x="3144" y="7608"/>
                  </a:cubicBezTo>
                  <a:cubicBezTo>
                    <a:pt x="3168" y="7763"/>
                    <a:pt x="3228" y="7918"/>
                    <a:pt x="3382" y="8120"/>
                  </a:cubicBezTo>
                  <a:cubicBezTo>
                    <a:pt x="3597" y="8382"/>
                    <a:pt x="3585" y="8537"/>
                    <a:pt x="3561" y="8596"/>
                  </a:cubicBezTo>
                  <a:cubicBezTo>
                    <a:pt x="3501" y="8632"/>
                    <a:pt x="3442" y="8632"/>
                    <a:pt x="3406" y="8632"/>
                  </a:cubicBezTo>
                  <a:cubicBezTo>
                    <a:pt x="3228" y="8596"/>
                    <a:pt x="3025" y="8311"/>
                    <a:pt x="2930" y="8132"/>
                  </a:cubicBezTo>
                  <a:cubicBezTo>
                    <a:pt x="2896" y="8064"/>
                    <a:pt x="2838" y="8033"/>
                    <a:pt x="2778" y="8033"/>
                  </a:cubicBezTo>
                  <a:cubicBezTo>
                    <a:pt x="2753" y="8033"/>
                    <a:pt x="2728" y="8038"/>
                    <a:pt x="2704" y="8049"/>
                  </a:cubicBezTo>
                  <a:cubicBezTo>
                    <a:pt x="2644" y="8084"/>
                    <a:pt x="2620" y="8144"/>
                    <a:pt x="2620" y="8215"/>
                  </a:cubicBezTo>
                  <a:lnTo>
                    <a:pt x="2620" y="8239"/>
                  </a:lnTo>
                  <a:lnTo>
                    <a:pt x="2620" y="8918"/>
                  </a:lnTo>
                  <a:lnTo>
                    <a:pt x="2620" y="9751"/>
                  </a:lnTo>
                  <a:lnTo>
                    <a:pt x="2620" y="9763"/>
                  </a:lnTo>
                  <a:cubicBezTo>
                    <a:pt x="2620" y="9846"/>
                    <a:pt x="2561" y="9906"/>
                    <a:pt x="2489" y="9906"/>
                  </a:cubicBezTo>
                  <a:lnTo>
                    <a:pt x="2466" y="9906"/>
                  </a:lnTo>
                  <a:cubicBezTo>
                    <a:pt x="2394" y="9906"/>
                    <a:pt x="2335" y="9846"/>
                    <a:pt x="2335" y="9763"/>
                  </a:cubicBezTo>
                  <a:lnTo>
                    <a:pt x="2335" y="8358"/>
                  </a:lnTo>
                  <a:cubicBezTo>
                    <a:pt x="2335" y="8263"/>
                    <a:pt x="2263" y="8191"/>
                    <a:pt x="2168" y="8191"/>
                  </a:cubicBezTo>
                  <a:cubicBezTo>
                    <a:pt x="2085" y="8191"/>
                    <a:pt x="2013" y="8263"/>
                    <a:pt x="2013" y="8358"/>
                  </a:cubicBezTo>
                  <a:lnTo>
                    <a:pt x="2013" y="9763"/>
                  </a:lnTo>
                  <a:lnTo>
                    <a:pt x="2013" y="10049"/>
                  </a:lnTo>
                  <a:cubicBezTo>
                    <a:pt x="2013" y="10120"/>
                    <a:pt x="1954" y="10180"/>
                    <a:pt x="1870" y="10180"/>
                  </a:cubicBezTo>
                  <a:lnTo>
                    <a:pt x="1858" y="10180"/>
                  </a:lnTo>
                  <a:cubicBezTo>
                    <a:pt x="1787" y="10180"/>
                    <a:pt x="1727" y="10120"/>
                    <a:pt x="1727" y="10049"/>
                  </a:cubicBezTo>
                  <a:lnTo>
                    <a:pt x="1727" y="9811"/>
                  </a:lnTo>
                  <a:lnTo>
                    <a:pt x="1727" y="9763"/>
                  </a:lnTo>
                  <a:lnTo>
                    <a:pt x="1727" y="9394"/>
                  </a:lnTo>
                  <a:lnTo>
                    <a:pt x="1727" y="9370"/>
                  </a:lnTo>
                  <a:lnTo>
                    <a:pt x="1727" y="8334"/>
                  </a:lnTo>
                  <a:cubicBezTo>
                    <a:pt x="1727" y="8251"/>
                    <a:pt x="1656" y="8180"/>
                    <a:pt x="1561" y="8180"/>
                  </a:cubicBezTo>
                  <a:cubicBezTo>
                    <a:pt x="1477" y="8180"/>
                    <a:pt x="1394" y="8251"/>
                    <a:pt x="1394" y="8334"/>
                  </a:cubicBezTo>
                  <a:lnTo>
                    <a:pt x="1394" y="9489"/>
                  </a:lnTo>
                  <a:lnTo>
                    <a:pt x="1394" y="9513"/>
                  </a:lnTo>
                  <a:lnTo>
                    <a:pt x="1394" y="9549"/>
                  </a:lnTo>
                  <a:lnTo>
                    <a:pt x="1394" y="9799"/>
                  </a:lnTo>
                  <a:cubicBezTo>
                    <a:pt x="1382" y="9858"/>
                    <a:pt x="1334" y="9906"/>
                    <a:pt x="1275" y="9906"/>
                  </a:cubicBezTo>
                  <a:lnTo>
                    <a:pt x="1263" y="9906"/>
                  </a:lnTo>
                  <a:cubicBezTo>
                    <a:pt x="1192" y="9906"/>
                    <a:pt x="1132" y="9846"/>
                    <a:pt x="1132" y="9763"/>
                  </a:cubicBezTo>
                  <a:lnTo>
                    <a:pt x="1132" y="9168"/>
                  </a:lnTo>
                  <a:lnTo>
                    <a:pt x="1132" y="9049"/>
                  </a:lnTo>
                  <a:lnTo>
                    <a:pt x="1132" y="8334"/>
                  </a:lnTo>
                  <a:cubicBezTo>
                    <a:pt x="1132" y="8251"/>
                    <a:pt x="1061" y="8180"/>
                    <a:pt x="965" y="8180"/>
                  </a:cubicBezTo>
                  <a:cubicBezTo>
                    <a:pt x="882" y="8180"/>
                    <a:pt x="799" y="8251"/>
                    <a:pt x="799" y="8334"/>
                  </a:cubicBezTo>
                  <a:lnTo>
                    <a:pt x="799" y="9049"/>
                  </a:lnTo>
                  <a:cubicBezTo>
                    <a:pt x="799" y="9132"/>
                    <a:pt x="739" y="9192"/>
                    <a:pt x="668" y="9192"/>
                  </a:cubicBezTo>
                  <a:lnTo>
                    <a:pt x="656" y="9192"/>
                  </a:lnTo>
                  <a:cubicBezTo>
                    <a:pt x="584" y="9192"/>
                    <a:pt x="525" y="9132"/>
                    <a:pt x="525" y="9049"/>
                  </a:cubicBezTo>
                  <a:lnTo>
                    <a:pt x="525" y="8203"/>
                  </a:lnTo>
                  <a:cubicBezTo>
                    <a:pt x="501" y="7739"/>
                    <a:pt x="608" y="7013"/>
                    <a:pt x="834" y="6882"/>
                  </a:cubicBezTo>
                  <a:cubicBezTo>
                    <a:pt x="882" y="6846"/>
                    <a:pt x="906" y="6787"/>
                    <a:pt x="906" y="6727"/>
                  </a:cubicBezTo>
                  <a:lnTo>
                    <a:pt x="906" y="6132"/>
                  </a:lnTo>
                  <a:close/>
                  <a:moveTo>
                    <a:pt x="8621" y="0"/>
                  </a:moveTo>
                  <a:cubicBezTo>
                    <a:pt x="8407" y="0"/>
                    <a:pt x="8240" y="143"/>
                    <a:pt x="8181" y="321"/>
                  </a:cubicBezTo>
                  <a:cubicBezTo>
                    <a:pt x="8145" y="298"/>
                    <a:pt x="8085" y="286"/>
                    <a:pt x="8038" y="286"/>
                  </a:cubicBezTo>
                  <a:lnTo>
                    <a:pt x="8026" y="286"/>
                  </a:lnTo>
                  <a:cubicBezTo>
                    <a:pt x="7942" y="286"/>
                    <a:pt x="7859" y="298"/>
                    <a:pt x="7800" y="345"/>
                  </a:cubicBezTo>
                  <a:lnTo>
                    <a:pt x="4549" y="345"/>
                  </a:lnTo>
                  <a:cubicBezTo>
                    <a:pt x="4466" y="345"/>
                    <a:pt x="4394" y="417"/>
                    <a:pt x="4394" y="512"/>
                  </a:cubicBezTo>
                  <a:lnTo>
                    <a:pt x="4394" y="619"/>
                  </a:lnTo>
                  <a:lnTo>
                    <a:pt x="3870" y="619"/>
                  </a:lnTo>
                  <a:cubicBezTo>
                    <a:pt x="3704" y="441"/>
                    <a:pt x="3418" y="321"/>
                    <a:pt x="2977" y="262"/>
                  </a:cubicBezTo>
                  <a:cubicBezTo>
                    <a:pt x="2632" y="214"/>
                    <a:pt x="2335" y="214"/>
                    <a:pt x="2311" y="214"/>
                  </a:cubicBezTo>
                  <a:lnTo>
                    <a:pt x="1453" y="214"/>
                  </a:lnTo>
                  <a:cubicBezTo>
                    <a:pt x="1203" y="214"/>
                    <a:pt x="1001" y="417"/>
                    <a:pt x="1001" y="679"/>
                  </a:cubicBezTo>
                  <a:lnTo>
                    <a:pt x="1001" y="691"/>
                  </a:lnTo>
                  <a:cubicBezTo>
                    <a:pt x="1001" y="738"/>
                    <a:pt x="1001" y="774"/>
                    <a:pt x="1013" y="822"/>
                  </a:cubicBezTo>
                  <a:lnTo>
                    <a:pt x="739" y="822"/>
                  </a:lnTo>
                  <a:cubicBezTo>
                    <a:pt x="489" y="822"/>
                    <a:pt x="287" y="1036"/>
                    <a:pt x="287" y="1286"/>
                  </a:cubicBezTo>
                  <a:lnTo>
                    <a:pt x="287" y="1298"/>
                  </a:lnTo>
                  <a:cubicBezTo>
                    <a:pt x="287" y="1357"/>
                    <a:pt x="299" y="1405"/>
                    <a:pt x="310" y="1453"/>
                  </a:cubicBezTo>
                  <a:cubicBezTo>
                    <a:pt x="132" y="1512"/>
                    <a:pt x="1" y="1691"/>
                    <a:pt x="1" y="1881"/>
                  </a:cubicBezTo>
                  <a:lnTo>
                    <a:pt x="1" y="1893"/>
                  </a:lnTo>
                  <a:cubicBezTo>
                    <a:pt x="1" y="2107"/>
                    <a:pt x="132" y="2262"/>
                    <a:pt x="310" y="2322"/>
                  </a:cubicBezTo>
                  <a:cubicBezTo>
                    <a:pt x="299" y="2369"/>
                    <a:pt x="287" y="2429"/>
                    <a:pt x="287" y="2477"/>
                  </a:cubicBezTo>
                  <a:lnTo>
                    <a:pt x="287" y="2488"/>
                  </a:lnTo>
                  <a:cubicBezTo>
                    <a:pt x="287" y="2560"/>
                    <a:pt x="299" y="2655"/>
                    <a:pt x="346" y="2715"/>
                  </a:cubicBezTo>
                  <a:lnTo>
                    <a:pt x="346" y="5953"/>
                  </a:lnTo>
                  <a:cubicBezTo>
                    <a:pt x="346" y="6048"/>
                    <a:pt x="418" y="6120"/>
                    <a:pt x="501" y="6120"/>
                  </a:cubicBezTo>
                  <a:lnTo>
                    <a:pt x="608" y="6120"/>
                  </a:lnTo>
                  <a:lnTo>
                    <a:pt x="608" y="6644"/>
                  </a:lnTo>
                  <a:cubicBezTo>
                    <a:pt x="430" y="6810"/>
                    <a:pt x="310" y="7084"/>
                    <a:pt x="251" y="7537"/>
                  </a:cubicBezTo>
                  <a:cubicBezTo>
                    <a:pt x="203" y="7882"/>
                    <a:pt x="203" y="8180"/>
                    <a:pt x="203" y="8203"/>
                  </a:cubicBezTo>
                  <a:lnTo>
                    <a:pt x="203" y="9049"/>
                  </a:lnTo>
                  <a:cubicBezTo>
                    <a:pt x="203" y="9311"/>
                    <a:pt x="418" y="9513"/>
                    <a:pt x="668" y="9513"/>
                  </a:cubicBezTo>
                  <a:lnTo>
                    <a:pt x="680" y="9513"/>
                  </a:lnTo>
                  <a:cubicBezTo>
                    <a:pt x="727" y="9513"/>
                    <a:pt x="775" y="9513"/>
                    <a:pt x="822" y="9501"/>
                  </a:cubicBezTo>
                  <a:lnTo>
                    <a:pt x="822" y="9763"/>
                  </a:lnTo>
                  <a:cubicBezTo>
                    <a:pt x="822" y="10025"/>
                    <a:pt x="1025" y="10227"/>
                    <a:pt x="1275" y="10227"/>
                  </a:cubicBezTo>
                  <a:lnTo>
                    <a:pt x="1299" y="10227"/>
                  </a:lnTo>
                  <a:cubicBezTo>
                    <a:pt x="1358" y="10227"/>
                    <a:pt x="1394" y="10216"/>
                    <a:pt x="1442" y="10204"/>
                  </a:cubicBezTo>
                  <a:cubicBezTo>
                    <a:pt x="1501" y="10382"/>
                    <a:pt x="1680" y="10513"/>
                    <a:pt x="1870" y="10513"/>
                  </a:cubicBezTo>
                  <a:lnTo>
                    <a:pt x="1894" y="10513"/>
                  </a:lnTo>
                  <a:cubicBezTo>
                    <a:pt x="2096" y="10513"/>
                    <a:pt x="2263" y="10382"/>
                    <a:pt x="2323" y="10204"/>
                  </a:cubicBezTo>
                  <a:cubicBezTo>
                    <a:pt x="2370" y="10216"/>
                    <a:pt x="2430" y="10227"/>
                    <a:pt x="2466" y="10227"/>
                  </a:cubicBezTo>
                  <a:lnTo>
                    <a:pt x="2489" y="10227"/>
                  </a:lnTo>
                  <a:cubicBezTo>
                    <a:pt x="2561" y="10227"/>
                    <a:pt x="2644" y="10216"/>
                    <a:pt x="2704" y="10168"/>
                  </a:cubicBezTo>
                  <a:lnTo>
                    <a:pt x="3323" y="10168"/>
                  </a:lnTo>
                  <a:cubicBezTo>
                    <a:pt x="3406" y="10168"/>
                    <a:pt x="3478" y="10096"/>
                    <a:pt x="3478" y="10001"/>
                  </a:cubicBezTo>
                  <a:cubicBezTo>
                    <a:pt x="3478" y="9918"/>
                    <a:pt x="3406" y="9846"/>
                    <a:pt x="3323" y="9846"/>
                  </a:cubicBezTo>
                  <a:lnTo>
                    <a:pt x="2942" y="9846"/>
                  </a:lnTo>
                  <a:lnTo>
                    <a:pt x="2942" y="9763"/>
                  </a:lnTo>
                  <a:lnTo>
                    <a:pt x="2942" y="9751"/>
                  </a:lnTo>
                  <a:lnTo>
                    <a:pt x="2942" y="8918"/>
                  </a:lnTo>
                  <a:lnTo>
                    <a:pt x="2942" y="8727"/>
                  </a:lnTo>
                  <a:cubicBezTo>
                    <a:pt x="3049" y="8834"/>
                    <a:pt x="3180" y="8930"/>
                    <a:pt x="3335" y="8965"/>
                  </a:cubicBezTo>
                  <a:cubicBezTo>
                    <a:pt x="3358" y="8977"/>
                    <a:pt x="3406" y="8977"/>
                    <a:pt x="3442" y="8977"/>
                  </a:cubicBezTo>
                  <a:cubicBezTo>
                    <a:pt x="3561" y="8977"/>
                    <a:pt x="3656" y="8930"/>
                    <a:pt x="3763" y="8858"/>
                  </a:cubicBezTo>
                  <a:cubicBezTo>
                    <a:pt x="3775" y="8846"/>
                    <a:pt x="4120" y="8549"/>
                    <a:pt x="3680" y="7941"/>
                  </a:cubicBezTo>
                  <a:cubicBezTo>
                    <a:pt x="3632" y="7882"/>
                    <a:pt x="3585" y="7822"/>
                    <a:pt x="3573" y="7763"/>
                  </a:cubicBezTo>
                  <a:lnTo>
                    <a:pt x="5061" y="7763"/>
                  </a:lnTo>
                  <a:lnTo>
                    <a:pt x="5061" y="9858"/>
                  </a:lnTo>
                  <a:lnTo>
                    <a:pt x="3835" y="9858"/>
                  </a:lnTo>
                  <a:cubicBezTo>
                    <a:pt x="3751" y="9858"/>
                    <a:pt x="3680" y="9930"/>
                    <a:pt x="3680" y="10025"/>
                  </a:cubicBezTo>
                  <a:cubicBezTo>
                    <a:pt x="3680" y="10108"/>
                    <a:pt x="3751" y="10180"/>
                    <a:pt x="3835" y="10180"/>
                  </a:cubicBezTo>
                  <a:lnTo>
                    <a:pt x="5966" y="10180"/>
                  </a:lnTo>
                  <a:cubicBezTo>
                    <a:pt x="6061" y="10180"/>
                    <a:pt x="6133" y="10108"/>
                    <a:pt x="6133" y="10025"/>
                  </a:cubicBezTo>
                  <a:lnTo>
                    <a:pt x="6133" y="9918"/>
                  </a:lnTo>
                  <a:lnTo>
                    <a:pt x="6657" y="9918"/>
                  </a:lnTo>
                  <a:cubicBezTo>
                    <a:pt x="6811" y="10096"/>
                    <a:pt x="7097" y="10216"/>
                    <a:pt x="7549" y="10275"/>
                  </a:cubicBezTo>
                  <a:cubicBezTo>
                    <a:pt x="7811" y="10323"/>
                    <a:pt x="8061" y="10323"/>
                    <a:pt x="8169" y="10323"/>
                  </a:cubicBezTo>
                  <a:lnTo>
                    <a:pt x="9062" y="10323"/>
                  </a:lnTo>
                  <a:cubicBezTo>
                    <a:pt x="9312" y="10323"/>
                    <a:pt x="9526" y="10108"/>
                    <a:pt x="9526" y="9858"/>
                  </a:cubicBezTo>
                  <a:lnTo>
                    <a:pt x="9526" y="9846"/>
                  </a:lnTo>
                  <a:cubicBezTo>
                    <a:pt x="9526" y="9799"/>
                    <a:pt x="9526" y="9751"/>
                    <a:pt x="9514" y="9704"/>
                  </a:cubicBezTo>
                  <a:lnTo>
                    <a:pt x="9776" y="9704"/>
                  </a:lnTo>
                  <a:cubicBezTo>
                    <a:pt x="10026" y="9704"/>
                    <a:pt x="10240" y="9501"/>
                    <a:pt x="10240" y="9251"/>
                  </a:cubicBezTo>
                  <a:lnTo>
                    <a:pt x="10240" y="9227"/>
                  </a:lnTo>
                  <a:cubicBezTo>
                    <a:pt x="10240" y="9168"/>
                    <a:pt x="10228" y="9132"/>
                    <a:pt x="10205" y="9084"/>
                  </a:cubicBezTo>
                  <a:cubicBezTo>
                    <a:pt x="10383" y="9025"/>
                    <a:pt x="10514" y="8846"/>
                    <a:pt x="10514" y="8656"/>
                  </a:cubicBezTo>
                  <a:lnTo>
                    <a:pt x="10514" y="8632"/>
                  </a:lnTo>
                  <a:cubicBezTo>
                    <a:pt x="10502" y="8418"/>
                    <a:pt x="10371" y="8239"/>
                    <a:pt x="10193" y="8180"/>
                  </a:cubicBezTo>
                  <a:cubicBezTo>
                    <a:pt x="10205" y="8132"/>
                    <a:pt x="10228" y="8072"/>
                    <a:pt x="10228" y="8025"/>
                  </a:cubicBezTo>
                  <a:lnTo>
                    <a:pt x="10228" y="8013"/>
                  </a:lnTo>
                  <a:cubicBezTo>
                    <a:pt x="10228" y="7941"/>
                    <a:pt x="10205" y="7846"/>
                    <a:pt x="10169" y="7787"/>
                  </a:cubicBezTo>
                  <a:lnTo>
                    <a:pt x="10169" y="6263"/>
                  </a:lnTo>
                  <a:cubicBezTo>
                    <a:pt x="10169" y="6179"/>
                    <a:pt x="10086" y="6108"/>
                    <a:pt x="10002" y="6108"/>
                  </a:cubicBezTo>
                  <a:cubicBezTo>
                    <a:pt x="9907" y="6108"/>
                    <a:pt x="9835" y="6179"/>
                    <a:pt x="9835" y="6263"/>
                  </a:cubicBezTo>
                  <a:lnTo>
                    <a:pt x="9835" y="7560"/>
                  </a:lnTo>
                  <a:lnTo>
                    <a:pt x="8716" y="7560"/>
                  </a:lnTo>
                  <a:cubicBezTo>
                    <a:pt x="8823" y="7453"/>
                    <a:pt x="8931" y="7322"/>
                    <a:pt x="8954" y="7179"/>
                  </a:cubicBezTo>
                  <a:cubicBezTo>
                    <a:pt x="8990" y="7025"/>
                    <a:pt x="8954" y="6858"/>
                    <a:pt x="8835" y="6751"/>
                  </a:cubicBezTo>
                  <a:cubicBezTo>
                    <a:pt x="8828" y="6736"/>
                    <a:pt x="8715" y="6608"/>
                    <a:pt x="8492" y="6608"/>
                  </a:cubicBezTo>
                  <a:cubicBezTo>
                    <a:pt x="8347" y="6608"/>
                    <a:pt x="8157" y="6661"/>
                    <a:pt x="7919" y="6834"/>
                  </a:cubicBezTo>
                  <a:cubicBezTo>
                    <a:pt x="7859" y="6882"/>
                    <a:pt x="7800" y="6929"/>
                    <a:pt x="7740" y="6941"/>
                  </a:cubicBezTo>
                  <a:lnTo>
                    <a:pt x="7740" y="5453"/>
                  </a:lnTo>
                  <a:lnTo>
                    <a:pt x="9835" y="5453"/>
                  </a:lnTo>
                  <a:lnTo>
                    <a:pt x="9835" y="5703"/>
                  </a:lnTo>
                  <a:cubicBezTo>
                    <a:pt x="9835" y="5798"/>
                    <a:pt x="9907" y="5870"/>
                    <a:pt x="10002" y="5870"/>
                  </a:cubicBezTo>
                  <a:cubicBezTo>
                    <a:pt x="10086" y="5870"/>
                    <a:pt x="10169" y="5798"/>
                    <a:pt x="10169" y="5703"/>
                  </a:cubicBezTo>
                  <a:lnTo>
                    <a:pt x="10169" y="4560"/>
                  </a:lnTo>
                  <a:cubicBezTo>
                    <a:pt x="10169" y="4465"/>
                    <a:pt x="10086" y="4393"/>
                    <a:pt x="10002" y="4393"/>
                  </a:cubicBezTo>
                  <a:lnTo>
                    <a:pt x="9895" y="4393"/>
                  </a:lnTo>
                  <a:lnTo>
                    <a:pt x="9895" y="3870"/>
                  </a:lnTo>
                  <a:cubicBezTo>
                    <a:pt x="10074" y="3715"/>
                    <a:pt x="10193" y="3429"/>
                    <a:pt x="10252" y="2977"/>
                  </a:cubicBezTo>
                  <a:cubicBezTo>
                    <a:pt x="10300" y="2643"/>
                    <a:pt x="10300" y="2346"/>
                    <a:pt x="10300" y="2310"/>
                  </a:cubicBezTo>
                  <a:lnTo>
                    <a:pt x="10300" y="1464"/>
                  </a:lnTo>
                  <a:cubicBezTo>
                    <a:pt x="10300" y="1203"/>
                    <a:pt x="10086" y="1000"/>
                    <a:pt x="9835" y="1000"/>
                  </a:cubicBezTo>
                  <a:lnTo>
                    <a:pt x="9824" y="1000"/>
                  </a:lnTo>
                  <a:cubicBezTo>
                    <a:pt x="9776" y="1000"/>
                    <a:pt x="9728" y="1000"/>
                    <a:pt x="9693" y="1012"/>
                  </a:cubicBezTo>
                  <a:lnTo>
                    <a:pt x="9693" y="750"/>
                  </a:lnTo>
                  <a:cubicBezTo>
                    <a:pt x="9693" y="500"/>
                    <a:pt x="9478" y="286"/>
                    <a:pt x="9228" y="286"/>
                  </a:cubicBezTo>
                  <a:lnTo>
                    <a:pt x="9216" y="286"/>
                  </a:lnTo>
                  <a:cubicBezTo>
                    <a:pt x="9157" y="286"/>
                    <a:pt x="9109" y="298"/>
                    <a:pt x="9062" y="321"/>
                  </a:cubicBezTo>
                  <a:cubicBezTo>
                    <a:pt x="9002" y="143"/>
                    <a:pt x="8823" y="0"/>
                    <a:pt x="8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5"/>
            <p:cNvSpPr/>
            <p:nvPr/>
          </p:nvSpPr>
          <p:spPr>
            <a:xfrm>
              <a:off x="8116024" y="3221804"/>
              <a:ext cx="14036" cy="10280"/>
            </a:xfrm>
            <a:custGeom>
              <a:rect b="b" l="l" r="r" t="t"/>
              <a:pathLst>
                <a:path extrusionOk="0" h="323" w="441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274" y="322"/>
                  </a:lnTo>
                  <a:cubicBezTo>
                    <a:pt x="369" y="322"/>
                    <a:pt x="441" y="251"/>
                    <a:pt x="441" y="167"/>
                  </a:cubicBezTo>
                  <a:cubicBezTo>
                    <a:pt x="441" y="72"/>
                    <a:pt x="369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5"/>
            <p:cNvSpPr/>
            <p:nvPr/>
          </p:nvSpPr>
          <p:spPr>
            <a:xfrm>
              <a:off x="8097818" y="3221804"/>
              <a:ext cx="14068" cy="10280"/>
            </a:xfrm>
            <a:custGeom>
              <a:rect b="b" l="l" r="r" t="t"/>
              <a:pathLst>
                <a:path extrusionOk="0" h="323" w="442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87" y="322"/>
                  </a:lnTo>
                  <a:cubicBezTo>
                    <a:pt x="370" y="322"/>
                    <a:pt x="441" y="251"/>
                    <a:pt x="441" y="167"/>
                  </a:cubicBezTo>
                  <a:cubicBezTo>
                    <a:pt x="441" y="72"/>
                    <a:pt x="370" y="1"/>
                    <a:pt x="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5"/>
            <p:cNvSpPr/>
            <p:nvPr/>
          </p:nvSpPr>
          <p:spPr>
            <a:xfrm>
              <a:off x="8156190" y="2951621"/>
              <a:ext cx="14036" cy="10630"/>
            </a:xfrm>
            <a:custGeom>
              <a:rect b="b" l="l" r="r" t="t"/>
              <a:pathLst>
                <a:path extrusionOk="0" h="334" w="441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6" y="334"/>
                  </a:lnTo>
                  <a:cubicBezTo>
                    <a:pt x="369" y="334"/>
                    <a:pt x="441" y="262"/>
                    <a:pt x="441" y="167"/>
                  </a:cubicBezTo>
                  <a:cubicBezTo>
                    <a:pt x="441" y="72"/>
                    <a:pt x="369" y="0"/>
                    <a:pt x="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5"/>
            <p:cNvSpPr/>
            <p:nvPr/>
          </p:nvSpPr>
          <p:spPr>
            <a:xfrm>
              <a:off x="8173982" y="2952385"/>
              <a:ext cx="14450" cy="10248"/>
            </a:xfrm>
            <a:custGeom>
              <a:rect b="b" l="l" r="r" t="t"/>
              <a:pathLst>
                <a:path extrusionOk="0" h="322" w="454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287" y="322"/>
                  </a:lnTo>
                  <a:cubicBezTo>
                    <a:pt x="382" y="322"/>
                    <a:pt x="453" y="250"/>
                    <a:pt x="453" y="155"/>
                  </a:cubicBezTo>
                  <a:cubicBezTo>
                    <a:pt x="453" y="72"/>
                    <a:pt x="382" y="0"/>
                    <a:pt x="2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35"/>
          <p:cNvSpPr txBox="1"/>
          <p:nvPr/>
        </p:nvSpPr>
        <p:spPr>
          <a:xfrm>
            <a:off x="5888463" y="3094061"/>
            <a:ext cx="1041000" cy="2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GOBIERNO</a:t>
            </a:r>
            <a:br>
              <a:rPr lang="en" sz="11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en" sz="11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ABIERTO</a:t>
            </a:r>
            <a:endParaRPr sz="11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538" name="Google Shape;538;p35"/>
          <p:cNvGrpSpPr/>
          <p:nvPr/>
        </p:nvGrpSpPr>
        <p:grpSpPr>
          <a:xfrm>
            <a:off x="5160766" y="3472464"/>
            <a:ext cx="447739" cy="448895"/>
            <a:chOff x="3235438" y="1970604"/>
            <a:chExt cx="354364" cy="354745"/>
          </a:xfrm>
        </p:grpSpPr>
        <p:sp>
          <p:nvSpPr>
            <p:cNvPr id="539" name="Google Shape;539;p35"/>
            <p:cNvSpPr/>
            <p:nvPr/>
          </p:nvSpPr>
          <p:spPr>
            <a:xfrm>
              <a:off x="3235438" y="2125712"/>
              <a:ext cx="132667" cy="199288"/>
            </a:xfrm>
            <a:custGeom>
              <a:rect b="b" l="l" r="r" t="t"/>
              <a:pathLst>
                <a:path extrusionOk="0" h="6261" w="4168">
                  <a:moveTo>
                    <a:pt x="2102" y="325"/>
                  </a:moveTo>
                  <a:cubicBezTo>
                    <a:pt x="2147" y="325"/>
                    <a:pt x="2191" y="331"/>
                    <a:pt x="2239" y="343"/>
                  </a:cubicBezTo>
                  <a:cubicBezTo>
                    <a:pt x="2953" y="402"/>
                    <a:pt x="3501" y="1021"/>
                    <a:pt x="3501" y="1748"/>
                  </a:cubicBezTo>
                  <a:cubicBezTo>
                    <a:pt x="3501" y="2438"/>
                    <a:pt x="3668" y="3081"/>
                    <a:pt x="3811" y="3414"/>
                  </a:cubicBezTo>
                  <a:lnTo>
                    <a:pt x="3811" y="3438"/>
                  </a:lnTo>
                  <a:cubicBezTo>
                    <a:pt x="3632" y="3534"/>
                    <a:pt x="3310" y="3736"/>
                    <a:pt x="2775" y="3831"/>
                  </a:cubicBezTo>
                  <a:lnTo>
                    <a:pt x="2775" y="3795"/>
                  </a:lnTo>
                  <a:lnTo>
                    <a:pt x="2775" y="3462"/>
                  </a:lnTo>
                  <a:cubicBezTo>
                    <a:pt x="2977" y="3343"/>
                    <a:pt x="3156" y="3164"/>
                    <a:pt x="3299" y="2938"/>
                  </a:cubicBezTo>
                  <a:cubicBezTo>
                    <a:pt x="3513" y="2545"/>
                    <a:pt x="3441" y="2021"/>
                    <a:pt x="3096" y="1712"/>
                  </a:cubicBezTo>
                  <a:cubicBezTo>
                    <a:pt x="2858" y="1486"/>
                    <a:pt x="2429" y="1236"/>
                    <a:pt x="1751" y="1236"/>
                  </a:cubicBezTo>
                  <a:cubicBezTo>
                    <a:pt x="1703" y="1236"/>
                    <a:pt x="1656" y="1248"/>
                    <a:pt x="1632" y="1271"/>
                  </a:cubicBezTo>
                  <a:lnTo>
                    <a:pt x="1286" y="1617"/>
                  </a:lnTo>
                  <a:cubicBezTo>
                    <a:pt x="1227" y="1676"/>
                    <a:pt x="1227" y="1783"/>
                    <a:pt x="1286" y="1843"/>
                  </a:cubicBezTo>
                  <a:cubicBezTo>
                    <a:pt x="1316" y="1873"/>
                    <a:pt x="1358" y="1887"/>
                    <a:pt x="1400" y="1887"/>
                  </a:cubicBezTo>
                  <a:cubicBezTo>
                    <a:pt x="1441" y="1887"/>
                    <a:pt x="1483" y="1873"/>
                    <a:pt x="1513" y="1843"/>
                  </a:cubicBezTo>
                  <a:lnTo>
                    <a:pt x="1810" y="1545"/>
                  </a:lnTo>
                  <a:cubicBezTo>
                    <a:pt x="2239" y="1557"/>
                    <a:pt x="2596" y="1688"/>
                    <a:pt x="2882" y="1950"/>
                  </a:cubicBezTo>
                  <a:cubicBezTo>
                    <a:pt x="3120" y="2152"/>
                    <a:pt x="3156" y="2510"/>
                    <a:pt x="3013" y="2783"/>
                  </a:cubicBezTo>
                  <a:cubicBezTo>
                    <a:pt x="2822" y="3105"/>
                    <a:pt x="2477" y="3319"/>
                    <a:pt x="2084" y="3319"/>
                  </a:cubicBezTo>
                  <a:cubicBezTo>
                    <a:pt x="1513" y="3319"/>
                    <a:pt x="1036" y="2843"/>
                    <a:pt x="1036" y="2260"/>
                  </a:cubicBezTo>
                  <a:cubicBezTo>
                    <a:pt x="1036" y="2164"/>
                    <a:pt x="953" y="2093"/>
                    <a:pt x="870" y="2093"/>
                  </a:cubicBezTo>
                  <a:cubicBezTo>
                    <a:pt x="774" y="2093"/>
                    <a:pt x="703" y="2164"/>
                    <a:pt x="703" y="2260"/>
                  </a:cubicBezTo>
                  <a:cubicBezTo>
                    <a:pt x="703" y="2760"/>
                    <a:pt x="989" y="3224"/>
                    <a:pt x="1405" y="3462"/>
                  </a:cubicBezTo>
                  <a:lnTo>
                    <a:pt x="1405" y="3795"/>
                  </a:lnTo>
                  <a:lnTo>
                    <a:pt x="1405" y="3831"/>
                  </a:lnTo>
                  <a:cubicBezTo>
                    <a:pt x="858" y="3712"/>
                    <a:pt x="524" y="3534"/>
                    <a:pt x="393" y="3438"/>
                  </a:cubicBezTo>
                  <a:cubicBezTo>
                    <a:pt x="393" y="3438"/>
                    <a:pt x="382" y="3438"/>
                    <a:pt x="393" y="3414"/>
                  </a:cubicBezTo>
                  <a:cubicBezTo>
                    <a:pt x="524" y="3081"/>
                    <a:pt x="691" y="2438"/>
                    <a:pt x="703" y="1748"/>
                  </a:cubicBezTo>
                  <a:cubicBezTo>
                    <a:pt x="703" y="1021"/>
                    <a:pt x="1275" y="402"/>
                    <a:pt x="1965" y="343"/>
                  </a:cubicBezTo>
                  <a:cubicBezTo>
                    <a:pt x="2013" y="331"/>
                    <a:pt x="2057" y="325"/>
                    <a:pt x="2102" y="325"/>
                  </a:cubicBezTo>
                  <a:close/>
                  <a:moveTo>
                    <a:pt x="2429" y="3581"/>
                  </a:moveTo>
                  <a:lnTo>
                    <a:pt x="2429" y="3772"/>
                  </a:lnTo>
                  <a:cubicBezTo>
                    <a:pt x="2429" y="3974"/>
                    <a:pt x="2537" y="4153"/>
                    <a:pt x="2715" y="4236"/>
                  </a:cubicBezTo>
                  <a:lnTo>
                    <a:pt x="2822" y="4296"/>
                  </a:lnTo>
                  <a:cubicBezTo>
                    <a:pt x="2668" y="4546"/>
                    <a:pt x="2382" y="4712"/>
                    <a:pt x="2072" y="4712"/>
                  </a:cubicBezTo>
                  <a:cubicBezTo>
                    <a:pt x="1775" y="4712"/>
                    <a:pt x="1489" y="4546"/>
                    <a:pt x="1334" y="4296"/>
                  </a:cubicBezTo>
                  <a:lnTo>
                    <a:pt x="1429" y="4236"/>
                  </a:lnTo>
                  <a:cubicBezTo>
                    <a:pt x="1608" y="4153"/>
                    <a:pt x="1715" y="3974"/>
                    <a:pt x="1715" y="3772"/>
                  </a:cubicBezTo>
                  <a:lnTo>
                    <a:pt x="1715" y="3581"/>
                  </a:lnTo>
                  <a:cubicBezTo>
                    <a:pt x="1834" y="3617"/>
                    <a:pt x="1953" y="3629"/>
                    <a:pt x="2072" y="3629"/>
                  </a:cubicBezTo>
                  <a:cubicBezTo>
                    <a:pt x="2191" y="3629"/>
                    <a:pt x="2310" y="3617"/>
                    <a:pt x="2429" y="3581"/>
                  </a:cubicBezTo>
                  <a:close/>
                  <a:moveTo>
                    <a:pt x="2072" y="0"/>
                  </a:moveTo>
                  <a:cubicBezTo>
                    <a:pt x="2016" y="0"/>
                    <a:pt x="1959" y="3"/>
                    <a:pt x="1906" y="9"/>
                  </a:cubicBezTo>
                  <a:cubicBezTo>
                    <a:pt x="1036" y="81"/>
                    <a:pt x="346" y="855"/>
                    <a:pt x="346" y="1748"/>
                  </a:cubicBezTo>
                  <a:cubicBezTo>
                    <a:pt x="346" y="2391"/>
                    <a:pt x="203" y="2986"/>
                    <a:pt x="60" y="3295"/>
                  </a:cubicBezTo>
                  <a:cubicBezTo>
                    <a:pt x="1" y="3450"/>
                    <a:pt x="48" y="3617"/>
                    <a:pt x="179" y="3700"/>
                  </a:cubicBezTo>
                  <a:cubicBezTo>
                    <a:pt x="322" y="3795"/>
                    <a:pt x="584" y="3950"/>
                    <a:pt x="1036" y="4093"/>
                  </a:cubicBezTo>
                  <a:lnTo>
                    <a:pt x="382" y="4415"/>
                  </a:lnTo>
                  <a:cubicBezTo>
                    <a:pt x="143" y="4534"/>
                    <a:pt x="1" y="4772"/>
                    <a:pt x="1" y="5022"/>
                  </a:cubicBezTo>
                  <a:lnTo>
                    <a:pt x="1" y="6093"/>
                  </a:lnTo>
                  <a:cubicBezTo>
                    <a:pt x="1" y="6189"/>
                    <a:pt x="84" y="6260"/>
                    <a:pt x="167" y="6260"/>
                  </a:cubicBezTo>
                  <a:cubicBezTo>
                    <a:pt x="262" y="6260"/>
                    <a:pt x="334" y="6189"/>
                    <a:pt x="334" y="6093"/>
                  </a:cubicBezTo>
                  <a:lnTo>
                    <a:pt x="334" y="5022"/>
                  </a:lnTo>
                  <a:cubicBezTo>
                    <a:pt x="334" y="4891"/>
                    <a:pt x="405" y="4772"/>
                    <a:pt x="524" y="4700"/>
                  </a:cubicBezTo>
                  <a:lnTo>
                    <a:pt x="1048" y="4450"/>
                  </a:lnTo>
                  <a:cubicBezTo>
                    <a:pt x="1275" y="4807"/>
                    <a:pt x="1656" y="5046"/>
                    <a:pt x="2084" y="5046"/>
                  </a:cubicBezTo>
                  <a:cubicBezTo>
                    <a:pt x="2525" y="5046"/>
                    <a:pt x="2906" y="4819"/>
                    <a:pt x="3132" y="4450"/>
                  </a:cubicBezTo>
                  <a:lnTo>
                    <a:pt x="3656" y="4700"/>
                  </a:lnTo>
                  <a:cubicBezTo>
                    <a:pt x="3775" y="4760"/>
                    <a:pt x="3846" y="4879"/>
                    <a:pt x="3846" y="5022"/>
                  </a:cubicBezTo>
                  <a:lnTo>
                    <a:pt x="3846" y="6093"/>
                  </a:lnTo>
                  <a:cubicBezTo>
                    <a:pt x="3846" y="6189"/>
                    <a:pt x="3918" y="6260"/>
                    <a:pt x="4013" y="6260"/>
                  </a:cubicBezTo>
                  <a:cubicBezTo>
                    <a:pt x="4096" y="6260"/>
                    <a:pt x="4168" y="6189"/>
                    <a:pt x="4168" y="6093"/>
                  </a:cubicBezTo>
                  <a:lnTo>
                    <a:pt x="4168" y="5022"/>
                  </a:lnTo>
                  <a:cubicBezTo>
                    <a:pt x="4156" y="4772"/>
                    <a:pt x="4013" y="4534"/>
                    <a:pt x="3775" y="4415"/>
                  </a:cubicBezTo>
                  <a:lnTo>
                    <a:pt x="3120" y="4093"/>
                  </a:lnTo>
                  <a:cubicBezTo>
                    <a:pt x="3549" y="3974"/>
                    <a:pt x="3834" y="3807"/>
                    <a:pt x="3965" y="3700"/>
                  </a:cubicBezTo>
                  <a:cubicBezTo>
                    <a:pt x="4096" y="3617"/>
                    <a:pt x="4144" y="3450"/>
                    <a:pt x="4084" y="3295"/>
                  </a:cubicBezTo>
                  <a:cubicBezTo>
                    <a:pt x="3953" y="2986"/>
                    <a:pt x="3799" y="2391"/>
                    <a:pt x="3799" y="1748"/>
                  </a:cubicBezTo>
                  <a:cubicBezTo>
                    <a:pt x="3799" y="855"/>
                    <a:pt x="3096" y="81"/>
                    <a:pt x="2239" y="9"/>
                  </a:cubicBezTo>
                  <a:cubicBezTo>
                    <a:pt x="2185" y="3"/>
                    <a:pt x="2129" y="0"/>
                    <a:pt x="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5"/>
            <p:cNvSpPr/>
            <p:nvPr/>
          </p:nvSpPr>
          <p:spPr>
            <a:xfrm>
              <a:off x="3257433" y="2292373"/>
              <a:ext cx="10249" cy="32626"/>
            </a:xfrm>
            <a:custGeom>
              <a:rect b="b" l="l" r="r" t="t"/>
              <a:pathLst>
                <a:path extrusionOk="0" h="1025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57"/>
                  </a:lnTo>
                  <a:cubicBezTo>
                    <a:pt x="0" y="953"/>
                    <a:pt x="72" y="1024"/>
                    <a:pt x="167" y="1024"/>
                  </a:cubicBezTo>
                  <a:cubicBezTo>
                    <a:pt x="250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5"/>
            <p:cNvSpPr/>
            <p:nvPr/>
          </p:nvSpPr>
          <p:spPr>
            <a:xfrm>
              <a:off x="3335098" y="2292373"/>
              <a:ext cx="10281" cy="32626"/>
            </a:xfrm>
            <a:custGeom>
              <a:rect b="b" l="l" r="r" t="t"/>
              <a:pathLst>
                <a:path extrusionOk="0" h="1025" w="323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57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3490110" y="2163685"/>
              <a:ext cx="55734" cy="18430"/>
            </a:xfrm>
            <a:custGeom>
              <a:rect b="b" l="l" r="r" t="t"/>
              <a:pathLst>
                <a:path extrusionOk="0" h="579" w="1751">
                  <a:moveTo>
                    <a:pt x="649" y="0"/>
                  </a:moveTo>
                  <a:cubicBezTo>
                    <a:pt x="492" y="0"/>
                    <a:pt x="319" y="16"/>
                    <a:pt x="132" y="55"/>
                  </a:cubicBezTo>
                  <a:cubicBezTo>
                    <a:pt x="60" y="66"/>
                    <a:pt x="1" y="138"/>
                    <a:pt x="1" y="221"/>
                  </a:cubicBezTo>
                  <a:lnTo>
                    <a:pt x="1" y="400"/>
                  </a:lnTo>
                  <a:cubicBezTo>
                    <a:pt x="1" y="483"/>
                    <a:pt x="72" y="555"/>
                    <a:pt x="155" y="555"/>
                  </a:cubicBezTo>
                  <a:cubicBezTo>
                    <a:pt x="251" y="555"/>
                    <a:pt x="322" y="483"/>
                    <a:pt x="322" y="400"/>
                  </a:cubicBezTo>
                  <a:lnTo>
                    <a:pt x="322" y="364"/>
                  </a:lnTo>
                  <a:cubicBezTo>
                    <a:pt x="434" y="349"/>
                    <a:pt x="539" y="342"/>
                    <a:pt x="636" y="342"/>
                  </a:cubicBezTo>
                  <a:cubicBezTo>
                    <a:pt x="841" y="342"/>
                    <a:pt x="1011" y="371"/>
                    <a:pt x="1132" y="412"/>
                  </a:cubicBezTo>
                  <a:cubicBezTo>
                    <a:pt x="1334" y="471"/>
                    <a:pt x="1453" y="543"/>
                    <a:pt x="1465" y="543"/>
                  </a:cubicBezTo>
                  <a:cubicBezTo>
                    <a:pt x="1501" y="555"/>
                    <a:pt x="1525" y="578"/>
                    <a:pt x="1560" y="578"/>
                  </a:cubicBezTo>
                  <a:cubicBezTo>
                    <a:pt x="1620" y="578"/>
                    <a:pt x="1667" y="543"/>
                    <a:pt x="1691" y="495"/>
                  </a:cubicBezTo>
                  <a:cubicBezTo>
                    <a:pt x="1751" y="400"/>
                    <a:pt x="1727" y="293"/>
                    <a:pt x="1644" y="245"/>
                  </a:cubicBezTo>
                  <a:cubicBezTo>
                    <a:pt x="1625" y="236"/>
                    <a:pt x="1259" y="0"/>
                    <a:pt x="6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5"/>
            <p:cNvSpPr/>
            <p:nvPr/>
          </p:nvSpPr>
          <p:spPr>
            <a:xfrm>
              <a:off x="3445771" y="2131664"/>
              <a:ext cx="144031" cy="192953"/>
            </a:xfrm>
            <a:custGeom>
              <a:rect b="b" l="l" r="r" t="t"/>
              <a:pathLst>
                <a:path extrusionOk="0" h="6062" w="4525">
                  <a:moveTo>
                    <a:pt x="3489" y="310"/>
                  </a:moveTo>
                  <a:lnTo>
                    <a:pt x="3489" y="1120"/>
                  </a:lnTo>
                  <a:cubicBezTo>
                    <a:pt x="3489" y="1251"/>
                    <a:pt x="3453" y="1382"/>
                    <a:pt x="3394" y="1525"/>
                  </a:cubicBezTo>
                  <a:lnTo>
                    <a:pt x="3334" y="1656"/>
                  </a:lnTo>
                  <a:cubicBezTo>
                    <a:pt x="3322" y="1680"/>
                    <a:pt x="3322" y="1703"/>
                    <a:pt x="3322" y="1727"/>
                  </a:cubicBezTo>
                  <a:lnTo>
                    <a:pt x="3322" y="2073"/>
                  </a:lnTo>
                  <a:cubicBezTo>
                    <a:pt x="3322" y="2370"/>
                    <a:pt x="3203" y="2632"/>
                    <a:pt x="3001" y="2835"/>
                  </a:cubicBezTo>
                  <a:cubicBezTo>
                    <a:pt x="2796" y="3016"/>
                    <a:pt x="2549" y="3133"/>
                    <a:pt x="2268" y="3133"/>
                  </a:cubicBezTo>
                  <a:cubicBezTo>
                    <a:pt x="2254" y="3133"/>
                    <a:pt x="2241" y="3133"/>
                    <a:pt x="2227" y="3132"/>
                  </a:cubicBezTo>
                  <a:cubicBezTo>
                    <a:pt x="1655" y="3108"/>
                    <a:pt x="1191" y="2608"/>
                    <a:pt x="1191" y="2025"/>
                  </a:cubicBezTo>
                  <a:lnTo>
                    <a:pt x="1191" y="1727"/>
                  </a:lnTo>
                  <a:cubicBezTo>
                    <a:pt x="1191" y="1703"/>
                    <a:pt x="1191" y="1680"/>
                    <a:pt x="1179" y="1656"/>
                  </a:cubicBezTo>
                  <a:lnTo>
                    <a:pt x="1120" y="1525"/>
                  </a:lnTo>
                  <a:cubicBezTo>
                    <a:pt x="1060" y="1406"/>
                    <a:pt x="1036" y="1263"/>
                    <a:pt x="1036" y="1120"/>
                  </a:cubicBezTo>
                  <a:cubicBezTo>
                    <a:pt x="1036" y="668"/>
                    <a:pt x="1394" y="310"/>
                    <a:pt x="1834" y="310"/>
                  </a:cubicBezTo>
                  <a:close/>
                  <a:moveTo>
                    <a:pt x="1727" y="3335"/>
                  </a:moveTo>
                  <a:cubicBezTo>
                    <a:pt x="1882" y="3406"/>
                    <a:pt x="2048" y="3442"/>
                    <a:pt x="2215" y="3454"/>
                  </a:cubicBezTo>
                  <a:lnTo>
                    <a:pt x="2263" y="3454"/>
                  </a:lnTo>
                  <a:cubicBezTo>
                    <a:pt x="2453" y="3454"/>
                    <a:pt x="2632" y="3430"/>
                    <a:pt x="2798" y="3347"/>
                  </a:cubicBezTo>
                  <a:lnTo>
                    <a:pt x="2798" y="3573"/>
                  </a:lnTo>
                  <a:cubicBezTo>
                    <a:pt x="2798" y="3620"/>
                    <a:pt x="2810" y="3680"/>
                    <a:pt x="2810" y="3728"/>
                  </a:cubicBezTo>
                  <a:lnTo>
                    <a:pt x="2263" y="4144"/>
                  </a:lnTo>
                  <a:lnTo>
                    <a:pt x="1715" y="3728"/>
                  </a:lnTo>
                  <a:cubicBezTo>
                    <a:pt x="1727" y="3680"/>
                    <a:pt x="1727" y="3632"/>
                    <a:pt x="1727" y="3573"/>
                  </a:cubicBezTo>
                  <a:lnTo>
                    <a:pt x="1727" y="3335"/>
                  </a:lnTo>
                  <a:close/>
                  <a:moveTo>
                    <a:pt x="1834" y="1"/>
                  </a:moveTo>
                  <a:cubicBezTo>
                    <a:pt x="1203" y="1"/>
                    <a:pt x="703" y="501"/>
                    <a:pt x="703" y="1132"/>
                  </a:cubicBezTo>
                  <a:cubicBezTo>
                    <a:pt x="703" y="1322"/>
                    <a:pt x="751" y="1501"/>
                    <a:pt x="834" y="1668"/>
                  </a:cubicBezTo>
                  <a:lnTo>
                    <a:pt x="882" y="1751"/>
                  </a:lnTo>
                  <a:lnTo>
                    <a:pt x="882" y="2013"/>
                  </a:lnTo>
                  <a:cubicBezTo>
                    <a:pt x="882" y="2454"/>
                    <a:pt x="1084" y="2858"/>
                    <a:pt x="1405" y="3120"/>
                  </a:cubicBezTo>
                  <a:lnTo>
                    <a:pt x="1405" y="3561"/>
                  </a:lnTo>
                  <a:cubicBezTo>
                    <a:pt x="1405" y="3632"/>
                    <a:pt x="1358" y="3704"/>
                    <a:pt x="1286" y="3739"/>
                  </a:cubicBezTo>
                  <a:lnTo>
                    <a:pt x="453" y="4049"/>
                  </a:lnTo>
                  <a:cubicBezTo>
                    <a:pt x="179" y="4156"/>
                    <a:pt x="1" y="4406"/>
                    <a:pt x="1" y="4692"/>
                  </a:cubicBezTo>
                  <a:lnTo>
                    <a:pt x="1" y="5894"/>
                  </a:lnTo>
                  <a:cubicBezTo>
                    <a:pt x="1" y="5990"/>
                    <a:pt x="72" y="6061"/>
                    <a:pt x="167" y="6061"/>
                  </a:cubicBezTo>
                  <a:cubicBezTo>
                    <a:pt x="251" y="6061"/>
                    <a:pt x="334" y="5990"/>
                    <a:pt x="334" y="5894"/>
                  </a:cubicBezTo>
                  <a:lnTo>
                    <a:pt x="334" y="4692"/>
                  </a:lnTo>
                  <a:cubicBezTo>
                    <a:pt x="334" y="4537"/>
                    <a:pt x="417" y="4406"/>
                    <a:pt x="572" y="4347"/>
                  </a:cubicBezTo>
                  <a:lnTo>
                    <a:pt x="1405" y="4037"/>
                  </a:lnTo>
                  <a:cubicBezTo>
                    <a:pt x="1441" y="4013"/>
                    <a:pt x="1489" y="3989"/>
                    <a:pt x="1525" y="3954"/>
                  </a:cubicBezTo>
                  <a:lnTo>
                    <a:pt x="2096" y="4394"/>
                  </a:lnTo>
                  <a:lnTo>
                    <a:pt x="2096" y="5883"/>
                  </a:lnTo>
                  <a:cubicBezTo>
                    <a:pt x="2096" y="5966"/>
                    <a:pt x="2179" y="6037"/>
                    <a:pt x="2263" y="6037"/>
                  </a:cubicBezTo>
                  <a:cubicBezTo>
                    <a:pt x="2358" y="6037"/>
                    <a:pt x="2429" y="5966"/>
                    <a:pt x="2429" y="5883"/>
                  </a:cubicBezTo>
                  <a:lnTo>
                    <a:pt x="2429" y="4394"/>
                  </a:lnTo>
                  <a:lnTo>
                    <a:pt x="3013" y="3954"/>
                  </a:lnTo>
                  <a:cubicBezTo>
                    <a:pt x="3049" y="3989"/>
                    <a:pt x="3084" y="4001"/>
                    <a:pt x="3132" y="4037"/>
                  </a:cubicBezTo>
                  <a:lnTo>
                    <a:pt x="3965" y="4347"/>
                  </a:lnTo>
                  <a:cubicBezTo>
                    <a:pt x="4096" y="4406"/>
                    <a:pt x="4203" y="4537"/>
                    <a:pt x="4203" y="4692"/>
                  </a:cubicBezTo>
                  <a:lnTo>
                    <a:pt x="4203" y="5894"/>
                  </a:lnTo>
                  <a:cubicBezTo>
                    <a:pt x="4203" y="5990"/>
                    <a:pt x="4275" y="6061"/>
                    <a:pt x="4358" y="6061"/>
                  </a:cubicBezTo>
                  <a:cubicBezTo>
                    <a:pt x="4453" y="6061"/>
                    <a:pt x="4525" y="5990"/>
                    <a:pt x="4525" y="5894"/>
                  </a:cubicBezTo>
                  <a:lnTo>
                    <a:pt x="4525" y="4692"/>
                  </a:lnTo>
                  <a:cubicBezTo>
                    <a:pt x="4513" y="4418"/>
                    <a:pt x="4334" y="4168"/>
                    <a:pt x="4072" y="4061"/>
                  </a:cubicBezTo>
                  <a:lnTo>
                    <a:pt x="3239" y="3751"/>
                  </a:lnTo>
                  <a:cubicBezTo>
                    <a:pt x="3156" y="3728"/>
                    <a:pt x="3120" y="3644"/>
                    <a:pt x="3120" y="3573"/>
                  </a:cubicBezTo>
                  <a:lnTo>
                    <a:pt x="3120" y="3156"/>
                  </a:lnTo>
                  <a:cubicBezTo>
                    <a:pt x="3144" y="3132"/>
                    <a:pt x="3191" y="3096"/>
                    <a:pt x="3215" y="3061"/>
                  </a:cubicBezTo>
                  <a:cubicBezTo>
                    <a:pt x="3489" y="2799"/>
                    <a:pt x="3632" y="2454"/>
                    <a:pt x="3632" y="2073"/>
                  </a:cubicBezTo>
                  <a:lnTo>
                    <a:pt x="3632" y="1751"/>
                  </a:lnTo>
                  <a:lnTo>
                    <a:pt x="3680" y="1668"/>
                  </a:lnTo>
                  <a:cubicBezTo>
                    <a:pt x="3775" y="1501"/>
                    <a:pt x="3811" y="1311"/>
                    <a:pt x="3811" y="1132"/>
                  </a:cubicBezTo>
                  <a:lnTo>
                    <a:pt x="3811" y="168"/>
                  </a:lnTo>
                  <a:cubicBezTo>
                    <a:pt x="3811" y="72"/>
                    <a:pt x="3739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5"/>
            <p:cNvSpPr/>
            <p:nvPr/>
          </p:nvSpPr>
          <p:spPr>
            <a:xfrm>
              <a:off x="3473813" y="2287058"/>
              <a:ext cx="10631" cy="38291"/>
            </a:xfrm>
            <a:custGeom>
              <a:rect b="b" l="l" r="r" t="t"/>
              <a:pathLst>
                <a:path extrusionOk="0" h="1203" w="334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048"/>
                  </a:lnTo>
                  <a:cubicBezTo>
                    <a:pt x="1" y="1131"/>
                    <a:pt x="72" y="1203"/>
                    <a:pt x="167" y="1203"/>
                  </a:cubicBezTo>
                  <a:cubicBezTo>
                    <a:pt x="251" y="1203"/>
                    <a:pt x="334" y="1131"/>
                    <a:pt x="334" y="1048"/>
                  </a:cubicBezTo>
                  <a:lnTo>
                    <a:pt x="334" y="155"/>
                  </a:lnTo>
                  <a:cubicBezTo>
                    <a:pt x="334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3551128" y="2287058"/>
              <a:ext cx="10249" cy="38291"/>
            </a:xfrm>
            <a:custGeom>
              <a:rect b="b" l="l" r="r" t="t"/>
              <a:pathLst>
                <a:path extrusionOk="0" h="1203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48"/>
                  </a:lnTo>
                  <a:cubicBezTo>
                    <a:pt x="0" y="1131"/>
                    <a:pt x="72" y="1203"/>
                    <a:pt x="167" y="1203"/>
                  </a:cubicBezTo>
                  <a:cubicBezTo>
                    <a:pt x="250" y="1203"/>
                    <a:pt x="322" y="1131"/>
                    <a:pt x="322" y="1048"/>
                  </a:cubicBezTo>
                  <a:lnTo>
                    <a:pt x="322" y="155"/>
                  </a:lnTo>
                  <a:cubicBezTo>
                    <a:pt x="322" y="60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5"/>
            <p:cNvSpPr/>
            <p:nvPr/>
          </p:nvSpPr>
          <p:spPr>
            <a:xfrm>
              <a:off x="3290377" y="1970604"/>
              <a:ext cx="221378" cy="185346"/>
            </a:xfrm>
            <a:custGeom>
              <a:rect b="b" l="l" r="r" t="t"/>
              <a:pathLst>
                <a:path extrusionOk="0" h="5823" w="6955">
                  <a:moveTo>
                    <a:pt x="2406" y="4168"/>
                  </a:moveTo>
                  <a:lnTo>
                    <a:pt x="2311" y="4537"/>
                  </a:lnTo>
                  <a:lnTo>
                    <a:pt x="2085" y="4537"/>
                  </a:lnTo>
                  <a:cubicBezTo>
                    <a:pt x="1894" y="4537"/>
                    <a:pt x="1727" y="4382"/>
                    <a:pt x="1727" y="4180"/>
                  </a:cubicBezTo>
                  <a:lnTo>
                    <a:pt x="1727" y="4168"/>
                  </a:lnTo>
                  <a:close/>
                  <a:moveTo>
                    <a:pt x="5573" y="358"/>
                  </a:moveTo>
                  <a:cubicBezTo>
                    <a:pt x="5764" y="358"/>
                    <a:pt x="5930" y="525"/>
                    <a:pt x="5930" y="715"/>
                  </a:cubicBezTo>
                  <a:lnTo>
                    <a:pt x="5930" y="3501"/>
                  </a:lnTo>
                  <a:cubicBezTo>
                    <a:pt x="5930" y="3692"/>
                    <a:pt x="5764" y="3858"/>
                    <a:pt x="5573" y="3858"/>
                  </a:cubicBezTo>
                  <a:lnTo>
                    <a:pt x="4168" y="3858"/>
                  </a:lnTo>
                  <a:cubicBezTo>
                    <a:pt x="4144" y="3858"/>
                    <a:pt x="4097" y="3870"/>
                    <a:pt x="4085" y="3882"/>
                  </a:cubicBezTo>
                  <a:lnTo>
                    <a:pt x="2537" y="5001"/>
                  </a:lnTo>
                  <a:lnTo>
                    <a:pt x="2537" y="5001"/>
                  </a:lnTo>
                  <a:lnTo>
                    <a:pt x="2775" y="4049"/>
                  </a:lnTo>
                  <a:cubicBezTo>
                    <a:pt x="2787" y="4001"/>
                    <a:pt x="2775" y="3942"/>
                    <a:pt x="2739" y="3918"/>
                  </a:cubicBezTo>
                  <a:cubicBezTo>
                    <a:pt x="2716" y="3870"/>
                    <a:pt x="2668" y="3858"/>
                    <a:pt x="2608" y="3858"/>
                  </a:cubicBezTo>
                  <a:lnTo>
                    <a:pt x="692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715"/>
                  </a:lnTo>
                  <a:cubicBezTo>
                    <a:pt x="334" y="525"/>
                    <a:pt x="501" y="358"/>
                    <a:pt x="692" y="358"/>
                  </a:cubicBezTo>
                  <a:close/>
                  <a:moveTo>
                    <a:pt x="6287" y="1025"/>
                  </a:moveTo>
                  <a:cubicBezTo>
                    <a:pt x="6478" y="1025"/>
                    <a:pt x="6645" y="1191"/>
                    <a:pt x="6645" y="1382"/>
                  </a:cubicBezTo>
                  <a:lnTo>
                    <a:pt x="6645" y="4180"/>
                  </a:lnTo>
                  <a:lnTo>
                    <a:pt x="6633" y="4180"/>
                  </a:lnTo>
                  <a:cubicBezTo>
                    <a:pt x="6633" y="4382"/>
                    <a:pt x="6466" y="4537"/>
                    <a:pt x="6276" y="4537"/>
                  </a:cubicBezTo>
                  <a:lnTo>
                    <a:pt x="4871" y="4537"/>
                  </a:lnTo>
                  <a:cubicBezTo>
                    <a:pt x="4823" y="4537"/>
                    <a:pt x="4787" y="4561"/>
                    <a:pt x="4752" y="4597"/>
                  </a:cubicBezTo>
                  <a:cubicBezTo>
                    <a:pt x="4728" y="4632"/>
                    <a:pt x="4704" y="4692"/>
                    <a:pt x="4728" y="4727"/>
                  </a:cubicBezTo>
                  <a:lnTo>
                    <a:pt x="4847" y="5406"/>
                  </a:lnTo>
                  <a:lnTo>
                    <a:pt x="4847" y="5406"/>
                  </a:lnTo>
                  <a:lnTo>
                    <a:pt x="3656" y="4597"/>
                  </a:lnTo>
                  <a:lnTo>
                    <a:pt x="4251" y="4168"/>
                  </a:lnTo>
                  <a:lnTo>
                    <a:pt x="5585" y="4168"/>
                  </a:lnTo>
                  <a:cubicBezTo>
                    <a:pt x="5954" y="4168"/>
                    <a:pt x="6276" y="3858"/>
                    <a:pt x="6276" y="3489"/>
                  </a:cubicBezTo>
                  <a:lnTo>
                    <a:pt x="6276" y="1025"/>
                  </a:ln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lnTo>
                    <a:pt x="1" y="3465"/>
                  </a:lnTo>
                  <a:cubicBezTo>
                    <a:pt x="1" y="3846"/>
                    <a:pt x="322" y="4156"/>
                    <a:pt x="692" y="4156"/>
                  </a:cubicBezTo>
                  <a:lnTo>
                    <a:pt x="1406" y="4156"/>
                  </a:lnTo>
                  <a:lnTo>
                    <a:pt x="1406" y="4168"/>
                  </a:lnTo>
                  <a:cubicBezTo>
                    <a:pt x="1406" y="4537"/>
                    <a:pt x="1715" y="4858"/>
                    <a:pt x="2085" y="4858"/>
                  </a:cubicBezTo>
                  <a:lnTo>
                    <a:pt x="2227" y="4858"/>
                  </a:lnTo>
                  <a:lnTo>
                    <a:pt x="2168" y="5120"/>
                  </a:lnTo>
                  <a:cubicBezTo>
                    <a:pt x="2132" y="5228"/>
                    <a:pt x="2180" y="5335"/>
                    <a:pt x="2263" y="5394"/>
                  </a:cubicBezTo>
                  <a:cubicBezTo>
                    <a:pt x="2311" y="5418"/>
                    <a:pt x="2358" y="5430"/>
                    <a:pt x="2406" y="5430"/>
                  </a:cubicBezTo>
                  <a:cubicBezTo>
                    <a:pt x="2442" y="5430"/>
                    <a:pt x="2501" y="5418"/>
                    <a:pt x="2549" y="5394"/>
                  </a:cubicBezTo>
                  <a:lnTo>
                    <a:pt x="3263" y="4870"/>
                  </a:lnTo>
                  <a:lnTo>
                    <a:pt x="3430" y="4870"/>
                  </a:lnTo>
                  <a:lnTo>
                    <a:pt x="4787" y="5775"/>
                  </a:lnTo>
                  <a:cubicBezTo>
                    <a:pt x="4823" y="5811"/>
                    <a:pt x="4871" y="5823"/>
                    <a:pt x="4918" y="5823"/>
                  </a:cubicBezTo>
                  <a:cubicBezTo>
                    <a:pt x="4954" y="5823"/>
                    <a:pt x="5002" y="5811"/>
                    <a:pt x="5049" y="5775"/>
                  </a:cubicBezTo>
                  <a:cubicBezTo>
                    <a:pt x="5144" y="5716"/>
                    <a:pt x="5180" y="5632"/>
                    <a:pt x="5156" y="5525"/>
                  </a:cubicBezTo>
                  <a:lnTo>
                    <a:pt x="5049" y="4870"/>
                  </a:lnTo>
                  <a:lnTo>
                    <a:pt x="6252" y="4870"/>
                  </a:lnTo>
                  <a:cubicBezTo>
                    <a:pt x="6633" y="4870"/>
                    <a:pt x="6942" y="4561"/>
                    <a:pt x="6942" y="4180"/>
                  </a:cubicBezTo>
                  <a:lnTo>
                    <a:pt x="6942" y="1406"/>
                  </a:lnTo>
                  <a:cubicBezTo>
                    <a:pt x="6954" y="1013"/>
                    <a:pt x="6645" y="703"/>
                    <a:pt x="6276" y="703"/>
                  </a:cubicBezTo>
                  <a:cubicBezTo>
                    <a:pt x="6252" y="310"/>
                    <a:pt x="5954" y="1"/>
                    <a:pt x="55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3329432" y="2004344"/>
              <a:ext cx="26928" cy="10249"/>
            </a:xfrm>
            <a:custGeom>
              <a:rect b="b" l="l" r="r" t="t"/>
              <a:pathLst>
                <a:path extrusionOk="0" h="322" w="846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3368074" y="2004344"/>
              <a:ext cx="82663" cy="10249"/>
            </a:xfrm>
            <a:custGeom>
              <a:rect b="b" l="l" r="r" t="t"/>
              <a:pathLst>
                <a:path extrusionOk="0" h="322" w="2597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430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3329432" y="2031622"/>
              <a:ext cx="121304" cy="10631"/>
            </a:xfrm>
            <a:custGeom>
              <a:rect b="b" l="l" r="r" t="t"/>
              <a:pathLst>
                <a:path extrusionOk="0" h="334" w="3811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3644" y="334"/>
                  </a:lnTo>
                  <a:cubicBezTo>
                    <a:pt x="3739" y="334"/>
                    <a:pt x="3810" y="263"/>
                    <a:pt x="3810" y="167"/>
                  </a:cubicBezTo>
                  <a:cubicBezTo>
                    <a:pt x="3810" y="84"/>
                    <a:pt x="3739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3329432" y="2059664"/>
              <a:ext cx="82249" cy="10663"/>
            </a:xfrm>
            <a:custGeom>
              <a:rect b="b" l="l" r="r" t="t"/>
              <a:pathLst>
                <a:path extrusionOk="0" h="335" w="2584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2429" y="334"/>
                  </a:lnTo>
                  <a:cubicBezTo>
                    <a:pt x="2513" y="334"/>
                    <a:pt x="2584" y="251"/>
                    <a:pt x="2584" y="167"/>
                  </a:cubicBezTo>
                  <a:cubicBezTo>
                    <a:pt x="2584" y="72"/>
                    <a:pt x="2513" y="1"/>
                    <a:pt x="2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3423777" y="2059664"/>
              <a:ext cx="26960" cy="10663"/>
            </a:xfrm>
            <a:custGeom>
              <a:rect b="b" l="l" r="r" t="t"/>
              <a:pathLst>
                <a:path extrusionOk="0" h="335" w="847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75" y="334"/>
                    <a:pt x="846" y="251"/>
                    <a:pt x="846" y="167"/>
                  </a:cubicBezTo>
                  <a:cubicBezTo>
                    <a:pt x="846" y="72"/>
                    <a:pt x="775" y="1"/>
                    <a:pt x="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2" name="Google Shape;552;p35"/>
          <p:cNvGrpSpPr/>
          <p:nvPr/>
        </p:nvGrpSpPr>
        <p:grpSpPr>
          <a:xfrm>
            <a:off x="6153625" y="790525"/>
            <a:ext cx="2247450" cy="705625"/>
            <a:chOff x="6153625" y="790525"/>
            <a:chExt cx="2247450" cy="705625"/>
          </a:xfrm>
        </p:grpSpPr>
        <p:sp>
          <p:nvSpPr>
            <p:cNvPr id="553" name="Google Shape;553;p35"/>
            <p:cNvSpPr txBox="1"/>
            <p:nvPr/>
          </p:nvSpPr>
          <p:spPr>
            <a:xfrm>
              <a:off x="6153625" y="790525"/>
              <a:ext cx="1709100" cy="1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TRANSPARENCIA</a:t>
              </a:r>
              <a:endParaRPr sz="12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554" name="Google Shape;554;p35"/>
            <p:cNvSpPr txBox="1"/>
            <p:nvPr/>
          </p:nvSpPr>
          <p:spPr>
            <a:xfrm>
              <a:off x="6297775" y="892850"/>
              <a:ext cx="2103300" cy="60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Información pública abierta y al alcance de una ciudadanía consciente de su utilidad. </a:t>
              </a:r>
              <a:endParaRPr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55" name="Google Shape;555;p35"/>
          <p:cNvGrpSpPr/>
          <p:nvPr/>
        </p:nvGrpSpPr>
        <p:grpSpPr>
          <a:xfrm>
            <a:off x="3988525" y="2028600"/>
            <a:ext cx="1925025" cy="844200"/>
            <a:chOff x="3988525" y="2028600"/>
            <a:chExt cx="1925025" cy="844200"/>
          </a:xfrm>
        </p:grpSpPr>
        <p:sp>
          <p:nvSpPr>
            <p:cNvPr id="556" name="Google Shape;556;p35"/>
            <p:cNvSpPr txBox="1"/>
            <p:nvPr/>
          </p:nvSpPr>
          <p:spPr>
            <a:xfrm>
              <a:off x="3988525" y="2028600"/>
              <a:ext cx="1543800" cy="1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PARTICIPACIÓN</a:t>
              </a:r>
              <a:endParaRPr sz="12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557" name="Google Shape;557;p35"/>
            <p:cNvSpPr txBox="1"/>
            <p:nvPr/>
          </p:nvSpPr>
          <p:spPr>
            <a:xfrm>
              <a:off x="4142650" y="2185200"/>
              <a:ext cx="1770900" cy="68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Mecanismos que involucren a la ciudadanía en el co diseño y deliberación de políticas públicas.</a:t>
              </a:r>
              <a:endParaRPr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58" name="Google Shape;558;p35"/>
          <p:cNvGrpSpPr/>
          <p:nvPr/>
        </p:nvGrpSpPr>
        <p:grpSpPr>
          <a:xfrm>
            <a:off x="6929485" y="2483200"/>
            <a:ext cx="2166769" cy="737151"/>
            <a:chOff x="6929485" y="2483200"/>
            <a:chExt cx="2166769" cy="737151"/>
          </a:xfrm>
        </p:grpSpPr>
        <p:sp>
          <p:nvSpPr>
            <p:cNvPr id="559" name="Google Shape;559;p35"/>
            <p:cNvSpPr txBox="1"/>
            <p:nvPr/>
          </p:nvSpPr>
          <p:spPr>
            <a:xfrm>
              <a:off x="6929485" y="2483200"/>
              <a:ext cx="1770900" cy="1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COLABORACIÓN</a:t>
              </a:r>
              <a:endParaRPr sz="12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560" name="Google Shape;560;p35"/>
            <p:cNvSpPr txBox="1"/>
            <p:nvPr/>
          </p:nvSpPr>
          <p:spPr>
            <a:xfrm>
              <a:off x="7032554" y="2617051"/>
              <a:ext cx="2063700" cy="60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Incentivar el trabajo transversal y colaborativo entre diversos actores.</a:t>
              </a:r>
              <a:endParaRPr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61" name="Google Shape;561;p35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562" name="Google Shape;562;p35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5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1" name="Google Shape;571;p35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35">
            <a:hlinkClick action="ppaction://hlinksldjump" r:id="rId3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73" name="Google Shape;573;p35">
            <a:hlinkClick action="ppaction://hlinksldjump" r:id="rId4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74" name="Google Shape;574;p35">
            <a:hlinkClick action="ppaction://hlinksldjump" r:id="rId5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75" name="Google Shape;575;p35">
            <a:hlinkClick action="ppaction://hlinksldjump" r:id="rId6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212" y="70963"/>
            <a:ext cx="6465573" cy="484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7"/>
          <p:cNvSpPr/>
          <p:nvPr/>
        </p:nvSpPr>
        <p:spPr>
          <a:xfrm>
            <a:off x="2380400" y="3435425"/>
            <a:ext cx="4681800" cy="4917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37"/>
          <p:cNvSpPr/>
          <p:nvPr/>
        </p:nvSpPr>
        <p:spPr>
          <a:xfrm>
            <a:off x="714358" y="1460414"/>
            <a:ext cx="1367281" cy="1367105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37"/>
          <p:cNvSpPr txBox="1"/>
          <p:nvPr>
            <p:ph type="title"/>
          </p:nvPr>
        </p:nvSpPr>
        <p:spPr>
          <a:xfrm>
            <a:off x="2390600" y="1606775"/>
            <a:ext cx="4099200" cy="174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De gOBIERNO ABIERTO </a:t>
            </a:r>
            <a:r>
              <a:rPr lang="en"/>
              <a:t>2023</a:t>
            </a:r>
            <a:endParaRPr/>
          </a:p>
        </p:txBody>
      </p:sp>
      <p:sp>
        <p:nvSpPr>
          <p:cNvPr id="588" name="Google Shape;588;p37"/>
          <p:cNvSpPr txBox="1"/>
          <p:nvPr>
            <p:ph idx="1" type="subTitle"/>
          </p:nvPr>
        </p:nvSpPr>
        <p:spPr>
          <a:xfrm>
            <a:off x="2431100" y="3530450"/>
            <a:ext cx="4580400" cy="30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Principales resultados de Nuevo León</a:t>
            </a:r>
            <a:endParaRPr sz="2000"/>
          </a:p>
        </p:txBody>
      </p:sp>
      <p:sp>
        <p:nvSpPr>
          <p:cNvPr id="589" name="Google Shape;589;p37"/>
          <p:cNvSpPr txBox="1"/>
          <p:nvPr>
            <p:ph idx="2" type="title"/>
          </p:nvPr>
        </p:nvSpPr>
        <p:spPr>
          <a:xfrm>
            <a:off x="714300" y="1764027"/>
            <a:ext cx="1367400" cy="7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90" name="Google Shape;590;p37"/>
          <p:cNvSpPr/>
          <p:nvPr/>
        </p:nvSpPr>
        <p:spPr>
          <a:xfrm>
            <a:off x="2507300" y="734400"/>
            <a:ext cx="2944503" cy="7846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Bebas Neue"/>
              </a:rPr>
              <a:t>MÉTRICA</a:t>
            </a:r>
          </a:p>
        </p:txBody>
      </p:sp>
      <p:sp>
        <p:nvSpPr>
          <p:cNvPr id="591" name="Google Shape;591;p37"/>
          <p:cNvSpPr/>
          <p:nvPr/>
        </p:nvSpPr>
        <p:spPr>
          <a:xfrm>
            <a:off x="7234875" y="704575"/>
            <a:ext cx="107827" cy="108491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37"/>
          <p:cNvSpPr/>
          <p:nvPr/>
        </p:nvSpPr>
        <p:spPr>
          <a:xfrm>
            <a:off x="7910100" y="2261476"/>
            <a:ext cx="262479" cy="262448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37"/>
          <p:cNvSpPr/>
          <p:nvPr/>
        </p:nvSpPr>
        <p:spPr>
          <a:xfrm>
            <a:off x="830067" y="3166818"/>
            <a:ext cx="140247" cy="140224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37"/>
          <p:cNvSpPr/>
          <p:nvPr/>
        </p:nvSpPr>
        <p:spPr>
          <a:xfrm>
            <a:off x="1567052" y="4255387"/>
            <a:ext cx="80847" cy="80847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37"/>
          <p:cNvSpPr/>
          <p:nvPr/>
        </p:nvSpPr>
        <p:spPr>
          <a:xfrm>
            <a:off x="8172564" y="3182711"/>
            <a:ext cx="107827" cy="108460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6" name="Google Shape;596;p37"/>
          <p:cNvGrpSpPr/>
          <p:nvPr/>
        </p:nvGrpSpPr>
        <p:grpSpPr>
          <a:xfrm>
            <a:off x="7741747" y="734402"/>
            <a:ext cx="695830" cy="243805"/>
            <a:chOff x="2271950" y="2722775"/>
            <a:chExt cx="575875" cy="201775"/>
          </a:xfrm>
        </p:grpSpPr>
        <p:sp>
          <p:nvSpPr>
            <p:cNvPr id="597" name="Google Shape;597;p37"/>
            <p:cNvSpPr/>
            <p:nvPr/>
          </p:nvSpPr>
          <p:spPr>
            <a:xfrm>
              <a:off x="2562325" y="2722775"/>
              <a:ext cx="285500" cy="201775"/>
            </a:xfrm>
            <a:custGeom>
              <a:rect b="b" l="l" r="r" t="t"/>
              <a:pathLst>
                <a:path extrusionOk="0" fill="none" h="8071" w="11420">
                  <a:moveTo>
                    <a:pt x="0" y="0"/>
                  </a:moveTo>
                  <a:cubicBezTo>
                    <a:pt x="2280" y="0"/>
                    <a:pt x="4240" y="1639"/>
                    <a:pt x="4668" y="3884"/>
                  </a:cubicBezTo>
                  <a:cubicBezTo>
                    <a:pt x="6395" y="3403"/>
                    <a:pt x="8177" y="4418"/>
                    <a:pt x="8640" y="6164"/>
                  </a:cubicBezTo>
                  <a:cubicBezTo>
                    <a:pt x="9976" y="5594"/>
                    <a:pt x="11419" y="6645"/>
                    <a:pt x="11294" y="8070"/>
                  </a:cubicBezTo>
                  <a:lnTo>
                    <a:pt x="8444" y="807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2501750" y="2722775"/>
              <a:ext cx="36100" cy="13375"/>
            </a:xfrm>
            <a:custGeom>
              <a:rect b="b" l="l" r="r" t="t"/>
              <a:pathLst>
                <a:path extrusionOk="0" fill="none" h="535" w="1444">
                  <a:moveTo>
                    <a:pt x="1443" y="0"/>
                  </a:moveTo>
                  <a:cubicBezTo>
                    <a:pt x="1443" y="0"/>
                    <a:pt x="428" y="107"/>
                    <a:pt x="0" y="53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7"/>
            <p:cNvSpPr/>
            <p:nvPr/>
          </p:nvSpPr>
          <p:spPr>
            <a:xfrm>
              <a:off x="2271950" y="2870625"/>
              <a:ext cx="477450" cy="53475"/>
            </a:xfrm>
            <a:custGeom>
              <a:rect b="b" l="l" r="r" t="t"/>
              <a:pathLst>
                <a:path extrusionOk="0" fill="none" h="2139" w="19098">
                  <a:moveTo>
                    <a:pt x="19097" y="2138"/>
                  </a:moveTo>
                  <a:lnTo>
                    <a:pt x="0" y="2138"/>
                  </a:lnTo>
                  <a:cubicBezTo>
                    <a:pt x="0" y="2138"/>
                    <a:pt x="374" y="1"/>
                    <a:pt x="2476" y="179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7"/>
            <p:cNvSpPr/>
            <p:nvPr/>
          </p:nvSpPr>
          <p:spPr>
            <a:xfrm>
              <a:off x="2709725" y="2836775"/>
              <a:ext cx="39675" cy="20950"/>
            </a:xfrm>
            <a:custGeom>
              <a:rect b="b" l="l" r="r" t="t"/>
              <a:pathLst>
                <a:path extrusionOk="0" fill="none" h="838" w="1587">
                  <a:moveTo>
                    <a:pt x="1" y="1"/>
                  </a:moveTo>
                  <a:cubicBezTo>
                    <a:pt x="1" y="1"/>
                    <a:pt x="1159" y="108"/>
                    <a:pt x="1586" y="838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2375275" y="2798475"/>
              <a:ext cx="85075" cy="27200"/>
            </a:xfrm>
            <a:custGeom>
              <a:rect b="b" l="l" r="r" t="t"/>
              <a:pathLst>
                <a:path extrusionOk="0" fill="none" h="1088" w="3403">
                  <a:moveTo>
                    <a:pt x="3403" y="357"/>
                  </a:moveTo>
                  <a:cubicBezTo>
                    <a:pt x="3403" y="357"/>
                    <a:pt x="1301" y="1"/>
                    <a:pt x="0" y="1087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2" name="Google Shape;602;p37"/>
          <p:cNvSpPr/>
          <p:nvPr/>
        </p:nvSpPr>
        <p:spPr>
          <a:xfrm rot="7198898">
            <a:off x="7185962" y="1188869"/>
            <a:ext cx="700377" cy="696805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37"/>
          <p:cNvSpPr/>
          <p:nvPr/>
        </p:nvSpPr>
        <p:spPr>
          <a:xfrm rot="7201932">
            <a:off x="771379" y="3761590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37"/>
          <p:cNvSpPr/>
          <p:nvPr/>
        </p:nvSpPr>
        <p:spPr>
          <a:xfrm>
            <a:off x="6625763" y="910513"/>
            <a:ext cx="213431" cy="214685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37"/>
          <p:cNvSpPr/>
          <p:nvPr/>
        </p:nvSpPr>
        <p:spPr>
          <a:xfrm rot="-1685758">
            <a:off x="1428932" y="3807847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37"/>
          <p:cNvSpPr/>
          <p:nvPr/>
        </p:nvSpPr>
        <p:spPr>
          <a:xfrm>
            <a:off x="7932086" y="3693012"/>
            <a:ext cx="80847" cy="80847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7" name="Google Shape;607;p37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608" name="Google Shape;608;p37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7" name="Google Shape;617;p37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37">
            <a:hlinkClick action="ppaction://hlinksldjump" r:id="rId3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19" name="Google Shape;619;p37">
            <a:hlinkClick action="ppaction://hlinksldjump" r:id="rId4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20" name="Google Shape;620;p37">
            <a:hlinkClick action="ppaction://hlinksldjump" r:id="rId5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21" name="Google Shape;621;p37">
            <a:hlinkClick action="ppaction://hlinksldjump" r:id="rId6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8"/>
          <p:cNvSpPr txBox="1"/>
          <p:nvPr>
            <p:ph idx="1" type="subTitle"/>
          </p:nvPr>
        </p:nvSpPr>
        <p:spPr>
          <a:xfrm>
            <a:off x="3024150" y="2297816"/>
            <a:ext cx="3095700" cy="20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Es un </a:t>
            </a:r>
            <a:r>
              <a:rPr b="1" lang="en" sz="1700">
                <a:solidFill>
                  <a:schemeClr val="lt2"/>
                </a:solidFill>
              </a:rPr>
              <a:t>estudio </a:t>
            </a:r>
            <a:r>
              <a:rPr b="1" lang="en" sz="1700"/>
              <a:t>cuantitativo </a:t>
            </a:r>
            <a:r>
              <a:rPr lang="en" sz="1700"/>
              <a:t>y </a:t>
            </a:r>
            <a:r>
              <a:rPr b="1" lang="en" sz="1700"/>
              <a:t>cualitativo </a:t>
            </a:r>
            <a:r>
              <a:rPr lang="en" sz="1700"/>
              <a:t>para </a:t>
            </a:r>
            <a:r>
              <a:rPr b="1" lang="en" sz="1700"/>
              <a:t>monitorear </a:t>
            </a:r>
            <a:r>
              <a:rPr lang="en" sz="1700"/>
              <a:t>el </a:t>
            </a:r>
            <a:r>
              <a:rPr b="1" lang="en" sz="1700">
                <a:solidFill>
                  <a:schemeClr val="lt2"/>
                </a:solidFill>
              </a:rPr>
              <a:t>nivel de apertura institucional</a:t>
            </a:r>
            <a:r>
              <a:rPr lang="en" sz="1700"/>
              <a:t> de los s</a:t>
            </a:r>
            <a:r>
              <a:rPr b="1" lang="en" sz="1700"/>
              <a:t>ujetos obligados</a:t>
            </a:r>
            <a:r>
              <a:rPr lang="en" sz="1700"/>
              <a:t> (SO) tanto a nivel federal, estatal y municipal.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627" name="Google Shape;627;p38"/>
          <p:cNvSpPr txBox="1"/>
          <p:nvPr>
            <p:ph type="title"/>
          </p:nvPr>
        </p:nvSpPr>
        <p:spPr>
          <a:xfrm>
            <a:off x="2490750" y="906825"/>
            <a:ext cx="4116300" cy="126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Métrica de gobierno abierto</a:t>
            </a:r>
            <a:endParaRPr sz="5000"/>
          </a:p>
        </p:txBody>
      </p:sp>
      <p:grpSp>
        <p:nvGrpSpPr>
          <p:cNvPr id="628" name="Google Shape;628;p38"/>
          <p:cNvGrpSpPr/>
          <p:nvPr/>
        </p:nvGrpSpPr>
        <p:grpSpPr>
          <a:xfrm>
            <a:off x="2308150" y="1262488"/>
            <a:ext cx="65475" cy="397950"/>
            <a:chOff x="2551425" y="1409425"/>
            <a:chExt cx="65475" cy="397950"/>
          </a:xfrm>
        </p:grpSpPr>
        <p:sp>
          <p:nvSpPr>
            <p:cNvPr id="629" name="Google Shape;629;p38"/>
            <p:cNvSpPr/>
            <p:nvPr/>
          </p:nvSpPr>
          <p:spPr>
            <a:xfrm>
              <a:off x="2568775" y="1499550"/>
              <a:ext cx="36100" cy="30850"/>
            </a:xfrm>
            <a:custGeom>
              <a:rect b="b" l="l" r="r" t="t"/>
              <a:pathLst>
                <a:path extrusionOk="0" h="1234" w="1444">
                  <a:moveTo>
                    <a:pt x="621" y="0"/>
                  </a:moveTo>
                  <a:cubicBezTo>
                    <a:pt x="304" y="0"/>
                    <a:pt x="1" y="248"/>
                    <a:pt x="1" y="610"/>
                  </a:cubicBezTo>
                  <a:cubicBezTo>
                    <a:pt x="1" y="949"/>
                    <a:pt x="268" y="1234"/>
                    <a:pt x="607" y="1234"/>
                  </a:cubicBezTo>
                  <a:cubicBezTo>
                    <a:pt x="1159" y="1234"/>
                    <a:pt x="1444" y="575"/>
                    <a:pt x="1052" y="183"/>
                  </a:cubicBezTo>
                  <a:cubicBezTo>
                    <a:pt x="926" y="56"/>
                    <a:pt x="772" y="0"/>
                    <a:pt x="62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8"/>
            <p:cNvSpPr/>
            <p:nvPr/>
          </p:nvSpPr>
          <p:spPr>
            <a:xfrm>
              <a:off x="2559875" y="1490575"/>
              <a:ext cx="57025" cy="48750"/>
            </a:xfrm>
            <a:custGeom>
              <a:rect b="b" l="l" r="r" t="t"/>
              <a:pathLst>
                <a:path extrusionOk="0" h="1950" w="2281">
                  <a:moveTo>
                    <a:pt x="984" y="96"/>
                  </a:moveTo>
                  <a:cubicBezTo>
                    <a:pt x="1772" y="96"/>
                    <a:pt x="2169" y="1046"/>
                    <a:pt x="1622" y="1611"/>
                  </a:cubicBezTo>
                  <a:cubicBezTo>
                    <a:pt x="1435" y="1797"/>
                    <a:pt x="1207" y="1880"/>
                    <a:pt x="984" y="1880"/>
                  </a:cubicBezTo>
                  <a:cubicBezTo>
                    <a:pt x="525" y="1880"/>
                    <a:pt x="90" y="1527"/>
                    <a:pt x="90" y="987"/>
                  </a:cubicBezTo>
                  <a:cubicBezTo>
                    <a:pt x="90" y="488"/>
                    <a:pt x="482" y="96"/>
                    <a:pt x="963" y="96"/>
                  </a:cubicBezTo>
                  <a:cubicBezTo>
                    <a:pt x="970" y="96"/>
                    <a:pt x="977" y="96"/>
                    <a:pt x="984" y="96"/>
                  </a:cubicBezTo>
                  <a:close/>
                  <a:moveTo>
                    <a:pt x="979" y="0"/>
                  </a:moveTo>
                  <a:cubicBezTo>
                    <a:pt x="481" y="0"/>
                    <a:pt x="1" y="391"/>
                    <a:pt x="1" y="969"/>
                  </a:cubicBezTo>
                  <a:cubicBezTo>
                    <a:pt x="1" y="1504"/>
                    <a:pt x="428" y="1949"/>
                    <a:pt x="963" y="1949"/>
                  </a:cubicBezTo>
                  <a:cubicBezTo>
                    <a:pt x="1835" y="1949"/>
                    <a:pt x="2281" y="898"/>
                    <a:pt x="1657" y="292"/>
                  </a:cubicBezTo>
                  <a:cubicBezTo>
                    <a:pt x="1461" y="90"/>
                    <a:pt x="1218" y="0"/>
                    <a:pt x="97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2568775" y="1418400"/>
              <a:ext cx="36100" cy="30950"/>
            </a:xfrm>
            <a:custGeom>
              <a:rect b="b" l="l" r="r" t="t"/>
              <a:pathLst>
                <a:path extrusionOk="0" h="1238" w="1444">
                  <a:moveTo>
                    <a:pt x="613" y="0"/>
                  </a:moveTo>
                  <a:cubicBezTo>
                    <a:pt x="299" y="0"/>
                    <a:pt x="1" y="243"/>
                    <a:pt x="1" y="614"/>
                  </a:cubicBezTo>
                  <a:cubicBezTo>
                    <a:pt x="1" y="952"/>
                    <a:pt x="268" y="1220"/>
                    <a:pt x="607" y="1238"/>
                  </a:cubicBezTo>
                  <a:cubicBezTo>
                    <a:pt x="1159" y="1238"/>
                    <a:pt x="1444" y="578"/>
                    <a:pt x="1052" y="186"/>
                  </a:cubicBezTo>
                  <a:cubicBezTo>
                    <a:pt x="923" y="58"/>
                    <a:pt x="766" y="0"/>
                    <a:pt x="61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2559875" y="1409425"/>
              <a:ext cx="56900" cy="48400"/>
            </a:xfrm>
            <a:custGeom>
              <a:rect b="b" l="l" r="r" t="t"/>
              <a:pathLst>
                <a:path extrusionOk="0" h="1936" w="2276">
                  <a:moveTo>
                    <a:pt x="984" y="100"/>
                  </a:moveTo>
                  <a:cubicBezTo>
                    <a:pt x="1772" y="100"/>
                    <a:pt x="2169" y="1049"/>
                    <a:pt x="1604" y="1614"/>
                  </a:cubicBezTo>
                  <a:cubicBezTo>
                    <a:pt x="1426" y="1798"/>
                    <a:pt x="1204" y="1880"/>
                    <a:pt x="985" y="1880"/>
                  </a:cubicBezTo>
                  <a:cubicBezTo>
                    <a:pt x="524" y="1880"/>
                    <a:pt x="78" y="1517"/>
                    <a:pt x="90" y="973"/>
                  </a:cubicBezTo>
                  <a:cubicBezTo>
                    <a:pt x="90" y="492"/>
                    <a:pt x="482" y="100"/>
                    <a:pt x="963" y="100"/>
                  </a:cubicBezTo>
                  <a:cubicBezTo>
                    <a:pt x="970" y="100"/>
                    <a:pt x="977" y="100"/>
                    <a:pt x="984" y="100"/>
                  </a:cubicBezTo>
                  <a:close/>
                  <a:moveTo>
                    <a:pt x="971" y="0"/>
                  </a:moveTo>
                  <a:cubicBezTo>
                    <a:pt x="476" y="0"/>
                    <a:pt x="1" y="386"/>
                    <a:pt x="1" y="973"/>
                  </a:cubicBezTo>
                  <a:cubicBezTo>
                    <a:pt x="1" y="1507"/>
                    <a:pt x="428" y="1935"/>
                    <a:pt x="963" y="1935"/>
                  </a:cubicBezTo>
                  <a:cubicBezTo>
                    <a:pt x="970" y="1935"/>
                    <a:pt x="977" y="1935"/>
                    <a:pt x="984" y="1935"/>
                  </a:cubicBezTo>
                  <a:cubicBezTo>
                    <a:pt x="1843" y="1935"/>
                    <a:pt x="2276" y="897"/>
                    <a:pt x="1657" y="296"/>
                  </a:cubicBezTo>
                  <a:cubicBezTo>
                    <a:pt x="1459" y="92"/>
                    <a:pt x="1213" y="0"/>
                    <a:pt x="97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2568775" y="1588075"/>
              <a:ext cx="36100" cy="30950"/>
            </a:xfrm>
            <a:custGeom>
              <a:rect b="b" l="l" r="r" t="t"/>
              <a:pathLst>
                <a:path extrusionOk="0" h="1238" w="1444">
                  <a:moveTo>
                    <a:pt x="613" y="1"/>
                  </a:moveTo>
                  <a:cubicBezTo>
                    <a:pt x="299" y="1"/>
                    <a:pt x="1" y="243"/>
                    <a:pt x="1" y="614"/>
                  </a:cubicBezTo>
                  <a:cubicBezTo>
                    <a:pt x="1" y="953"/>
                    <a:pt x="268" y="1220"/>
                    <a:pt x="607" y="1238"/>
                  </a:cubicBezTo>
                  <a:cubicBezTo>
                    <a:pt x="1159" y="1238"/>
                    <a:pt x="1444" y="579"/>
                    <a:pt x="1052" y="187"/>
                  </a:cubicBezTo>
                  <a:cubicBezTo>
                    <a:pt x="923" y="58"/>
                    <a:pt x="766" y="1"/>
                    <a:pt x="613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2559875" y="1579100"/>
              <a:ext cx="57025" cy="48850"/>
            </a:xfrm>
            <a:custGeom>
              <a:rect b="b" l="l" r="r" t="t"/>
              <a:pathLst>
                <a:path extrusionOk="0" h="1954" w="2281">
                  <a:moveTo>
                    <a:pt x="984" y="100"/>
                  </a:moveTo>
                  <a:cubicBezTo>
                    <a:pt x="1772" y="100"/>
                    <a:pt x="2169" y="1050"/>
                    <a:pt x="1622" y="1615"/>
                  </a:cubicBezTo>
                  <a:cubicBezTo>
                    <a:pt x="1438" y="1793"/>
                    <a:pt x="1213" y="1873"/>
                    <a:pt x="992" y="1873"/>
                  </a:cubicBezTo>
                  <a:cubicBezTo>
                    <a:pt x="531" y="1873"/>
                    <a:pt x="90" y="1522"/>
                    <a:pt x="90" y="991"/>
                  </a:cubicBezTo>
                  <a:cubicBezTo>
                    <a:pt x="90" y="492"/>
                    <a:pt x="482" y="100"/>
                    <a:pt x="963" y="100"/>
                  </a:cubicBezTo>
                  <a:cubicBezTo>
                    <a:pt x="970" y="100"/>
                    <a:pt x="977" y="100"/>
                    <a:pt x="984" y="100"/>
                  </a:cubicBezTo>
                  <a:close/>
                  <a:moveTo>
                    <a:pt x="971" y="1"/>
                  </a:moveTo>
                  <a:cubicBezTo>
                    <a:pt x="476" y="1"/>
                    <a:pt x="1" y="386"/>
                    <a:pt x="1" y="973"/>
                  </a:cubicBezTo>
                  <a:cubicBezTo>
                    <a:pt x="1" y="1508"/>
                    <a:pt x="428" y="1935"/>
                    <a:pt x="963" y="1953"/>
                  </a:cubicBezTo>
                  <a:cubicBezTo>
                    <a:pt x="1835" y="1953"/>
                    <a:pt x="2281" y="902"/>
                    <a:pt x="1657" y="296"/>
                  </a:cubicBezTo>
                  <a:cubicBezTo>
                    <a:pt x="1459" y="92"/>
                    <a:pt x="1213" y="1"/>
                    <a:pt x="97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8"/>
            <p:cNvSpPr/>
            <p:nvPr/>
          </p:nvSpPr>
          <p:spPr>
            <a:xfrm>
              <a:off x="2563450" y="1679125"/>
              <a:ext cx="35650" cy="30950"/>
            </a:xfrm>
            <a:custGeom>
              <a:rect b="b" l="l" r="r" t="t"/>
              <a:pathLst>
                <a:path extrusionOk="0" h="1238" w="1426">
                  <a:moveTo>
                    <a:pt x="820" y="1"/>
                  </a:moveTo>
                  <a:cubicBezTo>
                    <a:pt x="267" y="1"/>
                    <a:pt x="0" y="660"/>
                    <a:pt x="374" y="1052"/>
                  </a:cubicBezTo>
                  <a:cubicBezTo>
                    <a:pt x="503" y="1180"/>
                    <a:pt x="660" y="1238"/>
                    <a:pt x="813" y="1238"/>
                  </a:cubicBezTo>
                  <a:cubicBezTo>
                    <a:pt x="1127" y="1238"/>
                    <a:pt x="1425" y="995"/>
                    <a:pt x="1425" y="624"/>
                  </a:cubicBezTo>
                  <a:cubicBezTo>
                    <a:pt x="1425" y="286"/>
                    <a:pt x="1158" y="1"/>
                    <a:pt x="820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8"/>
            <p:cNvSpPr/>
            <p:nvPr/>
          </p:nvSpPr>
          <p:spPr>
            <a:xfrm>
              <a:off x="2551425" y="1670225"/>
              <a:ext cx="56575" cy="48750"/>
            </a:xfrm>
            <a:custGeom>
              <a:rect b="b" l="l" r="r" t="t"/>
              <a:pathLst>
                <a:path extrusionOk="0" h="1950" w="2263">
                  <a:moveTo>
                    <a:pt x="1278" y="73"/>
                  </a:moveTo>
                  <a:cubicBezTo>
                    <a:pt x="1739" y="73"/>
                    <a:pt x="2186" y="437"/>
                    <a:pt x="2173" y="980"/>
                  </a:cubicBezTo>
                  <a:cubicBezTo>
                    <a:pt x="2173" y="1461"/>
                    <a:pt x="1782" y="1853"/>
                    <a:pt x="1301" y="1853"/>
                  </a:cubicBezTo>
                  <a:cubicBezTo>
                    <a:pt x="1293" y="1853"/>
                    <a:pt x="1286" y="1853"/>
                    <a:pt x="1279" y="1853"/>
                  </a:cubicBezTo>
                  <a:cubicBezTo>
                    <a:pt x="491" y="1853"/>
                    <a:pt x="94" y="904"/>
                    <a:pt x="659" y="339"/>
                  </a:cubicBezTo>
                  <a:cubicBezTo>
                    <a:pt x="837" y="155"/>
                    <a:pt x="1059" y="73"/>
                    <a:pt x="1278" y="73"/>
                  </a:cubicBezTo>
                  <a:close/>
                  <a:moveTo>
                    <a:pt x="1301" y="0"/>
                  </a:moveTo>
                  <a:cubicBezTo>
                    <a:pt x="428" y="0"/>
                    <a:pt x="0" y="1051"/>
                    <a:pt x="606" y="1657"/>
                  </a:cubicBezTo>
                  <a:cubicBezTo>
                    <a:pt x="802" y="1859"/>
                    <a:pt x="1045" y="1949"/>
                    <a:pt x="1284" y="1949"/>
                  </a:cubicBezTo>
                  <a:cubicBezTo>
                    <a:pt x="1782" y="1949"/>
                    <a:pt x="2263" y="1558"/>
                    <a:pt x="2263" y="980"/>
                  </a:cubicBezTo>
                  <a:cubicBezTo>
                    <a:pt x="2263" y="446"/>
                    <a:pt x="1835" y="0"/>
                    <a:pt x="130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2563450" y="1767750"/>
              <a:ext cx="35650" cy="30850"/>
            </a:xfrm>
            <a:custGeom>
              <a:rect b="b" l="l" r="r" t="t"/>
              <a:pathLst>
                <a:path extrusionOk="0" h="1234" w="1426">
                  <a:moveTo>
                    <a:pt x="820" y="1"/>
                  </a:moveTo>
                  <a:cubicBezTo>
                    <a:pt x="267" y="1"/>
                    <a:pt x="0" y="660"/>
                    <a:pt x="374" y="1052"/>
                  </a:cubicBezTo>
                  <a:cubicBezTo>
                    <a:pt x="500" y="1177"/>
                    <a:pt x="653" y="1234"/>
                    <a:pt x="803" y="1234"/>
                  </a:cubicBezTo>
                  <a:cubicBezTo>
                    <a:pt x="1121" y="1234"/>
                    <a:pt x="1425" y="982"/>
                    <a:pt x="1425" y="606"/>
                  </a:cubicBezTo>
                  <a:cubicBezTo>
                    <a:pt x="1425" y="268"/>
                    <a:pt x="1158" y="1"/>
                    <a:pt x="820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2551425" y="1758850"/>
              <a:ext cx="56575" cy="48525"/>
            </a:xfrm>
            <a:custGeom>
              <a:rect b="b" l="l" r="r" t="t"/>
              <a:pathLst>
                <a:path extrusionOk="0" h="1941" w="2263">
                  <a:moveTo>
                    <a:pt x="1284" y="69"/>
                  </a:moveTo>
                  <a:cubicBezTo>
                    <a:pt x="1738" y="69"/>
                    <a:pt x="2173" y="423"/>
                    <a:pt x="2173" y="962"/>
                  </a:cubicBezTo>
                  <a:cubicBezTo>
                    <a:pt x="2191" y="1461"/>
                    <a:pt x="1799" y="1853"/>
                    <a:pt x="1301" y="1871"/>
                  </a:cubicBezTo>
                  <a:lnTo>
                    <a:pt x="1301" y="1853"/>
                  </a:lnTo>
                  <a:cubicBezTo>
                    <a:pt x="1293" y="1853"/>
                    <a:pt x="1286" y="1853"/>
                    <a:pt x="1279" y="1853"/>
                  </a:cubicBezTo>
                  <a:cubicBezTo>
                    <a:pt x="491" y="1853"/>
                    <a:pt x="94" y="904"/>
                    <a:pt x="659" y="339"/>
                  </a:cubicBezTo>
                  <a:cubicBezTo>
                    <a:pt x="840" y="153"/>
                    <a:pt x="1064" y="69"/>
                    <a:pt x="1284" y="69"/>
                  </a:cubicBezTo>
                  <a:close/>
                  <a:moveTo>
                    <a:pt x="1301" y="0"/>
                  </a:moveTo>
                  <a:cubicBezTo>
                    <a:pt x="428" y="0"/>
                    <a:pt x="0" y="1034"/>
                    <a:pt x="606" y="1657"/>
                  </a:cubicBezTo>
                  <a:cubicBezTo>
                    <a:pt x="801" y="1853"/>
                    <a:pt x="1043" y="1941"/>
                    <a:pt x="1281" y="1941"/>
                  </a:cubicBezTo>
                  <a:cubicBezTo>
                    <a:pt x="1780" y="1941"/>
                    <a:pt x="2263" y="1554"/>
                    <a:pt x="2263" y="962"/>
                  </a:cubicBezTo>
                  <a:cubicBezTo>
                    <a:pt x="2263" y="428"/>
                    <a:pt x="1835" y="0"/>
                    <a:pt x="130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9" name="Google Shape;639;p38"/>
          <p:cNvGrpSpPr/>
          <p:nvPr/>
        </p:nvGrpSpPr>
        <p:grpSpPr>
          <a:xfrm>
            <a:off x="714300" y="922363"/>
            <a:ext cx="472550" cy="202200"/>
            <a:chOff x="1441900" y="2926313"/>
            <a:chExt cx="472550" cy="202200"/>
          </a:xfrm>
        </p:grpSpPr>
        <p:sp>
          <p:nvSpPr>
            <p:cNvPr id="640" name="Google Shape;640;p38"/>
            <p:cNvSpPr/>
            <p:nvPr/>
          </p:nvSpPr>
          <p:spPr>
            <a:xfrm>
              <a:off x="1441900" y="2926313"/>
              <a:ext cx="285500" cy="202200"/>
            </a:xfrm>
            <a:custGeom>
              <a:rect b="b" l="l" r="r" t="t"/>
              <a:pathLst>
                <a:path extrusionOk="0" fill="none" h="8088" w="11420">
                  <a:moveTo>
                    <a:pt x="11420" y="0"/>
                  </a:moveTo>
                  <a:cubicBezTo>
                    <a:pt x="9140" y="0"/>
                    <a:pt x="7180" y="1639"/>
                    <a:pt x="6753" y="3884"/>
                  </a:cubicBezTo>
                  <a:cubicBezTo>
                    <a:pt x="5025" y="3403"/>
                    <a:pt x="3243" y="4436"/>
                    <a:pt x="2780" y="6164"/>
                  </a:cubicBezTo>
                  <a:cubicBezTo>
                    <a:pt x="1462" y="5594"/>
                    <a:pt x="1" y="6645"/>
                    <a:pt x="126" y="8088"/>
                  </a:cubicBezTo>
                  <a:lnTo>
                    <a:pt x="2994" y="8088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8"/>
            <p:cNvSpPr/>
            <p:nvPr/>
          </p:nvSpPr>
          <p:spPr>
            <a:xfrm>
              <a:off x="1752325" y="2926313"/>
              <a:ext cx="35650" cy="13375"/>
            </a:xfrm>
            <a:custGeom>
              <a:rect b="b" l="l" r="r" t="t"/>
              <a:pathLst>
                <a:path extrusionOk="0" fill="none" h="535" w="1426">
                  <a:moveTo>
                    <a:pt x="0" y="0"/>
                  </a:moveTo>
                  <a:cubicBezTo>
                    <a:pt x="0" y="0"/>
                    <a:pt x="998" y="107"/>
                    <a:pt x="1426" y="53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1540325" y="3127613"/>
              <a:ext cx="248100" cy="25"/>
            </a:xfrm>
            <a:custGeom>
              <a:rect b="b" l="l" r="r" t="t"/>
              <a:pathLst>
                <a:path extrusionOk="0" fill="none" h="1" w="9924">
                  <a:moveTo>
                    <a:pt x="1" y="0"/>
                  </a:moveTo>
                  <a:lnTo>
                    <a:pt x="9923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1540325" y="3040313"/>
              <a:ext cx="39675" cy="20950"/>
            </a:xfrm>
            <a:custGeom>
              <a:rect b="b" l="l" r="r" t="t"/>
              <a:pathLst>
                <a:path extrusionOk="0" fill="none" h="838" w="1587">
                  <a:moveTo>
                    <a:pt x="1586" y="1"/>
                  </a:moveTo>
                  <a:cubicBezTo>
                    <a:pt x="1586" y="1"/>
                    <a:pt x="428" y="108"/>
                    <a:pt x="1" y="838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1829375" y="3002013"/>
              <a:ext cx="85075" cy="27200"/>
            </a:xfrm>
            <a:custGeom>
              <a:rect b="b" l="l" r="r" t="t"/>
              <a:pathLst>
                <a:path extrusionOk="0" fill="none" h="1088" w="3403">
                  <a:moveTo>
                    <a:pt x="0" y="357"/>
                  </a:moveTo>
                  <a:cubicBezTo>
                    <a:pt x="0" y="357"/>
                    <a:pt x="2102" y="1"/>
                    <a:pt x="3403" y="1087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5" name="Google Shape;645;p38"/>
          <p:cNvGrpSpPr/>
          <p:nvPr/>
        </p:nvGrpSpPr>
        <p:grpSpPr>
          <a:xfrm>
            <a:off x="1093400" y="1043938"/>
            <a:ext cx="1043050" cy="1488400"/>
            <a:chOff x="910475" y="761863"/>
            <a:chExt cx="1043050" cy="1488400"/>
          </a:xfrm>
        </p:grpSpPr>
        <p:sp>
          <p:nvSpPr>
            <p:cNvPr id="646" name="Google Shape;646;p38"/>
            <p:cNvSpPr/>
            <p:nvPr/>
          </p:nvSpPr>
          <p:spPr>
            <a:xfrm>
              <a:off x="910475" y="761863"/>
              <a:ext cx="1043050" cy="1488400"/>
            </a:xfrm>
            <a:custGeom>
              <a:rect b="b" l="l" r="r" t="t"/>
              <a:pathLst>
                <a:path extrusionOk="0" fill="none" h="59536" w="41722">
                  <a:moveTo>
                    <a:pt x="41722" y="8159"/>
                  </a:moveTo>
                  <a:lnTo>
                    <a:pt x="41722" y="57914"/>
                  </a:lnTo>
                  <a:cubicBezTo>
                    <a:pt x="41722" y="58805"/>
                    <a:pt x="40991" y="59536"/>
                    <a:pt x="40101" y="59536"/>
                  </a:cubicBezTo>
                  <a:lnTo>
                    <a:pt x="1622" y="59536"/>
                  </a:lnTo>
                  <a:cubicBezTo>
                    <a:pt x="731" y="59536"/>
                    <a:pt x="1" y="58805"/>
                    <a:pt x="1" y="57914"/>
                  </a:cubicBezTo>
                  <a:lnTo>
                    <a:pt x="1" y="1621"/>
                  </a:lnTo>
                  <a:cubicBezTo>
                    <a:pt x="1" y="730"/>
                    <a:pt x="731" y="0"/>
                    <a:pt x="1622" y="0"/>
                  </a:cubicBezTo>
                  <a:lnTo>
                    <a:pt x="32512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700" scaled="0"/>
            </a:gradFill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1723250" y="761863"/>
              <a:ext cx="224500" cy="206225"/>
            </a:xfrm>
            <a:custGeom>
              <a:rect b="b" l="l" r="r" t="t"/>
              <a:pathLst>
                <a:path extrusionOk="0" fill="none" h="8249" w="8980">
                  <a:moveTo>
                    <a:pt x="1" y="0"/>
                  </a:moveTo>
                  <a:lnTo>
                    <a:pt x="1" y="6645"/>
                  </a:lnTo>
                  <a:cubicBezTo>
                    <a:pt x="1" y="7518"/>
                    <a:pt x="713" y="8248"/>
                    <a:pt x="1604" y="8248"/>
                  </a:cubicBezTo>
                  <a:lnTo>
                    <a:pt x="8979" y="8248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700" scaled="0"/>
            </a:gradFill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8"/>
            <p:cNvSpPr/>
            <p:nvPr/>
          </p:nvSpPr>
          <p:spPr>
            <a:xfrm>
              <a:off x="1051650" y="1062463"/>
              <a:ext cx="760700" cy="22300"/>
            </a:xfrm>
            <a:custGeom>
              <a:rect b="b" l="l" r="r" t="t"/>
              <a:pathLst>
                <a:path extrusionOk="0" fill="none" h="892" w="30428">
                  <a:moveTo>
                    <a:pt x="1" y="1"/>
                  </a:moveTo>
                  <a:lnTo>
                    <a:pt x="30428" y="1"/>
                  </a:lnTo>
                  <a:lnTo>
                    <a:pt x="30428" y="891"/>
                  </a:lnTo>
                  <a:lnTo>
                    <a:pt x="1" y="89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700" scaled="0"/>
            </a:gradFill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8"/>
            <p:cNvSpPr/>
            <p:nvPr/>
          </p:nvSpPr>
          <p:spPr>
            <a:xfrm>
              <a:off x="1051650" y="1162663"/>
              <a:ext cx="760700" cy="22300"/>
            </a:xfrm>
            <a:custGeom>
              <a:rect b="b" l="l" r="r" t="t"/>
              <a:pathLst>
                <a:path extrusionOk="0" fill="none" h="892" w="30428">
                  <a:moveTo>
                    <a:pt x="1" y="1"/>
                  </a:moveTo>
                  <a:lnTo>
                    <a:pt x="30428" y="1"/>
                  </a:lnTo>
                  <a:lnTo>
                    <a:pt x="30428" y="892"/>
                  </a:lnTo>
                  <a:lnTo>
                    <a:pt x="1" y="892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700" scaled="0"/>
            </a:gradFill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1051650" y="1262888"/>
              <a:ext cx="760700" cy="22275"/>
            </a:xfrm>
            <a:custGeom>
              <a:rect b="b" l="l" r="r" t="t"/>
              <a:pathLst>
                <a:path extrusionOk="0" fill="none" h="891" w="30428">
                  <a:moveTo>
                    <a:pt x="1" y="0"/>
                  </a:moveTo>
                  <a:lnTo>
                    <a:pt x="30428" y="0"/>
                  </a:lnTo>
                  <a:lnTo>
                    <a:pt x="30428" y="891"/>
                  </a:lnTo>
                  <a:lnTo>
                    <a:pt x="1" y="89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700" scaled="0"/>
            </a:gradFill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1051650" y="1363088"/>
              <a:ext cx="760700" cy="22300"/>
            </a:xfrm>
            <a:custGeom>
              <a:rect b="b" l="l" r="r" t="t"/>
              <a:pathLst>
                <a:path extrusionOk="0" fill="none" h="892" w="30428">
                  <a:moveTo>
                    <a:pt x="1" y="0"/>
                  </a:moveTo>
                  <a:lnTo>
                    <a:pt x="30428" y="0"/>
                  </a:lnTo>
                  <a:lnTo>
                    <a:pt x="30428" y="891"/>
                  </a:lnTo>
                  <a:lnTo>
                    <a:pt x="1" y="89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700" scaled="0"/>
            </a:gradFill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8"/>
            <p:cNvSpPr/>
            <p:nvPr/>
          </p:nvSpPr>
          <p:spPr>
            <a:xfrm>
              <a:off x="1051650" y="1463288"/>
              <a:ext cx="760700" cy="22300"/>
            </a:xfrm>
            <a:custGeom>
              <a:rect b="b" l="l" r="r" t="t"/>
              <a:pathLst>
                <a:path extrusionOk="0" fill="none" h="892" w="30428">
                  <a:moveTo>
                    <a:pt x="1" y="1"/>
                  </a:moveTo>
                  <a:lnTo>
                    <a:pt x="30428" y="1"/>
                  </a:lnTo>
                  <a:lnTo>
                    <a:pt x="30428" y="891"/>
                  </a:lnTo>
                  <a:lnTo>
                    <a:pt x="1" y="89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700" scaled="0"/>
            </a:gradFill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8"/>
            <p:cNvSpPr/>
            <p:nvPr/>
          </p:nvSpPr>
          <p:spPr>
            <a:xfrm>
              <a:off x="1051650" y="1563488"/>
              <a:ext cx="760700" cy="22300"/>
            </a:xfrm>
            <a:custGeom>
              <a:rect b="b" l="l" r="r" t="t"/>
              <a:pathLst>
                <a:path extrusionOk="0" fill="none" h="892" w="30428">
                  <a:moveTo>
                    <a:pt x="1" y="1"/>
                  </a:moveTo>
                  <a:lnTo>
                    <a:pt x="30428" y="1"/>
                  </a:lnTo>
                  <a:lnTo>
                    <a:pt x="30428" y="892"/>
                  </a:lnTo>
                  <a:lnTo>
                    <a:pt x="1" y="892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700" scaled="0"/>
            </a:gradFill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1051650" y="1663713"/>
              <a:ext cx="760700" cy="22275"/>
            </a:xfrm>
            <a:custGeom>
              <a:rect b="b" l="l" r="r" t="t"/>
              <a:pathLst>
                <a:path extrusionOk="0" fill="none" h="891" w="30428">
                  <a:moveTo>
                    <a:pt x="1" y="0"/>
                  </a:moveTo>
                  <a:lnTo>
                    <a:pt x="30428" y="0"/>
                  </a:lnTo>
                  <a:lnTo>
                    <a:pt x="30428" y="891"/>
                  </a:lnTo>
                  <a:lnTo>
                    <a:pt x="1" y="89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700" scaled="0"/>
            </a:gradFill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1051650" y="1782613"/>
              <a:ext cx="315350" cy="22300"/>
            </a:xfrm>
            <a:custGeom>
              <a:rect b="b" l="l" r="r" t="t"/>
              <a:pathLst>
                <a:path extrusionOk="0" fill="none" h="892" w="12614">
                  <a:moveTo>
                    <a:pt x="1" y="1"/>
                  </a:moveTo>
                  <a:lnTo>
                    <a:pt x="12613" y="1"/>
                  </a:lnTo>
                  <a:lnTo>
                    <a:pt x="12613" y="891"/>
                  </a:lnTo>
                  <a:lnTo>
                    <a:pt x="1" y="89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700" scaled="0"/>
            </a:gradFill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8"/>
            <p:cNvSpPr/>
            <p:nvPr/>
          </p:nvSpPr>
          <p:spPr>
            <a:xfrm>
              <a:off x="1051650" y="1990163"/>
              <a:ext cx="393275" cy="0"/>
            </a:xfrm>
            <a:custGeom>
              <a:rect b="b" l="l" r="r" t="t"/>
              <a:pathLst>
                <a:path extrusionOk="0" fill="none" h="0" w="15731">
                  <a:moveTo>
                    <a:pt x="1" y="0"/>
                  </a:moveTo>
                  <a:lnTo>
                    <a:pt x="15731" y="0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700" scaled="0"/>
            </a:gradFill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7" name="Google Shape;657;p38"/>
          <p:cNvGrpSpPr/>
          <p:nvPr/>
        </p:nvGrpSpPr>
        <p:grpSpPr>
          <a:xfrm>
            <a:off x="1701625" y="2135638"/>
            <a:ext cx="875600" cy="1088925"/>
            <a:chOff x="5962175" y="478150"/>
            <a:chExt cx="875600" cy="1088925"/>
          </a:xfrm>
        </p:grpSpPr>
        <p:sp>
          <p:nvSpPr>
            <p:cNvPr id="658" name="Google Shape;658;p38"/>
            <p:cNvSpPr/>
            <p:nvPr/>
          </p:nvSpPr>
          <p:spPr>
            <a:xfrm>
              <a:off x="6095350" y="582825"/>
              <a:ext cx="504600" cy="504600"/>
            </a:xfrm>
            <a:custGeom>
              <a:rect b="b" l="l" r="r" t="t"/>
              <a:pathLst>
                <a:path extrusionOk="0" h="20184" w="20184">
                  <a:moveTo>
                    <a:pt x="10083" y="0"/>
                  </a:moveTo>
                  <a:lnTo>
                    <a:pt x="10083" y="0"/>
                  </a:lnTo>
                  <a:cubicBezTo>
                    <a:pt x="15659" y="18"/>
                    <a:pt x="20166" y="4525"/>
                    <a:pt x="20184" y="10101"/>
                  </a:cubicBezTo>
                  <a:lnTo>
                    <a:pt x="20184" y="10101"/>
                  </a:lnTo>
                  <a:cubicBezTo>
                    <a:pt x="20166" y="15659"/>
                    <a:pt x="15659" y="20166"/>
                    <a:pt x="10083" y="20184"/>
                  </a:cubicBezTo>
                  <a:lnTo>
                    <a:pt x="10083" y="20184"/>
                  </a:lnTo>
                  <a:cubicBezTo>
                    <a:pt x="4525" y="20166"/>
                    <a:pt x="0" y="15659"/>
                    <a:pt x="0" y="10101"/>
                  </a:cubicBezTo>
                  <a:lnTo>
                    <a:pt x="0" y="10101"/>
                  </a:lnTo>
                  <a:cubicBezTo>
                    <a:pt x="0" y="4525"/>
                    <a:pt x="4525" y="18"/>
                    <a:pt x="1008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6501075" y="1086075"/>
              <a:ext cx="145650" cy="186625"/>
            </a:xfrm>
            <a:custGeom>
              <a:rect b="b" l="l" r="r" t="t"/>
              <a:pathLst>
                <a:path extrusionOk="0" h="7465" w="5826">
                  <a:moveTo>
                    <a:pt x="0" y="1176"/>
                  </a:moveTo>
                  <a:lnTo>
                    <a:pt x="1888" y="0"/>
                  </a:lnTo>
                  <a:lnTo>
                    <a:pt x="5825" y="6289"/>
                  </a:lnTo>
                  <a:lnTo>
                    <a:pt x="3937" y="7465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5962175" y="478150"/>
              <a:ext cx="742450" cy="742000"/>
            </a:xfrm>
            <a:custGeom>
              <a:rect b="b" l="l" r="r" t="t"/>
              <a:pathLst>
                <a:path extrusionOk="0" h="29680" w="29698">
                  <a:moveTo>
                    <a:pt x="15410" y="1"/>
                  </a:moveTo>
                  <a:cubicBezTo>
                    <a:pt x="9638" y="1"/>
                    <a:pt x="4419" y="3475"/>
                    <a:pt x="2210" y="8819"/>
                  </a:cubicBezTo>
                  <a:cubicBezTo>
                    <a:pt x="1" y="14146"/>
                    <a:pt x="1230" y="20291"/>
                    <a:pt x="5309" y="24371"/>
                  </a:cubicBezTo>
                  <a:cubicBezTo>
                    <a:pt x="9389" y="28468"/>
                    <a:pt x="15535" y="29680"/>
                    <a:pt x="20879" y="27471"/>
                  </a:cubicBezTo>
                  <a:cubicBezTo>
                    <a:pt x="26206" y="25262"/>
                    <a:pt x="29697" y="20060"/>
                    <a:pt x="29697" y="14288"/>
                  </a:cubicBezTo>
                  <a:cubicBezTo>
                    <a:pt x="29697" y="6396"/>
                    <a:pt x="23302" y="1"/>
                    <a:pt x="15410" y="1"/>
                  </a:cubicBezTo>
                  <a:close/>
                  <a:moveTo>
                    <a:pt x="15410" y="24068"/>
                  </a:moveTo>
                  <a:cubicBezTo>
                    <a:pt x="11455" y="24068"/>
                    <a:pt x="7875" y="21681"/>
                    <a:pt x="6360" y="18029"/>
                  </a:cubicBezTo>
                  <a:cubicBezTo>
                    <a:pt x="4846" y="14359"/>
                    <a:pt x="5684" y="10155"/>
                    <a:pt x="8480" y="7358"/>
                  </a:cubicBezTo>
                  <a:cubicBezTo>
                    <a:pt x="11277" y="4544"/>
                    <a:pt x="15499" y="3706"/>
                    <a:pt x="19151" y="5221"/>
                  </a:cubicBezTo>
                  <a:cubicBezTo>
                    <a:pt x="22821" y="6735"/>
                    <a:pt x="25208" y="10315"/>
                    <a:pt x="25208" y="14270"/>
                  </a:cubicBezTo>
                  <a:cubicBezTo>
                    <a:pt x="25208" y="19686"/>
                    <a:pt x="20826" y="24068"/>
                    <a:pt x="15410" y="24068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6581675" y="1224575"/>
              <a:ext cx="256100" cy="342500"/>
            </a:xfrm>
            <a:custGeom>
              <a:rect b="b" l="l" r="r" t="t"/>
              <a:pathLst>
                <a:path extrusionOk="0" h="13700" w="10244">
                  <a:moveTo>
                    <a:pt x="9086" y="13148"/>
                  </a:moveTo>
                  <a:lnTo>
                    <a:pt x="9086" y="13148"/>
                  </a:lnTo>
                  <a:cubicBezTo>
                    <a:pt x="8177" y="13700"/>
                    <a:pt x="6984" y="13433"/>
                    <a:pt x="6414" y="12542"/>
                  </a:cubicBezTo>
                  <a:lnTo>
                    <a:pt x="571" y="3243"/>
                  </a:lnTo>
                  <a:cubicBezTo>
                    <a:pt x="1" y="2334"/>
                    <a:pt x="286" y="1141"/>
                    <a:pt x="1194" y="571"/>
                  </a:cubicBezTo>
                  <a:lnTo>
                    <a:pt x="1194" y="571"/>
                  </a:lnTo>
                  <a:cubicBezTo>
                    <a:pt x="2085" y="1"/>
                    <a:pt x="3278" y="286"/>
                    <a:pt x="3848" y="1176"/>
                  </a:cubicBezTo>
                  <a:lnTo>
                    <a:pt x="9692" y="10476"/>
                  </a:lnTo>
                  <a:cubicBezTo>
                    <a:pt x="10244" y="11384"/>
                    <a:pt x="9977" y="12578"/>
                    <a:pt x="9086" y="13148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6203125" y="760525"/>
              <a:ext cx="320675" cy="185725"/>
            </a:xfrm>
            <a:custGeom>
              <a:rect b="b" l="l" r="r" t="t"/>
              <a:pathLst>
                <a:path extrusionOk="0" h="7429" w="12827">
                  <a:moveTo>
                    <a:pt x="0" y="4525"/>
                  </a:moveTo>
                  <a:lnTo>
                    <a:pt x="2494" y="7429"/>
                  </a:lnTo>
                  <a:cubicBezTo>
                    <a:pt x="2494" y="7429"/>
                    <a:pt x="5558" y="1782"/>
                    <a:pt x="12827" y="0"/>
                  </a:cubicBezTo>
                  <a:cubicBezTo>
                    <a:pt x="12827" y="0"/>
                    <a:pt x="6039" y="89"/>
                    <a:pt x="2334" y="605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3" name="Google Shape;663;p38"/>
          <p:cNvGrpSpPr/>
          <p:nvPr/>
        </p:nvGrpSpPr>
        <p:grpSpPr>
          <a:xfrm>
            <a:off x="7701156" y="1589321"/>
            <a:ext cx="612965" cy="612965"/>
            <a:chOff x="5208200" y="980975"/>
            <a:chExt cx="440475" cy="440475"/>
          </a:xfrm>
        </p:grpSpPr>
        <p:sp>
          <p:nvSpPr>
            <p:cNvPr id="664" name="Google Shape;664;p38"/>
            <p:cNvSpPr/>
            <p:nvPr/>
          </p:nvSpPr>
          <p:spPr>
            <a:xfrm>
              <a:off x="5208200" y="980975"/>
              <a:ext cx="197300" cy="199975"/>
            </a:xfrm>
            <a:custGeom>
              <a:rect b="b" l="l" r="r" t="t"/>
              <a:pathLst>
                <a:path extrusionOk="0" h="7999" w="7892">
                  <a:moveTo>
                    <a:pt x="7892" y="0"/>
                  </a:moveTo>
                  <a:cubicBezTo>
                    <a:pt x="3510" y="72"/>
                    <a:pt x="0" y="3617"/>
                    <a:pt x="0" y="7999"/>
                  </a:cubicBezTo>
                  <a:lnTo>
                    <a:pt x="7892" y="799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8"/>
            <p:cNvSpPr/>
            <p:nvPr/>
          </p:nvSpPr>
          <p:spPr>
            <a:xfrm>
              <a:off x="5233125" y="1005900"/>
              <a:ext cx="415550" cy="415550"/>
            </a:xfrm>
            <a:custGeom>
              <a:rect b="b" l="l" r="r" t="t"/>
              <a:pathLst>
                <a:path extrusionOk="0" h="16622" w="16622">
                  <a:moveTo>
                    <a:pt x="7999" y="1"/>
                  </a:moveTo>
                  <a:lnTo>
                    <a:pt x="7892" y="1"/>
                  </a:lnTo>
                  <a:lnTo>
                    <a:pt x="7892" y="8000"/>
                  </a:lnTo>
                  <a:lnTo>
                    <a:pt x="1" y="8000"/>
                  </a:lnTo>
                  <a:cubicBezTo>
                    <a:pt x="1" y="11242"/>
                    <a:pt x="1960" y="14145"/>
                    <a:pt x="4935" y="15392"/>
                  </a:cubicBezTo>
                  <a:cubicBezTo>
                    <a:pt x="7928" y="16622"/>
                    <a:pt x="11366" y="15945"/>
                    <a:pt x="13664" y="13647"/>
                  </a:cubicBezTo>
                  <a:cubicBezTo>
                    <a:pt x="15945" y="11366"/>
                    <a:pt x="16621" y="7928"/>
                    <a:pt x="15392" y="4935"/>
                  </a:cubicBezTo>
                  <a:cubicBezTo>
                    <a:pt x="14145" y="1943"/>
                    <a:pt x="11242" y="1"/>
                    <a:pt x="799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6" name="Google Shape;666;p38"/>
          <p:cNvSpPr/>
          <p:nvPr/>
        </p:nvSpPr>
        <p:spPr>
          <a:xfrm>
            <a:off x="830238" y="3140280"/>
            <a:ext cx="140247" cy="140224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38"/>
          <p:cNvSpPr/>
          <p:nvPr/>
        </p:nvSpPr>
        <p:spPr>
          <a:xfrm>
            <a:off x="1287513" y="2770463"/>
            <a:ext cx="213431" cy="214685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38"/>
          <p:cNvSpPr/>
          <p:nvPr/>
        </p:nvSpPr>
        <p:spPr>
          <a:xfrm>
            <a:off x="2039913" y="742619"/>
            <a:ext cx="107827" cy="107819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38"/>
          <p:cNvSpPr/>
          <p:nvPr/>
        </p:nvSpPr>
        <p:spPr>
          <a:xfrm rot="-1685758">
            <a:off x="724953" y="2780947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0" name="Google Shape;670;p38"/>
          <p:cNvGrpSpPr/>
          <p:nvPr/>
        </p:nvGrpSpPr>
        <p:grpSpPr>
          <a:xfrm>
            <a:off x="6522182" y="1124566"/>
            <a:ext cx="953591" cy="334099"/>
            <a:chOff x="2271950" y="2722775"/>
            <a:chExt cx="575875" cy="201775"/>
          </a:xfrm>
        </p:grpSpPr>
        <p:sp>
          <p:nvSpPr>
            <p:cNvPr id="671" name="Google Shape;671;p38"/>
            <p:cNvSpPr/>
            <p:nvPr/>
          </p:nvSpPr>
          <p:spPr>
            <a:xfrm>
              <a:off x="2562325" y="2722775"/>
              <a:ext cx="285500" cy="201775"/>
            </a:xfrm>
            <a:custGeom>
              <a:rect b="b" l="l" r="r" t="t"/>
              <a:pathLst>
                <a:path extrusionOk="0" fill="none" h="8071" w="11420">
                  <a:moveTo>
                    <a:pt x="0" y="0"/>
                  </a:moveTo>
                  <a:cubicBezTo>
                    <a:pt x="2280" y="0"/>
                    <a:pt x="4240" y="1639"/>
                    <a:pt x="4668" y="3884"/>
                  </a:cubicBezTo>
                  <a:cubicBezTo>
                    <a:pt x="6395" y="3403"/>
                    <a:pt x="8177" y="4418"/>
                    <a:pt x="8640" y="6164"/>
                  </a:cubicBezTo>
                  <a:cubicBezTo>
                    <a:pt x="9976" y="5594"/>
                    <a:pt x="11419" y="6645"/>
                    <a:pt x="11294" y="8070"/>
                  </a:cubicBezTo>
                  <a:lnTo>
                    <a:pt x="8444" y="807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8"/>
            <p:cNvSpPr/>
            <p:nvPr/>
          </p:nvSpPr>
          <p:spPr>
            <a:xfrm>
              <a:off x="2501750" y="2722775"/>
              <a:ext cx="36100" cy="13375"/>
            </a:xfrm>
            <a:custGeom>
              <a:rect b="b" l="l" r="r" t="t"/>
              <a:pathLst>
                <a:path extrusionOk="0" fill="none" h="535" w="1444">
                  <a:moveTo>
                    <a:pt x="1443" y="0"/>
                  </a:moveTo>
                  <a:cubicBezTo>
                    <a:pt x="1443" y="0"/>
                    <a:pt x="428" y="107"/>
                    <a:pt x="0" y="53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2271950" y="2870625"/>
              <a:ext cx="477450" cy="53475"/>
            </a:xfrm>
            <a:custGeom>
              <a:rect b="b" l="l" r="r" t="t"/>
              <a:pathLst>
                <a:path extrusionOk="0" fill="none" h="2139" w="19098">
                  <a:moveTo>
                    <a:pt x="19097" y="2138"/>
                  </a:moveTo>
                  <a:lnTo>
                    <a:pt x="0" y="2138"/>
                  </a:lnTo>
                  <a:cubicBezTo>
                    <a:pt x="0" y="2138"/>
                    <a:pt x="374" y="1"/>
                    <a:pt x="2476" y="179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2709725" y="2836775"/>
              <a:ext cx="39675" cy="20950"/>
            </a:xfrm>
            <a:custGeom>
              <a:rect b="b" l="l" r="r" t="t"/>
              <a:pathLst>
                <a:path extrusionOk="0" fill="none" h="838" w="1587">
                  <a:moveTo>
                    <a:pt x="1" y="1"/>
                  </a:moveTo>
                  <a:cubicBezTo>
                    <a:pt x="1" y="1"/>
                    <a:pt x="1159" y="108"/>
                    <a:pt x="1586" y="838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2375275" y="2798475"/>
              <a:ext cx="85075" cy="27200"/>
            </a:xfrm>
            <a:custGeom>
              <a:rect b="b" l="l" r="r" t="t"/>
              <a:pathLst>
                <a:path extrusionOk="0" fill="none" h="1088" w="3403">
                  <a:moveTo>
                    <a:pt x="3403" y="357"/>
                  </a:moveTo>
                  <a:cubicBezTo>
                    <a:pt x="3403" y="357"/>
                    <a:pt x="1301" y="1"/>
                    <a:pt x="0" y="1087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6" name="Google Shape;676;p38"/>
          <p:cNvGrpSpPr/>
          <p:nvPr/>
        </p:nvGrpSpPr>
        <p:grpSpPr>
          <a:xfrm>
            <a:off x="7618297" y="3712639"/>
            <a:ext cx="695830" cy="243805"/>
            <a:chOff x="2271950" y="2722775"/>
            <a:chExt cx="575875" cy="201775"/>
          </a:xfrm>
        </p:grpSpPr>
        <p:sp>
          <p:nvSpPr>
            <p:cNvPr id="677" name="Google Shape;677;p38"/>
            <p:cNvSpPr/>
            <p:nvPr/>
          </p:nvSpPr>
          <p:spPr>
            <a:xfrm>
              <a:off x="2562325" y="2722775"/>
              <a:ext cx="285500" cy="201775"/>
            </a:xfrm>
            <a:custGeom>
              <a:rect b="b" l="l" r="r" t="t"/>
              <a:pathLst>
                <a:path extrusionOk="0" fill="none" h="8071" w="11420">
                  <a:moveTo>
                    <a:pt x="0" y="0"/>
                  </a:moveTo>
                  <a:cubicBezTo>
                    <a:pt x="2280" y="0"/>
                    <a:pt x="4240" y="1639"/>
                    <a:pt x="4668" y="3884"/>
                  </a:cubicBezTo>
                  <a:cubicBezTo>
                    <a:pt x="6395" y="3403"/>
                    <a:pt x="8177" y="4418"/>
                    <a:pt x="8640" y="6164"/>
                  </a:cubicBezTo>
                  <a:cubicBezTo>
                    <a:pt x="9976" y="5594"/>
                    <a:pt x="11419" y="6645"/>
                    <a:pt x="11294" y="8070"/>
                  </a:cubicBezTo>
                  <a:lnTo>
                    <a:pt x="8444" y="807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8"/>
            <p:cNvSpPr/>
            <p:nvPr/>
          </p:nvSpPr>
          <p:spPr>
            <a:xfrm>
              <a:off x="2501750" y="2722775"/>
              <a:ext cx="36100" cy="13375"/>
            </a:xfrm>
            <a:custGeom>
              <a:rect b="b" l="l" r="r" t="t"/>
              <a:pathLst>
                <a:path extrusionOk="0" fill="none" h="535" w="1444">
                  <a:moveTo>
                    <a:pt x="1443" y="0"/>
                  </a:moveTo>
                  <a:cubicBezTo>
                    <a:pt x="1443" y="0"/>
                    <a:pt x="428" y="107"/>
                    <a:pt x="0" y="53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2271950" y="2870625"/>
              <a:ext cx="477450" cy="53475"/>
            </a:xfrm>
            <a:custGeom>
              <a:rect b="b" l="l" r="r" t="t"/>
              <a:pathLst>
                <a:path extrusionOk="0" fill="none" h="2139" w="19098">
                  <a:moveTo>
                    <a:pt x="19097" y="2138"/>
                  </a:moveTo>
                  <a:lnTo>
                    <a:pt x="0" y="2138"/>
                  </a:lnTo>
                  <a:cubicBezTo>
                    <a:pt x="0" y="2138"/>
                    <a:pt x="374" y="1"/>
                    <a:pt x="2476" y="179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2709725" y="2836775"/>
              <a:ext cx="39675" cy="20950"/>
            </a:xfrm>
            <a:custGeom>
              <a:rect b="b" l="l" r="r" t="t"/>
              <a:pathLst>
                <a:path extrusionOk="0" fill="none" h="838" w="1587">
                  <a:moveTo>
                    <a:pt x="1" y="1"/>
                  </a:moveTo>
                  <a:cubicBezTo>
                    <a:pt x="1" y="1"/>
                    <a:pt x="1159" y="108"/>
                    <a:pt x="1586" y="838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8"/>
            <p:cNvSpPr/>
            <p:nvPr/>
          </p:nvSpPr>
          <p:spPr>
            <a:xfrm>
              <a:off x="2375275" y="2798475"/>
              <a:ext cx="85075" cy="27200"/>
            </a:xfrm>
            <a:custGeom>
              <a:rect b="b" l="l" r="r" t="t"/>
              <a:pathLst>
                <a:path extrusionOk="0" fill="none" h="1088" w="3403">
                  <a:moveTo>
                    <a:pt x="3403" y="357"/>
                  </a:moveTo>
                  <a:cubicBezTo>
                    <a:pt x="3403" y="357"/>
                    <a:pt x="1301" y="1"/>
                    <a:pt x="0" y="1087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78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2" name="Google Shape;682;p38"/>
          <p:cNvSpPr/>
          <p:nvPr/>
        </p:nvSpPr>
        <p:spPr>
          <a:xfrm>
            <a:off x="2039926" y="3901465"/>
            <a:ext cx="416654" cy="491569"/>
          </a:xfrm>
          <a:custGeom>
            <a:rect b="b" l="l" r="r" t="t"/>
            <a:pathLst>
              <a:path extrusionOk="0" h="7126" w="6040">
                <a:moveTo>
                  <a:pt x="5844" y="2726"/>
                </a:moveTo>
                <a:lnTo>
                  <a:pt x="3225" y="107"/>
                </a:lnTo>
                <a:cubicBezTo>
                  <a:pt x="3118" y="0"/>
                  <a:pt x="2922" y="0"/>
                  <a:pt x="2815" y="107"/>
                </a:cubicBezTo>
                <a:lnTo>
                  <a:pt x="197" y="2726"/>
                </a:lnTo>
                <a:cubicBezTo>
                  <a:pt x="1" y="2922"/>
                  <a:pt x="143" y="3260"/>
                  <a:pt x="410" y="3242"/>
                </a:cubicBezTo>
                <a:lnTo>
                  <a:pt x="749" y="3242"/>
                </a:lnTo>
                <a:cubicBezTo>
                  <a:pt x="909" y="3242"/>
                  <a:pt x="1052" y="3367"/>
                  <a:pt x="1052" y="3545"/>
                </a:cubicBezTo>
                <a:lnTo>
                  <a:pt x="1052" y="6823"/>
                </a:lnTo>
                <a:cubicBezTo>
                  <a:pt x="1052" y="6983"/>
                  <a:pt x="1177" y="7126"/>
                  <a:pt x="1337" y="7126"/>
                </a:cubicBezTo>
                <a:lnTo>
                  <a:pt x="4722" y="7126"/>
                </a:lnTo>
                <a:cubicBezTo>
                  <a:pt x="4864" y="7108"/>
                  <a:pt x="4989" y="6983"/>
                  <a:pt x="4989" y="6823"/>
                </a:cubicBezTo>
                <a:lnTo>
                  <a:pt x="4989" y="3545"/>
                </a:lnTo>
                <a:cubicBezTo>
                  <a:pt x="4989" y="3367"/>
                  <a:pt x="5131" y="3242"/>
                  <a:pt x="5292" y="3242"/>
                </a:cubicBezTo>
                <a:lnTo>
                  <a:pt x="5630" y="3242"/>
                </a:lnTo>
                <a:cubicBezTo>
                  <a:pt x="5897" y="3242"/>
                  <a:pt x="6040" y="2922"/>
                  <a:pt x="5844" y="272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38"/>
          <p:cNvSpPr/>
          <p:nvPr/>
        </p:nvSpPr>
        <p:spPr>
          <a:xfrm>
            <a:off x="2810726" y="803338"/>
            <a:ext cx="213431" cy="214685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38"/>
          <p:cNvSpPr/>
          <p:nvPr/>
        </p:nvSpPr>
        <p:spPr>
          <a:xfrm>
            <a:off x="6012013" y="4174200"/>
            <a:ext cx="107827" cy="108491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38"/>
          <p:cNvSpPr/>
          <p:nvPr/>
        </p:nvSpPr>
        <p:spPr>
          <a:xfrm rot="7201932">
            <a:off x="1637012" y="3349078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38"/>
          <p:cNvSpPr/>
          <p:nvPr/>
        </p:nvSpPr>
        <p:spPr>
          <a:xfrm>
            <a:off x="7140551" y="3427410"/>
            <a:ext cx="213431" cy="213401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38"/>
          <p:cNvSpPr/>
          <p:nvPr/>
        </p:nvSpPr>
        <p:spPr>
          <a:xfrm rot="7198898">
            <a:off x="7188899" y="2119119"/>
            <a:ext cx="700377" cy="696805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38"/>
          <p:cNvSpPr/>
          <p:nvPr/>
        </p:nvSpPr>
        <p:spPr>
          <a:xfrm rot="7201932">
            <a:off x="7821662" y="2772440"/>
            <a:ext cx="371928" cy="370031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38"/>
          <p:cNvSpPr/>
          <p:nvPr/>
        </p:nvSpPr>
        <p:spPr>
          <a:xfrm rot="7198898">
            <a:off x="838849" y="3636219"/>
            <a:ext cx="700377" cy="696805"/>
          </a:xfrm>
          <a:custGeom>
            <a:rect b="b" l="l" r="r" t="t"/>
            <a:pathLst>
              <a:path extrusionOk="0" h="206346" w="207404">
                <a:moveTo>
                  <a:pt x="103944" y="65896"/>
                </a:moveTo>
                <a:cubicBezTo>
                  <a:pt x="114099" y="65896"/>
                  <a:pt x="124406" y="70041"/>
                  <a:pt x="132114" y="79198"/>
                </a:cubicBezTo>
                <a:cubicBezTo>
                  <a:pt x="145426" y="94943"/>
                  <a:pt x="143422" y="118417"/>
                  <a:pt x="127677" y="131728"/>
                </a:cubicBezTo>
                <a:lnTo>
                  <a:pt x="127677" y="131585"/>
                </a:lnTo>
                <a:cubicBezTo>
                  <a:pt x="120415" y="137698"/>
                  <a:pt x="112071" y="140425"/>
                  <a:pt x="103930" y="140425"/>
                </a:cubicBezTo>
                <a:cubicBezTo>
                  <a:pt x="83668" y="140425"/>
                  <a:pt x="64659" y="123539"/>
                  <a:pt x="66701" y="99952"/>
                </a:cubicBezTo>
                <a:cubicBezTo>
                  <a:pt x="68530" y="78838"/>
                  <a:pt x="86000" y="65896"/>
                  <a:pt x="103944" y="65896"/>
                </a:cubicBezTo>
                <a:close/>
                <a:moveTo>
                  <a:pt x="102774" y="1"/>
                </a:moveTo>
                <a:cubicBezTo>
                  <a:pt x="96620" y="1"/>
                  <a:pt x="91449" y="4960"/>
                  <a:pt x="91178" y="11209"/>
                </a:cubicBezTo>
                <a:lnTo>
                  <a:pt x="90891" y="17507"/>
                </a:lnTo>
                <a:cubicBezTo>
                  <a:pt x="90748" y="22516"/>
                  <a:pt x="87456" y="26810"/>
                  <a:pt x="82589" y="28242"/>
                </a:cubicBezTo>
                <a:cubicBezTo>
                  <a:pt x="81015" y="28671"/>
                  <a:pt x="79297" y="29244"/>
                  <a:pt x="77723" y="29816"/>
                </a:cubicBezTo>
                <a:cubicBezTo>
                  <a:pt x="76506" y="30222"/>
                  <a:pt x="75252" y="30418"/>
                  <a:pt x="74008" y="30418"/>
                </a:cubicBezTo>
                <a:cubicBezTo>
                  <a:pt x="70424" y="30418"/>
                  <a:pt x="66929" y="28784"/>
                  <a:pt x="64698" y="25808"/>
                </a:cubicBezTo>
                <a:lnTo>
                  <a:pt x="60976" y="20799"/>
                </a:lnTo>
                <a:cubicBezTo>
                  <a:pt x="58608" y="17777"/>
                  <a:pt x="55122" y="16200"/>
                  <a:pt x="51633" y="16200"/>
                </a:cubicBezTo>
                <a:cubicBezTo>
                  <a:pt x="49008" y="16200"/>
                  <a:pt x="46381" y="17094"/>
                  <a:pt x="44229" y="18938"/>
                </a:cubicBezTo>
                <a:lnTo>
                  <a:pt x="30918" y="30102"/>
                </a:lnTo>
                <a:cubicBezTo>
                  <a:pt x="25908" y="34396"/>
                  <a:pt x="25335" y="41983"/>
                  <a:pt x="29773" y="46849"/>
                </a:cubicBezTo>
                <a:lnTo>
                  <a:pt x="34067" y="51573"/>
                </a:lnTo>
                <a:cubicBezTo>
                  <a:pt x="37502" y="55151"/>
                  <a:pt x="38218" y="60590"/>
                  <a:pt x="35784" y="64884"/>
                </a:cubicBezTo>
                <a:cubicBezTo>
                  <a:pt x="34925" y="66459"/>
                  <a:pt x="34067" y="68033"/>
                  <a:pt x="33351" y="69465"/>
                </a:cubicBezTo>
                <a:cubicBezTo>
                  <a:pt x="31443" y="73536"/>
                  <a:pt x="27385" y="76024"/>
                  <a:pt x="23089" y="76024"/>
                </a:cubicBezTo>
                <a:cubicBezTo>
                  <a:pt x="22552" y="76024"/>
                  <a:pt x="22011" y="75985"/>
                  <a:pt x="21471" y="75906"/>
                </a:cubicBezTo>
                <a:lnTo>
                  <a:pt x="15173" y="75047"/>
                </a:lnTo>
                <a:cubicBezTo>
                  <a:pt x="14730" y="74999"/>
                  <a:pt x="14290" y="74975"/>
                  <a:pt x="13855" y="74975"/>
                </a:cubicBezTo>
                <a:cubicBezTo>
                  <a:pt x="7823" y="74975"/>
                  <a:pt x="2682" y="79498"/>
                  <a:pt x="2147" y="85639"/>
                </a:cubicBezTo>
                <a:lnTo>
                  <a:pt x="573" y="102958"/>
                </a:lnTo>
                <a:cubicBezTo>
                  <a:pt x="0" y="109542"/>
                  <a:pt x="5153" y="115268"/>
                  <a:pt x="11738" y="115554"/>
                </a:cubicBezTo>
                <a:lnTo>
                  <a:pt x="18036" y="115840"/>
                </a:lnTo>
                <a:cubicBezTo>
                  <a:pt x="23045" y="115984"/>
                  <a:pt x="27339" y="119419"/>
                  <a:pt x="28771" y="124142"/>
                </a:cubicBezTo>
                <a:cubicBezTo>
                  <a:pt x="29200" y="125860"/>
                  <a:pt x="29773" y="127434"/>
                  <a:pt x="30345" y="129152"/>
                </a:cubicBezTo>
                <a:cubicBezTo>
                  <a:pt x="31920" y="133875"/>
                  <a:pt x="30345" y="139028"/>
                  <a:pt x="26337" y="142034"/>
                </a:cubicBezTo>
                <a:lnTo>
                  <a:pt x="21328" y="146042"/>
                </a:lnTo>
                <a:cubicBezTo>
                  <a:pt x="16032" y="150050"/>
                  <a:pt x="15316" y="157636"/>
                  <a:pt x="19610" y="162789"/>
                </a:cubicBezTo>
                <a:lnTo>
                  <a:pt x="30775" y="175957"/>
                </a:lnTo>
                <a:cubicBezTo>
                  <a:pt x="33020" y="178745"/>
                  <a:pt x="36313" y="180150"/>
                  <a:pt x="39634" y="180150"/>
                </a:cubicBezTo>
                <a:cubicBezTo>
                  <a:pt x="42451" y="180150"/>
                  <a:pt x="45288" y="179139"/>
                  <a:pt x="47521" y="177102"/>
                </a:cubicBezTo>
                <a:lnTo>
                  <a:pt x="52102" y="172808"/>
                </a:lnTo>
                <a:cubicBezTo>
                  <a:pt x="54335" y="170747"/>
                  <a:pt x="57134" y="169717"/>
                  <a:pt x="59975" y="169717"/>
                </a:cubicBezTo>
                <a:cubicBezTo>
                  <a:pt x="61869" y="169717"/>
                  <a:pt x="63782" y="170175"/>
                  <a:pt x="65556" y="171091"/>
                </a:cubicBezTo>
                <a:cubicBezTo>
                  <a:pt x="66988" y="171949"/>
                  <a:pt x="68562" y="172808"/>
                  <a:pt x="70137" y="173524"/>
                </a:cubicBezTo>
                <a:cubicBezTo>
                  <a:pt x="74574" y="175671"/>
                  <a:pt x="77150" y="180538"/>
                  <a:pt x="76578" y="185404"/>
                </a:cubicBezTo>
                <a:lnTo>
                  <a:pt x="75719" y="191702"/>
                </a:lnTo>
                <a:cubicBezTo>
                  <a:pt x="74860" y="198286"/>
                  <a:pt x="79727" y="204155"/>
                  <a:pt x="86311" y="204727"/>
                </a:cubicBezTo>
                <a:lnTo>
                  <a:pt x="103487" y="206302"/>
                </a:lnTo>
                <a:cubicBezTo>
                  <a:pt x="103830" y="206331"/>
                  <a:pt x="104170" y="206345"/>
                  <a:pt x="104508" y="206345"/>
                </a:cubicBezTo>
                <a:cubicBezTo>
                  <a:pt x="110784" y="206345"/>
                  <a:pt x="115955" y="201386"/>
                  <a:pt x="116226" y="195137"/>
                </a:cubicBezTo>
                <a:lnTo>
                  <a:pt x="116513" y="188839"/>
                </a:lnTo>
                <a:cubicBezTo>
                  <a:pt x="116656" y="183830"/>
                  <a:pt x="119948" y="179536"/>
                  <a:pt x="124814" y="178104"/>
                </a:cubicBezTo>
                <a:cubicBezTo>
                  <a:pt x="126389" y="177675"/>
                  <a:pt x="128107" y="177102"/>
                  <a:pt x="129681" y="176530"/>
                </a:cubicBezTo>
                <a:cubicBezTo>
                  <a:pt x="130897" y="176124"/>
                  <a:pt x="132142" y="175928"/>
                  <a:pt x="133372" y="175928"/>
                </a:cubicBezTo>
                <a:cubicBezTo>
                  <a:pt x="136916" y="175928"/>
                  <a:pt x="140331" y="177562"/>
                  <a:pt x="142563" y="180538"/>
                </a:cubicBezTo>
                <a:lnTo>
                  <a:pt x="146428" y="185547"/>
                </a:lnTo>
                <a:cubicBezTo>
                  <a:pt x="148785" y="188473"/>
                  <a:pt x="152249" y="190014"/>
                  <a:pt x="155720" y="190014"/>
                </a:cubicBezTo>
                <a:cubicBezTo>
                  <a:pt x="158363" y="190014"/>
                  <a:pt x="161009" y="189121"/>
                  <a:pt x="163175" y="187265"/>
                </a:cubicBezTo>
                <a:lnTo>
                  <a:pt x="176486" y="176100"/>
                </a:lnTo>
                <a:cubicBezTo>
                  <a:pt x="181496" y="171806"/>
                  <a:pt x="182068" y="164220"/>
                  <a:pt x="177488" y="159354"/>
                </a:cubicBezTo>
                <a:lnTo>
                  <a:pt x="173337" y="154773"/>
                </a:lnTo>
                <a:cubicBezTo>
                  <a:pt x="169902" y="151052"/>
                  <a:pt x="169186" y="145613"/>
                  <a:pt x="171620" y="141318"/>
                </a:cubicBezTo>
                <a:cubicBezTo>
                  <a:pt x="172478" y="139744"/>
                  <a:pt x="173337" y="138313"/>
                  <a:pt x="174053" y="136738"/>
                </a:cubicBezTo>
                <a:cubicBezTo>
                  <a:pt x="175961" y="132667"/>
                  <a:pt x="180019" y="130179"/>
                  <a:pt x="184315" y="130179"/>
                </a:cubicBezTo>
                <a:cubicBezTo>
                  <a:pt x="184852" y="130179"/>
                  <a:pt x="185392" y="130218"/>
                  <a:pt x="185933" y="130297"/>
                </a:cubicBezTo>
                <a:lnTo>
                  <a:pt x="192231" y="131156"/>
                </a:lnTo>
                <a:cubicBezTo>
                  <a:pt x="192739" y="131222"/>
                  <a:pt x="193242" y="131254"/>
                  <a:pt x="193739" y="131254"/>
                </a:cubicBezTo>
                <a:cubicBezTo>
                  <a:pt x="199689" y="131254"/>
                  <a:pt x="204728" y="126641"/>
                  <a:pt x="205256" y="120564"/>
                </a:cubicBezTo>
                <a:lnTo>
                  <a:pt x="206831" y="103245"/>
                </a:lnTo>
                <a:cubicBezTo>
                  <a:pt x="207403" y="96660"/>
                  <a:pt x="202251" y="90935"/>
                  <a:pt x="195666" y="90649"/>
                </a:cubicBezTo>
                <a:lnTo>
                  <a:pt x="189368" y="90362"/>
                </a:lnTo>
                <a:cubicBezTo>
                  <a:pt x="184359" y="90219"/>
                  <a:pt x="180065" y="86927"/>
                  <a:pt x="178633" y="82060"/>
                </a:cubicBezTo>
                <a:cubicBezTo>
                  <a:pt x="178204" y="80343"/>
                  <a:pt x="177631" y="78768"/>
                  <a:pt x="177059" y="77194"/>
                </a:cubicBezTo>
                <a:cubicBezTo>
                  <a:pt x="175484" y="72470"/>
                  <a:pt x="177059" y="67174"/>
                  <a:pt x="181067" y="64169"/>
                </a:cubicBezTo>
                <a:lnTo>
                  <a:pt x="185933" y="60447"/>
                </a:lnTo>
                <a:cubicBezTo>
                  <a:pt x="191229" y="56296"/>
                  <a:pt x="192088" y="48710"/>
                  <a:pt x="187794" y="43700"/>
                </a:cubicBezTo>
                <a:lnTo>
                  <a:pt x="176629" y="30389"/>
                </a:lnTo>
                <a:cubicBezTo>
                  <a:pt x="174288" y="27657"/>
                  <a:pt x="170967" y="26244"/>
                  <a:pt x="167642" y="26244"/>
                </a:cubicBezTo>
                <a:cubicBezTo>
                  <a:pt x="164870" y="26244"/>
                  <a:pt x="162095" y="27226"/>
                  <a:pt x="159883" y="29244"/>
                </a:cubicBezTo>
                <a:lnTo>
                  <a:pt x="155302" y="33538"/>
                </a:lnTo>
                <a:cubicBezTo>
                  <a:pt x="153069" y="35599"/>
                  <a:pt x="150218" y="36629"/>
                  <a:pt x="147367" y="36629"/>
                </a:cubicBezTo>
                <a:cubicBezTo>
                  <a:pt x="145466" y="36629"/>
                  <a:pt x="143565" y="36171"/>
                  <a:pt x="141847" y="35255"/>
                </a:cubicBezTo>
                <a:cubicBezTo>
                  <a:pt x="140273" y="34396"/>
                  <a:pt x="138842" y="33538"/>
                  <a:pt x="137267" y="32822"/>
                </a:cubicBezTo>
                <a:cubicBezTo>
                  <a:pt x="132687" y="30675"/>
                  <a:pt x="130110" y="25808"/>
                  <a:pt x="130826" y="20942"/>
                </a:cubicBezTo>
                <a:lnTo>
                  <a:pt x="131685" y="14644"/>
                </a:lnTo>
                <a:cubicBezTo>
                  <a:pt x="132544" y="8060"/>
                  <a:pt x="127677" y="2191"/>
                  <a:pt x="121093" y="1618"/>
                </a:cubicBezTo>
                <a:lnTo>
                  <a:pt x="103774" y="44"/>
                </a:lnTo>
                <a:cubicBezTo>
                  <a:pt x="103438" y="15"/>
                  <a:pt x="103104" y="1"/>
                  <a:pt x="102774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38"/>
          <p:cNvSpPr/>
          <p:nvPr/>
        </p:nvSpPr>
        <p:spPr>
          <a:xfrm rot="-1685758">
            <a:off x="7151203" y="1865722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38"/>
          <p:cNvSpPr/>
          <p:nvPr/>
        </p:nvSpPr>
        <p:spPr>
          <a:xfrm>
            <a:off x="6647613" y="856425"/>
            <a:ext cx="107827" cy="108491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2" name="Google Shape;692;p38"/>
          <p:cNvGrpSpPr/>
          <p:nvPr/>
        </p:nvGrpSpPr>
        <p:grpSpPr>
          <a:xfrm rot="5400000">
            <a:off x="7461288" y="4014463"/>
            <a:ext cx="65475" cy="397950"/>
            <a:chOff x="2551425" y="1409425"/>
            <a:chExt cx="65475" cy="397950"/>
          </a:xfrm>
        </p:grpSpPr>
        <p:sp>
          <p:nvSpPr>
            <p:cNvPr id="693" name="Google Shape;693;p38"/>
            <p:cNvSpPr/>
            <p:nvPr/>
          </p:nvSpPr>
          <p:spPr>
            <a:xfrm>
              <a:off x="2568775" y="1499550"/>
              <a:ext cx="36100" cy="30850"/>
            </a:xfrm>
            <a:custGeom>
              <a:rect b="b" l="l" r="r" t="t"/>
              <a:pathLst>
                <a:path extrusionOk="0" h="1234" w="1444">
                  <a:moveTo>
                    <a:pt x="621" y="0"/>
                  </a:moveTo>
                  <a:cubicBezTo>
                    <a:pt x="304" y="0"/>
                    <a:pt x="1" y="248"/>
                    <a:pt x="1" y="610"/>
                  </a:cubicBezTo>
                  <a:cubicBezTo>
                    <a:pt x="1" y="949"/>
                    <a:pt x="268" y="1234"/>
                    <a:pt x="607" y="1234"/>
                  </a:cubicBezTo>
                  <a:cubicBezTo>
                    <a:pt x="1159" y="1234"/>
                    <a:pt x="1444" y="575"/>
                    <a:pt x="1052" y="183"/>
                  </a:cubicBezTo>
                  <a:cubicBezTo>
                    <a:pt x="926" y="56"/>
                    <a:pt x="772" y="0"/>
                    <a:pt x="62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2559875" y="1490575"/>
              <a:ext cx="57025" cy="48750"/>
            </a:xfrm>
            <a:custGeom>
              <a:rect b="b" l="l" r="r" t="t"/>
              <a:pathLst>
                <a:path extrusionOk="0" h="1950" w="2281">
                  <a:moveTo>
                    <a:pt x="984" y="96"/>
                  </a:moveTo>
                  <a:cubicBezTo>
                    <a:pt x="1772" y="96"/>
                    <a:pt x="2169" y="1046"/>
                    <a:pt x="1622" y="1611"/>
                  </a:cubicBezTo>
                  <a:cubicBezTo>
                    <a:pt x="1435" y="1797"/>
                    <a:pt x="1207" y="1880"/>
                    <a:pt x="984" y="1880"/>
                  </a:cubicBezTo>
                  <a:cubicBezTo>
                    <a:pt x="525" y="1880"/>
                    <a:pt x="90" y="1527"/>
                    <a:pt x="90" y="987"/>
                  </a:cubicBezTo>
                  <a:cubicBezTo>
                    <a:pt x="90" y="488"/>
                    <a:pt x="482" y="96"/>
                    <a:pt x="963" y="96"/>
                  </a:cubicBezTo>
                  <a:cubicBezTo>
                    <a:pt x="970" y="96"/>
                    <a:pt x="977" y="96"/>
                    <a:pt x="984" y="96"/>
                  </a:cubicBezTo>
                  <a:close/>
                  <a:moveTo>
                    <a:pt x="979" y="0"/>
                  </a:moveTo>
                  <a:cubicBezTo>
                    <a:pt x="481" y="0"/>
                    <a:pt x="1" y="391"/>
                    <a:pt x="1" y="969"/>
                  </a:cubicBezTo>
                  <a:cubicBezTo>
                    <a:pt x="1" y="1504"/>
                    <a:pt x="428" y="1949"/>
                    <a:pt x="963" y="1949"/>
                  </a:cubicBezTo>
                  <a:cubicBezTo>
                    <a:pt x="1835" y="1949"/>
                    <a:pt x="2281" y="898"/>
                    <a:pt x="1657" y="292"/>
                  </a:cubicBezTo>
                  <a:cubicBezTo>
                    <a:pt x="1461" y="90"/>
                    <a:pt x="1218" y="0"/>
                    <a:pt x="97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2568775" y="1418400"/>
              <a:ext cx="36100" cy="30950"/>
            </a:xfrm>
            <a:custGeom>
              <a:rect b="b" l="l" r="r" t="t"/>
              <a:pathLst>
                <a:path extrusionOk="0" h="1238" w="1444">
                  <a:moveTo>
                    <a:pt x="613" y="0"/>
                  </a:moveTo>
                  <a:cubicBezTo>
                    <a:pt x="299" y="0"/>
                    <a:pt x="1" y="243"/>
                    <a:pt x="1" y="614"/>
                  </a:cubicBezTo>
                  <a:cubicBezTo>
                    <a:pt x="1" y="952"/>
                    <a:pt x="268" y="1220"/>
                    <a:pt x="607" y="1238"/>
                  </a:cubicBezTo>
                  <a:cubicBezTo>
                    <a:pt x="1159" y="1238"/>
                    <a:pt x="1444" y="578"/>
                    <a:pt x="1052" y="186"/>
                  </a:cubicBezTo>
                  <a:cubicBezTo>
                    <a:pt x="923" y="58"/>
                    <a:pt x="766" y="0"/>
                    <a:pt x="61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2559875" y="1409425"/>
              <a:ext cx="56900" cy="48400"/>
            </a:xfrm>
            <a:custGeom>
              <a:rect b="b" l="l" r="r" t="t"/>
              <a:pathLst>
                <a:path extrusionOk="0" h="1936" w="2276">
                  <a:moveTo>
                    <a:pt x="984" y="100"/>
                  </a:moveTo>
                  <a:cubicBezTo>
                    <a:pt x="1772" y="100"/>
                    <a:pt x="2169" y="1049"/>
                    <a:pt x="1604" y="1614"/>
                  </a:cubicBezTo>
                  <a:cubicBezTo>
                    <a:pt x="1426" y="1798"/>
                    <a:pt x="1204" y="1880"/>
                    <a:pt x="985" y="1880"/>
                  </a:cubicBezTo>
                  <a:cubicBezTo>
                    <a:pt x="524" y="1880"/>
                    <a:pt x="78" y="1517"/>
                    <a:pt x="90" y="973"/>
                  </a:cubicBezTo>
                  <a:cubicBezTo>
                    <a:pt x="90" y="492"/>
                    <a:pt x="482" y="100"/>
                    <a:pt x="963" y="100"/>
                  </a:cubicBezTo>
                  <a:cubicBezTo>
                    <a:pt x="970" y="100"/>
                    <a:pt x="977" y="100"/>
                    <a:pt x="984" y="100"/>
                  </a:cubicBezTo>
                  <a:close/>
                  <a:moveTo>
                    <a:pt x="971" y="0"/>
                  </a:moveTo>
                  <a:cubicBezTo>
                    <a:pt x="476" y="0"/>
                    <a:pt x="1" y="386"/>
                    <a:pt x="1" y="973"/>
                  </a:cubicBezTo>
                  <a:cubicBezTo>
                    <a:pt x="1" y="1507"/>
                    <a:pt x="428" y="1935"/>
                    <a:pt x="963" y="1935"/>
                  </a:cubicBezTo>
                  <a:cubicBezTo>
                    <a:pt x="970" y="1935"/>
                    <a:pt x="977" y="1935"/>
                    <a:pt x="984" y="1935"/>
                  </a:cubicBezTo>
                  <a:cubicBezTo>
                    <a:pt x="1843" y="1935"/>
                    <a:pt x="2276" y="897"/>
                    <a:pt x="1657" y="296"/>
                  </a:cubicBezTo>
                  <a:cubicBezTo>
                    <a:pt x="1459" y="92"/>
                    <a:pt x="1213" y="0"/>
                    <a:pt x="97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2568775" y="1588075"/>
              <a:ext cx="36100" cy="30950"/>
            </a:xfrm>
            <a:custGeom>
              <a:rect b="b" l="l" r="r" t="t"/>
              <a:pathLst>
                <a:path extrusionOk="0" h="1238" w="1444">
                  <a:moveTo>
                    <a:pt x="613" y="1"/>
                  </a:moveTo>
                  <a:cubicBezTo>
                    <a:pt x="299" y="1"/>
                    <a:pt x="1" y="243"/>
                    <a:pt x="1" y="614"/>
                  </a:cubicBezTo>
                  <a:cubicBezTo>
                    <a:pt x="1" y="953"/>
                    <a:pt x="268" y="1220"/>
                    <a:pt x="607" y="1238"/>
                  </a:cubicBezTo>
                  <a:cubicBezTo>
                    <a:pt x="1159" y="1238"/>
                    <a:pt x="1444" y="579"/>
                    <a:pt x="1052" y="187"/>
                  </a:cubicBezTo>
                  <a:cubicBezTo>
                    <a:pt x="923" y="58"/>
                    <a:pt x="766" y="1"/>
                    <a:pt x="613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2559875" y="1579100"/>
              <a:ext cx="57025" cy="48850"/>
            </a:xfrm>
            <a:custGeom>
              <a:rect b="b" l="l" r="r" t="t"/>
              <a:pathLst>
                <a:path extrusionOk="0" h="1954" w="2281">
                  <a:moveTo>
                    <a:pt x="984" y="100"/>
                  </a:moveTo>
                  <a:cubicBezTo>
                    <a:pt x="1772" y="100"/>
                    <a:pt x="2169" y="1050"/>
                    <a:pt x="1622" y="1615"/>
                  </a:cubicBezTo>
                  <a:cubicBezTo>
                    <a:pt x="1438" y="1793"/>
                    <a:pt x="1213" y="1873"/>
                    <a:pt x="992" y="1873"/>
                  </a:cubicBezTo>
                  <a:cubicBezTo>
                    <a:pt x="531" y="1873"/>
                    <a:pt x="90" y="1522"/>
                    <a:pt x="90" y="991"/>
                  </a:cubicBezTo>
                  <a:cubicBezTo>
                    <a:pt x="90" y="492"/>
                    <a:pt x="482" y="100"/>
                    <a:pt x="963" y="100"/>
                  </a:cubicBezTo>
                  <a:cubicBezTo>
                    <a:pt x="970" y="100"/>
                    <a:pt x="977" y="100"/>
                    <a:pt x="984" y="100"/>
                  </a:cubicBezTo>
                  <a:close/>
                  <a:moveTo>
                    <a:pt x="971" y="1"/>
                  </a:moveTo>
                  <a:cubicBezTo>
                    <a:pt x="476" y="1"/>
                    <a:pt x="1" y="386"/>
                    <a:pt x="1" y="973"/>
                  </a:cubicBezTo>
                  <a:cubicBezTo>
                    <a:pt x="1" y="1508"/>
                    <a:pt x="428" y="1935"/>
                    <a:pt x="963" y="1953"/>
                  </a:cubicBezTo>
                  <a:cubicBezTo>
                    <a:pt x="1835" y="1953"/>
                    <a:pt x="2281" y="902"/>
                    <a:pt x="1657" y="296"/>
                  </a:cubicBezTo>
                  <a:cubicBezTo>
                    <a:pt x="1459" y="92"/>
                    <a:pt x="1213" y="1"/>
                    <a:pt x="97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2563450" y="1679125"/>
              <a:ext cx="35650" cy="30950"/>
            </a:xfrm>
            <a:custGeom>
              <a:rect b="b" l="l" r="r" t="t"/>
              <a:pathLst>
                <a:path extrusionOk="0" h="1238" w="1426">
                  <a:moveTo>
                    <a:pt x="820" y="1"/>
                  </a:moveTo>
                  <a:cubicBezTo>
                    <a:pt x="267" y="1"/>
                    <a:pt x="0" y="660"/>
                    <a:pt x="374" y="1052"/>
                  </a:cubicBezTo>
                  <a:cubicBezTo>
                    <a:pt x="503" y="1180"/>
                    <a:pt x="660" y="1238"/>
                    <a:pt x="813" y="1238"/>
                  </a:cubicBezTo>
                  <a:cubicBezTo>
                    <a:pt x="1127" y="1238"/>
                    <a:pt x="1425" y="995"/>
                    <a:pt x="1425" y="624"/>
                  </a:cubicBezTo>
                  <a:cubicBezTo>
                    <a:pt x="1425" y="286"/>
                    <a:pt x="1158" y="1"/>
                    <a:pt x="820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2551425" y="1670225"/>
              <a:ext cx="56575" cy="48750"/>
            </a:xfrm>
            <a:custGeom>
              <a:rect b="b" l="l" r="r" t="t"/>
              <a:pathLst>
                <a:path extrusionOk="0" h="1950" w="2263">
                  <a:moveTo>
                    <a:pt x="1278" y="73"/>
                  </a:moveTo>
                  <a:cubicBezTo>
                    <a:pt x="1739" y="73"/>
                    <a:pt x="2186" y="437"/>
                    <a:pt x="2173" y="980"/>
                  </a:cubicBezTo>
                  <a:cubicBezTo>
                    <a:pt x="2173" y="1461"/>
                    <a:pt x="1782" y="1853"/>
                    <a:pt x="1301" y="1853"/>
                  </a:cubicBezTo>
                  <a:cubicBezTo>
                    <a:pt x="1293" y="1853"/>
                    <a:pt x="1286" y="1853"/>
                    <a:pt x="1279" y="1853"/>
                  </a:cubicBezTo>
                  <a:cubicBezTo>
                    <a:pt x="491" y="1853"/>
                    <a:pt x="94" y="904"/>
                    <a:pt x="659" y="339"/>
                  </a:cubicBezTo>
                  <a:cubicBezTo>
                    <a:pt x="837" y="155"/>
                    <a:pt x="1059" y="73"/>
                    <a:pt x="1278" y="73"/>
                  </a:cubicBezTo>
                  <a:close/>
                  <a:moveTo>
                    <a:pt x="1301" y="0"/>
                  </a:moveTo>
                  <a:cubicBezTo>
                    <a:pt x="428" y="0"/>
                    <a:pt x="0" y="1051"/>
                    <a:pt x="606" y="1657"/>
                  </a:cubicBezTo>
                  <a:cubicBezTo>
                    <a:pt x="802" y="1859"/>
                    <a:pt x="1045" y="1949"/>
                    <a:pt x="1284" y="1949"/>
                  </a:cubicBezTo>
                  <a:cubicBezTo>
                    <a:pt x="1782" y="1949"/>
                    <a:pt x="2263" y="1558"/>
                    <a:pt x="2263" y="980"/>
                  </a:cubicBezTo>
                  <a:cubicBezTo>
                    <a:pt x="2263" y="446"/>
                    <a:pt x="1835" y="0"/>
                    <a:pt x="130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2563450" y="1767750"/>
              <a:ext cx="35650" cy="30850"/>
            </a:xfrm>
            <a:custGeom>
              <a:rect b="b" l="l" r="r" t="t"/>
              <a:pathLst>
                <a:path extrusionOk="0" h="1234" w="1426">
                  <a:moveTo>
                    <a:pt x="820" y="1"/>
                  </a:moveTo>
                  <a:cubicBezTo>
                    <a:pt x="267" y="1"/>
                    <a:pt x="0" y="660"/>
                    <a:pt x="374" y="1052"/>
                  </a:cubicBezTo>
                  <a:cubicBezTo>
                    <a:pt x="500" y="1177"/>
                    <a:pt x="653" y="1234"/>
                    <a:pt x="803" y="1234"/>
                  </a:cubicBezTo>
                  <a:cubicBezTo>
                    <a:pt x="1121" y="1234"/>
                    <a:pt x="1425" y="982"/>
                    <a:pt x="1425" y="606"/>
                  </a:cubicBezTo>
                  <a:cubicBezTo>
                    <a:pt x="1425" y="268"/>
                    <a:pt x="1158" y="1"/>
                    <a:pt x="820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2551425" y="1758850"/>
              <a:ext cx="56575" cy="48525"/>
            </a:xfrm>
            <a:custGeom>
              <a:rect b="b" l="l" r="r" t="t"/>
              <a:pathLst>
                <a:path extrusionOk="0" h="1941" w="2263">
                  <a:moveTo>
                    <a:pt x="1284" y="69"/>
                  </a:moveTo>
                  <a:cubicBezTo>
                    <a:pt x="1738" y="69"/>
                    <a:pt x="2173" y="423"/>
                    <a:pt x="2173" y="962"/>
                  </a:cubicBezTo>
                  <a:cubicBezTo>
                    <a:pt x="2191" y="1461"/>
                    <a:pt x="1799" y="1853"/>
                    <a:pt x="1301" y="1871"/>
                  </a:cubicBezTo>
                  <a:lnTo>
                    <a:pt x="1301" y="1853"/>
                  </a:lnTo>
                  <a:cubicBezTo>
                    <a:pt x="1293" y="1853"/>
                    <a:pt x="1286" y="1853"/>
                    <a:pt x="1279" y="1853"/>
                  </a:cubicBezTo>
                  <a:cubicBezTo>
                    <a:pt x="491" y="1853"/>
                    <a:pt x="94" y="904"/>
                    <a:pt x="659" y="339"/>
                  </a:cubicBezTo>
                  <a:cubicBezTo>
                    <a:pt x="840" y="153"/>
                    <a:pt x="1064" y="69"/>
                    <a:pt x="1284" y="69"/>
                  </a:cubicBezTo>
                  <a:close/>
                  <a:moveTo>
                    <a:pt x="1301" y="0"/>
                  </a:moveTo>
                  <a:cubicBezTo>
                    <a:pt x="428" y="0"/>
                    <a:pt x="0" y="1034"/>
                    <a:pt x="606" y="1657"/>
                  </a:cubicBezTo>
                  <a:cubicBezTo>
                    <a:pt x="801" y="1853"/>
                    <a:pt x="1043" y="1941"/>
                    <a:pt x="1281" y="1941"/>
                  </a:cubicBezTo>
                  <a:cubicBezTo>
                    <a:pt x="1780" y="1941"/>
                    <a:pt x="2263" y="1554"/>
                    <a:pt x="2263" y="962"/>
                  </a:cubicBezTo>
                  <a:cubicBezTo>
                    <a:pt x="2263" y="428"/>
                    <a:pt x="1835" y="0"/>
                    <a:pt x="130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3" name="Google Shape;703;p38"/>
          <p:cNvSpPr/>
          <p:nvPr/>
        </p:nvSpPr>
        <p:spPr>
          <a:xfrm>
            <a:off x="8021301" y="742615"/>
            <a:ext cx="416654" cy="491569"/>
          </a:xfrm>
          <a:custGeom>
            <a:rect b="b" l="l" r="r" t="t"/>
            <a:pathLst>
              <a:path extrusionOk="0" h="7126" w="6040">
                <a:moveTo>
                  <a:pt x="5844" y="2726"/>
                </a:moveTo>
                <a:lnTo>
                  <a:pt x="3225" y="107"/>
                </a:lnTo>
                <a:cubicBezTo>
                  <a:pt x="3118" y="0"/>
                  <a:pt x="2922" y="0"/>
                  <a:pt x="2815" y="107"/>
                </a:cubicBezTo>
                <a:lnTo>
                  <a:pt x="197" y="2726"/>
                </a:lnTo>
                <a:cubicBezTo>
                  <a:pt x="1" y="2922"/>
                  <a:pt x="143" y="3260"/>
                  <a:pt x="410" y="3242"/>
                </a:cubicBezTo>
                <a:lnTo>
                  <a:pt x="749" y="3242"/>
                </a:lnTo>
                <a:cubicBezTo>
                  <a:pt x="909" y="3242"/>
                  <a:pt x="1052" y="3367"/>
                  <a:pt x="1052" y="3545"/>
                </a:cubicBezTo>
                <a:lnTo>
                  <a:pt x="1052" y="6823"/>
                </a:lnTo>
                <a:cubicBezTo>
                  <a:pt x="1052" y="6983"/>
                  <a:pt x="1177" y="7126"/>
                  <a:pt x="1337" y="7126"/>
                </a:cubicBezTo>
                <a:lnTo>
                  <a:pt x="4722" y="7126"/>
                </a:lnTo>
                <a:cubicBezTo>
                  <a:pt x="4864" y="7108"/>
                  <a:pt x="4989" y="6983"/>
                  <a:pt x="4989" y="6823"/>
                </a:cubicBezTo>
                <a:lnTo>
                  <a:pt x="4989" y="3545"/>
                </a:lnTo>
                <a:cubicBezTo>
                  <a:pt x="4989" y="3367"/>
                  <a:pt x="5131" y="3242"/>
                  <a:pt x="5292" y="3242"/>
                </a:cubicBezTo>
                <a:lnTo>
                  <a:pt x="5630" y="3242"/>
                </a:lnTo>
                <a:cubicBezTo>
                  <a:pt x="5897" y="3242"/>
                  <a:pt x="6040" y="2922"/>
                  <a:pt x="5844" y="272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38"/>
          <p:cNvSpPr/>
          <p:nvPr/>
        </p:nvSpPr>
        <p:spPr>
          <a:xfrm>
            <a:off x="6661124" y="2531528"/>
            <a:ext cx="80847" cy="80847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5" name="Google Shape;705;p38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706" name="Google Shape;706;p38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8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5" name="Google Shape;715;p38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6" name="Google Shape;716;p38"/>
          <p:cNvCxnSpPr/>
          <p:nvPr/>
        </p:nvCxnSpPr>
        <p:spPr>
          <a:xfrm>
            <a:off x="3185561" y="2237063"/>
            <a:ext cx="2772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17" name="Google Shape;717;p38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718" name="Google Shape;718;p38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8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8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7" name="Google Shape;727;p38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38">
            <a:hlinkClick action="ppaction://hlinksldjump" r:id="rId3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29" name="Google Shape;729;p38">
            <a:hlinkClick action="ppaction://hlinksldjump" r:id="rId4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30" name="Google Shape;730;p38">
            <a:hlinkClick action="ppaction://hlinksldjump" r:id="rId5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31" name="Google Shape;731;p38">
            <a:hlinkClick action="ppaction://hlinksldjump" r:id="rId6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9"/>
          <p:cNvSpPr txBox="1"/>
          <p:nvPr>
            <p:ph type="title"/>
          </p:nvPr>
        </p:nvSpPr>
        <p:spPr>
          <a:xfrm>
            <a:off x="736350" y="3039975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</a:t>
            </a:r>
            <a:r>
              <a:rPr lang="en"/>
              <a:t>dimensiones </a:t>
            </a:r>
            <a:endParaRPr/>
          </a:p>
        </p:txBody>
      </p:sp>
      <p:sp>
        <p:nvSpPr>
          <p:cNvPr id="737" name="Google Shape;737;p39"/>
          <p:cNvSpPr txBox="1"/>
          <p:nvPr>
            <p:ph idx="1" type="subTitle"/>
          </p:nvPr>
        </p:nvSpPr>
        <p:spPr>
          <a:xfrm>
            <a:off x="736350" y="3686788"/>
            <a:ext cx="22305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Transparencia</a:t>
            </a:r>
            <a:r>
              <a:rPr lang="en"/>
              <a:t> (</a:t>
            </a:r>
            <a:r>
              <a:rPr lang="en">
                <a:solidFill>
                  <a:schemeClr val="lt2"/>
                </a:solidFill>
              </a:rPr>
              <a:t>T</a:t>
            </a:r>
            <a:r>
              <a:rPr lang="en"/>
              <a:t>)</a:t>
            </a:r>
            <a:br>
              <a:rPr lang="en"/>
            </a:br>
            <a:r>
              <a:rPr lang="en"/>
              <a:t>Participación (</a:t>
            </a:r>
            <a:r>
              <a:rPr lang="en">
                <a:solidFill>
                  <a:schemeClr val="lt2"/>
                </a:solidFill>
              </a:rPr>
              <a:t>P</a:t>
            </a:r>
            <a:r>
              <a:rPr lang="en"/>
              <a:t>)</a:t>
            </a:r>
            <a:endParaRPr/>
          </a:p>
        </p:txBody>
      </p:sp>
      <p:cxnSp>
        <p:nvCxnSpPr>
          <p:cNvPr id="738" name="Google Shape;738;p39"/>
          <p:cNvCxnSpPr/>
          <p:nvPr/>
        </p:nvCxnSpPr>
        <p:spPr>
          <a:xfrm>
            <a:off x="758400" y="3667400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9" name="Google Shape;739;p39"/>
          <p:cNvSpPr txBox="1"/>
          <p:nvPr>
            <p:ph idx="6" type="title"/>
          </p:nvPr>
        </p:nvSpPr>
        <p:spPr>
          <a:xfrm>
            <a:off x="714300" y="553450"/>
            <a:ext cx="77154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5D74"/>
                </a:solidFill>
              </a:rPr>
              <a:t>Métrica de gobierno abierto</a:t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740" name="Google Shape;740;p39"/>
          <p:cNvSpPr txBox="1"/>
          <p:nvPr>
            <p:ph idx="2" type="title"/>
          </p:nvPr>
        </p:nvSpPr>
        <p:spPr>
          <a:xfrm>
            <a:off x="736350" y="1475500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ediciones</a:t>
            </a:r>
            <a:endParaRPr/>
          </a:p>
        </p:txBody>
      </p:sp>
      <p:sp>
        <p:nvSpPr>
          <p:cNvPr id="741" name="Google Shape;741;p39"/>
          <p:cNvSpPr txBox="1"/>
          <p:nvPr>
            <p:ph idx="3" type="subTitle"/>
          </p:nvPr>
        </p:nvSpPr>
        <p:spPr>
          <a:xfrm>
            <a:off x="736350" y="2122313"/>
            <a:ext cx="22305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2017</a:t>
            </a:r>
            <a:r>
              <a:rPr lang="en"/>
              <a:t>,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2019</a:t>
            </a:r>
            <a:r>
              <a:rPr lang="en"/>
              <a:t>,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5"/>
              </a:rPr>
              <a:t>2021</a:t>
            </a:r>
            <a:r>
              <a:rPr lang="en"/>
              <a:t> y </a:t>
            </a:r>
            <a:r>
              <a:rPr lang="en">
                <a:solidFill>
                  <a:schemeClr val="lt2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2023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742" name="Google Shape;742;p39"/>
          <p:cNvSpPr txBox="1"/>
          <p:nvPr>
            <p:ph idx="4" type="title"/>
          </p:nvPr>
        </p:nvSpPr>
        <p:spPr>
          <a:xfrm>
            <a:off x="6199188" y="1475500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Estudio muestral</a:t>
            </a:r>
            <a:endParaRPr/>
          </a:p>
        </p:txBody>
      </p:sp>
      <p:sp>
        <p:nvSpPr>
          <p:cNvPr id="743" name="Google Shape;743;p39"/>
          <p:cNvSpPr txBox="1"/>
          <p:nvPr>
            <p:ph idx="5" type="subTitle"/>
          </p:nvPr>
        </p:nvSpPr>
        <p:spPr>
          <a:xfrm>
            <a:off x="6199200" y="2122312"/>
            <a:ext cx="22305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2,043 SO a nivel nacional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68</a:t>
            </a:r>
            <a:r>
              <a:rPr lang="en"/>
              <a:t> SO de Nuevo León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*en cada edición la muestra ha incrementado</a:t>
            </a:r>
            <a:endParaRPr sz="1100"/>
          </a:p>
        </p:txBody>
      </p:sp>
      <p:cxnSp>
        <p:nvCxnSpPr>
          <p:cNvPr id="744" name="Google Shape;744;p39"/>
          <p:cNvCxnSpPr/>
          <p:nvPr/>
        </p:nvCxnSpPr>
        <p:spPr>
          <a:xfrm>
            <a:off x="758400" y="2102925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5" name="Google Shape;745;p39"/>
          <p:cNvCxnSpPr/>
          <p:nvPr/>
        </p:nvCxnSpPr>
        <p:spPr>
          <a:xfrm>
            <a:off x="6221238" y="2102925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6" name="Google Shape;746;p39"/>
          <p:cNvSpPr txBox="1"/>
          <p:nvPr>
            <p:ph idx="7" type="title"/>
          </p:nvPr>
        </p:nvSpPr>
        <p:spPr>
          <a:xfrm>
            <a:off x="6199200" y="3039975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 COMPONENTES</a:t>
            </a:r>
            <a:endParaRPr/>
          </a:p>
        </p:txBody>
      </p:sp>
      <p:sp>
        <p:nvSpPr>
          <p:cNvPr id="747" name="Google Shape;747;p39"/>
          <p:cNvSpPr txBox="1"/>
          <p:nvPr>
            <p:ph idx="8" type="subTitle"/>
          </p:nvPr>
        </p:nvSpPr>
        <p:spPr>
          <a:xfrm>
            <a:off x="6182800" y="3667400"/>
            <a:ext cx="23607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evaluados</a:t>
            </a:r>
            <a:r>
              <a:rPr lang="en"/>
              <a:t> desde las dos perspectivas en ambas dimensiones</a:t>
            </a:r>
            <a:endParaRPr/>
          </a:p>
        </p:txBody>
      </p:sp>
      <p:cxnSp>
        <p:nvCxnSpPr>
          <p:cNvPr id="748" name="Google Shape;748;p39"/>
          <p:cNvCxnSpPr/>
          <p:nvPr/>
        </p:nvCxnSpPr>
        <p:spPr>
          <a:xfrm>
            <a:off x="6251550" y="3667400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9" name="Google Shape;749;p39"/>
          <p:cNvSpPr txBox="1"/>
          <p:nvPr>
            <p:ph idx="9" type="title"/>
          </p:nvPr>
        </p:nvSpPr>
        <p:spPr>
          <a:xfrm>
            <a:off x="3459563" y="3039975"/>
            <a:ext cx="2230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Perspectivas</a:t>
            </a:r>
            <a:endParaRPr/>
          </a:p>
        </p:txBody>
      </p:sp>
      <p:sp>
        <p:nvSpPr>
          <p:cNvPr id="750" name="Google Shape;750;p39"/>
          <p:cNvSpPr txBox="1"/>
          <p:nvPr>
            <p:ph idx="13" type="subTitle"/>
          </p:nvPr>
        </p:nvSpPr>
        <p:spPr>
          <a:xfrm>
            <a:off x="3459563" y="3686788"/>
            <a:ext cx="22305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Gubernamental (</a:t>
            </a:r>
            <a:r>
              <a:rPr lang="en">
                <a:solidFill>
                  <a:schemeClr val="lt2"/>
                </a:solidFill>
              </a:rPr>
              <a:t>G</a:t>
            </a:r>
            <a:r>
              <a:rPr lang="en"/>
              <a:t>)</a:t>
            </a:r>
            <a:br>
              <a:rPr lang="en"/>
            </a:br>
            <a:r>
              <a:rPr lang="en"/>
              <a:t>Ciudadana (</a:t>
            </a:r>
            <a:r>
              <a:rPr lang="en">
                <a:solidFill>
                  <a:schemeClr val="lt2"/>
                </a:solidFill>
              </a:rPr>
              <a:t>C</a:t>
            </a:r>
            <a:r>
              <a:rPr lang="en"/>
              <a:t>)</a:t>
            </a:r>
            <a:endParaRPr/>
          </a:p>
        </p:txBody>
      </p:sp>
      <p:sp>
        <p:nvSpPr>
          <p:cNvPr id="751" name="Google Shape;751;p39"/>
          <p:cNvSpPr txBox="1"/>
          <p:nvPr>
            <p:ph idx="14" type="title"/>
          </p:nvPr>
        </p:nvSpPr>
        <p:spPr>
          <a:xfrm>
            <a:off x="3307175" y="1475500"/>
            <a:ext cx="25101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componente central</a:t>
            </a:r>
            <a:endParaRPr sz="2600"/>
          </a:p>
        </p:txBody>
      </p:sp>
      <p:sp>
        <p:nvSpPr>
          <p:cNvPr id="752" name="Google Shape;752;p39"/>
          <p:cNvSpPr txBox="1"/>
          <p:nvPr>
            <p:ph idx="15" type="subTitle"/>
          </p:nvPr>
        </p:nvSpPr>
        <p:spPr>
          <a:xfrm>
            <a:off x="3459563" y="2122313"/>
            <a:ext cx="22305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</a:rPr>
              <a:t> Índice de Gobierno Abierto</a:t>
            </a:r>
            <a:r>
              <a:rPr lang="en"/>
              <a:t> (IGA), una calificación entre 0 y 1.</a:t>
            </a:r>
            <a:endParaRPr/>
          </a:p>
        </p:txBody>
      </p:sp>
      <p:cxnSp>
        <p:nvCxnSpPr>
          <p:cNvPr id="753" name="Google Shape;753;p39"/>
          <p:cNvCxnSpPr/>
          <p:nvPr/>
        </p:nvCxnSpPr>
        <p:spPr>
          <a:xfrm>
            <a:off x="3481613" y="3667400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4" name="Google Shape;754;p39"/>
          <p:cNvCxnSpPr/>
          <p:nvPr/>
        </p:nvCxnSpPr>
        <p:spPr>
          <a:xfrm>
            <a:off x="3481613" y="2102925"/>
            <a:ext cx="218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55" name="Google Shape;755;p39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756" name="Google Shape;756;p39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9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9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5" name="Google Shape;765;p39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39"/>
          <p:cNvSpPr/>
          <p:nvPr/>
        </p:nvSpPr>
        <p:spPr>
          <a:xfrm>
            <a:off x="6997163" y="1006675"/>
            <a:ext cx="213431" cy="214685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39"/>
          <p:cNvSpPr/>
          <p:nvPr/>
        </p:nvSpPr>
        <p:spPr>
          <a:xfrm>
            <a:off x="7855677" y="763038"/>
            <a:ext cx="335779" cy="396117"/>
          </a:xfrm>
          <a:custGeom>
            <a:rect b="b" l="l" r="r" t="t"/>
            <a:pathLst>
              <a:path extrusionOk="0" h="7126" w="6040">
                <a:moveTo>
                  <a:pt x="5844" y="2726"/>
                </a:moveTo>
                <a:lnTo>
                  <a:pt x="3225" y="107"/>
                </a:lnTo>
                <a:cubicBezTo>
                  <a:pt x="3118" y="0"/>
                  <a:pt x="2922" y="0"/>
                  <a:pt x="2815" y="107"/>
                </a:cubicBezTo>
                <a:lnTo>
                  <a:pt x="197" y="2726"/>
                </a:lnTo>
                <a:cubicBezTo>
                  <a:pt x="1" y="2922"/>
                  <a:pt x="143" y="3260"/>
                  <a:pt x="410" y="3242"/>
                </a:cubicBezTo>
                <a:lnTo>
                  <a:pt x="749" y="3242"/>
                </a:lnTo>
                <a:cubicBezTo>
                  <a:pt x="909" y="3242"/>
                  <a:pt x="1052" y="3367"/>
                  <a:pt x="1052" y="3545"/>
                </a:cubicBezTo>
                <a:lnTo>
                  <a:pt x="1052" y="6823"/>
                </a:lnTo>
                <a:cubicBezTo>
                  <a:pt x="1052" y="6983"/>
                  <a:pt x="1177" y="7126"/>
                  <a:pt x="1337" y="7126"/>
                </a:cubicBezTo>
                <a:lnTo>
                  <a:pt x="4722" y="7126"/>
                </a:lnTo>
                <a:cubicBezTo>
                  <a:pt x="4864" y="7108"/>
                  <a:pt x="4989" y="6983"/>
                  <a:pt x="4989" y="6823"/>
                </a:cubicBezTo>
                <a:lnTo>
                  <a:pt x="4989" y="3545"/>
                </a:lnTo>
                <a:cubicBezTo>
                  <a:pt x="4989" y="3367"/>
                  <a:pt x="5131" y="3242"/>
                  <a:pt x="5292" y="3242"/>
                </a:cubicBezTo>
                <a:lnTo>
                  <a:pt x="5630" y="3242"/>
                </a:lnTo>
                <a:cubicBezTo>
                  <a:pt x="5897" y="3242"/>
                  <a:pt x="6040" y="2922"/>
                  <a:pt x="5844" y="2726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39"/>
          <p:cNvSpPr/>
          <p:nvPr/>
        </p:nvSpPr>
        <p:spPr>
          <a:xfrm>
            <a:off x="6424164" y="802074"/>
            <a:ext cx="107827" cy="108460"/>
          </a:xfrm>
          <a:custGeom>
            <a:rect b="b" l="l" r="r" t="t"/>
            <a:pathLst>
              <a:path extrusionOk="0" fill="none" h="3083" w="3065">
                <a:moveTo>
                  <a:pt x="3065" y="1551"/>
                </a:moveTo>
                <a:cubicBezTo>
                  <a:pt x="3065" y="2388"/>
                  <a:pt x="2388" y="3083"/>
                  <a:pt x="1533" y="3083"/>
                </a:cubicBezTo>
                <a:cubicBezTo>
                  <a:pt x="678" y="3083"/>
                  <a:pt x="1" y="2388"/>
                  <a:pt x="1" y="1551"/>
                </a:cubicBezTo>
                <a:cubicBezTo>
                  <a:pt x="1" y="696"/>
                  <a:pt x="678" y="1"/>
                  <a:pt x="1533" y="1"/>
                </a:cubicBezTo>
                <a:cubicBezTo>
                  <a:pt x="2388" y="1"/>
                  <a:pt x="3065" y="696"/>
                  <a:pt x="3065" y="155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39"/>
          <p:cNvSpPr/>
          <p:nvPr/>
        </p:nvSpPr>
        <p:spPr>
          <a:xfrm rot="-1685758">
            <a:off x="312528" y="2823484"/>
            <a:ext cx="59549" cy="60168"/>
          </a:xfrm>
          <a:custGeom>
            <a:rect b="b" l="l" r="r" t="t"/>
            <a:pathLst>
              <a:path extrusionOk="0" fill="none" h="1747" w="1729">
                <a:moveTo>
                  <a:pt x="1729" y="749"/>
                </a:moveTo>
                <a:cubicBezTo>
                  <a:pt x="1729" y="1408"/>
                  <a:pt x="927" y="1746"/>
                  <a:pt x="464" y="1265"/>
                </a:cubicBezTo>
                <a:cubicBezTo>
                  <a:pt x="1" y="802"/>
                  <a:pt x="322" y="1"/>
                  <a:pt x="998" y="1"/>
                </a:cubicBezTo>
                <a:cubicBezTo>
                  <a:pt x="1408" y="1"/>
                  <a:pt x="1729" y="339"/>
                  <a:pt x="1729" y="749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781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39"/>
          <p:cNvSpPr/>
          <p:nvPr/>
        </p:nvSpPr>
        <p:spPr>
          <a:xfrm>
            <a:off x="7556037" y="722953"/>
            <a:ext cx="80847" cy="80847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39"/>
          <p:cNvSpPr/>
          <p:nvPr/>
        </p:nvSpPr>
        <p:spPr>
          <a:xfrm>
            <a:off x="8297713" y="1335268"/>
            <a:ext cx="140247" cy="140224"/>
          </a:xfrm>
          <a:custGeom>
            <a:rect b="b" l="l" r="r" t="t"/>
            <a:pathLst>
              <a:path extrusionOk="0" h="3065" w="3065">
                <a:moveTo>
                  <a:pt x="3064" y="1532"/>
                </a:moveTo>
                <a:cubicBezTo>
                  <a:pt x="3064" y="2387"/>
                  <a:pt x="2387" y="3064"/>
                  <a:pt x="1532" y="3064"/>
                </a:cubicBezTo>
                <a:cubicBezTo>
                  <a:pt x="677" y="3064"/>
                  <a:pt x="0" y="2387"/>
                  <a:pt x="0" y="1532"/>
                </a:cubicBezTo>
                <a:cubicBezTo>
                  <a:pt x="0" y="677"/>
                  <a:pt x="677" y="0"/>
                  <a:pt x="1532" y="0"/>
                </a:cubicBezTo>
                <a:cubicBezTo>
                  <a:pt x="2387" y="0"/>
                  <a:pt x="3064" y="677"/>
                  <a:pt x="3064" y="153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2" name="Google Shape;772;p39"/>
          <p:cNvGrpSpPr/>
          <p:nvPr/>
        </p:nvGrpSpPr>
        <p:grpSpPr>
          <a:xfrm>
            <a:off x="706038" y="312972"/>
            <a:ext cx="140222" cy="140409"/>
            <a:chOff x="2741000" y="199475"/>
            <a:chExt cx="191953" cy="192210"/>
          </a:xfrm>
        </p:grpSpPr>
        <p:sp>
          <p:nvSpPr>
            <p:cNvPr id="773" name="Google Shape;773;p39"/>
            <p:cNvSpPr/>
            <p:nvPr/>
          </p:nvSpPr>
          <p:spPr>
            <a:xfrm>
              <a:off x="2741000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2741000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2741000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9"/>
            <p:cNvSpPr/>
            <p:nvPr/>
          </p:nvSpPr>
          <p:spPr>
            <a:xfrm>
              <a:off x="2815215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9"/>
            <p:cNvSpPr/>
            <p:nvPr/>
          </p:nvSpPr>
          <p:spPr>
            <a:xfrm>
              <a:off x="2815215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>
              <a:off x="2815215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9"/>
            <p:cNvSpPr/>
            <p:nvPr/>
          </p:nvSpPr>
          <p:spPr>
            <a:xfrm>
              <a:off x="2889453" y="19947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9"/>
            <p:cNvSpPr/>
            <p:nvPr/>
          </p:nvSpPr>
          <p:spPr>
            <a:xfrm>
              <a:off x="2889453" y="273830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2889453" y="348185"/>
              <a:ext cx="43500" cy="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2" name="Google Shape;782;p39">
            <a:hlinkClick/>
          </p:cNvPr>
          <p:cNvSpPr/>
          <p:nvPr/>
        </p:nvSpPr>
        <p:spPr>
          <a:xfrm>
            <a:off x="669500" y="276525"/>
            <a:ext cx="213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39">
            <a:hlinkClick action="ppaction://hlinksldjump" r:id="rId7"/>
          </p:cNvPr>
          <p:cNvSpPr txBox="1"/>
          <p:nvPr/>
        </p:nvSpPr>
        <p:spPr>
          <a:xfrm>
            <a:off x="2356122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RECOMENDACIONES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84" name="Google Shape;784;p39">
            <a:hlinkClick action="ppaction://hlinksldjump" r:id="rId8"/>
          </p:cNvPr>
          <p:cNvSpPr txBox="1"/>
          <p:nvPr/>
        </p:nvSpPr>
        <p:spPr>
          <a:xfrm>
            <a:off x="3332610" y="275775"/>
            <a:ext cx="522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CONTACTO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85" name="Google Shape;785;p39">
            <a:hlinkClick action="ppaction://hlinksldjump" r:id="rId9"/>
          </p:cNvPr>
          <p:cNvSpPr txBox="1"/>
          <p:nvPr/>
        </p:nvSpPr>
        <p:spPr>
          <a:xfrm>
            <a:off x="906825" y="275775"/>
            <a:ext cx="669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RESULTADOS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86" name="Google Shape;786;p39">
            <a:hlinkClick action="ppaction://hlinksldjump" r:id="rId10"/>
          </p:cNvPr>
          <p:cNvSpPr txBox="1"/>
          <p:nvPr/>
        </p:nvSpPr>
        <p:spPr>
          <a:xfrm>
            <a:off x="1529297" y="275775"/>
            <a:ext cx="855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METODOLOGÌA</a:t>
            </a:r>
            <a:endParaRPr sz="1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ta Analysis for Business by Slidesgo">
  <a:themeElements>
    <a:clrScheme name="Simple Light">
      <a:dk1>
        <a:srgbClr val="FFFFFF"/>
      </a:dk1>
      <a:lt1>
        <a:srgbClr val="0E166C"/>
      </a:lt1>
      <a:dk2>
        <a:srgbClr val="8CCDE4"/>
      </a:dk2>
      <a:lt2>
        <a:srgbClr val="D2FF02"/>
      </a:lt2>
      <a:accent1>
        <a:srgbClr val="104D82"/>
      </a:accent1>
      <a:accent2>
        <a:srgbClr val="959697"/>
      </a:accent2>
      <a:accent3>
        <a:srgbClr val="F4D246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