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DM Sans Medium"/>
      <p:regular r:id="rId29"/>
      <p:bold r:id="rId30"/>
      <p:italic r:id="rId31"/>
      <p:boldItalic r:id="rId32"/>
    </p:embeddedFont>
    <p:embeddedFont>
      <p:font typeface="Roboto"/>
      <p:regular r:id="rId33"/>
      <p:bold r:id="rId34"/>
      <p:italic r:id="rId35"/>
      <p:boldItalic r:id="rId36"/>
    </p:embeddedFont>
    <p:embeddedFont>
      <p:font typeface="Montserrat"/>
      <p:regular r:id="rId37"/>
      <p:bold r:id="rId38"/>
      <p:italic r:id="rId39"/>
      <p:boldItalic r:id="rId40"/>
    </p:embeddedFont>
    <p:embeddedFont>
      <p:font typeface="Bebas Neue"/>
      <p:regular r:id="rId41"/>
    </p:embeddedFont>
    <p:embeddedFont>
      <p:font typeface="Open Sans Medium"/>
      <p:regular r:id="rId42"/>
      <p:bold r:id="rId43"/>
      <p:italic r:id="rId44"/>
      <p:boldItalic r:id="rId45"/>
    </p:embeddedFont>
    <p:embeddedFont>
      <p:font typeface="Montserrat ExtraBold"/>
      <p:bold r:id="rId46"/>
      <p:boldItalic r:id="rId47"/>
    </p:embeddedFont>
    <p:embeddedFont>
      <p:font typeface="Readex Pro"/>
      <p:regular r:id="rId48"/>
      <p:bold r:id="rId49"/>
    </p:embeddedFont>
    <p:embeddedFont>
      <p:font typeface="Open Sans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609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609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Italic.fntdata"/><Relationship Id="rId42" Type="http://schemas.openxmlformats.org/officeDocument/2006/relationships/font" Target="fonts/OpenSansMedium-regular.fntdata"/><Relationship Id="rId41" Type="http://schemas.openxmlformats.org/officeDocument/2006/relationships/font" Target="fonts/BebasNeue-regular.fntdata"/><Relationship Id="rId44" Type="http://schemas.openxmlformats.org/officeDocument/2006/relationships/font" Target="fonts/OpenSansMedium-italic.fntdata"/><Relationship Id="rId43" Type="http://schemas.openxmlformats.org/officeDocument/2006/relationships/font" Target="fonts/OpenSansMedium-bold.fntdata"/><Relationship Id="rId46" Type="http://schemas.openxmlformats.org/officeDocument/2006/relationships/font" Target="fonts/MontserratExtraBold-bold.fntdata"/><Relationship Id="rId45" Type="http://schemas.openxmlformats.org/officeDocument/2006/relationships/font" Target="fonts/OpenSansMedium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eadexPro-regular.fntdata"/><Relationship Id="rId47" Type="http://schemas.openxmlformats.org/officeDocument/2006/relationships/font" Target="fonts/MontserratExtraBold-boldItalic.fntdata"/><Relationship Id="rId49" Type="http://schemas.openxmlformats.org/officeDocument/2006/relationships/font" Target="fonts/ReadexPr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DMSansMedium-italic.fntdata"/><Relationship Id="rId30" Type="http://schemas.openxmlformats.org/officeDocument/2006/relationships/font" Target="fonts/DMSansMedium-bold.fntdata"/><Relationship Id="rId33" Type="http://schemas.openxmlformats.org/officeDocument/2006/relationships/font" Target="fonts/Roboto-regular.fntdata"/><Relationship Id="rId32" Type="http://schemas.openxmlformats.org/officeDocument/2006/relationships/font" Target="fonts/DMSansMedium-boldItalic.fntdata"/><Relationship Id="rId35" Type="http://schemas.openxmlformats.org/officeDocument/2006/relationships/font" Target="fonts/Roboto-italic.fntdata"/><Relationship Id="rId34" Type="http://schemas.openxmlformats.org/officeDocument/2006/relationships/font" Target="fonts/Roboto-bold.fntdata"/><Relationship Id="rId37" Type="http://schemas.openxmlformats.org/officeDocument/2006/relationships/font" Target="fonts/Montserrat-regular.fntdata"/><Relationship Id="rId36" Type="http://schemas.openxmlformats.org/officeDocument/2006/relationships/font" Target="fonts/Roboto-boldItalic.fntdata"/><Relationship Id="rId39" Type="http://schemas.openxmlformats.org/officeDocument/2006/relationships/font" Target="fonts/Montserrat-italic.fntdata"/><Relationship Id="rId38" Type="http://schemas.openxmlformats.org/officeDocument/2006/relationships/font" Target="fonts/Montserrat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font" Target="fonts/DMSansMedium-regular.fntdata"/><Relationship Id="rId51" Type="http://schemas.openxmlformats.org/officeDocument/2006/relationships/font" Target="fonts/OpenSans-bold.fntdata"/><Relationship Id="rId50" Type="http://schemas.openxmlformats.org/officeDocument/2006/relationships/font" Target="fonts/OpenSans-regular.fntdata"/><Relationship Id="rId53" Type="http://schemas.openxmlformats.org/officeDocument/2006/relationships/font" Target="fonts/OpenSans-boldItalic.fntdata"/><Relationship Id="rId52" Type="http://schemas.openxmlformats.org/officeDocument/2006/relationships/font" Target="fonts/Open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1d3c06b6a1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1d3c06b6a1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1d3c06b6a1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1d3c06b6a1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1d3c06b6a1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31d3c06b6a1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1d3c06b6a1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31d3c06b6a1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1d3c06b6a1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1d3c06b6a1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1d3c06b6a1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1d3c06b6a1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1d3c06b6a1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31d3c06b6a1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1d3c06b6a1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1d3c06b6a1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1d3c06b6a1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31d3c06b6a1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54dda1946d_6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54dda1946d_6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1d3c06b6a1_0_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1d3c06b6a1_0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2e478d9885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2e478d9885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54dda1946d_6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54dda1946d_6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31d3c06b6a1_0_4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31d3c06b6a1_0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1d3c06b6a1_0_5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31d3c06b6a1_0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36c2bb6c6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36c2bb6c6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0c3b60018e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0c3b60018e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0c3b60018e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0c3b60018e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1cb360be33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1cb360be33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1d3c06b6a1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31d3c06b6a1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1d3c06b6a1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1d3c06b6a1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54ff9c4cb4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54ff9c4cb4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1d3c06b6a1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1d3c06b6a1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713225" y="798175"/>
            <a:ext cx="4404600" cy="299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713225" y="3875538"/>
            <a:ext cx="4692600" cy="4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" name="Google Shape;13;p2"/>
          <p:cNvSpPr/>
          <p:nvPr>
            <p:ph idx="2" type="pic"/>
          </p:nvPr>
        </p:nvSpPr>
        <p:spPr>
          <a:xfrm>
            <a:off x="5687575" y="1248150"/>
            <a:ext cx="2743200" cy="2743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4" name="Google Shape;14;p2"/>
          <p:cNvSpPr/>
          <p:nvPr/>
        </p:nvSpPr>
        <p:spPr>
          <a:xfrm rot="-8439530">
            <a:off x="8560269" y="1755660"/>
            <a:ext cx="1004674" cy="1004674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4243949" y="459500"/>
            <a:ext cx="656100" cy="252900"/>
            <a:chOff x="560824" y="408050"/>
            <a:chExt cx="656100" cy="252900"/>
          </a:xfrm>
        </p:grpSpPr>
        <p:sp>
          <p:nvSpPr>
            <p:cNvPr id="16" name="Google Shape;16;p2"/>
            <p:cNvSpPr/>
            <p:nvPr/>
          </p:nvSpPr>
          <p:spPr>
            <a:xfrm rot="-5400000">
              <a:off x="543724" y="42515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-5400000">
              <a:off x="762424" y="42515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-5400000">
              <a:off x="981124" y="42515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" name="Google Shape;19;p2"/>
          <p:cNvSpPr/>
          <p:nvPr/>
        </p:nvSpPr>
        <p:spPr>
          <a:xfrm rot="-5835266">
            <a:off x="-477284" y="3417836"/>
            <a:ext cx="1004944" cy="1004944"/>
          </a:xfrm>
          <a:prstGeom prst="blockArc">
            <a:avLst>
              <a:gd fmla="val 6900023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0" y="4973949"/>
            <a:ext cx="9144000" cy="169360"/>
            <a:chOff x="0" y="4819850"/>
            <a:chExt cx="9144000" cy="323700"/>
          </a:xfrm>
        </p:grpSpPr>
        <p:sp>
          <p:nvSpPr>
            <p:cNvPr id="21" name="Google Shape;21;p2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6578525" y="47100"/>
            <a:ext cx="2538300" cy="63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25" name="Google Shape;25;p2"/>
          <p:cNvPicPr preferRelativeResize="0"/>
          <p:nvPr/>
        </p:nvPicPr>
        <p:blipFill rotWithShape="1">
          <a:blip r:embed="rId2">
            <a:alphaModFix/>
          </a:blip>
          <a:srcRect b="0" l="377" r="377" t="0"/>
          <a:stretch/>
        </p:blipFill>
        <p:spPr>
          <a:xfrm>
            <a:off x="6698900" y="96175"/>
            <a:ext cx="1068058" cy="47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899" y="163315"/>
            <a:ext cx="1144775" cy="35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1"/>
          <p:cNvSpPr txBox="1"/>
          <p:nvPr>
            <p:ph hasCustomPrompt="1" type="title"/>
          </p:nvPr>
        </p:nvSpPr>
        <p:spPr>
          <a:xfrm>
            <a:off x="713225" y="1387300"/>
            <a:ext cx="7717500" cy="210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4" name="Google Shape;114;p11"/>
          <p:cNvSpPr txBox="1"/>
          <p:nvPr>
            <p:ph idx="1" type="subTitle"/>
          </p:nvPr>
        </p:nvSpPr>
        <p:spPr>
          <a:xfrm>
            <a:off x="713225" y="3259075"/>
            <a:ext cx="77175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115" name="Google Shape;115;p11"/>
          <p:cNvGrpSpPr/>
          <p:nvPr/>
        </p:nvGrpSpPr>
        <p:grpSpPr>
          <a:xfrm rot="5400000">
            <a:off x="4445524" y="726000"/>
            <a:ext cx="252900" cy="656100"/>
            <a:chOff x="8689224" y="726000"/>
            <a:chExt cx="252900" cy="656100"/>
          </a:xfrm>
        </p:grpSpPr>
        <p:sp>
          <p:nvSpPr>
            <p:cNvPr id="116" name="Google Shape;116;p11"/>
            <p:cNvSpPr/>
            <p:nvPr/>
          </p:nvSpPr>
          <p:spPr>
            <a:xfrm>
              <a:off x="8689224" y="7260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8689224" y="9447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8689224" y="11634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/>
          <p:nvPr/>
        </p:nvSpPr>
        <p:spPr>
          <a:xfrm rot="-10191076">
            <a:off x="7666696" y="3005364"/>
            <a:ext cx="1004517" cy="1004517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1"/>
          <p:cNvSpPr/>
          <p:nvPr/>
        </p:nvSpPr>
        <p:spPr>
          <a:xfrm rot="-7931518">
            <a:off x="477114" y="296520"/>
            <a:ext cx="1004591" cy="1004591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1"/>
          <p:cNvSpPr/>
          <p:nvPr/>
        </p:nvSpPr>
        <p:spPr>
          <a:xfrm rot="-7837079">
            <a:off x="-537329" y="3208390"/>
            <a:ext cx="1005050" cy="1005050"/>
          </a:xfrm>
          <a:prstGeom prst="blockArc">
            <a:avLst>
              <a:gd fmla="val 6900023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2" name="Google Shape;122;p11"/>
          <p:cNvGrpSpPr/>
          <p:nvPr/>
        </p:nvGrpSpPr>
        <p:grpSpPr>
          <a:xfrm>
            <a:off x="0" y="4819850"/>
            <a:ext cx="9144000" cy="323700"/>
            <a:chOff x="0" y="4819850"/>
            <a:chExt cx="9144000" cy="323700"/>
          </a:xfrm>
        </p:grpSpPr>
        <p:sp>
          <p:nvSpPr>
            <p:cNvPr id="123" name="Google Shape;123;p11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720000" y="3564230"/>
            <a:ext cx="1801200" cy="8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30" name="Google Shape;130;p13"/>
          <p:cNvSpPr txBox="1"/>
          <p:nvPr>
            <p:ph idx="2" type="subTitle"/>
          </p:nvPr>
        </p:nvSpPr>
        <p:spPr>
          <a:xfrm>
            <a:off x="4655200" y="3564266"/>
            <a:ext cx="1801200" cy="8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31" name="Google Shape;131;p13"/>
          <p:cNvSpPr txBox="1"/>
          <p:nvPr>
            <p:ph idx="3" type="subTitle"/>
          </p:nvPr>
        </p:nvSpPr>
        <p:spPr>
          <a:xfrm>
            <a:off x="6622800" y="3564225"/>
            <a:ext cx="1801200" cy="8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32" name="Google Shape;132;p13"/>
          <p:cNvSpPr txBox="1"/>
          <p:nvPr>
            <p:ph idx="4" type="subTitle"/>
          </p:nvPr>
        </p:nvSpPr>
        <p:spPr>
          <a:xfrm>
            <a:off x="2687600" y="3564230"/>
            <a:ext cx="1801200" cy="8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33" name="Google Shape;133;p13"/>
          <p:cNvSpPr txBox="1"/>
          <p:nvPr>
            <p:ph hasCustomPrompt="1" idx="5" type="title"/>
          </p:nvPr>
        </p:nvSpPr>
        <p:spPr>
          <a:xfrm>
            <a:off x="720000" y="1382310"/>
            <a:ext cx="1801200" cy="625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" name="Google Shape;134;p13"/>
          <p:cNvSpPr txBox="1"/>
          <p:nvPr>
            <p:ph hasCustomPrompt="1" idx="6" type="title"/>
          </p:nvPr>
        </p:nvSpPr>
        <p:spPr>
          <a:xfrm>
            <a:off x="6622800" y="1382100"/>
            <a:ext cx="1801200" cy="625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/>
          <p:nvPr>
            <p:ph hasCustomPrompt="1" idx="7" type="title"/>
          </p:nvPr>
        </p:nvSpPr>
        <p:spPr>
          <a:xfrm>
            <a:off x="2687600" y="1382275"/>
            <a:ext cx="1801200" cy="625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/>
          <p:nvPr>
            <p:ph hasCustomPrompt="1" idx="8" type="title"/>
          </p:nvPr>
        </p:nvSpPr>
        <p:spPr>
          <a:xfrm>
            <a:off x="4655200" y="1382310"/>
            <a:ext cx="1801200" cy="625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/>
          <p:nvPr>
            <p:ph idx="9" type="subTitle"/>
          </p:nvPr>
        </p:nvSpPr>
        <p:spPr>
          <a:xfrm>
            <a:off x="720000" y="2104375"/>
            <a:ext cx="1801200" cy="1374000"/>
          </a:xfrm>
          <a:prstGeom prst="rect">
            <a:avLst/>
          </a:prstGeom>
          <a:solidFill>
            <a:schemeClr val="dk2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8" name="Google Shape;138;p13"/>
          <p:cNvSpPr txBox="1"/>
          <p:nvPr>
            <p:ph idx="13" type="subTitle"/>
          </p:nvPr>
        </p:nvSpPr>
        <p:spPr>
          <a:xfrm>
            <a:off x="4655200" y="2104460"/>
            <a:ext cx="1801200" cy="1374000"/>
          </a:xfrm>
          <a:prstGeom prst="rect">
            <a:avLst/>
          </a:prstGeom>
          <a:solidFill>
            <a:schemeClr val="accent1"/>
          </a:solidFill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9" name="Google Shape;139;p13"/>
          <p:cNvSpPr txBox="1"/>
          <p:nvPr>
            <p:ph idx="14" type="subTitle"/>
          </p:nvPr>
        </p:nvSpPr>
        <p:spPr>
          <a:xfrm>
            <a:off x="6622800" y="2104375"/>
            <a:ext cx="1801200" cy="1374000"/>
          </a:xfrm>
          <a:prstGeom prst="rect">
            <a:avLst/>
          </a:prstGeom>
          <a:solidFill>
            <a:schemeClr val="accent2"/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0" name="Google Shape;140;p13"/>
          <p:cNvSpPr txBox="1"/>
          <p:nvPr>
            <p:ph idx="15" type="subTitle"/>
          </p:nvPr>
        </p:nvSpPr>
        <p:spPr>
          <a:xfrm>
            <a:off x="2687600" y="2104375"/>
            <a:ext cx="1801200" cy="1374000"/>
          </a:xfrm>
          <a:prstGeom prst="rect">
            <a:avLst/>
          </a:prstGeom>
          <a:solidFill>
            <a:schemeClr val="lt2"/>
          </a:solidFill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141" name="Google Shape;141;p13"/>
          <p:cNvGrpSpPr/>
          <p:nvPr/>
        </p:nvGrpSpPr>
        <p:grpSpPr>
          <a:xfrm>
            <a:off x="0" y="4819850"/>
            <a:ext cx="9144000" cy="323700"/>
            <a:chOff x="0" y="4819850"/>
            <a:chExt cx="9144000" cy="323700"/>
          </a:xfrm>
        </p:grpSpPr>
        <p:sp>
          <p:nvSpPr>
            <p:cNvPr id="142" name="Google Shape;142;p13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5" name="Google Shape;145;p13"/>
          <p:cNvGrpSpPr/>
          <p:nvPr/>
        </p:nvGrpSpPr>
        <p:grpSpPr>
          <a:xfrm rot="10800000">
            <a:off x="8689224" y="726000"/>
            <a:ext cx="252900" cy="656100"/>
            <a:chOff x="8689224" y="726000"/>
            <a:chExt cx="252900" cy="656100"/>
          </a:xfrm>
        </p:grpSpPr>
        <p:sp>
          <p:nvSpPr>
            <p:cNvPr id="146" name="Google Shape;146;p13"/>
            <p:cNvSpPr/>
            <p:nvPr/>
          </p:nvSpPr>
          <p:spPr>
            <a:xfrm>
              <a:off x="8689224" y="7260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8689224" y="9447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8689224" y="11634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9" name="Google Shape;149;p13"/>
          <p:cNvSpPr/>
          <p:nvPr/>
        </p:nvSpPr>
        <p:spPr>
          <a:xfrm rot="-7931518">
            <a:off x="-588261" y="-42230"/>
            <a:ext cx="1004591" cy="1004591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3"/>
          <p:cNvSpPr/>
          <p:nvPr/>
        </p:nvSpPr>
        <p:spPr>
          <a:xfrm rot="-6060072">
            <a:off x="8677022" y="4128631"/>
            <a:ext cx="1004561" cy="1004561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"/>
          <p:cNvSpPr txBox="1"/>
          <p:nvPr>
            <p:ph type="title"/>
          </p:nvPr>
        </p:nvSpPr>
        <p:spPr>
          <a:xfrm>
            <a:off x="1226400" y="3100299"/>
            <a:ext cx="7204500" cy="5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53" name="Google Shape;153;p14"/>
          <p:cNvSpPr txBox="1"/>
          <p:nvPr>
            <p:ph idx="1" type="subTitle"/>
          </p:nvPr>
        </p:nvSpPr>
        <p:spPr>
          <a:xfrm>
            <a:off x="1226400" y="1245350"/>
            <a:ext cx="7204500" cy="174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grpSp>
        <p:nvGrpSpPr>
          <p:cNvPr id="154" name="Google Shape;154;p14"/>
          <p:cNvGrpSpPr/>
          <p:nvPr/>
        </p:nvGrpSpPr>
        <p:grpSpPr>
          <a:xfrm rot="5400000">
            <a:off x="8483724" y="946450"/>
            <a:ext cx="656100" cy="252900"/>
            <a:chOff x="385174" y="848175"/>
            <a:chExt cx="656100" cy="252900"/>
          </a:xfrm>
        </p:grpSpPr>
        <p:sp>
          <p:nvSpPr>
            <p:cNvPr id="155" name="Google Shape;155;p14"/>
            <p:cNvSpPr/>
            <p:nvPr/>
          </p:nvSpPr>
          <p:spPr>
            <a:xfrm rot="5400000">
              <a:off x="805474" y="865275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 rot="5400000">
              <a:off x="586774" y="865275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4"/>
            <p:cNvSpPr/>
            <p:nvPr/>
          </p:nvSpPr>
          <p:spPr>
            <a:xfrm rot="5400000">
              <a:off x="368074" y="865275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8" name="Google Shape;158;p14"/>
          <p:cNvSpPr/>
          <p:nvPr/>
        </p:nvSpPr>
        <p:spPr>
          <a:xfrm rot="-4004447">
            <a:off x="-382414" y="3430485"/>
            <a:ext cx="1005086" cy="1005086"/>
          </a:xfrm>
          <a:prstGeom prst="blockArc">
            <a:avLst>
              <a:gd fmla="val 4787183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4"/>
          <p:cNvSpPr/>
          <p:nvPr/>
        </p:nvSpPr>
        <p:spPr>
          <a:xfrm rot="285733">
            <a:off x="181863" y="90368"/>
            <a:ext cx="1004568" cy="1004568"/>
          </a:xfrm>
          <a:prstGeom prst="blockArc">
            <a:avLst>
              <a:gd fmla="val 764087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4"/>
          <p:cNvSpPr/>
          <p:nvPr/>
        </p:nvSpPr>
        <p:spPr>
          <a:xfrm rot="9766290">
            <a:off x="8525128" y="3399124"/>
            <a:ext cx="1004783" cy="1004783"/>
          </a:xfrm>
          <a:prstGeom prst="blockArc">
            <a:avLst>
              <a:gd fmla="val 8882665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1" name="Google Shape;161;p14"/>
          <p:cNvGrpSpPr/>
          <p:nvPr/>
        </p:nvGrpSpPr>
        <p:grpSpPr>
          <a:xfrm>
            <a:off x="0" y="4819850"/>
            <a:ext cx="9144000" cy="323700"/>
            <a:chOff x="0" y="4819850"/>
            <a:chExt cx="9144000" cy="323700"/>
          </a:xfrm>
        </p:grpSpPr>
        <p:sp>
          <p:nvSpPr>
            <p:cNvPr id="162" name="Google Shape;162;p14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4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67" name="Google Shape;167;p15"/>
          <p:cNvGrpSpPr/>
          <p:nvPr/>
        </p:nvGrpSpPr>
        <p:grpSpPr>
          <a:xfrm>
            <a:off x="0" y="4819850"/>
            <a:ext cx="9144000" cy="323700"/>
            <a:chOff x="0" y="4819850"/>
            <a:chExt cx="9144000" cy="323700"/>
          </a:xfrm>
        </p:grpSpPr>
        <p:sp>
          <p:nvSpPr>
            <p:cNvPr id="168" name="Google Shape;168;p15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1" name="Google Shape;171;p15"/>
          <p:cNvSpPr/>
          <p:nvPr/>
        </p:nvSpPr>
        <p:spPr>
          <a:xfrm rot="-6060072">
            <a:off x="8556772" y="3469856"/>
            <a:ext cx="1004561" cy="1004561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5"/>
          <p:cNvSpPr/>
          <p:nvPr/>
        </p:nvSpPr>
        <p:spPr>
          <a:xfrm rot="-7931518">
            <a:off x="-537586" y="1249995"/>
            <a:ext cx="1004591" cy="1004591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3" name="Google Shape;173;p15"/>
          <p:cNvGrpSpPr/>
          <p:nvPr/>
        </p:nvGrpSpPr>
        <p:grpSpPr>
          <a:xfrm rot="5400000">
            <a:off x="586774" y="26950"/>
            <a:ext cx="252900" cy="656100"/>
            <a:chOff x="8689224" y="726000"/>
            <a:chExt cx="252900" cy="656100"/>
          </a:xfrm>
        </p:grpSpPr>
        <p:sp>
          <p:nvSpPr>
            <p:cNvPr id="174" name="Google Shape;174;p15"/>
            <p:cNvSpPr/>
            <p:nvPr/>
          </p:nvSpPr>
          <p:spPr>
            <a:xfrm>
              <a:off x="8689224" y="7260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8689224" y="9447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8689224" y="11634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_1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79" name="Google Shape;179;p16"/>
          <p:cNvGrpSpPr/>
          <p:nvPr/>
        </p:nvGrpSpPr>
        <p:grpSpPr>
          <a:xfrm>
            <a:off x="0" y="4819850"/>
            <a:ext cx="9144000" cy="323700"/>
            <a:chOff x="0" y="4819850"/>
            <a:chExt cx="9144000" cy="323700"/>
          </a:xfrm>
        </p:grpSpPr>
        <p:sp>
          <p:nvSpPr>
            <p:cNvPr id="180" name="Google Shape;180;p16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3" name="Google Shape;183;p16"/>
          <p:cNvGrpSpPr/>
          <p:nvPr/>
        </p:nvGrpSpPr>
        <p:grpSpPr>
          <a:xfrm flipH="1" rot="-5400000">
            <a:off x="8625612" y="493225"/>
            <a:ext cx="252900" cy="656100"/>
            <a:chOff x="8689224" y="726000"/>
            <a:chExt cx="252900" cy="656100"/>
          </a:xfrm>
        </p:grpSpPr>
        <p:sp>
          <p:nvSpPr>
            <p:cNvPr id="184" name="Google Shape;184;p16"/>
            <p:cNvSpPr/>
            <p:nvPr/>
          </p:nvSpPr>
          <p:spPr>
            <a:xfrm>
              <a:off x="8689224" y="7260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8689224" y="9447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8689224" y="11634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7" name="Google Shape;187;p16"/>
          <p:cNvSpPr/>
          <p:nvPr/>
        </p:nvSpPr>
        <p:spPr>
          <a:xfrm flipH="1" rot="6060072">
            <a:off x="-658171" y="3469856"/>
            <a:ext cx="1004561" cy="1004561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6"/>
          <p:cNvSpPr/>
          <p:nvPr/>
        </p:nvSpPr>
        <p:spPr>
          <a:xfrm flipH="1" rot="-9350686">
            <a:off x="1351330" y="-596835"/>
            <a:ext cx="1005107" cy="1005107"/>
          </a:xfrm>
          <a:prstGeom prst="blockArc">
            <a:avLst>
              <a:gd fmla="val 6900023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6"/>
          <p:cNvSpPr/>
          <p:nvPr/>
        </p:nvSpPr>
        <p:spPr>
          <a:xfrm flipH="1" rot="7931518">
            <a:off x="8436157" y="1249995"/>
            <a:ext cx="1004591" cy="1004591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ONE_COLUMN_TEXT_1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 txBox="1"/>
          <p:nvPr>
            <p:ph type="title"/>
          </p:nvPr>
        </p:nvSpPr>
        <p:spPr>
          <a:xfrm>
            <a:off x="4753850" y="1360050"/>
            <a:ext cx="3677100" cy="125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2" name="Google Shape;192;p17"/>
          <p:cNvSpPr txBox="1"/>
          <p:nvPr>
            <p:ph idx="1" type="subTitle"/>
          </p:nvPr>
        </p:nvSpPr>
        <p:spPr>
          <a:xfrm>
            <a:off x="4753850" y="2611050"/>
            <a:ext cx="3677100" cy="11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Lato Light"/>
              <a:buChar char="○"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Lato Light"/>
              <a:buChar char="■"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Lato Light"/>
              <a:buChar char="●"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Lato Light"/>
              <a:buChar char="○"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Lato Light"/>
              <a:buChar char="■"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Lato Light"/>
              <a:buChar char="●"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Lato Light"/>
              <a:buChar char="○"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Lato Light"/>
              <a:buChar char="■"/>
              <a:defRPr sz="1600"/>
            </a:lvl9pPr>
          </a:lstStyle>
          <a:p/>
        </p:txBody>
      </p:sp>
      <p:grpSp>
        <p:nvGrpSpPr>
          <p:cNvPr id="193" name="Google Shape;193;p17"/>
          <p:cNvGrpSpPr/>
          <p:nvPr/>
        </p:nvGrpSpPr>
        <p:grpSpPr>
          <a:xfrm>
            <a:off x="0" y="4819850"/>
            <a:ext cx="9144000" cy="323700"/>
            <a:chOff x="0" y="4819850"/>
            <a:chExt cx="9144000" cy="323700"/>
          </a:xfrm>
        </p:grpSpPr>
        <p:sp>
          <p:nvSpPr>
            <p:cNvPr id="194" name="Google Shape;194;p17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7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7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0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9" name="Google Shape;199;p18"/>
          <p:cNvSpPr txBox="1"/>
          <p:nvPr>
            <p:ph idx="1" type="subTitle"/>
          </p:nvPr>
        </p:nvSpPr>
        <p:spPr>
          <a:xfrm>
            <a:off x="720000" y="3440525"/>
            <a:ext cx="23931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0" name="Google Shape;200;p18"/>
          <p:cNvSpPr txBox="1"/>
          <p:nvPr>
            <p:ph idx="2" type="subTitle"/>
          </p:nvPr>
        </p:nvSpPr>
        <p:spPr>
          <a:xfrm>
            <a:off x="3375449" y="3440525"/>
            <a:ext cx="23931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1" name="Google Shape;201;p18"/>
          <p:cNvSpPr txBox="1"/>
          <p:nvPr>
            <p:ph idx="3" type="subTitle"/>
          </p:nvPr>
        </p:nvSpPr>
        <p:spPr>
          <a:xfrm>
            <a:off x="6031150" y="3440525"/>
            <a:ext cx="23931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2" name="Google Shape;202;p18"/>
          <p:cNvSpPr txBox="1"/>
          <p:nvPr>
            <p:ph hasCustomPrompt="1" idx="4" type="title"/>
          </p:nvPr>
        </p:nvSpPr>
        <p:spPr>
          <a:xfrm>
            <a:off x="720000" y="1492625"/>
            <a:ext cx="23931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3" name="Google Shape;203;p18"/>
          <p:cNvSpPr txBox="1"/>
          <p:nvPr>
            <p:ph hasCustomPrompt="1" idx="5" type="title"/>
          </p:nvPr>
        </p:nvSpPr>
        <p:spPr>
          <a:xfrm>
            <a:off x="3375523" y="1492625"/>
            <a:ext cx="23931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4" name="Google Shape;204;p18"/>
          <p:cNvSpPr txBox="1"/>
          <p:nvPr>
            <p:ph hasCustomPrompt="1" idx="6" type="title"/>
          </p:nvPr>
        </p:nvSpPr>
        <p:spPr>
          <a:xfrm>
            <a:off x="6031226" y="1492625"/>
            <a:ext cx="23931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5" name="Google Shape;205;p18"/>
          <p:cNvSpPr txBox="1"/>
          <p:nvPr>
            <p:ph idx="7" type="subTitle"/>
          </p:nvPr>
        </p:nvSpPr>
        <p:spPr>
          <a:xfrm>
            <a:off x="720000" y="3010625"/>
            <a:ext cx="23931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06" name="Google Shape;206;p18"/>
          <p:cNvSpPr txBox="1"/>
          <p:nvPr>
            <p:ph idx="8" type="subTitle"/>
          </p:nvPr>
        </p:nvSpPr>
        <p:spPr>
          <a:xfrm>
            <a:off x="3375451" y="3010625"/>
            <a:ext cx="23931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07" name="Google Shape;207;p18"/>
          <p:cNvSpPr txBox="1"/>
          <p:nvPr>
            <p:ph idx="9" type="subTitle"/>
          </p:nvPr>
        </p:nvSpPr>
        <p:spPr>
          <a:xfrm>
            <a:off x="6031153" y="3010625"/>
            <a:ext cx="23931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208" name="Google Shape;208;p18"/>
          <p:cNvGrpSpPr/>
          <p:nvPr/>
        </p:nvGrpSpPr>
        <p:grpSpPr>
          <a:xfrm flipH="1" rot="10800000">
            <a:off x="8689224" y="2420455"/>
            <a:ext cx="252900" cy="656100"/>
            <a:chOff x="8689224" y="726000"/>
            <a:chExt cx="252900" cy="656100"/>
          </a:xfrm>
        </p:grpSpPr>
        <p:sp>
          <p:nvSpPr>
            <p:cNvPr id="209" name="Google Shape;209;p18"/>
            <p:cNvSpPr/>
            <p:nvPr/>
          </p:nvSpPr>
          <p:spPr>
            <a:xfrm>
              <a:off x="8689224" y="7260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8"/>
            <p:cNvSpPr/>
            <p:nvPr/>
          </p:nvSpPr>
          <p:spPr>
            <a:xfrm>
              <a:off x="8689224" y="9447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8"/>
            <p:cNvSpPr/>
            <p:nvPr/>
          </p:nvSpPr>
          <p:spPr>
            <a:xfrm>
              <a:off x="8689224" y="11634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2" name="Google Shape;212;p18"/>
          <p:cNvSpPr/>
          <p:nvPr/>
        </p:nvSpPr>
        <p:spPr>
          <a:xfrm flipH="1" rot="-584608">
            <a:off x="3318501" y="-535569"/>
            <a:ext cx="1005098" cy="1005098"/>
          </a:xfrm>
          <a:prstGeom prst="blockArc">
            <a:avLst>
              <a:gd fmla="val 6900023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8"/>
          <p:cNvSpPr/>
          <p:nvPr/>
        </p:nvSpPr>
        <p:spPr>
          <a:xfrm flipH="1" rot="-2868482">
            <a:off x="-537586" y="2723269"/>
            <a:ext cx="1004591" cy="1004591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4" name="Google Shape;214;p18"/>
          <p:cNvGrpSpPr/>
          <p:nvPr/>
        </p:nvGrpSpPr>
        <p:grpSpPr>
          <a:xfrm>
            <a:off x="0" y="4819850"/>
            <a:ext cx="9144000" cy="323700"/>
            <a:chOff x="0" y="4819850"/>
            <a:chExt cx="9144000" cy="323700"/>
          </a:xfrm>
        </p:grpSpPr>
        <p:sp>
          <p:nvSpPr>
            <p:cNvPr id="215" name="Google Shape;215;p18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8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8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0" name="Google Shape;220;p19"/>
          <p:cNvSpPr txBox="1"/>
          <p:nvPr>
            <p:ph idx="1" type="subTitle"/>
          </p:nvPr>
        </p:nvSpPr>
        <p:spPr>
          <a:xfrm>
            <a:off x="4883887" y="2648725"/>
            <a:ext cx="2895300" cy="127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1" name="Google Shape;221;p19"/>
          <p:cNvSpPr txBox="1"/>
          <p:nvPr>
            <p:ph idx="2" type="subTitle"/>
          </p:nvPr>
        </p:nvSpPr>
        <p:spPr>
          <a:xfrm>
            <a:off x="1364813" y="2648725"/>
            <a:ext cx="2895300" cy="127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2" name="Google Shape;222;p19"/>
          <p:cNvSpPr txBox="1"/>
          <p:nvPr>
            <p:ph idx="3" type="subTitle"/>
          </p:nvPr>
        </p:nvSpPr>
        <p:spPr>
          <a:xfrm>
            <a:off x="4883900" y="2125625"/>
            <a:ext cx="28953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23" name="Google Shape;223;p19"/>
          <p:cNvSpPr txBox="1"/>
          <p:nvPr>
            <p:ph idx="4" type="subTitle"/>
          </p:nvPr>
        </p:nvSpPr>
        <p:spPr>
          <a:xfrm>
            <a:off x="1364762" y="2125625"/>
            <a:ext cx="28953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grpSp>
        <p:nvGrpSpPr>
          <p:cNvPr id="224" name="Google Shape;224;p19"/>
          <p:cNvGrpSpPr/>
          <p:nvPr/>
        </p:nvGrpSpPr>
        <p:grpSpPr>
          <a:xfrm rot="10800000">
            <a:off x="265449" y="234700"/>
            <a:ext cx="252900" cy="656100"/>
            <a:chOff x="8689224" y="726000"/>
            <a:chExt cx="252900" cy="656100"/>
          </a:xfrm>
        </p:grpSpPr>
        <p:sp>
          <p:nvSpPr>
            <p:cNvPr id="225" name="Google Shape;225;p19"/>
            <p:cNvSpPr/>
            <p:nvPr/>
          </p:nvSpPr>
          <p:spPr>
            <a:xfrm>
              <a:off x="8689224" y="7260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8689224" y="9447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8689224" y="11634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8" name="Google Shape;228;p19"/>
          <p:cNvGrpSpPr/>
          <p:nvPr/>
        </p:nvGrpSpPr>
        <p:grpSpPr>
          <a:xfrm>
            <a:off x="0" y="5042610"/>
            <a:ext cx="9144000" cy="100897"/>
            <a:chOff x="0" y="4819850"/>
            <a:chExt cx="9144000" cy="323700"/>
          </a:xfrm>
        </p:grpSpPr>
        <p:sp>
          <p:nvSpPr>
            <p:cNvPr id="229" name="Google Shape;229;p19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6_1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34" name="Google Shape;234;p20"/>
          <p:cNvSpPr txBox="1"/>
          <p:nvPr>
            <p:ph idx="1" type="subTitle"/>
          </p:nvPr>
        </p:nvSpPr>
        <p:spPr>
          <a:xfrm>
            <a:off x="720075" y="2651400"/>
            <a:ext cx="2262900" cy="117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35" name="Google Shape;235;p20"/>
          <p:cNvSpPr txBox="1"/>
          <p:nvPr>
            <p:ph idx="2" type="subTitle"/>
          </p:nvPr>
        </p:nvSpPr>
        <p:spPr>
          <a:xfrm>
            <a:off x="3484350" y="2651400"/>
            <a:ext cx="2262900" cy="117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36" name="Google Shape;236;p20"/>
          <p:cNvSpPr txBox="1"/>
          <p:nvPr>
            <p:ph idx="3" type="subTitle"/>
          </p:nvPr>
        </p:nvSpPr>
        <p:spPr>
          <a:xfrm>
            <a:off x="6248625" y="2651400"/>
            <a:ext cx="2262900" cy="117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37" name="Google Shape;237;p20"/>
          <p:cNvSpPr txBox="1"/>
          <p:nvPr>
            <p:ph idx="4" type="subTitle"/>
          </p:nvPr>
        </p:nvSpPr>
        <p:spPr>
          <a:xfrm>
            <a:off x="720075" y="2373000"/>
            <a:ext cx="2262900" cy="43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38" name="Google Shape;238;p20"/>
          <p:cNvSpPr txBox="1"/>
          <p:nvPr>
            <p:ph idx="5" type="subTitle"/>
          </p:nvPr>
        </p:nvSpPr>
        <p:spPr>
          <a:xfrm>
            <a:off x="3484350" y="2373000"/>
            <a:ext cx="2262900" cy="43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39" name="Google Shape;239;p20"/>
          <p:cNvSpPr txBox="1"/>
          <p:nvPr>
            <p:ph idx="6" type="subTitle"/>
          </p:nvPr>
        </p:nvSpPr>
        <p:spPr>
          <a:xfrm>
            <a:off x="6248625" y="2373000"/>
            <a:ext cx="2262900" cy="43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240" name="Google Shape;240;p20"/>
          <p:cNvGrpSpPr/>
          <p:nvPr/>
        </p:nvGrpSpPr>
        <p:grpSpPr>
          <a:xfrm rot="10800000">
            <a:off x="177949" y="539500"/>
            <a:ext cx="252900" cy="656100"/>
            <a:chOff x="8689224" y="726000"/>
            <a:chExt cx="252900" cy="656100"/>
          </a:xfrm>
        </p:grpSpPr>
        <p:sp>
          <p:nvSpPr>
            <p:cNvPr id="241" name="Google Shape;241;p20"/>
            <p:cNvSpPr/>
            <p:nvPr/>
          </p:nvSpPr>
          <p:spPr>
            <a:xfrm>
              <a:off x="8689224" y="7260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8689224" y="9447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8689224" y="11634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4" name="Google Shape;244;p20"/>
          <p:cNvSpPr/>
          <p:nvPr/>
        </p:nvSpPr>
        <p:spPr>
          <a:xfrm rot="9350686">
            <a:off x="4701605" y="-596835"/>
            <a:ext cx="1005107" cy="1005107"/>
          </a:xfrm>
          <a:prstGeom prst="blockArc">
            <a:avLst>
              <a:gd fmla="val 6900023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0"/>
          <p:cNvSpPr/>
          <p:nvPr/>
        </p:nvSpPr>
        <p:spPr>
          <a:xfrm flipH="1" rot="7931518">
            <a:off x="8436157" y="564195"/>
            <a:ext cx="1004591" cy="1004591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6" name="Google Shape;246;p20"/>
          <p:cNvGrpSpPr/>
          <p:nvPr/>
        </p:nvGrpSpPr>
        <p:grpSpPr>
          <a:xfrm>
            <a:off x="0" y="5028851"/>
            <a:ext cx="9144000" cy="114914"/>
            <a:chOff x="0" y="4819850"/>
            <a:chExt cx="9144000" cy="323700"/>
          </a:xfrm>
        </p:grpSpPr>
        <p:sp>
          <p:nvSpPr>
            <p:cNvPr id="247" name="Google Shape;247;p20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0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0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/>
          <p:nvPr>
            <p:ph type="title"/>
          </p:nvPr>
        </p:nvSpPr>
        <p:spPr>
          <a:xfrm>
            <a:off x="3551525" y="2191925"/>
            <a:ext cx="4825200" cy="14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9" name="Google Shape;29;p3"/>
          <p:cNvSpPr txBox="1"/>
          <p:nvPr>
            <p:ph hasCustomPrompt="1" idx="2" type="title"/>
          </p:nvPr>
        </p:nvSpPr>
        <p:spPr>
          <a:xfrm>
            <a:off x="3551525" y="1337825"/>
            <a:ext cx="48252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/>
          <p:nvPr>
            <p:ph idx="1" type="subTitle"/>
          </p:nvPr>
        </p:nvSpPr>
        <p:spPr>
          <a:xfrm>
            <a:off x="3551525" y="3621425"/>
            <a:ext cx="4825200" cy="34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1" name="Google Shape;31;p3"/>
          <p:cNvSpPr/>
          <p:nvPr>
            <p:ph idx="3" type="pic"/>
          </p:nvPr>
        </p:nvSpPr>
        <p:spPr>
          <a:xfrm>
            <a:off x="713225" y="1152600"/>
            <a:ext cx="2838300" cy="2838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2" name="Google Shape;32;p3"/>
          <p:cNvSpPr/>
          <p:nvPr/>
        </p:nvSpPr>
        <p:spPr>
          <a:xfrm rot="1688938">
            <a:off x="4448506" y="839962"/>
            <a:ext cx="1004736" cy="1004736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177949" y="2965325"/>
            <a:ext cx="252900" cy="656100"/>
            <a:chOff x="177949" y="2243700"/>
            <a:chExt cx="252900" cy="656100"/>
          </a:xfrm>
        </p:grpSpPr>
        <p:sp>
          <p:nvSpPr>
            <p:cNvPr id="34" name="Google Shape;34;p3"/>
            <p:cNvSpPr/>
            <p:nvPr/>
          </p:nvSpPr>
          <p:spPr>
            <a:xfrm>
              <a:off x="177949" y="22437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77949" y="24624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77949" y="26811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3"/>
          <p:cNvSpPr/>
          <p:nvPr/>
        </p:nvSpPr>
        <p:spPr>
          <a:xfrm rot="5400000">
            <a:off x="-396458" y="200237"/>
            <a:ext cx="1004700" cy="1004700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>
            <a:off x="0" y="4819850"/>
            <a:ext cx="9144000" cy="323700"/>
            <a:chOff x="0" y="4819850"/>
            <a:chExt cx="9144000" cy="323700"/>
          </a:xfrm>
        </p:grpSpPr>
        <p:sp>
          <p:nvSpPr>
            <p:cNvPr id="39" name="Google Shape;39;p3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52" name="Google Shape;252;p21"/>
          <p:cNvSpPr txBox="1"/>
          <p:nvPr>
            <p:ph idx="1" type="subTitle"/>
          </p:nvPr>
        </p:nvSpPr>
        <p:spPr>
          <a:xfrm>
            <a:off x="2004829" y="2001675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3" name="Google Shape;253;p21"/>
          <p:cNvSpPr txBox="1"/>
          <p:nvPr>
            <p:ph idx="2" type="subTitle"/>
          </p:nvPr>
        </p:nvSpPr>
        <p:spPr>
          <a:xfrm>
            <a:off x="5760183" y="2001675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4" name="Google Shape;254;p21"/>
          <p:cNvSpPr txBox="1"/>
          <p:nvPr>
            <p:ph idx="3" type="subTitle"/>
          </p:nvPr>
        </p:nvSpPr>
        <p:spPr>
          <a:xfrm>
            <a:off x="2004829" y="3435075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5" name="Google Shape;255;p21"/>
          <p:cNvSpPr txBox="1"/>
          <p:nvPr>
            <p:ph idx="4" type="subTitle"/>
          </p:nvPr>
        </p:nvSpPr>
        <p:spPr>
          <a:xfrm>
            <a:off x="5760183" y="3435075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6" name="Google Shape;256;p21"/>
          <p:cNvSpPr txBox="1"/>
          <p:nvPr>
            <p:ph idx="5" type="subTitle"/>
          </p:nvPr>
        </p:nvSpPr>
        <p:spPr>
          <a:xfrm>
            <a:off x="2004826" y="1724175"/>
            <a:ext cx="19782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57" name="Google Shape;257;p21"/>
          <p:cNvSpPr txBox="1"/>
          <p:nvPr>
            <p:ph idx="6" type="subTitle"/>
          </p:nvPr>
        </p:nvSpPr>
        <p:spPr>
          <a:xfrm>
            <a:off x="5760177" y="1724175"/>
            <a:ext cx="19782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58" name="Google Shape;258;p21"/>
          <p:cNvSpPr txBox="1"/>
          <p:nvPr>
            <p:ph idx="7" type="subTitle"/>
          </p:nvPr>
        </p:nvSpPr>
        <p:spPr>
          <a:xfrm>
            <a:off x="2004826" y="3157575"/>
            <a:ext cx="19782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59" name="Google Shape;259;p21"/>
          <p:cNvSpPr txBox="1"/>
          <p:nvPr>
            <p:ph idx="8" type="subTitle"/>
          </p:nvPr>
        </p:nvSpPr>
        <p:spPr>
          <a:xfrm>
            <a:off x="5760177" y="3157575"/>
            <a:ext cx="19782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grpSp>
        <p:nvGrpSpPr>
          <p:cNvPr id="260" name="Google Shape;260;p21"/>
          <p:cNvGrpSpPr/>
          <p:nvPr/>
        </p:nvGrpSpPr>
        <p:grpSpPr>
          <a:xfrm rot="10800000">
            <a:off x="90749" y="102550"/>
            <a:ext cx="252900" cy="656100"/>
            <a:chOff x="8689224" y="726000"/>
            <a:chExt cx="252900" cy="656100"/>
          </a:xfrm>
        </p:grpSpPr>
        <p:sp>
          <p:nvSpPr>
            <p:cNvPr id="261" name="Google Shape;261;p21"/>
            <p:cNvSpPr/>
            <p:nvPr/>
          </p:nvSpPr>
          <p:spPr>
            <a:xfrm>
              <a:off x="8689224" y="7260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1"/>
            <p:cNvSpPr/>
            <p:nvPr/>
          </p:nvSpPr>
          <p:spPr>
            <a:xfrm>
              <a:off x="8689224" y="9447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1"/>
            <p:cNvSpPr/>
            <p:nvPr/>
          </p:nvSpPr>
          <p:spPr>
            <a:xfrm>
              <a:off x="8689224" y="11634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4" name="Google Shape;264;p21"/>
          <p:cNvGrpSpPr/>
          <p:nvPr/>
        </p:nvGrpSpPr>
        <p:grpSpPr>
          <a:xfrm>
            <a:off x="0" y="5014547"/>
            <a:ext cx="9144000" cy="128994"/>
            <a:chOff x="0" y="4819850"/>
            <a:chExt cx="9144000" cy="323700"/>
          </a:xfrm>
        </p:grpSpPr>
        <p:sp>
          <p:nvSpPr>
            <p:cNvPr id="265" name="Google Shape;265;p21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1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1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70" name="Google Shape;270;p22"/>
          <p:cNvSpPr txBox="1"/>
          <p:nvPr>
            <p:ph idx="1" type="subTitle"/>
          </p:nvPr>
        </p:nvSpPr>
        <p:spPr>
          <a:xfrm>
            <a:off x="1101175" y="2245894"/>
            <a:ext cx="1986000" cy="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1" name="Google Shape;271;p22"/>
          <p:cNvSpPr txBox="1"/>
          <p:nvPr>
            <p:ph idx="2" type="subTitle"/>
          </p:nvPr>
        </p:nvSpPr>
        <p:spPr>
          <a:xfrm>
            <a:off x="3578947" y="2245894"/>
            <a:ext cx="1986000" cy="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2" name="Google Shape;272;p22"/>
          <p:cNvSpPr txBox="1"/>
          <p:nvPr>
            <p:ph idx="3" type="subTitle"/>
          </p:nvPr>
        </p:nvSpPr>
        <p:spPr>
          <a:xfrm>
            <a:off x="1101175" y="3906210"/>
            <a:ext cx="1986000" cy="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3" name="Google Shape;273;p22"/>
          <p:cNvSpPr txBox="1"/>
          <p:nvPr>
            <p:ph idx="4" type="subTitle"/>
          </p:nvPr>
        </p:nvSpPr>
        <p:spPr>
          <a:xfrm>
            <a:off x="3578947" y="3906210"/>
            <a:ext cx="1986000" cy="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4" name="Google Shape;274;p22"/>
          <p:cNvSpPr txBox="1"/>
          <p:nvPr>
            <p:ph idx="5" type="subTitle"/>
          </p:nvPr>
        </p:nvSpPr>
        <p:spPr>
          <a:xfrm>
            <a:off x="6056725" y="2245894"/>
            <a:ext cx="1986000" cy="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5" name="Google Shape;275;p22"/>
          <p:cNvSpPr txBox="1"/>
          <p:nvPr>
            <p:ph idx="6" type="subTitle"/>
          </p:nvPr>
        </p:nvSpPr>
        <p:spPr>
          <a:xfrm>
            <a:off x="6056725" y="3906210"/>
            <a:ext cx="1986000" cy="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6" name="Google Shape;276;p22"/>
          <p:cNvSpPr txBox="1"/>
          <p:nvPr>
            <p:ph idx="7" type="subTitle"/>
          </p:nvPr>
        </p:nvSpPr>
        <p:spPr>
          <a:xfrm>
            <a:off x="1101175" y="2014595"/>
            <a:ext cx="1986000" cy="42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77" name="Google Shape;277;p22"/>
          <p:cNvSpPr txBox="1"/>
          <p:nvPr>
            <p:ph idx="8" type="subTitle"/>
          </p:nvPr>
        </p:nvSpPr>
        <p:spPr>
          <a:xfrm>
            <a:off x="3578947" y="2014595"/>
            <a:ext cx="1986000" cy="42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78" name="Google Shape;278;p22"/>
          <p:cNvSpPr txBox="1"/>
          <p:nvPr>
            <p:ph idx="9" type="subTitle"/>
          </p:nvPr>
        </p:nvSpPr>
        <p:spPr>
          <a:xfrm>
            <a:off x="1101175" y="3670732"/>
            <a:ext cx="19860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79" name="Google Shape;279;p22"/>
          <p:cNvSpPr txBox="1"/>
          <p:nvPr>
            <p:ph idx="13" type="subTitle"/>
          </p:nvPr>
        </p:nvSpPr>
        <p:spPr>
          <a:xfrm>
            <a:off x="3578947" y="3670732"/>
            <a:ext cx="19860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80" name="Google Shape;280;p22"/>
          <p:cNvSpPr txBox="1"/>
          <p:nvPr>
            <p:ph idx="14" type="subTitle"/>
          </p:nvPr>
        </p:nvSpPr>
        <p:spPr>
          <a:xfrm>
            <a:off x="6056725" y="2014595"/>
            <a:ext cx="1986000" cy="42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81" name="Google Shape;281;p22"/>
          <p:cNvSpPr txBox="1"/>
          <p:nvPr>
            <p:ph idx="15" type="subTitle"/>
          </p:nvPr>
        </p:nvSpPr>
        <p:spPr>
          <a:xfrm>
            <a:off x="6056725" y="3670732"/>
            <a:ext cx="19860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grpSp>
        <p:nvGrpSpPr>
          <p:cNvPr id="282" name="Google Shape;282;p22"/>
          <p:cNvGrpSpPr/>
          <p:nvPr/>
        </p:nvGrpSpPr>
        <p:grpSpPr>
          <a:xfrm rot="5400000">
            <a:off x="345524" y="-85675"/>
            <a:ext cx="252900" cy="656100"/>
            <a:chOff x="8689224" y="726000"/>
            <a:chExt cx="252900" cy="656100"/>
          </a:xfrm>
        </p:grpSpPr>
        <p:sp>
          <p:nvSpPr>
            <p:cNvPr id="283" name="Google Shape;283;p22"/>
            <p:cNvSpPr/>
            <p:nvPr/>
          </p:nvSpPr>
          <p:spPr>
            <a:xfrm>
              <a:off x="8689224" y="7260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22"/>
            <p:cNvSpPr/>
            <p:nvPr/>
          </p:nvSpPr>
          <p:spPr>
            <a:xfrm>
              <a:off x="8689224" y="9447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2"/>
            <p:cNvSpPr/>
            <p:nvPr/>
          </p:nvSpPr>
          <p:spPr>
            <a:xfrm>
              <a:off x="8689224" y="11634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6" name="Google Shape;286;p22"/>
          <p:cNvGrpSpPr/>
          <p:nvPr/>
        </p:nvGrpSpPr>
        <p:grpSpPr>
          <a:xfrm>
            <a:off x="0" y="4819850"/>
            <a:ext cx="9144000" cy="323700"/>
            <a:chOff x="0" y="4819850"/>
            <a:chExt cx="9144000" cy="323700"/>
          </a:xfrm>
        </p:grpSpPr>
        <p:sp>
          <p:nvSpPr>
            <p:cNvPr id="287" name="Google Shape;287;p22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2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2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"/>
          <p:cNvSpPr txBox="1"/>
          <p:nvPr>
            <p:ph type="title"/>
          </p:nvPr>
        </p:nvSpPr>
        <p:spPr>
          <a:xfrm>
            <a:off x="1782075" y="540000"/>
            <a:ext cx="5579700" cy="10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72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92" name="Google Shape;292;p23"/>
          <p:cNvSpPr txBox="1"/>
          <p:nvPr>
            <p:ph idx="1" type="subTitle"/>
          </p:nvPr>
        </p:nvSpPr>
        <p:spPr>
          <a:xfrm>
            <a:off x="2347900" y="1841450"/>
            <a:ext cx="4448100" cy="105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293" name="Google Shape;293;p23"/>
          <p:cNvGrpSpPr/>
          <p:nvPr/>
        </p:nvGrpSpPr>
        <p:grpSpPr>
          <a:xfrm>
            <a:off x="0" y="4986696"/>
            <a:ext cx="9144000" cy="156930"/>
            <a:chOff x="0" y="4819850"/>
            <a:chExt cx="9144000" cy="323700"/>
          </a:xfrm>
        </p:grpSpPr>
        <p:sp>
          <p:nvSpPr>
            <p:cNvPr id="294" name="Google Shape;294;p23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23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3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24"/>
          <p:cNvGrpSpPr/>
          <p:nvPr/>
        </p:nvGrpSpPr>
        <p:grpSpPr>
          <a:xfrm rot="10800000">
            <a:off x="177949" y="539500"/>
            <a:ext cx="252900" cy="656100"/>
            <a:chOff x="8689224" y="726000"/>
            <a:chExt cx="252900" cy="656100"/>
          </a:xfrm>
        </p:grpSpPr>
        <p:sp>
          <p:nvSpPr>
            <p:cNvPr id="299" name="Google Shape;299;p24"/>
            <p:cNvSpPr/>
            <p:nvPr/>
          </p:nvSpPr>
          <p:spPr>
            <a:xfrm>
              <a:off x="8689224" y="7260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8689224" y="9447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8689224" y="11634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2" name="Google Shape;302;p24"/>
          <p:cNvSpPr/>
          <p:nvPr/>
        </p:nvSpPr>
        <p:spPr>
          <a:xfrm flipH="1" rot="6060072">
            <a:off x="-500721" y="2612606"/>
            <a:ext cx="1004561" cy="1004561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4"/>
          <p:cNvSpPr/>
          <p:nvPr/>
        </p:nvSpPr>
        <p:spPr>
          <a:xfrm flipH="1" rot="4765091">
            <a:off x="8243618" y="2343288"/>
            <a:ext cx="1004686" cy="1004686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4" name="Google Shape;304;p24"/>
          <p:cNvGrpSpPr/>
          <p:nvPr/>
        </p:nvGrpSpPr>
        <p:grpSpPr>
          <a:xfrm>
            <a:off x="0" y="4819850"/>
            <a:ext cx="9144000" cy="323700"/>
            <a:chOff x="0" y="4819850"/>
            <a:chExt cx="9144000" cy="323700"/>
          </a:xfrm>
        </p:grpSpPr>
        <p:sp>
          <p:nvSpPr>
            <p:cNvPr id="305" name="Google Shape;305;p24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5"/>
          <p:cNvGrpSpPr/>
          <p:nvPr/>
        </p:nvGrpSpPr>
        <p:grpSpPr>
          <a:xfrm>
            <a:off x="0" y="4819850"/>
            <a:ext cx="9144000" cy="323700"/>
            <a:chOff x="0" y="4819850"/>
            <a:chExt cx="9144000" cy="323700"/>
          </a:xfrm>
        </p:grpSpPr>
        <p:sp>
          <p:nvSpPr>
            <p:cNvPr id="310" name="Google Shape;310;p25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5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3" name="Google Shape;313;p25"/>
          <p:cNvGrpSpPr/>
          <p:nvPr/>
        </p:nvGrpSpPr>
        <p:grpSpPr>
          <a:xfrm rot="10800000">
            <a:off x="573224" y="263725"/>
            <a:ext cx="656100" cy="252900"/>
            <a:chOff x="713224" y="1093850"/>
            <a:chExt cx="656100" cy="252900"/>
          </a:xfrm>
        </p:grpSpPr>
        <p:sp>
          <p:nvSpPr>
            <p:cNvPr id="314" name="Google Shape;314;p25"/>
            <p:cNvSpPr/>
            <p:nvPr/>
          </p:nvSpPr>
          <p:spPr>
            <a:xfrm rot="-5400000">
              <a:off x="696124" y="111095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5"/>
            <p:cNvSpPr/>
            <p:nvPr/>
          </p:nvSpPr>
          <p:spPr>
            <a:xfrm rot="-5400000">
              <a:off x="914824" y="111095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5"/>
            <p:cNvSpPr/>
            <p:nvPr/>
          </p:nvSpPr>
          <p:spPr>
            <a:xfrm rot="-5400000">
              <a:off x="1133524" y="111095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7" name="Google Shape;317;p25"/>
          <p:cNvSpPr/>
          <p:nvPr/>
        </p:nvSpPr>
        <p:spPr>
          <a:xfrm rot="-9241891">
            <a:off x="-556107" y="1493256"/>
            <a:ext cx="1005078" cy="1005078"/>
          </a:xfrm>
          <a:prstGeom prst="blockArc">
            <a:avLst>
              <a:gd fmla="val 6900023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5"/>
          <p:cNvSpPr/>
          <p:nvPr/>
        </p:nvSpPr>
        <p:spPr>
          <a:xfrm rot="5967233">
            <a:off x="4554076" y="-470721"/>
            <a:ext cx="1004544" cy="1004544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5"/>
          <p:cNvSpPr/>
          <p:nvPr/>
        </p:nvSpPr>
        <p:spPr>
          <a:xfrm rot="3784514">
            <a:off x="8735496" y="681761"/>
            <a:ext cx="1004372" cy="1004372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4" name="Google Shape;44;p4"/>
          <p:cNvSpPr txBox="1"/>
          <p:nvPr>
            <p:ph idx="1" type="body"/>
          </p:nvPr>
        </p:nvSpPr>
        <p:spPr>
          <a:xfrm>
            <a:off x="720000" y="1278025"/>
            <a:ext cx="7704000" cy="333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/>
        </p:txBody>
      </p:sp>
      <p:grpSp>
        <p:nvGrpSpPr>
          <p:cNvPr id="45" name="Google Shape;45;p4"/>
          <p:cNvGrpSpPr/>
          <p:nvPr/>
        </p:nvGrpSpPr>
        <p:grpSpPr>
          <a:xfrm>
            <a:off x="0" y="4819850"/>
            <a:ext cx="9144000" cy="323700"/>
            <a:chOff x="0" y="4819850"/>
            <a:chExt cx="9144000" cy="323700"/>
          </a:xfrm>
        </p:grpSpPr>
        <p:sp>
          <p:nvSpPr>
            <p:cNvPr id="46" name="Google Shape;46;p4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idx="1" type="subTitle"/>
          </p:nvPr>
        </p:nvSpPr>
        <p:spPr>
          <a:xfrm>
            <a:off x="5199025" y="3733850"/>
            <a:ext cx="2322900" cy="7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2" name="Google Shape;52;p5"/>
          <p:cNvSpPr txBox="1"/>
          <p:nvPr>
            <p:ph idx="2" type="subTitle"/>
          </p:nvPr>
        </p:nvSpPr>
        <p:spPr>
          <a:xfrm>
            <a:off x="1622075" y="3733850"/>
            <a:ext cx="2322900" cy="7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idx="3" type="subTitle"/>
          </p:nvPr>
        </p:nvSpPr>
        <p:spPr>
          <a:xfrm>
            <a:off x="5199025" y="3303950"/>
            <a:ext cx="23229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54" name="Google Shape;54;p5"/>
          <p:cNvSpPr txBox="1"/>
          <p:nvPr>
            <p:ph idx="4" type="subTitle"/>
          </p:nvPr>
        </p:nvSpPr>
        <p:spPr>
          <a:xfrm>
            <a:off x="1622075" y="3303950"/>
            <a:ext cx="23229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b="1" sz="2400">
                <a:latin typeface="Readex Pro"/>
                <a:ea typeface="Readex Pro"/>
                <a:cs typeface="Readex Pro"/>
                <a:sym typeface="Readex Pro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DM Sans Medium"/>
              <a:buNone/>
              <a:defRPr sz="22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grpSp>
        <p:nvGrpSpPr>
          <p:cNvPr id="55" name="Google Shape;55;p5"/>
          <p:cNvGrpSpPr/>
          <p:nvPr/>
        </p:nvGrpSpPr>
        <p:grpSpPr>
          <a:xfrm>
            <a:off x="0" y="4819850"/>
            <a:ext cx="9144000" cy="323700"/>
            <a:chOff x="0" y="4819850"/>
            <a:chExt cx="9144000" cy="323700"/>
          </a:xfrm>
        </p:grpSpPr>
        <p:sp>
          <p:nvSpPr>
            <p:cNvPr id="56" name="Google Shape;56;p5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" name="Google Shape;59;p5"/>
          <p:cNvGrpSpPr/>
          <p:nvPr/>
        </p:nvGrpSpPr>
        <p:grpSpPr>
          <a:xfrm>
            <a:off x="76099" y="4076175"/>
            <a:ext cx="252900" cy="656100"/>
            <a:chOff x="8689224" y="726000"/>
            <a:chExt cx="252900" cy="656100"/>
          </a:xfrm>
        </p:grpSpPr>
        <p:sp>
          <p:nvSpPr>
            <p:cNvPr id="60" name="Google Shape;60;p5"/>
            <p:cNvSpPr/>
            <p:nvPr/>
          </p:nvSpPr>
          <p:spPr>
            <a:xfrm>
              <a:off x="8689224" y="7260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8689224" y="9447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8689224" y="11634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65" name="Google Shape;65;p6"/>
          <p:cNvGrpSpPr/>
          <p:nvPr/>
        </p:nvGrpSpPr>
        <p:grpSpPr>
          <a:xfrm>
            <a:off x="101724" y="336850"/>
            <a:ext cx="656100" cy="252900"/>
            <a:chOff x="8102724" y="413050"/>
            <a:chExt cx="656100" cy="252900"/>
          </a:xfrm>
        </p:grpSpPr>
        <p:sp>
          <p:nvSpPr>
            <p:cNvPr id="66" name="Google Shape;66;p6"/>
            <p:cNvSpPr/>
            <p:nvPr/>
          </p:nvSpPr>
          <p:spPr>
            <a:xfrm rot="5400000">
              <a:off x="8523024" y="43015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 rot="5400000">
              <a:off x="8304324" y="43015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 rot="5400000">
              <a:off x="8085624" y="43015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 txBox="1"/>
          <p:nvPr>
            <p:ph type="title"/>
          </p:nvPr>
        </p:nvSpPr>
        <p:spPr>
          <a:xfrm>
            <a:off x="720000" y="1479153"/>
            <a:ext cx="4764600" cy="6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1" name="Google Shape;71;p7"/>
          <p:cNvSpPr txBox="1"/>
          <p:nvPr>
            <p:ph idx="1" type="subTitle"/>
          </p:nvPr>
        </p:nvSpPr>
        <p:spPr>
          <a:xfrm>
            <a:off x="720000" y="2068047"/>
            <a:ext cx="4764600" cy="159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 Light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Lato Light"/>
              <a:buChar char="○"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Lato Light"/>
              <a:buChar char="■"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Lato Light"/>
              <a:buChar char="●"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Lato Light"/>
              <a:buChar char="○"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Lato Light"/>
              <a:buChar char="■"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Lato Light"/>
              <a:buChar char="●"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Lato Light"/>
              <a:buChar char="○"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Lato Light"/>
              <a:buChar char="■"/>
              <a:defRPr sz="1600"/>
            </a:lvl9pPr>
          </a:lstStyle>
          <a:p/>
        </p:txBody>
      </p:sp>
      <p:grpSp>
        <p:nvGrpSpPr>
          <p:cNvPr id="72" name="Google Shape;72;p7"/>
          <p:cNvGrpSpPr/>
          <p:nvPr/>
        </p:nvGrpSpPr>
        <p:grpSpPr>
          <a:xfrm>
            <a:off x="385174" y="848175"/>
            <a:ext cx="656100" cy="252900"/>
            <a:chOff x="385174" y="848175"/>
            <a:chExt cx="656100" cy="252900"/>
          </a:xfrm>
        </p:grpSpPr>
        <p:sp>
          <p:nvSpPr>
            <p:cNvPr id="73" name="Google Shape;73;p7"/>
            <p:cNvSpPr/>
            <p:nvPr/>
          </p:nvSpPr>
          <p:spPr>
            <a:xfrm rot="5400000">
              <a:off x="805474" y="865275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 rot="5400000">
              <a:off x="586774" y="865275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7"/>
            <p:cNvSpPr/>
            <p:nvPr/>
          </p:nvSpPr>
          <p:spPr>
            <a:xfrm rot="5400000">
              <a:off x="368074" y="865275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7"/>
          <p:cNvSpPr/>
          <p:nvPr/>
        </p:nvSpPr>
        <p:spPr>
          <a:xfrm rot="-7727762">
            <a:off x="-351243" y="3609606"/>
            <a:ext cx="1005028" cy="1005028"/>
          </a:xfrm>
          <a:prstGeom prst="blockArc">
            <a:avLst>
              <a:gd fmla="val 6900023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7"/>
          <p:cNvSpPr/>
          <p:nvPr/>
        </p:nvSpPr>
        <p:spPr>
          <a:xfrm rot="-8439530">
            <a:off x="8525264" y="3399285"/>
            <a:ext cx="1004674" cy="1004674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" name="Google Shape;78;p7"/>
          <p:cNvGrpSpPr/>
          <p:nvPr/>
        </p:nvGrpSpPr>
        <p:grpSpPr>
          <a:xfrm>
            <a:off x="0" y="4819850"/>
            <a:ext cx="9144000" cy="323700"/>
            <a:chOff x="0" y="4819850"/>
            <a:chExt cx="9144000" cy="323700"/>
          </a:xfrm>
        </p:grpSpPr>
        <p:sp>
          <p:nvSpPr>
            <p:cNvPr id="79" name="Google Shape;79;p7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" name="Google Shape;82;p7"/>
          <p:cNvSpPr/>
          <p:nvPr>
            <p:ph idx="2" type="pic"/>
          </p:nvPr>
        </p:nvSpPr>
        <p:spPr>
          <a:xfrm>
            <a:off x="5687575" y="1248150"/>
            <a:ext cx="2743200" cy="2743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 txBox="1"/>
          <p:nvPr>
            <p:ph type="title"/>
          </p:nvPr>
        </p:nvSpPr>
        <p:spPr>
          <a:xfrm>
            <a:off x="1801975" y="1307100"/>
            <a:ext cx="55401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5" name="Google Shape;85;p8"/>
          <p:cNvSpPr/>
          <p:nvPr/>
        </p:nvSpPr>
        <p:spPr>
          <a:xfrm rot="-6060072">
            <a:off x="8556772" y="3469856"/>
            <a:ext cx="1004561" cy="1004561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8"/>
          <p:cNvSpPr/>
          <p:nvPr/>
        </p:nvSpPr>
        <p:spPr>
          <a:xfrm rot="-10674785">
            <a:off x="2444239" y="-308142"/>
            <a:ext cx="1005067" cy="1005067"/>
          </a:xfrm>
          <a:prstGeom prst="blockArc">
            <a:avLst>
              <a:gd fmla="val 6900023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8"/>
          <p:cNvSpPr/>
          <p:nvPr/>
        </p:nvSpPr>
        <p:spPr>
          <a:xfrm rot="-7931518">
            <a:off x="210939" y="2728320"/>
            <a:ext cx="1004591" cy="1004591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" name="Google Shape;88;p8"/>
          <p:cNvGrpSpPr/>
          <p:nvPr/>
        </p:nvGrpSpPr>
        <p:grpSpPr>
          <a:xfrm rot="-5400000">
            <a:off x="7976274" y="1067150"/>
            <a:ext cx="252900" cy="656100"/>
            <a:chOff x="8689224" y="726000"/>
            <a:chExt cx="252900" cy="656100"/>
          </a:xfrm>
        </p:grpSpPr>
        <p:sp>
          <p:nvSpPr>
            <p:cNvPr id="89" name="Google Shape;89;p8"/>
            <p:cNvSpPr/>
            <p:nvPr/>
          </p:nvSpPr>
          <p:spPr>
            <a:xfrm>
              <a:off x="8689224" y="7260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8689224" y="9447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8689224" y="116340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" name="Google Shape;92;p8"/>
          <p:cNvGrpSpPr/>
          <p:nvPr/>
        </p:nvGrpSpPr>
        <p:grpSpPr>
          <a:xfrm>
            <a:off x="0" y="4819850"/>
            <a:ext cx="9144000" cy="323700"/>
            <a:chOff x="0" y="4819850"/>
            <a:chExt cx="9144000" cy="323700"/>
          </a:xfrm>
        </p:grpSpPr>
        <p:sp>
          <p:nvSpPr>
            <p:cNvPr id="93" name="Google Shape;93;p8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8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8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"/>
          <p:cNvSpPr txBox="1"/>
          <p:nvPr>
            <p:ph type="title"/>
          </p:nvPr>
        </p:nvSpPr>
        <p:spPr>
          <a:xfrm>
            <a:off x="713225" y="539500"/>
            <a:ext cx="4640100" cy="12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" type="subTitle"/>
          </p:nvPr>
        </p:nvSpPr>
        <p:spPr>
          <a:xfrm>
            <a:off x="713225" y="2025425"/>
            <a:ext cx="4640100" cy="24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○"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■"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○"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■"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○"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■"/>
              <a:defRPr/>
            </a:lvl9pPr>
          </a:lstStyle>
          <a:p/>
        </p:txBody>
      </p:sp>
      <p:grpSp>
        <p:nvGrpSpPr>
          <p:cNvPr id="99" name="Google Shape;99;p9"/>
          <p:cNvGrpSpPr/>
          <p:nvPr/>
        </p:nvGrpSpPr>
        <p:grpSpPr>
          <a:xfrm>
            <a:off x="0" y="4819850"/>
            <a:ext cx="9144000" cy="323700"/>
            <a:chOff x="0" y="4819850"/>
            <a:chExt cx="9144000" cy="323700"/>
          </a:xfrm>
        </p:grpSpPr>
        <p:sp>
          <p:nvSpPr>
            <p:cNvPr id="100" name="Google Shape;100;p9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" name="Google Shape;103;p9"/>
          <p:cNvGrpSpPr/>
          <p:nvPr/>
        </p:nvGrpSpPr>
        <p:grpSpPr>
          <a:xfrm rot="10800000">
            <a:off x="573224" y="263725"/>
            <a:ext cx="656100" cy="252900"/>
            <a:chOff x="713224" y="1093850"/>
            <a:chExt cx="656100" cy="252900"/>
          </a:xfrm>
        </p:grpSpPr>
        <p:sp>
          <p:nvSpPr>
            <p:cNvPr id="104" name="Google Shape;104;p9"/>
            <p:cNvSpPr/>
            <p:nvPr/>
          </p:nvSpPr>
          <p:spPr>
            <a:xfrm rot="-5400000">
              <a:off x="696124" y="111095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9"/>
            <p:cNvSpPr/>
            <p:nvPr/>
          </p:nvSpPr>
          <p:spPr>
            <a:xfrm rot="-5400000">
              <a:off x="914824" y="111095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9"/>
            <p:cNvSpPr/>
            <p:nvPr/>
          </p:nvSpPr>
          <p:spPr>
            <a:xfrm rot="-5400000">
              <a:off x="1133524" y="111095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" name="Google Shape;107;p9"/>
          <p:cNvSpPr/>
          <p:nvPr/>
        </p:nvSpPr>
        <p:spPr>
          <a:xfrm rot="-9241891">
            <a:off x="-556107" y="1493256"/>
            <a:ext cx="1005078" cy="1005078"/>
          </a:xfrm>
          <a:prstGeom prst="blockArc">
            <a:avLst>
              <a:gd fmla="val 6900023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9"/>
          <p:cNvSpPr/>
          <p:nvPr/>
        </p:nvSpPr>
        <p:spPr>
          <a:xfrm rot="5967233">
            <a:off x="5393851" y="-234546"/>
            <a:ext cx="1004544" cy="1004544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10"/>
          <p:cNvSpPr txBox="1"/>
          <p:nvPr>
            <p:ph type="title"/>
          </p:nvPr>
        </p:nvSpPr>
        <p:spPr>
          <a:xfrm>
            <a:off x="720000" y="3862050"/>
            <a:ext cx="7704000" cy="572700"/>
          </a:xfrm>
          <a:prstGeom prst="rect">
            <a:avLst/>
          </a:prstGeom>
          <a:solidFill>
            <a:schemeClr val="dk2"/>
          </a:solidFill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1.xml"/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26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3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adex Pro"/>
              <a:buNone/>
              <a:defRPr b="1" sz="35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adex Pro"/>
              <a:buNone/>
              <a:defRPr b="1" sz="35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adex Pro"/>
              <a:buNone/>
              <a:defRPr b="1" sz="35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adex Pro"/>
              <a:buNone/>
              <a:defRPr b="1" sz="35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adex Pro"/>
              <a:buNone/>
              <a:defRPr b="1" sz="35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adex Pro"/>
              <a:buNone/>
              <a:defRPr b="1" sz="35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adex Pro"/>
              <a:buNone/>
              <a:defRPr b="1" sz="35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adex Pro"/>
              <a:buNone/>
              <a:defRPr b="1" sz="35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eadex Pro"/>
              <a:buNone/>
              <a:defRPr b="1" sz="35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Medium"/>
              <a:buChar char="●"/>
              <a:defRPr sz="16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indent="-3302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Medium"/>
              <a:buChar char="○"/>
              <a:defRPr sz="16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indent="-3302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Medium"/>
              <a:buChar char="■"/>
              <a:defRPr sz="16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Medium"/>
              <a:buChar char="●"/>
              <a:defRPr sz="16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indent="-3302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Medium"/>
              <a:buChar char="○"/>
              <a:defRPr sz="16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indent="-3302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Medium"/>
              <a:buChar char="■"/>
              <a:defRPr sz="16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indent="-3302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Medium"/>
              <a:buChar char="●"/>
              <a:defRPr sz="16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indent="-3302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Medium"/>
              <a:buChar char="○"/>
              <a:defRPr sz="16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indent="-3302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Medium"/>
              <a:buChar char="■"/>
              <a:defRPr sz="16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1">
            <a:alphaModFix/>
          </a:blip>
          <a:srcRect b="0" l="377" r="377" t="0"/>
          <a:stretch/>
        </p:blipFill>
        <p:spPr>
          <a:xfrm>
            <a:off x="6698900" y="96175"/>
            <a:ext cx="1068058" cy="47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11899" y="163315"/>
            <a:ext cx="1144775" cy="35349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Relationship Id="rId5" Type="http://schemas.openxmlformats.org/officeDocument/2006/relationships/image" Target="../media/image31.png"/><Relationship Id="rId6" Type="http://schemas.openxmlformats.org/officeDocument/2006/relationships/image" Target="../media/image30.png"/><Relationship Id="rId7" Type="http://schemas.openxmlformats.org/officeDocument/2006/relationships/image" Target="../media/image33.png"/><Relationship Id="rId8" Type="http://schemas.openxmlformats.org/officeDocument/2006/relationships/image" Target="../media/image27.png"/><Relationship Id="rId11" Type="http://schemas.openxmlformats.org/officeDocument/2006/relationships/image" Target="../media/image29.png"/><Relationship Id="rId10" Type="http://schemas.openxmlformats.org/officeDocument/2006/relationships/image" Target="../media/image32.png"/><Relationship Id="rId13" Type="http://schemas.openxmlformats.org/officeDocument/2006/relationships/image" Target="../media/image1.png"/><Relationship Id="rId12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diputados.gob.mx/LeyesBiblio/pdf/LGTAIP.pdf" TargetMode="External"/><Relationship Id="rId4" Type="http://schemas.openxmlformats.org/officeDocument/2006/relationships/hyperlink" Target="https://www.cotai.org.mx/descargas/Acuerdo%20accesibilidad.pdf" TargetMode="External"/><Relationship Id="rId9" Type="http://schemas.openxmlformats.org/officeDocument/2006/relationships/hyperlink" Target="https://snt.org.mx/wp-content/uploads/CONAIP_SNT_ACUERDO_EXT02_27_04_2017_06.pdf" TargetMode="External"/><Relationship Id="rId5" Type="http://schemas.openxmlformats.org/officeDocument/2006/relationships/hyperlink" Target="http://www.cotai.org.mx/descargas/1.-criterios_para_que_los_sujetos_obligados_garanticen_condiciones_de_ac....pdf" TargetMode="External"/><Relationship Id="rId6" Type="http://schemas.openxmlformats.org/officeDocument/2006/relationships/hyperlink" Target="http://www.cotai.org.mx/descargas/Lineamientos_lenguaje_sencillo__accesibilidad__traducci_n_lenguas_ind_ge....pdf" TargetMode="External"/><Relationship Id="rId7" Type="http://schemas.openxmlformats.org/officeDocument/2006/relationships/hyperlink" Target="https://cotai.org.mx/descargas/mn/Acuerdo_diagnostico_plan_accesibilidad_06_06_2018.pdf" TargetMode="External"/><Relationship Id="rId8" Type="http://schemas.openxmlformats.org/officeDocument/2006/relationships/hyperlink" Target="https://www.hcnl.gob.mx/trabajo_legislativo/leyes/pdf/LEY%20DE%20TRANSPARENCIA%20Y%20ACCESO%20A%20LA%20INFORMACION%20PUBLICA%20DEL%20ESTADO%20DE%20NUEVO%20LEON.pdf?2022-04-15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infonl.mx/nahuatl/" TargetMode="External"/><Relationship Id="rId4" Type="http://schemas.openxmlformats.org/officeDocument/2006/relationships/hyperlink" Target="https://www.youtube.com/watch?v=i2_xvSXvovk&amp;list=PLwY1StgdDy40TCwLfUG6L-s7TF3Awax8i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ivai.org.mx/pueblosoriginariosyafromexicanos/" TargetMode="External"/><Relationship Id="rId4" Type="http://schemas.openxmlformats.org/officeDocument/2006/relationships/image" Target="../media/image8.jpg"/><Relationship Id="rId5" Type="http://schemas.openxmlformats.org/officeDocument/2006/relationships/hyperlink" Target="https://sepi.cdmx.gob.mx/quedateencasa-indigenas/prevencioncovid19" TargetMode="External"/><Relationship Id="rId6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gob.pe/institucion/cultura/noticias/829592-cit-la-central-de-interpretacion-y-traduccion-en-lenguas-indigenas-cumple-tres-anos-acercando-el-estado-a-los-pueblos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twitter.com/INFONLMX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youtube.com/user/ctainl" TargetMode="External"/><Relationship Id="rId5" Type="http://schemas.openxmlformats.org/officeDocument/2006/relationships/hyperlink" Target="https://infonl.mx/" TargetMode="External"/><Relationship Id="rId6" Type="http://schemas.openxmlformats.org/officeDocument/2006/relationships/image" Target="../media/image15.png"/><Relationship Id="rId7" Type="http://schemas.openxmlformats.org/officeDocument/2006/relationships/hyperlink" Target="https://www.instagram.com/infonlmx/" TargetMode="External"/><Relationship Id="rId8" Type="http://schemas.openxmlformats.org/officeDocument/2006/relationships/image" Target="../media/image14.png"/><Relationship Id="rId11" Type="http://schemas.openxmlformats.org/officeDocument/2006/relationships/hyperlink" Target="https://infonl.mx/gobiernoabierto/" TargetMode="External"/><Relationship Id="rId10" Type="http://schemas.openxmlformats.org/officeDocument/2006/relationships/image" Target="../media/image13.png"/><Relationship Id="rId13" Type="http://schemas.openxmlformats.org/officeDocument/2006/relationships/hyperlink" Target="https://www.instagram.com/gobabiertonl/" TargetMode="External"/><Relationship Id="rId12" Type="http://schemas.openxmlformats.org/officeDocument/2006/relationships/image" Target="../media/image18.png"/><Relationship Id="rId15" Type="http://schemas.openxmlformats.org/officeDocument/2006/relationships/hyperlink" Target="https://twitter.com/GobAbiertoNL" TargetMode="External"/><Relationship Id="rId14" Type="http://schemas.openxmlformats.org/officeDocument/2006/relationships/image" Target="../media/image19.png"/><Relationship Id="rId17" Type="http://schemas.openxmlformats.org/officeDocument/2006/relationships/image" Target="../media/image2.png"/><Relationship Id="rId16" Type="http://schemas.openxmlformats.org/officeDocument/2006/relationships/image" Target="../media/image17.png"/><Relationship Id="rId18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Relationship Id="rId4" Type="http://schemas.openxmlformats.org/officeDocument/2006/relationships/hyperlink" Target="https://www.cancer.gov/espanol/publicaciones/diccionarios/diccionario-cancer/def/diversidad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sindis.conapred.org.mx/investigaciones/glosario-de-la-diversidad-sexual-de-genero-y-caracteristicas-sexuales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snt.org.mx/wp-content/uploads/GUIA_inclusion_personas_discapacidad_digital.pdf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hyperlink" Target="https://www.cotai.org.mx/descargas/1.-criterios_para_que_los_sujetos_obligados_garanticen_condiciones_de_ac...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6"/>
          <p:cNvSpPr/>
          <p:nvPr/>
        </p:nvSpPr>
        <p:spPr>
          <a:xfrm>
            <a:off x="6356850" y="14000"/>
            <a:ext cx="2775900" cy="840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25" name="Google Shape;325;p26"/>
          <p:cNvSpPr txBox="1"/>
          <p:nvPr>
            <p:ph type="ctrTitle"/>
          </p:nvPr>
        </p:nvSpPr>
        <p:spPr>
          <a:xfrm>
            <a:off x="370950" y="1064975"/>
            <a:ext cx="8402100" cy="98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/>
              <a:t>ACCESIBILIDAD</a:t>
            </a:r>
            <a:endParaRPr sz="7500"/>
          </a:p>
        </p:txBody>
      </p:sp>
      <p:pic>
        <p:nvPicPr>
          <p:cNvPr id="326" name="Google Shape;326;p26"/>
          <p:cNvPicPr preferRelativeResize="0"/>
          <p:nvPr/>
        </p:nvPicPr>
        <p:blipFill rotWithShape="1">
          <a:blip r:embed="rId3">
            <a:alphaModFix/>
          </a:blip>
          <a:srcRect b="2214" l="35370" r="35740" t="12599"/>
          <a:stretch/>
        </p:blipFill>
        <p:spPr>
          <a:xfrm>
            <a:off x="5527590" y="2210670"/>
            <a:ext cx="1000255" cy="263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6"/>
          <p:cNvPicPr preferRelativeResize="0"/>
          <p:nvPr/>
        </p:nvPicPr>
        <p:blipFill rotWithShape="1">
          <a:blip r:embed="rId4">
            <a:alphaModFix/>
          </a:blip>
          <a:srcRect b="3915" l="44122" r="22634" t="13658"/>
          <a:stretch/>
        </p:blipFill>
        <p:spPr>
          <a:xfrm>
            <a:off x="1355859" y="2211248"/>
            <a:ext cx="1145425" cy="2532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6"/>
          <p:cNvPicPr preferRelativeResize="0"/>
          <p:nvPr/>
        </p:nvPicPr>
        <p:blipFill rotWithShape="1">
          <a:blip r:embed="rId5">
            <a:alphaModFix/>
          </a:blip>
          <a:srcRect b="16666" l="0" r="55486" t="34443"/>
          <a:stretch/>
        </p:blipFill>
        <p:spPr>
          <a:xfrm>
            <a:off x="5782941" y="2153457"/>
            <a:ext cx="2657735" cy="2750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6"/>
          <p:cNvPicPr preferRelativeResize="0"/>
          <p:nvPr/>
        </p:nvPicPr>
        <p:blipFill rotWithShape="1">
          <a:blip r:embed="rId6">
            <a:alphaModFix/>
          </a:blip>
          <a:srcRect b="21274" l="36393" r="43849" t="44428"/>
          <a:stretch/>
        </p:blipFill>
        <p:spPr>
          <a:xfrm flipH="1">
            <a:off x="2096276" y="2663388"/>
            <a:ext cx="1265685" cy="205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6"/>
          <p:cNvPicPr preferRelativeResize="0"/>
          <p:nvPr/>
        </p:nvPicPr>
        <p:blipFill rotWithShape="1">
          <a:blip r:embed="rId7">
            <a:alphaModFix/>
          </a:blip>
          <a:srcRect b="21793" l="9076" r="70445" t="25538"/>
          <a:stretch/>
        </p:blipFill>
        <p:spPr>
          <a:xfrm>
            <a:off x="3118831" y="2193759"/>
            <a:ext cx="1045135" cy="2532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6"/>
          <p:cNvPicPr preferRelativeResize="0"/>
          <p:nvPr/>
        </p:nvPicPr>
        <p:blipFill rotWithShape="1">
          <a:blip r:embed="rId8">
            <a:alphaModFix/>
          </a:blip>
          <a:srcRect b="16666" l="73034" r="0" t="34443"/>
          <a:stretch/>
        </p:blipFill>
        <p:spPr>
          <a:xfrm>
            <a:off x="3602031" y="2153457"/>
            <a:ext cx="1609990" cy="2750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6"/>
          <p:cNvPicPr preferRelativeResize="0"/>
          <p:nvPr/>
        </p:nvPicPr>
        <p:blipFill rotWithShape="1">
          <a:blip r:embed="rId9">
            <a:alphaModFix/>
          </a:blip>
          <a:srcRect b="3030" l="16424" r="60713" t="23762"/>
          <a:stretch/>
        </p:blipFill>
        <p:spPr>
          <a:xfrm>
            <a:off x="703530" y="2269685"/>
            <a:ext cx="879805" cy="25122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3" name="Google Shape;333;p26"/>
          <p:cNvGrpSpPr/>
          <p:nvPr/>
        </p:nvGrpSpPr>
        <p:grpSpPr>
          <a:xfrm>
            <a:off x="4747601" y="2151564"/>
            <a:ext cx="902572" cy="2552139"/>
            <a:chOff x="5183351" y="2738338"/>
            <a:chExt cx="1061350" cy="3365162"/>
          </a:xfrm>
        </p:grpSpPr>
        <p:pic>
          <p:nvPicPr>
            <p:cNvPr id="334" name="Google Shape;334;p26"/>
            <p:cNvPicPr preferRelativeResize="0"/>
            <p:nvPr/>
          </p:nvPicPr>
          <p:blipFill rotWithShape="1">
            <a:blip r:embed="rId10">
              <a:alphaModFix/>
            </a:blip>
            <a:srcRect b="22198" l="45357" r="30531" t="28872"/>
            <a:stretch/>
          </p:blipFill>
          <p:spPr>
            <a:xfrm>
              <a:off x="5183351" y="2738338"/>
              <a:ext cx="1034500" cy="2218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26"/>
            <p:cNvPicPr preferRelativeResize="0"/>
            <p:nvPr/>
          </p:nvPicPr>
          <p:blipFill rotWithShape="1">
            <a:blip r:embed="rId11">
              <a:alphaModFix/>
            </a:blip>
            <a:srcRect b="20091" l="32115" r="55487" t="60454"/>
            <a:stretch/>
          </p:blipFill>
          <p:spPr>
            <a:xfrm>
              <a:off x="5509086" y="4883850"/>
              <a:ext cx="735615" cy="121965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36" name="Google Shape;336;p26"/>
          <p:cNvCxnSpPr/>
          <p:nvPr/>
        </p:nvCxnSpPr>
        <p:spPr>
          <a:xfrm rot="10800000">
            <a:off x="703325" y="4613851"/>
            <a:ext cx="7691400" cy="234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37" name="Google Shape;337;p26"/>
          <p:cNvPicPr preferRelativeResize="0"/>
          <p:nvPr/>
        </p:nvPicPr>
        <p:blipFill rotWithShape="1">
          <a:blip r:embed="rId12">
            <a:alphaModFix/>
          </a:blip>
          <a:srcRect b="0" l="377" r="377" t="0"/>
          <a:stretch/>
        </p:blipFill>
        <p:spPr>
          <a:xfrm>
            <a:off x="649373" y="53200"/>
            <a:ext cx="2006216" cy="91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56848" y="181175"/>
            <a:ext cx="2150327" cy="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5"/>
          <p:cNvSpPr txBox="1"/>
          <p:nvPr/>
        </p:nvSpPr>
        <p:spPr>
          <a:xfrm>
            <a:off x="62975" y="900050"/>
            <a:ext cx="2739900" cy="12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Sin que represente un obstáculo:</a:t>
            </a:r>
            <a:endParaRPr sz="30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47" name="Google Shape;547;p35"/>
          <p:cNvPicPr preferRelativeResize="0"/>
          <p:nvPr/>
        </p:nvPicPr>
        <p:blipFill rotWithShape="1">
          <a:blip r:embed="rId3">
            <a:alphaModFix/>
          </a:blip>
          <a:srcRect b="0" l="4841" r="4841" t="0"/>
          <a:stretch/>
        </p:blipFill>
        <p:spPr>
          <a:xfrm>
            <a:off x="3048050" y="0"/>
            <a:ext cx="3045000" cy="256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5"/>
          <p:cNvPicPr preferRelativeResize="0"/>
          <p:nvPr/>
        </p:nvPicPr>
        <p:blipFill rotWithShape="1">
          <a:blip r:embed="rId4">
            <a:alphaModFix/>
          </a:blip>
          <a:srcRect b="0" l="10661" r="10653" t="0"/>
          <a:stretch/>
        </p:blipFill>
        <p:spPr>
          <a:xfrm>
            <a:off x="6096050" y="0"/>
            <a:ext cx="3045001" cy="256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5"/>
          <p:cNvPicPr preferRelativeResize="0"/>
          <p:nvPr/>
        </p:nvPicPr>
        <p:blipFill rotWithShape="1">
          <a:blip r:embed="rId5">
            <a:alphaModFix/>
          </a:blip>
          <a:srcRect b="0" l="11563" r="11555" t="0"/>
          <a:stretch/>
        </p:blipFill>
        <p:spPr>
          <a:xfrm flipH="1">
            <a:off x="50" y="2514600"/>
            <a:ext cx="3045000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5"/>
          <p:cNvPicPr preferRelativeResize="0"/>
          <p:nvPr/>
        </p:nvPicPr>
        <p:blipFill rotWithShape="1">
          <a:blip r:embed="rId6">
            <a:alphaModFix/>
          </a:blip>
          <a:srcRect b="0" l="20329" r="20329" t="0"/>
          <a:stretch/>
        </p:blipFill>
        <p:spPr>
          <a:xfrm>
            <a:off x="3048050" y="2514600"/>
            <a:ext cx="3045000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5"/>
          <p:cNvPicPr preferRelativeResize="0"/>
          <p:nvPr/>
        </p:nvPicPr>
        <p:blipFill rotWithShape="1">
          <a:blip r:embed="rId7">
            <a:alphaModFix/>
          </a:blip>
          <a:srcRect b="0" l="18335" r="18329" t="0"/>
          <a:stretch/>
        </p:blipFill>
        <p:spPr>
          <a:xfrm>
            <a:off x="6096050" y="2514600"/>
            <a:ext cx="30450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35"/>
          <p:cNvSpPr txBox="1"/>
          <p:nvPr/>
        </p:nvSpPr>
        <p:spPr>
          <a:xfrm>
            <a:off x="3627600" y="674550"/>
            <a:ext cx="1888800" cy="1220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100000" dist="38100">
              <a:srgbClr val="02227F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Entorno físico</a:t>
            </a:r>
            <a:endParaRPr sz="24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53" name="Google Shape;553;p35"/>
          <p:cNvSpPr txBox="1"/>
          <p:nvPr/>
        </p:nvSpPr>
        <p:spPr>
          <a:xfrm>
            <a:off x="6674150" y="674550"/>
            <a:ext cx="1888800" cy="1220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100000" dist="38100">
              <a:srgbClr val="02227F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Formatos</a:t>
            </a:r>
            <a:endParaRPr sz="24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54" name="Google Shape;554;p35"/>
          <p:cNvSpPr txBox="1"/>
          <p:nvPr/>
        </p:nvSpPr>
        <p:spPr>
          <a:xfrm>
            <a:off x="3626150" y="3112950"/>
            <a:ext cx="1888800" cy="1220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100000" dist="38100">
              <a:srgbClr val="02227F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Acceso a Internet</a:t>
            </a:r>
            <a:endParaRPr sz="24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55" name="Google Shape;555;p35"/>
          <p:cNvSpPr txBox="1"/>
          <p:nvPr/>
        </p:nvSpPr>
        <p:spPr>
          <a:xfrm>
            <a:off x="6674150" y="3218850"/>
            <a:ext cx="1888800" cy="1220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100000" dist="38100">
              <a:srgbClr val="02227F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Ubicación geográfica</a:t>
            </a:r>
            <a:endParaRPr sz="22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56" name="Google Shape;556;p35"/>
          <p:cNvSpPr txBox="1"/>
          <p:nvPr/>
        </p:nvSpPr>
        <p:spPr>
          <a:xfrm>
            <a:off x="578150" y="3218850"/>
            <a:ext cx="1888800" cy="1220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100000" dist="38100">
              <a:srgbClr val="02227F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Lengua</a:t>
            </a:r>
            <a:endParaRPr sz="24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557" name="Google Shape;557;p35"/>
          <p:cNvGrpSpPr/>
          <p:nvPr/>
        </p:nvGrpSpPr>
        <p:grpSpPr>
          <a:xfrm>
            <a:off x="0" y="5088812"/>
            <a:ext cx="9144000" cy="54964"/>
            <a:chOff x="0" y="4819850"/>
            <a:chExt cx="9144000" cy="323700"/>
          </a:xfrm>
        </p:grpSpPr>
        <p:sp>
          <p:nvSpPr>
            <p:cNvPr id="558" name="Google Shape;558;p35"/>
            <p:cNvSpPr/>
            <p:nvPr/>
          </p:nvSpPr>
          <p:spPr>
            <a:xfrm>
              <a:off x="6099000" y="4819850"/>
              <a:ext cx="3045000" cy="323700"/>
            </a:xfrm>
            <a:prstGeom prst="rect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0" y="4819850"/>
              <a:ext cx="3045000" cy="3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3049500" y="4819850"/>
              <a:ext cx="3045000" cy="3237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61" name="Google Shape;561;p35"/>
          <p:cNvPicPr preferRelativeResize="0"/>
          <p:nvPr/>
        </p:nvPicPr>
        <p:blipFill rotWithShape="1">
          <a:blip r:embed="rId8">
            <a:alphaModFix/>
          </a:blip>
          <a:srcRect b="0" l="377" r="377" t="0"/>
          <a:stretch/>
        </p:blipFill>
        <p:spPr>
          <a:xfrm>
            <a:off x="124950" y="114225"/>
            <a:ext cx="855613" cy="3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96678" y="169067"/>
            <a:ext cx="917070" cy="28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6"/>
          <p:cNvSpPr txBox="1"/>
          <p:nvPr>
            <p:ph type="title"/>
          </p:nvPr>
        </p:nvSpPr>
        <p:spPr>
          <a:xfrm>
            <a:off x="872400" y="64025"/>
            <a:ext cx="376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Marco jurídico</a:t>
            </a:r>
            <a:endParaRPr/>
          </a:p>
        </p:txBody>
      </p:sp>
      <p:cxnSp>
        <p:nvCxnSpPr>
          <p:cNvPr id="568" name="Google Shape;568;p36"/>
          <p:cNvCxnSpPr>
            <a:stCxn id="569" idx="3"/>
            <a:endCxn id="570" idx="1"/>
          </p:cNvCxnSpPr>
          <p:nvPr/>
        </p:nvCxnSpPr>
        <p:spPr>
          <a:xfrm>
            <a:off x="2551975" y="2419350"/>
            <a:ext cx="693600" cy="600"/>
          </a:xfrm>
          <a:prstGeom prst="bentConnector3">
            <a:avLst>
              <a:gd fmla="val 49999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1" name="Google Shape;571;p36"/>
          <p:cNvCxnSpPr>
            <a:stCxn id="572" idx="1"/>
            <a:endCxn id="569" idx="3"/>
          </p:cNvCxnSpPr>
          <p:nvPr/>
        </p:nvCxnSpPr>
        <p:spPr>
          <a:xfrm flipH="1">
            <a:off x="2552100" y="1361425"/>
            <a:ext cx="714000" cy="1057800"/>
          </a:xfrm>
          <a:prstGeom prst="bentConnector3">
            <a:avLst>
              <a:gd fmla="val 50009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9" name="Google Shape;569;p36">
            <a:hlinkClick r:id="rId3"/>
          </p:cNvPr>
          <p:cNvSpPr/>
          <p:nvPr/>
        </p:nvSpPr>
        <p:spPr>
          <a:xfrm>
            <a:off x="504475" y="1657800"/>
            <a:ext cx="2047500" cy="1523100"/>
          </a:xfrm>
          <a:prstGeom prst="roundRect">
            <a:avLst>
              <a:gd fmla="val 0" name="adj"/>
            </a:avLst>
          </a:prstGeom>
          <a:solidFill>
            <a:schemeClr val="dk1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accent6"/>
                </a:solidFill>
                <a:latin typeface="Readex Pro"/>
                <a:ea typeface="Readex Pro"/>
                <a:cs typeface="Readex Pro"/>
                <a:sym typeface="Readex Pro"/>
              </a:rPr>
              <a:t>Ley </a:t>
            </a:r>
            <a:r>
              <a:rPr lang="en" sz="1500">
                <a:solidFill>
                  <a:schemeClr val="accent6"/>
                </a:solidFill>
                <a:latin typeface="Readex Pro"/>
                <a:ea typeface="Readex Pro"/>
                <a:cs typeface="Readex Pro"/>
                <a:sym typeface="Readex Pro"/>
              </a:rPr>
              <a:t>General de</a:t>
            </a:r>
            <a:r>
              <a:rPr b="1" lang="en" sz="1500">
                <a:solidFill>
                  <a:schemeClr val="accent6"/>
                </a:solidFill>
                <a:latin typeface="Readex Pro"/>
                <a:ea typeface="Readex Pro"/>
                <a:cs typeface="Readex Pro"/>
                <a:sym typeface="Readex Pro"/>
              </a:rPr>
              <a:t> Transparencia </a:t>
            </a:r>
            <a:r>
              <a:rPr lang="en" sz="1500">
                <a:solidFill>
                  <a:schemeClr val="accent6"/>
                </a:solidFill>
                <a:latin typeface="Readex Pro"/>
                <a:ea typeface="Readex Pro"/>
                <a:cs typeface="Readex Pro"/>
                <a:sym typeface="Readex Pro"/>
              </a:rPr>
              <a:t>y</a:t>
            </a:r>
            <a:r>
              <a:rPr b="1" lang="en" sz="1500">
                <a:solidFill>
                  <a:schemeClr val="accent6"/>
                </a:solidFill>
                <a:latin typeface="Readex Pro"/>
                <a:ea typeface="Readex Pro"/>
                <a:cs typeface="Readex Pro"/>
                <a:sym typeface="Readex Pro"/>
              </a:rPr>
              <a:t> Acceso </a:t>
            </a:r>
            <a:r>
              <a:rPr lang="en" sz="1500">
                <a:solidFill>
                  <a:schemeClr val="accent6"/>
                </a:solidFill>
                <a:latin typeface="Readex Pro"/>
                <a:ea typeface="Readex Pro"/>
                <a:cs typeface="Readex Pro"/>
                <a:sym typeface="Readex Pro"/>
              </a:rPr>
              <a:t>a la</a:t>
            </a:r>
            <a:r>
              <a:rPr b="1" lang="en" sz="1500">
                <a:solidFill>
                  <a:schemeClr val="accent6"/>
                </a:solidFill>
                <a:latin typeface="Readex Pro"/>
                <a:ea typeface="Readex Pro"/>
                <a:cs typeface="Readex Pro"/>
                <a:sym typeface="Readex Pro"/>
              </a:rPr>
              <a:t> Información Pública</a:t>
            </a:r>
            <a:endParaRPr b="1" sz="1500">
              <a:solidFill>
                <a:schemeClr val="accent6"/>
              </a:solidFill>
              <a:latin typeface="Readex Pro"/>
              <a:ea typeface="Readex Pro"/>
              <a:cs typeface="Readex Pro"/>
              <a:sym typeface="Readex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Readex Pro"/>
                <a:ea typeface="Readex Pro"/>
                <a:cs typeface="Readex Pro"/>
                <a:sym typeface="Readex Pro"/>
              </a:rPr>
              <a:t>Art. 13, 24, 45, 55, </a:t>
            </a:r>
            <a:r>
              <a:rPr b="1" lang="en">
                <a:solidFill>
                  <a:schemeClr val="accent6"/>
                </a:solidFill>
                <a:latin typeface="Readex Pro"/>
                <a:ea typeface="Readex Pro"/>
                <a:cs typeface="Readex Pro"/>
                <a:sym typeface="Readex Pro"/>
              </a:rPr>
              <a:t>65, 121</a:t>
            </a:r>
            <a:endParaRPr b="1">
              <a:solidFill>
                <a:schemeClr val="accent6"/>
              </a:solidFill>
              <a:latin typeface="Readex Pro"/>
              <a:ea typeface="Readex Pro"/>
              <a:cs typeface="Readex Pro"/>
              <a:sym typeface="Readex Pro"/>
            </a:endParaRPr>
          </a:p>
        </p:txBody>
      </p:sp>
      <p:sp>
        <p:nvSpPr>
          <p:cNvPr id="573" name="Google Shape;573;p36">
            <a:hlinkClick r:id="rId4"/>
          </p:cNvPr>
          <p:cNvSpPr/>
          <p:nvPr/>
        </p:nvSpPr>
        <p:spPr>
          <a:xfrm>
            <a:off x="6472975" y="2014350"/>
            <a:ext cx="2153400" cy="1155000"/>
          </a:xfrm>
          <a:prstGeom prst="roundRect">
            <a:avLst>
              <a:gd fmla="val 0" name="adj"/>
            </a:avLst>
          </a:prstGeom>
          <a:solidFill>
            <a:srgbClr val="CAEA00"/>
          </a:solidFill>
          <a:ln cap="flat" cmpd="sng" w="76200">
            <a:solidFill>
              <a:srgbClr val="CAEA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Acuerdo</a:t>
            </a:r>
            <a:r>
              <a:rPr lang="en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 </a:t>
            </a:r>
            <a:r>
              <a:rPr lang="en" sz="12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para solicitar a los SO de Nuevo León, </a:t>
            </a:r>
            <a:r>
              <a:rPr b="1" lang="en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elaborar </a:t>
            </a:r>
            <a:r>
              <a:rPr b="1" lang="en" sz="12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un diagnóstico</a:t>
            </a:r>
            <a:r>
              <a:rPr lang="en" sz="12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 para garantizar las condiciones de accesibilidad</a:t>
            </a:r>
            <a:endParaRPr sz="1200">
              <a:solidFill>
                <a:schemeClr val="dk1"/>
              </a:solidFill>
              <a:latin typeface="Readex Pro"/>
              <a:ea typeface="Readex Pro"/>
              <a:cs typeface="Readex Pro"/>
              <a:sym typeface="Readex Pro"/>
            </a:endParaRPr>
          </a:p>
        </p:txBody>
      </p:sp>
      <p:sp>
        <p:nvSpPr>
          <p:cNvPr id="572" name="Google Shape;572;p36">
            <a:hlinkClick r:id="rId5"/>
          </p:cNvPr>
          <p:cNvSpPr/>
          <p:nvPr/>
        </p:nvSpPr>
        <p:spPr>
          <a:xfrm>
            <a:off x="3266100" y="1011775"/>
            <a:ext cx="2533800" cy="699300"/>
          </a:xfrm>
          <a:prstGeom prst="roundRect">
            <a:avLst>
              <a:gd fmla="val 0" name="adj"/>
            </a:avLst>
          </a:prstGeom>
          <a:solidFill>
            <a:srgbClr val="B7B7B7"/>
          </a:solidFill>
          <a:ln cap="flat" cmpd="sng" w="762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Criterios</a:t>
            </a:r>
            <a:r>
              <a:rPr b="1" lang="en" sz="12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 </a:t>
            </a:r>
            <a:r>
              <a:rPr lang="en" sz="12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para que los SO Garanticen Condiciones de Accesibilidad</a:t>
            </a:r>
            <a:endParaRPr sz="1200">
              <a:solidFill>
                <a:schemeClr val="dk1"/>
              </a:solidFill>
              <a:latin typeface="Readex Pro"/>
              <a:ea typeface="Readex Pro"/>
              <a:cs typeface="Readex Pro"/>
              <a:sym typeface="Readex Pro"/>
            </a:endParaRPr>
          </a:p>
        </p:txBody>
      </p:sp>
      <p:sp>
        <p:nvSpPr>
          <p:cNvPr id="570" name="Google Shape;570;p36">
            <a:hlinkClick r:id="rId6"/>
          </p:cNvPr>
          <p:cNvSpPr/>
          <p:nvPr/>
        </p:nvSpPr>
        <p:spPr>
          <a:xfrm>
            <a:off x="3245563" y="1975600"/>
            <a:ext cx="2533800" cy="888000"/>
          </a:xfrm>
          <a:prstGeom prst="roundRect">
            <a:avLst>
              <a:gd fmla="val 0" name="adj"/>
            </a:avLst>
          </a:prstGeom>
          <a:solidFill>
            <a:srgbClr val="B7B7B7"/>
          </a:solidFill>
          <a:ln cap="flat" cmpd="sng" w="762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Lineamientos </a:t>
            </a:r>
            <a:r>
              <a:rPr lang="en" sz="12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que los sujetos obligados deben seguir al momento de generar información</a:t>
            </a:r>
            <a:endParaRPr sz="1200">
              <a:solidFill>
                <a:schemeClr val="dk1"/>
              </a:solidFill>
              <a:latin typeface="Readex Pro"/>
              <a:ea typeface="Readex Pro"/>
              <a:cs typeface="Readex Pro"/>
              <a:sym typeface="Readex Pro"/>
            </a:endParaRPr>
          </a:p>
        </p:txBody>
      </p:sp>
      <p:sp>
        <p:nvSpPr>
          <p:cNvPr id="574" name="Google Shape;574;p36">
            <a:hlinkClick r:id="rId7"/>
          </p:cNvPr>
          <p:cNvSpPr/>
          <p:nvPr/>
        </p:nvSpPr>
        <p:spPr>
          <a:xfrm>
            <a:off x="6472975" y="3457452"/>
            <a:ext cx="2153400" cy="1155000"/>
          </a:xfrm>
          <a:prstGeom prst="roundRect">
            <a:avLst>
              <a:gd fmla="val 0" name="adj"/>
            </a:avLst>
          </a:prstGeom>
          <a:solidFill>
            <a:srgbClr val="CAEA00"/>
          </a:solidFill>
          <a:ln cap="flat" cmpd="sng" w="76200">
            <a:solidFill>
              <a:srgbClr val="CAEA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Acuerdo</a:t>
            </a:r>
            <a:r>
              <a:rPr lang="en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 </a:t>
            </a:r>
            <a:r>
              <a:rPr lang="en" sz="12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para </a:t>
            </a:r>
            <a:r>
              <a:rPr b="1" lang="en" sz="12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solicitar </a:t>
            </a:r>
            <a:r>
              <a:rPr lang="en" sz="12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a los SO de Nuevo León, </a:t>
            </a:r>
            <a:r>
              <a:rPr b="1" lang="en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publicar </a:t>
            </a:r>
            <a:r>
              <a:rPr b="1" lang="en" sz="12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el diagnóstico y el plan</a:t>
            </a:r>
            <a:r>
              <a:rPr lang="en" sz="12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 para garantizar las condiciones de accesibilidad</a:t>
            </a:r>
            <a:endParaRPr sz="1200">
              <a:solidFill>
                <a:schemeClr val="dk1"/>
              </a:solidFill>
              <a:latin typeface="Readex Pro"/>
              <a:ea typeface="Readex Pro"/>
              <a:cs typeface="Readex Pro"/>
              <a:sym typeface="Readex Pro"/>
            </a:endParaRPr>
          </a:p>
        </p:txBody>
      </p:sp>
      <p:sp>
        <p:nvSpPr>
          <p:cNvPr id="575" name="Google Shape;575;p36">
            <a:hlinkClick r:id="rId8"/>
          </p:cNvPr>
          <p:cNvSpPr/>
          <p:nvPr/>
        </p:nvSpPr>
        <p:spPr>
          <a:xfrm>
            <a:off x="6445150" y="922975"/>
            <a:ext cx="2153400" cy="803400"/>
          </a:xfrm>
          <a:prstGeom prst="roundRect">
            <a:avLst>
              <a:gd fmla="val 0" name="adj"/>
            </a:avLst>
          </a:prstGeom>
          <a:solidFill>
            <a:schemeClr val="lt2"/>
          </a:solidFill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eadex Pro"/>
                <a:ea typeface="Readex Pro"/>
                <a:cs typeface="Readex Pro"/>
                <a:sym typeface="Readex Pro"/>
              </a:rPr>
              <a:t>Ley </a:t>
            </a:r>
            <a:r>
              <a:rPr lang="en" sz="1300">
                <a:solidFill>
                  <a:schemeClr val="lt1"/>
                </a:solidFill>
                <a:latin typeface="Readex Pro"/>
                <a:ea typeface="Readex Pro"/>
                <a:cs typeface="Readex Pro"/>
                <a:sym typeface="Readex Pro"/>
              </a:rPr>
              <a:t>de </a:t>
            </a:r>
            <a:r>
              <a:rPr b="1" lang="en" sz="1300">
                <a:solidFill>
                  <a:schemeClr val="lt1"/>
                </a:solidFill>
                <a:latin typeface="Readex Pro"/>
                <a:ea typeface="Readex Pro"/>
                <a:cs typeface="Readex Pro"/>
                <a:sym typeface="Readex Pro"/>
              </a:rPr>
              <a:t>Transparencia </a:t>
            </a:r>
            <a:r>
              <a:rPr lang="en" sz="1300">
                <a:solidFill>
                  <a:schemeClr val="lt1"/>
                </a:solidFill>
                <a:latin typeface="Readex Pro"/>
                <a:ea typeface="Readex Pro"/>
                <a:cs typeface="Readex Pro"/>
                <a:sym typeface="Readex Pro"/>
              </a:rPr>
              <a:t>y Acceso a la Información Pública del estado de </a:t>
            </a:r>
            <a:r>
              <a:rPr b="1" lang="en">
                <a:solidFill>
                  <a:schemeClr val="lt1"/>
                </a:solidFill>
                <a:latin typeface="Readex Pro"/>
                <a:ea typeface="Readex Pro"/>
                <a:cs typeface="Readex Pro"/>
                <a:sym typeface="Readex Pro"/>
              </a:rPr>
              <a:t>Nuevo León </a:t>
            </a:r>
            <a:endParaRPr b="1">
              <a:solidFill>
                <a:schemeClr val="lt1"/>
              </a:solidFill>
              <a:latin typeface="Readex Pro"/>
              <a:ea typeface="Readex Pro"/>
              <a:cs typeface="Readex Pro"/>
              <a:sym typeface="Readex Pro"/>
            </a:endParaRPr>
          </a:p>
        </p:txBody>
      </p:sp>
      <p:sp>
        <p:nvSpPr>
          <p:cNvPr id="576" name="Google Shape;576;p36">
            <a:hlinkClick r:id="rId9"/>
          </p:cNvPr>
          <p:cNvSpPr/>
          <p:nvPr/>
        </p:nvSpPr>
        <p:spPr>
          <a:xfrm>
            <a:off x="3265325" y="3128125"/>
            <a:ext cx="2533800" cy="1343700"/>
          </a:xfrm>
          <a:prstGeom prst="roundRect">
            <a:avLst>
              <a:gd fmla="val 0" name="adj"/>
            </a:avLst>
          </a:prstGeom>
          <a:solidFill>
            <a:srgbClr val="B7B7B7"/>
          </a:solidFill>
          <a:ln cap="flat" cmpd="sng" w="762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Acuerdo</a:t>
            </a:r>
            <a:r>
              <a:rPr b="1" lang="en" sz="12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 </a:t>
            </a:r>
            <a:r>
              <a:rPr lang="en" sz="12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por el cual se aprueba el </a:t>
            </a:r>
            <a:r>
              <a:rPr b="1" lang="en" sz="13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calendario y herramienta </a:t>
            </a:r>
            <a:r>
              <a:rPr b="1" lang="en" sz="12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diagnóstica</a:t>
            </a:r>
            <a:r>
              <a:rPr lang="en" sz="1200">
                <a:solidFill>
                  <a:schemeClr val="dk1"/>
                </a:solidFill>
                <a:latin typeface="Readex Pro"/>
                <a:ea typeface="Readex Pro"/>
                <a:cs typeface="Readex Pro"/>
                <a:sym typeface="Readex Pro"/>
              </a:rPr>
              <a:t> para el levantamiento del diagnóstico que deben elaborar los SO para garantizar las condiciones de accesibilidad</a:t>
            </a:r>
            <a:endParaRPr sz="1200">
              <a:solidFill>
                <a:schemeClr val="dk1"/>
              </a:solidFill>
              <a:latin typeface="Readex Pro"/>
              <a:ea typeface="Readex Pro"/>
              <a:cs typeface="Readex Pro"/>
              <a:sym typeface="Readex Pro"/>
            </a:endParaRPr>
          </a:p>
        </p:txBody>
      </p:sp>
      <p:cxnSp>
        <p:nvCxnSpPr>
          <p:cNvPr id="577" name="Google Shape;577;p36"/>
          <p:cNvCxnSpPr>
            <a:stCxn id="569" idx="3"/>
            <a:endCxn id="576" idx="1"/>
          </p:cNvCxnSpPr>
          <p:nvPr/>
        </p:nvCxnSpPr>
        <p:spPr>
          <a:xfrm>
            <a:off x="2551975" y="2419350"/>
            <a:ext cx="713400" cy="13806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8" name="Google Shape;578;p36"/>
          <p:cNvSpPr/>
          <p:nvPr/>
        </p:nvSpPr>
        <p:spPr>
          <a:xfrm>
            <a:off x="5941625" y="886425"/>
            <a:ext cx="361800" cy="37626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36"/>
          <p:cNvSpPr txBox="1"/>
          <p:nvPr/>
        </p:nvSpPr>
        <p:spPr>
          <a:xfrm>
            <a:off x="4180800" y="1657800"/>
            <a:ext cx="16191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[DOF 4 de mayo de 2016]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80" name="Google Shape;580;p36"/>
          <p:cNvSpPr txBox="1"/>
          <p:nvPr/>
        </p:nvSpPr>
        <p:spPr>
          <a:xfrm>
            <a:off x="3951875" y="2800800"/>
            <a:ext cx="18480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[DOF 5 de noviembre de 2015]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81" name="Google Shape;581;p36"/>
          <p:cNvSpPr txBox="1"/>
          <p:nvPr/>
        </p:nvSpPr>
        <p:spPr>
          <a:xfrm>
            <a:off x="4180800" y="4477200"/>
            <a:ext cx="16191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[DOF 20 de junio de 2017]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82" name="Google Shape;582;p36"/>
          <p:cNvSpPr txBox="1"/>
          <p:nvPr/>
        </p:nvSpPr>
        <p:spPr>
          <a:xfrm>
            <a:off x="6847625" y="3120925"/>
            <a:ext cx="18480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[CTAINL 21 de junio de 2017]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83" name="Google Shape;583;p36"/>
          <p:cNvSpPr txBox="1"/>
          <p:nvPr/>
        </p:nvSpPr>
        <p:spPr>
          <a:xfrm>
            <a:off x="6847475" y="4568725"/>
            <a:ext cx="18480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[CTAINL 6 de junio de 2018]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37"/>
          <p:cNvSpPr txBox="1"/>
          <p:nvPr>
            <p:ph idx="1" type="subTitle"/>
          </p:nvPr>
        </p:nvSpPr>
        <p:spPr>
          <a:xfrm>
            <a:off x="684100" y="1064175"/>
            <a:ext cx="7746900" cy="268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Los sujetos obligados </a:t>
            </a: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deberán elaborar</a:t>
            </a:r>
            <a:r>
              <a:rPr lang="en" sz="2000"/>
              <a:t>, desde las </a:t>
            </a: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Unidades de Transparencia </a:t>
            </a:r>
            <a:r>
              <a:rPr lang="en" sz="2000"/>
              <a:t>o sus equivalentes, un </a:t>
            </a: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Diagnóstico</a:t>
            </a:r>
            <a:r>
              <a:rPr lang="en" sz="2000"/>
              <a:t> para identificar y evaluar la </a:t>
            </a: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situación </a:t>
            </a:r>
            <a:r>
              <a:rPr lang="en" sz="2000"/>
              <a:t>existente, los </a:t>
            </a: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recursos </a:t>
            </a:r>
            <a:r>
              <a:rPr lang="en" sz="2000"/>
              <a:t>disponibles y las </a:t>
            </a: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acciones </a:t>
            </a:r>
            <a:r>
              <a:rPr lang="en" sz="2000"/>
              <a:t>tendientes a </a:t>
            </a: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garantizar </a:t>
            </a:r>
            <a:r>
              <a:rPr lang="en" sz="2000"/>
              <a:t>los </a:t>
            </a: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derechos humanos</a:t>
            </a:r>
            <a:r>
              <a:rPr lang="en" sz="2000"/>
              <a:t> de acceso a la información y protección de datos personales, a los </a:t>
            </a: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grupos en situación de vulnerabilidad</a:t>
            </a:r>
            <a:r>
              <a:rPr lang="en" sz="2000"/>
              <a:t>.</a:t>
            </a:r>
            <a:endParaRPr sz="2000"/>
          </a:p>
        </p:txBody>
      </p:sp>
      <p:sp>
        <p:nvSpPr>
          <p:cNvPr id="589" name="Google Shape;589;p37"/>
          <p:cNvSpPr txBox="1"/>
          <p:nvPr>
            <p:ph type="title"/>
          </p:nvPr>
        </p:nvSpPr>
        <p:spPr>
          <a:xfrm>
            <a:off x="4294700" y="3709900"/>
            <a:ext cx="4136400" cy="5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/>
              <a:t>Fuente:</a:t>
            </a:r>
            <a:r>
              <a:rPr lang="en" sz="1500"/>
              <a:t> 6°, Criterios </a:t>
            </a:r>
            <a:r>
              <a:rPr b="0" lang="en" sz="1500"/>
              <a:t>para que los SO Garanticen Condiciones de Accesibilidad</a:t>
            </a:r>
            <a:endParaRPr b="0" sz="15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38"/>
          <p:cNvSpPr txBox="1"/>
          <p:nvPr>
            <p:ph type="title"/>
          </p:nvPr>
        </p:nvSpPr>
        <p:spPr>
          <a:xfrm>
            <a:off x="3446650" y="1887125"/>
            <a:ext cx="5539500" cy="14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Procedimiento de accesibilidad</a:t>
            </a:r>
            <a:endParaRPr/>
          </a:p>
        </p:txBody>
      </p:sp>
      <p:sp>
        <p:nvSpPr>
          <p:cNvPr id="595" name="Google Shape;595;p38"/>
          <p:cNvSpPr txBox="1"/>
          <p:nvPr>
            <p:ph idx="2" type="title"/>
          </p:nvPr>
        </p:nvSpPr>
        <p:spPr>
          <a:xfrm>
            <a:off x="4161125" y="1185425"/>
            <a:ext cx="48252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pic>
        <p:nvPicPr>
          <p:cNvPr id="596" name="Google Shape;596;p38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8308" r="35442" t="0"/>
          <a:stretch/>
        </p:blipFill>
        <p:spPr>
          <a:xfrm>
            <a:off x="713225" y="1152600"/>
            <a:ext cx="2838300" cy="2838300"/>
          </a:xfrm>
          <a:prstGeom prst="roundRect">
            <a:avLst>
              <a:gd fmla="val 16667" name="adj"/>
            </a:avLst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AutoNum type="arabicPeriod"/>
            </a:pPr>
            <a:r>
              <a:rPr lang="en"/>
              <a:t>Diagnóstico de accesibilidad</a:t>
            </a:r>
            <a:endParaRPr/>
          </a:p>
        </p:txBody>
      </p:sp>
      <p:sp>
        <p:nvSpPr>
          <p:cNvPr id="602" name="Google Shape;602;p39"/>
          <p:cNvSpPr txBox="1"/>
          <p:nvPr/>
        </p:nvSpPr>
        <p:spPr>
          <a:xfrm>
            <a:off x="716150" y="1364225"/>
            <a:ext cx="32493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2"/>
                </a:solidFill>
                <a:latin typeface="Readex Pro"/>
                <a:ea typeface="Readex Pro"/>
                <a:cs typeface="Readex Pro"/>
                <a:sym typeface="Readex Pro"/>
              </a:rPr>
              <a:t>Realizar Autodiagnóstico</a:t>
            </a:r>
            <a:endParaRPr b="1" sz="2400">
              <a:solidFill>
                <a:schemeClr val="lt2"/>
              </a:solidFill>
              <a:latin typeface="Readex Pro"/>
              <a:ea typeface="Readex Pro"/>
              <a:cs typeface="Readex Pro"/>
              <a:sym typeface="Readex Pro"/>
            </a:endParaRPr>
          </a:p>
        </p:txBody>
      </p:sp>
      <p:sp>
        <p:nvSpPr>
          <p:cNvPr id="603" name="Google Shape;603;p39"/>
          <p:cNvSpPr txBox="1"/>
          <p:nvPr/>
        </p:nvSpPr>
        <p:spPr>
          <a:xfrm>
            <a:off x="716150" y="1819926"/>
            <a:ext cx="3249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Sobre las 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Condiciones de Accesibilidad</a:t>
            </a: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que deben garantizar las 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UT</a:t>
            </a: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para el 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ejercicio de los derechos</a:t>
            </a: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(DAI y PDP).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604" name="Google Shape;604;p39"/>
          <p:cNvSpPr txBox="1"/>
          <p:nvPr/>
        </p:nvSpPr>
        <p:spPr>
          <a:xfrm>
            <a:off x="4664100" y="1242651"/>
            <a:ext cx="36075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Contenido</a:t>
            </a:r>
            <a:endParaRPr b="1" sz="24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5" name="Google Shape;605;p39"/>
          <p:cNvSpPr txBox="1"/>
          <p:nvPr>
            <p:ph idx="4294967295" type="subTitle"/>
          </p:nvPr>
        </p:nvSpPr>
        <p:spPr>
          <a:xfrm>
            <a:off x="4664100" y="1711325"/>
            <a:ext cx="402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AutoNum type="romanUcPeriod"/>
            </a:pPr>
            <a:r>
              <a:rPr b="1" lang="en" sz="1400">
                <a:latin typeface="Open Sans"/>
                <a:ea typeface="Open Sans"/>
                <a:cs typeface="Open Sans"/>
                <a:sym typeface="Open Sans"/>
              </a:rPr>
              <a:t>Lenguas y sistemas</a:t>
            </a:r>
            <a:r>
              <a:rPr lang="en" sz="1400"/>
              <a:t> más frecuentes en la población.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AutoNum type="romanUcPeriod"/>
            </a:pPr>
            <a:r>
              <a:rPr lang="en" sz="1400"/>
              <a:t>Informe de las </a:t>
            </a:r>
            <a:r>
              <a:rPr b="1" lang="en" sz="1400">
                <a:latin typeface="Open Sans"/>
                <a:ea typeface="Open Sans"/>
                <a:cs typeface="Open Sans"/>
                <a:sym typeface="Open Sans"/>
              </a:rPr>
              <a:t>acciones para garantizar</a:t>
            </a:r>
            <a:r>
              <a:rPr lang="en" sz="1400"/>
              <a:t> el ejercicio del </a:t>
            </a:r>
            <a:r>
              <a:rPr b="1" lang="en" sz="1400">
                <a:latin typeface="Open Sans"/>
                <a:ea typeface="Open Sans"/>
                <a:cs typeface="Open Sans"/>
                <a:sym typeface="Open Sans"/>
              </a:rPr>
              <a:t>DAI </a:t>
            </a:r>
            <a:r>
              <a:rPr lang="en" sz="1400"/>
              <a:t>y la </a:t>
            </a:r>
            <a:r>
              <a:rPr b="1" lang="en" sz="1400">
                <a:latin typeface="Open Sans"/>
                <a:ea typeface="Open Sans"/>
                <a:cs typeface="Open Sans"/>
                <a:sym typeface="Open Sans"/>
              </a:rPr>
              <a:t>PDP.</a:t>
            </a:r>
            <a:endParaRPr b="1"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Open Sans"/>
              <a:buAutoNum type="alphaUcPeriod"/>
            </a:pPr>
            <a:r>
              <a:rPr lang="en" sz="1300"/>
              <a:t>Instalaciones y espacios con accesibilidad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Open Sans"/>
              <a:buAutoNum type="alphaUcPeriod"/>
            </a:pPr>
            <a:r>
              <a:rPr lang="en" sz="1300"/>
              <a:t>Comunicación incluyente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Open Sans"/>
              <a:buAutoNum type="alphaUcPeriod"/>
            </a:pPr>
            <a:r>
              <a:rPr lang="en" sz="1300"/>
              <a:t>Atención y asesoría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Open Sans"/>
              <a:buAutoNum type="alphaUcPeriod"/>
            </a:pPr>
            <a:r>
              <a:rPr lang="en" sz="1300"/>
              <a:t>Información accesible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Open Sans"/>
              <a:buAutoNum type="alphaUcPeriod"/>
            </a:pPr>
            <a:r>
              <a:rPr lang="en" sz="1300"/>
              <a:t>Portal web accesible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Open Sans"/>
              <a:buAutoNum type="alphaUcPeriod"/>
            </a:pPr>
            <a:r>
              <a:rPr lang="en" sz="1300"/>
              <a:t>Formación y sensibilización</a:t>
            </a:r>
            <a:endParaRPr sz="1300"/>
          </a:p>
        </p:txBody>
      </p:sp>
      <p:sp>
        <p:nvSpPr>
          <p:cNvPr id="606" name="Google Shape;606;p39"/>
          <p:cNvSpPr txBox="1"/>
          <p:nvPr/>
        </p:nvSpPr>
        <p:spPr>
          <a:xfrm>
            <a:off x="716150" y="3065650"/>
            <a:ext cx="32493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Open Sans Medium"/>
              <a:buChar char="●"/>
            </a:pPr>
            <a:r>
              <a:rPr lang="en" sz="13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Elaborado por cada SO</a:t>
            </a:r>
            <a:endParaRPr sz="1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Open Sans Medium"/>
              <a:buChar char="●"/>
            </a:pPr>
            <a:r>
              <a:rPr b="1"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Actualizarse </a:t>
            </a:r>
            <a:r>
              <a:rPr lang="en" sz="13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cada tres años</a:t>
            </a:r>
            <a:endParaRPr sz="1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 Medium"/>
              <a:buChar char="○"/>
            </a:pPr>
            <a:r>
              <a:rPr lang="en" sz="13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2017, 2020, 2023 y </a:t>
            </a:r>
            <a:r>
              <a:rPr b="1"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2026</a:t>
            </a:r>
            <a:endParaRPr b="1"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Plan de accesibilidad</a:t>
            </a:r>
            <a:endParaRPr/>
          </a:p>
        </p:txBody>
      </p:sp>
      <p:sp>
        <p:nvSpPr>
          <p:cNvPr id="612" name="Google Shape;612;p40"/>
          <p:cNvSpPr txBox="1"/>
          <p:nvPr/>
        </p:nvSpPr>
        <p:spPr>
          <a:xfrm>
            <a:off x="716150" y="1364225"/>
            <a:ext cx="32493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2"/>
                </a:solidFill>
                <a:latin typeface="Readex Pro"/>
                <a:ea typeface="Readex Pro"/>
                <a:cs typeface="Readex Pro"/>
                <a:sym typeface="Readex Pro"/>
              </a:rPr>
              <a:t>Elaborar Plan</a:t>
            </a:r>
            <a:endParaRPr b="1" sz="2400">
              <a:solidFill>
                <a:schemeClr val="lt2"/>
              </a:solidFill>
              <a:latin typeface="Readex Pro"/>
              <a:ea typeface="Readex Pro"/>
              <a:cs typeface="Readex Pro"/>
              <a:sym typeface="Readex Pro"/>
            </a:endParaRPr>
          </a:p>
        </p:txBody>
      </p:sp>
      <p:sp>
        <p:nvSpPr>
          <p:cNvPr id="613" name="Google Shape;613;p40"/>
          <p:cNvSpPr txBox="1"/>
          <p:nvPr/>
        </p:nvSpPr>
        <p:spPr>
          <a:xfrm>
            <a:off x="716150" y="1819926"/>
            <a:ext cx="3249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Integrará las 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estrategias y acciones</a:t>
            </a: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para 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propiciar medidas de accesibilidad</a:t>
            </a: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en su institución, así como su 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programación </a:t>
            </a: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y 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presupuestación</a:t>
            </a: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.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Elaborado con base en los resultados obtenidos a través del Autodiagnóstico de Accesibilidad.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614" name="Google Shape;614;p40"/>
          <p:cNvSpPr txBox="1"/>
          <p:nvPr/>
        </p:nvSpPr>
        <p:spPr>
          <a:xfrm>
            <a:off x="4664025" y="1385176"/>
            <a:ext cx="36075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Contenido</a:t>
            </a:r>
            <a:endParaRPr b="1" sz="24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5" name="Google Shape;615;p40"/>
          <p:cNvSpPr txBox="1"/>
          <p:nvPr>
            <p:ph idx="4294967295" type="subTitle"/>
          </p:nvPr>
        </p:nvSpPr>
        <p:spPr>
          <a:xfrm>
            <a:off x="4664025" y="1272375"/>
            <a:ext cx="402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AutoNum type="romanUcPeriod"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AutoNum type="romanUcPeriod"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AutoNum type="romanUcPeriod"/>
            </a:pPr>
            <a:r>
              <a:rPr b="1" lang="en" sz="1400">
                <a:latin typeface="Open Sans"/>
                <a:ea typeface="Open Sans"/>
                <a:cs typeface="Open Sans"/>
                <a:sym typeface="Open Sans"/>
              </a:rPr>
              <a:t>Análisis </a:t>
            </a:r>
            <a:r>
              <a:rPr lang="en" sz="1400"/>
              <a:t>de las </a:t>
            </a:r>
            <a:r>
              <a:rPr b="1" lang="en" sz="1400">
                <a:latin typeface="Open Sans"/>
                <a:ea typeface="Open Sans"/>
                <a:cs typeface="Open Sans"/>
                <a:sym typeface="Open Sans"/>
              </a:rPr>
              <a:t>problemáticas o deficiencias</a:t>
            </a:r>
            <a:r>
              <a:rPr lang="en" sz="1400"/>
              <a:t> que afectan directamente a grupos en situación de vulnerabilidad para el goce y ejercicio de sus derechos;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AutoNum type="romanUcPeriod"/>
            </a:pPr>
            <a:r>
              <a:rPr b="1" lang="en" sz="1400">
                <a:latin typeface="Open Sans"/>
                <a:ea typeface="Open Sans"/>
                <a:cs typeface="Open Sans"/>
                <a:sym typeface="Open Sans"/>
              </a:rPr>
              <a:t>Estrategia de alternativas adecuadas</a:t>
            </a:r>
            <a:r>
              <a:rPr lang="en" sz="1400"/>
              <a:t> que faciliten atender la problemática o subsanar la deficiencias;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400"/>
              <a:buFont typeface="Arial"/>
              <a:buAutoNum type="romanUcPeriod"/>
            </a:pPr>
            <a:r>
              <a:rPr b="1" lang="en" sz="1400">
                <a:latin typeface="Open Sans"/>
                <a:ea typeface="Open Sans"/>
                <a:cs typeface="Open Sans"/>
                <a:sym typeface="Open Sans"/>
              </a:rPr>
              <a:t>Planeación, programación y presupuestación</a:t>
            </a:r>
            <a:r>
              <a:rPr lang="en" sz="1400"/>
              <a:t> de las acciones que se implementarán.</a:t>
            </a:r>
            <a:endParaRPr sz="1400"/>
          </a:p>
        </p:txBody>
      </p:sp>
      <p:sp>
        <p:nvSpPr>
          <p:cNvPr id="616" name="Google Shape;616;p40"/>
          <p:cNvSpPr/>
          <p:nvPr/>
        </p:nvSpPr>
        <p:spPr>
          <a:xfrm>
            <a:off x="4725425" y="1304875"/>
            <a:ext cx="354600" cy="572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1"/>
          <p:cNvSpPr txBox="1"/>
          <p:nvPr>
            <p:ph type="title"/>
          </p:nvPr>
        </p:nvSpPr>
        <p:spPr>
          <a:xfrm>
            <a:off x="796200" y="64025"/>
            <a:ext cx="3663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Pasos a seguir</a:t>
            </a:r>
            <a:endParaRPr/>
          </a:p>
        </p:txBody>
      </p:sp>
      <p:sp>
        <p:nvSpPr>
          <p:cNvPr id="622" name="Google Shape;622;p41"/>
          <p:cNvSpPr txBox="1"/>
          <p:nvPr/>
        </p:nvSpPr>
        <p:spPr>
          <a:xfrm>
            <a:off x="10975" y="2921250"/>
            <a:ext cx="1780200" cy="8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AutoNum type="arabicPeriod"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Contestar</a:t>
            </a: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el diagnóstico 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623" name="Google Shape;623;p41"/>
          <p:cNvSpPr/>
          <p:nvPr/>
        </p:nvSpPr>
        <p:spPr>
          <a:xfrm>
            <a:off x="-19172" y="2808175"/>
            <a:ext cx="1856238" cy="113075"/>
          </a:xfrm>
          <a:custGeom>
            <a:rect b="b" l="l" r="r" t="t"/>
            <a:pathLst>
              <a:path extrusionOk="0" h="747" w="8876">
                <a:moveTo>
                  <a:pt x="0" y="0"/>
                </a:moveTo>
                <a:lnTo>
                  <a:pt x="0" y="747"/>
                </a:lnTo>
                <a:lnTo>
                  <a:pt x="8876" y="747"/>
                </a:lnTo>
                <a:lnTo>
                  <a:pt x="887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41"/>
          <p:cNvSpPr/>
          <p:nvPr/>
        </p:nvSpPr>
        <p:spPr>
          <a:xfrm>
            <a:off x="1844252" y="2808200"/>
            <a:ext cx="1856222" cy="113049"/>
          </a:xfrm>
          <a:custGeom>
            <a:rect b="b" l="l" r="r" t="t"/>
            <a:pathLst>
              <a:path extrusionOk="0" h="747" w="8872">
                <a:moveTo>
                  <a:pt x="1" y="0"/>
                </a:moveTo>
                <a:lnTo>
                  <a:pt x="1" y="747"/>
                </a:lnTo>
                <a:lnTo>
                  <a:pt x="8871" y="747"/>
                </a:lnTo>
                <a:lnTo>
                  <a:pt x="8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25" name="Google Shape;625;p41"/>
          <p:cNvCxnSpPr/>
          <p:nvPr/>
        </p:nvCxnSpPr>
        <p:spPr>
          <a:xfrm rot="10800000">
            <a:off x="1837074" y="1135648"/>
            <a:ext cx="0" cy="19719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626" name="Google Shape;626;p41"/>
          <p:cNvSpPr txBox="1"/>
          <p:nvPr/>
        </p:nvSpPr>
        <p:spPr>
          <a:xfrm>
            <a:off x="1879525" y="1061575"/>
            <a:ext cx="27990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2. 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Notificar</a:t>
            </a: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el llenado</a:t>
            </a:r>
            <a:b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del diagnóstico a: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4605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Char char="●"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raul.parra@infonl.mx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4605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Char char="●"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alondra.salazar@infonl.mx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627" name="Google Shape;627;p41"/>
          <p:cNvSpPr/>
          <p:nvPr/>
        </p:nvSpPr>
        <p:spPr>
          <a:xfrm>
            <a:off x="3707664" y="2808175"/>
            <a:ext cx="1858856" cy="113075"/>
          </a:xfrm>
          <a:custGeom>
            <a:rect b="b" l="l" r="r" t="t"/>
            <a:pathLst>
              <a:path extrusionOk="0" h="747" w="8876">
                <a:moveTo>
                  <a:pt x="0" y="0"/>
                </a:moveTo>
                <a:lnTo>
                  <a:pt x="0" y="747"/>
                </a:lnTo>
                <a:lnTo>
                  <a:pt x="8876" y="747"/>
                </a:lnTo>
                <a:lnTo>
                  <a:pt x="887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28" name="Google Shape;628;p41"/>
          <p:cNvCxnSpPr/>
          <p:nvPr/>
        </p:nvCxnSpPr>
        <p:spPr>
          <a:xfrm rot="10800000">
            <a:off x="3700482" y="2621973"/>
            <a:ext cx="0" cy="1971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629" name="Google Shape;629;p41"/>
          <p:cNvSpPr txBox="1"/>
          <p:nvPr/>
        </p:nvSpPr>
        <p:spPr>
          <a:xfrm>
            <a:off x="3736775" y="2921250"/>
            <a:ext cx="2047200" cy="8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3. El SO 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recibirá, vía correo electrónico,</a:t>
            </a: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el formato PDF del diagnóstico y el ejemplo de plan de accesibilidad en formato WORD.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630" name="Google Shape;630;p41"/>
          <p:cNvSpPr/>
          <p:nvPr/>
        </p:nvSpPr>
        <p:spPr>
          <a:xfrm>
            <a:off x="5573900" y="2808200"/>
            <a:ext cx="1851475" cy="113049"/>
          </a:xfrm>
          <a:custGeom>
            <a:rect b="b" l="l" r="r" t="t"/>
            <a:pathLst>
              <a:path extrusionOk="0" h="747" w="8872">
                <a:moveTo>
                  <a:pt x="1" y="0"/>
                </a:moveTo>
                <a:lnTo>
                  <a:pt x="1" y="747"/>
                </a:lnTo>
                <a:lnTo>
                  <a:pt x="8871" y="747"/>
                </a:lnTo>
                <a:lnTo>
                  <a:pt x="88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31" name="Google Shape;631;p41"/>
          <p:cNvCxnSpPr/>
          <p:nvPr/>
        </p:nvCxnSpPr>
        <p:spPr>
          <a:xfrm rot="10800000">
            <a:off x="5566528" y="1135648"/>
            <a:ext cx="0" cy="19719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632" name="Google Shape;632;p41"/>
          <p:cNvSpPr txBox="1"/>
          <p:nvPr/>
        </p:nvSpPr>
        <p:spPr>
          <a:xfrm>
            <a:off x="5596625" y="1061575"/>
            <a:ext cx="15330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4. El SO 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elaborará s</a:t>
            </a: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u plan de accesibilidad.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grpSp>
        <p:nvGrpSpPr>
          <p:cNvPr id="633" name="Google Shape;633;p41"/>
          <p:cNvGrpSpPr/>
          <p:nvPr/>
        </p:nvGrpSpPr>
        <p:grpSpPr>
          <a:xfrm>
            <a:off x="723058" y="2206630"/>
            <a:ext cx="371785" cy="370879"/>
            <a:chOff x="-41111350" y="3239100"/>
            <a:chExt cx="318200" cy="317425"/>
          </a:xfrm>
        </p:grpSpPr>
        <p:sp>
          <p:nvSpPr>
            <p:cNvPr id="634" name="Google Shape;634;p41"/>
            <p:cNvSpPr/>
            <p:nvPr/>
          </p:nvSpPr>
          <p:spPr>
            <a:xfrm>
              <a:off x="-41111350" y="3239100"/>
              <a:ext cx="145725" cy="144925"/>
            </a:xfrm>
            <a:custGeom>
              <a:rect b="b" l="l" r="r" t="t"/>
              <a:pathLst>
                <a:path extrusionOk="0" h="5797" w="5829">
                  <a:moveTo>
                    <a:pt x="2930" y="1670"/>
                  </a:moveTo>
                  <a:cubicBezTo>
                    <a:pt x="3119" y="1670"/>
                    <a:pt x="3308" y="1859"/>
                    <a:pt x="3308" y="2048"/>
                  </a:cubicBezTo>
                  <a:lnTo>
                    <a:pt x="3308" y="2489"/>
                  </a:lnTo>
                  <a:lnTo>
                    <a:pt x="3749" y="2489"/>
                  </a:lnTo>
                  <a:cubicBezTo>
                    <a:pt x="4001" y="2489"/>
                    <a:pt x="4159" y="2678"/>
                    <a:pt x="4159" y="2930"/>
                  </a:cubicBezTo>
                  <a:cubicBezTo>
                    <a:pt x="4159" y="3151"/>
                    <a:pt x="3938" y="3340"/>
                    <a:pt x="3749" y="3340"/>
                  </a:cubicBezTo>
                  <a:lnTo>
                    <a:pt x="3308" y="3340"/>
                  </a:lnTo>
                  <a:lnTo>
                    <a:pt x="3308" y="3781"/>
                  </a:lnTo>
                  <a:cubicBezTo>
                    <a:pt x="3308" y="4001"/>
                    <a:pt x="3119" y="4159"/>
                    <a:pt x="2930" y="4159"/>
                  </a:cubicBezTo>
                  <a:cubicBezTo>
                    <a:pt x="2710" y="4159"/>
                    <a:pt x="2520" y="3970"/>
                    <a:pt x="2520" y="3781"/>
                  </a:cubicBezTo>
                  <a:lnTo>
                    <a:pt x="2520" y="3340"/>
                  </a:lnTo>
                  <a:lnTo>
                    <a:pt x="2079" y="3340"/>
                  </a:lnTo>
                  <a:cubicBezTo>
                    <a:pt x="1859" y="3340"/>
                    <a:pt x="1701" y="3151"/>
                    <a:pt x="1701" y="2930"/>
                  </a:cubicBezTo>
                  <a:cubicBezTo>
                    <a:pt x="1701" y="2678"/>
                    <a:pt x="1859" y="2489"/>
                    <a:pt x="2079" y="2489"/>
                  </a:cubicBezTo>
                  <a:lnTo>
                    <a:pt x="2520" y="2489"/>
                  </a:lnTo>
                  <a:lnTo>
                    <a:pt x="2520" y="2048"/>
                  </a:lnTo>
                  <a:cubicBezTo>
                    <a:pt x="2520" y="1827"/>
                    <a:pt x="2710" y="1670"/>
                    <a:pt x="2930" y="1670"/>
                  </a:cubicBezTo>
                  <a:close/>
                  <a:moveTo>
                    <a:pt x="441" y="0"/>
                  </a:moveTo>
                  <a:cubicBezTo>
                    <a:pt x="189" y="0"/>
                    <a:pt x="0" y="189"/>
                    <a:pt x="0" y="441"/>
                  </a:cubicBezTo>
                  <a:lnTo>
                    <a:pt x="0" y="5387"/>
                  </a:lnTo>
                  <a:cubicBezTo>
                    <a:pt x="32" y="5639"/>
                    <a:pt x="221" y="5797"/>
                    <a:pt x="441" y="5797"/>
                  </a:cubicBezTo>
                  <a:lnTo>
                    <a:pt x="5387" y="5797"/>
                  </a:lnTo>
                  <a:cubicBezTo>
                    <a:pt x="5639" y="5797"/>
                    <a:pt x="5829" y="5608"/>
                    <a:pt x="5829" y="5387"/>
                  </a:cubicBezTo>
                  <a:lnTo>
                    <a:pt x="5829" y="441"/>
                  </a:lnTo>
                  <a:cubicBezTo>
                    <a:pt x="5829" y="189"/>
                    <a:pt x="5639" y="0"/>
                    <a:pt x="5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41"/>
            <p:cNvSpPr/>
            <p:nvPr/>
          </p:nvSpPr>
          <p:spPr>
            <a:xfrm>
              <a:off x="-41110575" y="3412375"/>
              <a:ext cx="146525" cy="144150"/>
            </a:xfrm>
            <a:custGeom>
              <a:rect b="b" l="l" r="r" t="t"/>
              <a:pathLst>
                <a:path extrusionOk="0" h="5766" w="5861">
                  <a:moveTo>
                    <a:pt x="3450" y="1859"/>
                  </a:moveTo>
                  <a:cubicBezTo>
                    <a:pt x="3561" y="1859"/>
                    <a:pt x="3671" y="1890"/>
                    <a:pt x="3750" y="1953"/>
                  </a:cubicBezTo>
                  <a:cubicBezTo>
                    <a:pt x="3907" y="2111"/>
                    <a:pt x="3907" y="2395"/>
                    <a:pt x="3750" y="2552"/>
                  </a:cubicBezTo>
                  <a:lnTo>
                    <a:pt x="3466" y="2836"/>
                  </a:lnTo>
                  <a:lnTo>
                    <a:pt x="3750" y="3119"/>
                  </a:lnTo>
                  <a:cubicBezTo>
                    <a:pt x="3907" y="3277"/>
                    <a:pt x="3907" y="3529"/>
                    <a:pt x="3750" y="3686"/>
                  </a:cubicBezTo>
                  <a:cubicBezTo>
                    <a:pt x="3671" y="3765"/>
                    <a:pt x="3561" y="3804"/>
                    <a:pt x="3450" y="3804"/>
                  </a:cubicBezTo>
                  <a:cubicBezTo>
                    <a:pt x="3340" y="3804"/>
                    <a:pt x="3230" y="3765"/>
                    <a:pt x="3151" y="3686"/>
                  </a:cubicBezTo>
                  <a:lnTo>
                    <a:pt x="2899" y="3434"/>
                  </a:lnTo>
                  <a:lnTo>
                    <a:pt x="2616" y="3686"/>
                  </a:lnTo>
                  <a:cubicBezTo>
                    <a:pt x="2537" y="3765"/>
                    <a:pt x="2426" y="3804"/>
                    <a:pt x="2316" y="3804"/>
                  </a:cubicBezTo>
                  <a:cubicBezTo>
                    <a:pt x="2206" y="3804"/>
                    <a:pt x="2096" y="3765"/>
                    <a:pt x="2017" y="3686"/>
                  </a:cubicBezTo>
                  <a:cubicBezTo>
                    <a:pt x="1859" y="3529"/>
                    <a:pt x="1859" y="3277"/>
                    <a:pt x="2017" y="3119"/>
                  </a:cubicBezTo>
                  <a:lnTo>
                    <a:pt x="2300" y="2836"/>
                  </a:lnTo>
                  <a:lnTo>
                    <a:pt x="2017" y="2552"/>
                  </a:lnTo>
                  <a:cubicBezTo>
                    <a:pt x="1859" y="2395"/>
                    <a:pt x="1859" y="2111"/>
                    <a:pt x="2017" y="1953"/>
                  </a:cubicBezTo>
                  <a:cubicBezTo>
                    <a:pt x="2096" y="1890"/>
                    <a:pt x="2206" y="1859"/>
                    <a:pt x="2316" y="1859"/>
                  </a:cubicBezTo>
                  <a:cubicBezTo>
                    <a:pt x="2426" y="1859"/>
                    <a:pt x="2537" y="1890"/>
                    <a:pt x="2616" y="1953"/>
                  </a:cubicBezTo>
                  <a:lnTo>
                    <a:pt x="2899" y="2237"/>
                  </a:lnTo>
                  <a:lnTo>
                    <a:pt x="3151" y="1953"/>
                  </a:lnTo>
                  <a:cubicBezTo>
                    <a:pt x="3230" y="1890"/>
                    <a:pt x="3340" y="1859"/>
                    <a:pt x="3450" y="1859"/>
                  </a:cubicBezTo>
                  <a:close/>
                  <a:moveTo>
                    <a:pt x="442" y="0"/>
                  </a:moveTo>
                  <a:cubicBezTo>
                    <a:pt x="221" y="0"/>
                    <a:pt x="1" y="189"/>
                    <a:pt x="1" y="378"/>
                  </a:cubicBezTo>
                  <a:lnTo>
                    <a:pt x="1" y="5356"/>
                  </a:lnTo>
                  <a:cubicBezTo>
                    <a:pt x="1" y="5608"/>
                    <a:pt x="221" y="5766"/>
                    <a:pt x="442" y="5766"/>
                  </a:cubicBezTo>
                  <a:lnTo>
                    <a:pt x="5419" y="5766"/>
                  </a:lnTo>
                  <a:cubicBezTo>
                    <a:pt x="5640" y="5766"/>
                    <a:pt x="5861" y="5545"/>
                    <a:pt x="5861" y="5356"/>
                  </a:cubicBezTo>
                  <a:lnTo>
                    <a:pt x="5861" y="378"/>
                  </a:lnTo>
                  <a:cubicBezTo>
                    <a:pt x="5861" y="158"/>
                    <a:pt x="5640" y="0"/>
                    <a:pt x="5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41"/>
            <p:cNvSpPr/>
            <p:nvPr/>
          </p:nvSpPr>
          <p:spPr>
            <a:xfrm>
              <a:off x="-40938875" y="3239100"/>
              <a:ext cx="145725" cy="144925"/>
            </a:xfrm>
            <a:custGeom>
              <a:rect b="b" l="l" r="r" t="t"/>
              <a:pathLst>
                <a:path extrusionOk="0" h="5797" w="5829">
                  <a:moveTo>
                    <a:pt x="3750" y="2457"/>
                  </a:moveTo>
                  <a:cubicBezTo>
                    <a:pt x="3970" y="2457"/>
                    <a:pt x="4128" y="2646"/>
                    <a:pt x="4128" y="2867"/>
                  </a:cubicBezTo>
                  <a:cubicBezTo>
                    <a:pt x="4159" y="3151"/>
                    <a:pt x="3970" y="3308"/>
                    <a:pt x="3750" y="3308"/>
                  </a:cubicBezTo>
                  <a:lnTo>
                    <a:pt x="2080" y="3308"/>
                  </a:lnTo>
                  <a:cubicBezTo>
                    <a:pt x="1859" y="3308"/>
                    <a:pt x="1702" y="3119"/>
                    <a:pt x="1702" y="2867"/>
                  </a:cubicBezTo>
                  <a:cubicBezTo>
                    <a:pt x="1702" y="2646"/>
                    <a:pt x="1891" y="2457"/>
                    <a:pt x="2080" y="2457"/>
                  </a:cubicBezTo>
                  <a:close/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lnTo>
                    <a:pt x="1" y="5387"/>
                  </a:lnTo>
                  <a:cubicBezTo>
                    <a:pt x="1" y="5639"/>
                    <a:pt x="190" y="5797"/>
                    <a:pt x="442" y="5797"/>
                  </a:cubicBezTo>
                  <a:lnTo>
                    <a:pt x="5388" y="5797"/>
                  </a:lnTo>
                  <a:cubicBezTo>
                    <a:pt x="5640" y="5797"/>
                    <a:pt x="5829" y="5608"/>
                    <a:pt x="5829" y="5387"/>
                  </a:cubicBezTo>
                  <a:lnTo>
                    <a:pt x="5829" y="441"/>
                  </a:lnTo>
                  <a:cubicBezTo>
                    <a:pt x="5829" y="189"/>
                    <a:pt x="5640" y="0"/>
                    <a:pt x="5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41"/>
            <p:cNvSpPr/>
            <p:nvPr/>
          </p:nvSpPr>
          <p:spPr>
            <a:xfrm>
              <a:off x="-40938875" y="3411575"/>
              <a:ext cx="145725" cy="144950"/>
            </a:xfrm>
            <a:custGeom>
              <a:rect b="b" l="l" r="r" t="t"/>
              <a:pathLst>
                <a:path extrusionOk="0" h="5798" w="5829">
                  <a:moveTo>
                    <a:pt x="3750" y="1639"/>
                  </a:moveTo>
                  <a:cubicBezTo>
                    <a:pt x="3970" y="1639"/>
                    <a:pt x="4128" y="1859"/>
                    <a:pt x="4128" y="2080"/>
                  </a:cubicBezTo>
                  <a:cubicBezTo>
                    <a:pt x="4159" y="2332"/>
                    <a:pt x="3970" y="2490"/>
                    <a:pt x="3750" y="2490"/>
                  </a:cubicBezTo>
                  <a:lnTo>
                    <a:pt x="2080" y="2490"/>
                  </a:lnTo>
                  <a:cubicBezTo>
                    <a:pt x="1859" y="2490"/>
                    <a:pt x="1702" y="2269"/>
                    <a:pt x="1702" y="2080"/>
                  </a:cubicBezTo>
                  <a:cubicBezTo>
                    <a:pt x="1702" y="1859"/>
                    <a:pt x="1891" y="1639"/>
                    <a:pt x="2080" y="1639"/>
                  </a:cubicBezTo>
                  <a:close/>
                  <a:moveTo>
                    <a:pt x="3750" y="3309"/>
                  </a:moveTo>
                  <a:cubicBezTo>
                    <a:pt x="3970" y="3309"/>
                    <a:pt x="4128" y="3498"/>
                    <a:pt x="4128" y="3687"/>
                  </a:cubicBezTo>
                  <a:cubicBezTo>
                    <a:pt x="4159" y="3970"/>
                    <a:pt x="3970" y="4128"/>
                    <a:pt x="3750" y="4128"/>
                  </a:cubicBezTo>
                  <a:lnTo>
                    <a:pt x="2080" y="4128"/>
                  </a:lnTo>
                  <a:cubicBezTo>
                    <a:pt x="1859" y="4128"/>
                    <a:pt x="1702" y="3939"/>
                    <a:pt x="1702" y="3687"/>
                  </a:cubicBezTo>
                  <a:cubicBezTo>
                    <a:pt x="1702" y="3466"/>
                    <a:pt x="1891" y="3309"/>
                    <a:pt x="2080" y="3309"/>
                  </a:cubicBezTo>
                  <a:close/>
                  <a:moveTo>
                    <a:pt x="442" y="1"/>
                  </a:moveTo>
                  <a:cubicBezTo>
                    <a:pt x="190" y="1"/>
                    <a:pt x="1" y="190"/>
                    <a:pt x="1" y="379"/>
                  </a:cubicBezTo>
                  <a:lnTo>
                    <a:pt x="1" y="5388"/>
                  </a:lnTo>
                  <a:cubicBezTo>
                    <a:pt x="1" y="5640"/>
                    <a:pt x="190" y="5798"/>
                    <a:pt x="442" y="5798"/>
                  </a:cubicBezTo>
                  <a:lnTo>
                    <a:pt x="5388" y="5798"/>
                  </a:lnTo>
                  <a:cubicBezTo>
                    <a:pt x="5640" y="5798"/>
                    <a:pt x="5829" y="5577"/>
                    <a:pt x="5829" y="5388"/>
                  </a:cubicBezTo>
                  <a:lnTo>
                    <a:pt x="5829" y="410"/>
                  </a:lnTo>
                  <a:cubicBezTo>
                    <a:pt x="5829" y="190"/>
                    <a:pt x="5640" y="1"/>
                    <a:pt x="5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8" name="Google Shape;638;p41"/>
          <p:cNvSpPr/>
          <p:nvPr/>
        </p:nvSpPr>
        <p:spPr>
          <a:xfrm>
            <a:off x="2469136" y="3077195"/>
            <a:ext cx="364453" cy="369419"/>
          </a:xfrm>
          <a:custGeom>
            <a:rect b="b" l="l" r="r" t="t"/>
            <a:pathLst>
              <a:path extrusionOk="0" h="12647" w="12477">
                <a:moveTo>
                  <a:pt x="3750" y="4538"/>
                </a:moveTo>
                <a:cubicBezTo>
                  <a:pt x="4223" y="4538"/>
                  <a:pt x="4601" y="4884"/>
                  <a:pt x="4601" y="5357"/>
                </a:cubicBezTo>
                <a:cubicBezTo>
                  <a:pt x="4601" y="5829"/>
                  <a:pt x="4223" y="6176"/>
                  <a:pt x="3750" y="6176"/>
                </a:cubicBezTo>
                <a:cubicBezTo>
                  <a:pt x="3277" y="6176"/>
                  <a:pt x="2931" y="5829"/>
                  <a:pt x="2931" y="5357"/>
                </a:cubicBezTo>
                <a:cubicBezTo>
                  <a:pt x="2931" y="4884"/>
                  <a:pt x="3277" y="4538"/>
                  <a:pt x="3750" y="4538"/>
                </a:cubicBezTo>
                <a:close/>
                <a:moveTo>
                  <a:pt x="6239" y="4538"/>
                </a:moveTo>
                <a:cubicBezTo>
                  <a:pt x="6711" y="4538"/>
                  <a:pt x="7058" y="4884"/>
                  <a:pt x="7058" y="5357"/>
                </a:cubicBezTo>
                <a:cubicBezTo>
                  <a:pt x="7058" y="5829"/>
                  <a:pt x="6711" y="6176"/>
                  <a:pt x="6239" y="6176"/>
                </a:cubicBezTo>
                <a:cubicBezTo>
                  <a:pt x="5766" y="6176"/>
                  <a:pt x="5420" y="5829"/>
                  <a:pt x="5420" y="5357"/>
                </a:cubicBezTo>
                <a:cubicBezTo>
                  <a:pt x="5420" y="4884"/>
                  <a:pt x="5766" y="4538"/>
                  <a:pt x="6239" y="4538"/>
                </a:cubicBezTo>
                <a:close/>
                <a:moveTo>
                  <a:pt x="8728" y="4538"/>
                </a:moveTo>
                <a:cubicBezTo>
                  <a:pt x="9200" y="4538"/>
                  <a:pt x="9547" y="4884"/>
                  <a:pt x="9547" y="5357"/>
                </a:cubicBezTo>
                <a:cubicBezTo>
                  <a:pt x="9547" y="5829"/>
                  <a:pt x="9200" y="6176"/>
                  <a:pt x="8728" y="6176"/>
                </a:cubicBezTo>
                <a:cubicBezTo>
                  <a:pt x="8255" y="6176"/>
                  <a:pt x="7877" y="5829"/>
                  <a:pt x="7877" y="5357"/>
                </a:cubicBezTo>
                <a:cubicBezTo>
                  <a:pt x="7877" y="4884"/>
                  <a:pt x="8255" y="4538"/>
                  <a:pt x="8728" y="4538"/>
                </a:cubicBezTo>
                <a:close/>
                <a:moveTo>
                  <a:pt x="6239" y="1"/>
                </a:moveTo>
                <a:cubicBezTo>
                  <a:pt x="2805" y="1"/>
                  <a:pt x="1" y="2395"/>
                  <a:pt x="1" y="5357"/>
                </a:cubicBezTo>
                <a:cubicBezTo>
                  <a:pt x="1" y="7436"/>
                  <a:pt x="1387" y="9200"/>
                  <a:pt x="3309" y="10082"/>
                </a:cubicBezTo>
                <a:lnTo>
                  <a:pt x="3309" y="12256"/>
                </a:lnTo>
                <a:cubicBezTo>
                  <a:pt x="3309" y="12486"/>
                  <a:pt x="3502" y="12646"/>
                  <a:pt x="3715" y="12646"/>
                </a:cubicBezTo>
                <a:cubicBezTo>
                  <a:pt x="3824" y="12646"/>
                  <a:pt x="3938" y="12604"/>
                  <a:pt x="4034" y="12508"/>
                </a:cubicBezTo>
                <a:lnTo>
                  <a:pt x="5609" y="10681"/>
                </a:lnTo>
                <a:cubicBezTo>
                  <a:pt x="5798" y="10681"/>
                  <a:pt x="5987" y="10713"/>
                  <a:pt x="6239" y="10713"/>
                </a:cubicBezTo>
                <a:cubicBezTo>
                  <a:pt x="9641" y="10713"/>
                  <a:pt x="12477" y="8350"/>
                  <a:pt x="12477" y="5357"/>
                </a:cubicBezTo>
                <a:cubicBezTo>
                  <a:pt x="12477" y="2395"/>
                  <a:pt x="9704" y="1"/>
                  <a:pt x="6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9" name="Google Shape;639;p41"/>
          <p:cNvGrpSpPr/>
          <p:nvPr/>
        </p:nvGrpSpPr>
        <p:grpSpPr>
          <a:xfrm>
            <a:off x="4451660" y="2223192"/>
            <a:ext cx="370879" cy="337755"/>
            <a:chOff x="-40378075" y="3267450"/>
            <a:chExt cx="317425" cy="289075"/>
          </a:xfrm>
        </p:grpSpPr>
        <p:sp>
          <p:nvSpPr>
            <p:cNvPr id="640" name="Google Shape;640;p41"/>
            <p:cNvSpPr/>
            <p:nvPr/>
          </p:nvSpPr>
          <p:spPr>
            <a:xfrm>
              <a:off x="-40218975" y="3308400"/>
              <a:ext cx="158325" cy="248125"/>
            </a:xfrm>
            <a:custGeom>
              <a:rect b="b" l="l" r="r" t="t"/>
              <a:pathLst>
                <a:path extrusionOk="0" h="9925" w="6333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41"/>
            <p:cNvSpPr/>
            <p:nvPr/>
          </p:nvSpPr>
          <p:spPr>
            <a:xfrm>
              <a:off x="-40316650" y="3267450"/>
              <a:ext cx="86675" cy="257575"/>
            </a:xfrm>
            <a:custGeom>
              <a:rect b="b" l="l" r="r" t="t"/>
              <a:pathLst>
                <a:path extrusionOk="0" h="10303" w="3467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41"/>
            <p:cNvSpPr/>
            <p:nvPr/>
          </p:nvSpPr>
          <p:spPr>
            <a:xfrm>
              <a:off x="-40209525" y="3267450"/>
              <a:ext cx="86650" cy="257575"/>
            </a:xfrm>
            <a:custGeom>
              <a:rect b="b" l="l" r="r" t="t"/>
              <a:pathLst>
                <a:path extrusionOk="0" h="10303" w="3466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41"/>
            <p:cNvSpPr/>
            <p:nvPr/>
          </p:nvSpPr>
          <p:spPr>
            <a:xfrm>
              <a:off x="-40378075" y="3308400"/>
              <a:ext cx="157550" cy="248125"/>
            </a:xfrm>
            <a:custGeom>
              <a:rect b="b" l="l" r="r" t="t"/>
              <a:pathLst>
                <a:path extrusionOk="0" h="9925" w="6302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4" name="Google Shape;644;p41"/>
          <p:cNvSpPr/>
          <p:nvPr/>
        </p:nvSpPr>
        <p:spPr>
          <a:xfrm>
            <a:off x="6395880" y="3076772"/>
            <a:ext cx="383790" cy="370266"/>
          </a:xfrm>
          <a:custGeom>
            <a:rect b="b" l="l" r="r" t="t"/>
            <a:pathLst>
              <a:path extrusionOk="0" h="12676" w="13139">
                <a:moveTo>
                  <a:pt x="7184" y="1702"/>
                </a:moveTo>
                <a:cubicBezTo>
                  <a:pt x="7909" y="1702"/>
                  <a:pt x="8444" y="2237"/>
                  <a:pt x="8444" y="2962"/>
                </a:cubicBezTo>
                <a:cubicBezTo>
                  <a:pt x="8444" y="3623"/>
                  <a:pt x="7877" y="4222"/>
                  <a:pt x="7184" y="4222"/>
                </a:cubicBezTo>
                <a:cubicBezTo>
                  <a:pt x="6491" y="4222"/>
                  <a:pt x="5955" y="3655"/>
                  <a:pt x="5955" y="2962"/>
                </a:cubicBezTo>
                <a:cubicBezTo>
                  <a:pt x="5955" y="2237"/>
                  <a:pt x="6491" y="1702"/>
                  <a:pt x="7184" y="1702"/>
                </a:cubicBezTo>
                <a:close/>
                <a:moveTo>
                  <a:pt x="3813" y="2521"/>
                </a:moveTo>
                <a:cubicBezTo>
                  <a:pt x="4506" y="2521"/>
                  <a:pt x="5073" y="3056"/>
                  <a:pt x="5073" y="3781"/>
                </a:cubicBezTo>
                <a:cubicBezTo>
                  <a:pt x="5073" y="4474"/>
                  <a:pt x="4506" y="5041"/>
                  <a:pt x="3813" y="5041"/>
                </a:cubicBezTo>
                <a:cubicBezTo>
                  <a:pt x="3088" y="5041"/>
                  <a:pt x="2553" y="4474"/>
                  <a:pt x="2553" y="3781"/>
                </a:cubicBezTo>
                <a:cubicBezTo>
                  <a:pt x="2521" y="3056"/>
                  <a:pt x="3088" y="2521"/>
                  <a:pt x="3813" y="2521"/>
                </a:cubicBezTo>
                <a:close/>
                <a:moveTo>
                  <a:pt x="2931" y="5892"/>
                </a:moveTo>
                <a:cubicBezTo>
                  <a:pt x="3656" y="5892"/>
                  <a:pt x="4191" y="6459"/>
                  <a:pt x="4191" y="7152"/>
                </a:cubicBezTo>
                <a:cubicBezTo>
                  <a:pt x="4191" y="7877"/>
                  <a:pt x="3656" y="8412"/>
                  <a:pt x="2931" y="8412"/>
                </a:cubicBezTo>
                <a:cubicBezTo>
                  <a:pt x="2238" y="8412"/>
                  <a:pt x="1671" y="7877"/>
                  <a:pt x="1671" y="7152"/>
                </a:cubicBezTo>
                <a:cubicBezTo>
                  <a:pt x="1671" y="6459"/>
                  <a:pt x="2238" y="5892"/>
                  <a:pt x="2931" y="5892"/>
                </a:cubicBezTo>
                <a:close/>
                <a:moveTo>
                  <a:pt x="5514" y="8475"/>
                </a:moveTo>
                <a:cubicBezTo>
                  <a:pt x="6207" y="8475"/>
                  <a:pt x="6775" y="9011"/>
                  <a:pt x="6775" y="9735"/>
                </a:cubicBezTo>
                <a:cubicBezTo>
                  <a:pt x="6775" y="10397"/>
                  <a:pt x="6176" y="10996"/>
                  <a:pt x="5514" y="10996"/>
                </a:cubicBezTo>
                <a:cubicBezTo>
                  <a:pt x="4790" y="10996"/>
                  <a:pt x="4254" y="10429"/>
                  <a:pt x="4254" y="9735"/>
                </a:cubicBezTo>
                <a:cubicBezTo>
                  <a:pt x="4254" y="9011"/>
                  <a:pt x="4790" y="8475"/>
                  <a:pt x="5514" y="8475"/>
                </a:cubicBezTo>
                <a:close/>
                <a:moveTo>
                  <a:pt x="6333" y="0"/>
                </a:moveTo>
                <a:cubicBezTo>
                  <a:pt x="2836" y="0"/>
                  <a:pt x="1" y="2836"/>
                  <a:pt x="1" y="6333"/>
                </a:cubicBezTo>
                <a:cubicBezTo>
                  <a:pt x="1" y="9420"/>
                  <a:pt x="2143" y="11878"/>
                  <a:pt x="4916" y="12508"/>
                </a:cubicBezTo>
                <a:cubicBezTo>
                  <a:pt x="5408" y="12621"/>
                  <a:pt x="5838" y="12675"/>
                  <a:pt x="6211" y="12675"/>
                </a:cubicBezTo>
                <a:cubicBezTo>
                  <a:pt x="7914" y="12675"/>
                  <a:pt x="8444" y="11545"/>
                  <a:pt x="8444" y="9735"/>
                </a:cubicBezTo>
                <a:cubicBezTo>
                  <a:pt x="8444" y="9011"/>
                  <a:pt x="9011" y="8475"/>
                  <a:pt x="9705" y="8475"/>
                </a:cubicBezTo>
                <a:cubicBezTo>
                  <a:pt x="11878" y="8475"/>
                  <a:pt x="13139" y="7719"/>
                  <a:pt x="12508" y="4915"/>
                </a:cubicBezTo>
                <a:cubicBezTo>
                  <a:pt x="11878" y="2206"/>
                  <a:pt x="9452" y="0"/>
                  <a:pt x="63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41"/>
          <p:cNvSpPr txBox="1"/>
          <p:nvPr/>
        </p:nvSpPr>
        <p:spPr>
          <a:xfrm>
            <a:off x="7467675" y="2921250"/>
            <a:ext cx="1780200" cy="8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5. En adelante, el SO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publicará </a:t>
            </a: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el Diagnóstico y el Plan de accesibilidad en el formato A de la 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Fracción LIV</a:t>
            </a: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del artículo 95.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646" name="Google Shape;646;p41"/>
          <p:cNvSpPr/>
          <p:nvPr/>
        </p:nvSpPr>
        <p:spPr>
          <a:xfrm>
            <a:off x="7437525" y="2808175"/>
            <a:ext cx="1780060" cy="113075"/>
          </a:xfrm>
          <a:custGeom>
            <a:rect b="b" l="l" r="r" t="t"/>
            <a:pathLst>
              <a:path extrusionOk="0" h="747" w="8876">
                <a:moveTo>
                  <a:pt x="0" y="0"/>
                </a:moveTo>
                <a:lnTo>
                  <a:pt x="0" y="747"/>
                </a:lnTo>
                <a:lnTo>
                  <a:pt x="8876" y="747"/>
                </a:lnTo>
                <a:lnTo>
                  <a:pt x="887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47" name="Google Shape;647;p41"/>
          <p:cNvCxnSpPr/>
          <p:nvPr/>
        </p:nvCxnSpPr>
        <p:spPr>
          <a:xfrm rot="10800000">
            <a:off x="7437530" y="2621973"/>
            <a:ext cx="0" cy="1971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grpSp>
        <p:nvGrpSpPr>
          <p:cNvPr id="648" name="Google Shape;648;p41"/>
          <p:cNvGrpSpPr/>
          <p:nvPr/>
        </p:nvGrpSpPr>
        <p:grpSpPr>
          <a:xfrm>
            <a:off x="8103558" y="2206630"/>
            <a:ext cx="371785" cy="370879"/>
            <a:chOff x="-41111350" y="3239100"/>
            <a:chExt cx="318200" cy="317425"/>
          </a:xfrm>
        </p:grpSpPr>
        <p:sp>
          <p:nvSpPr>
            <p:cNvPr id="649" name="Google Shape;649;p41"/>
            <p:cNvSpPr/>
            <p:nvPr/>
          </p:nvSpPr>
          <p:spPr>
            <a:xfrm>
              <a:off x="-41111350" y="3239100"/>
              <a:ext cx="145725" cy="144925"/>
            </a:xfrm>
            <a:custGeom>
              <a:rect b="b" l="l" r="r" t="t"/>
              <a:pathLst>
                <a:path extrusionOk="0" h="5797" w="5829">
                  <a:moveTo>
                    <a:pt x="2930" y="1670"/>
                  </a:moveTo>
                  <a:cubicBezTo>
                    <a:pt x="3119" y="1670"/>
                    <a:pt x="3308" y="1859"/>
                    <a:pt x="3308" y="2048"/>
                  </a:cubicBezTo>
                  <a:lnTo>
                    <a:pt x="3308" y="2489"/>
                  </a:lnTo>
                  <a:lnTo>
                    <a:pt x="3749" y="2489"/>
                  </a:lnTo>
                  <a:cubicBezTo>
                    <a:pt x="4001" y="2489"/>
                    <a:pt x="4159" y="2678"/>
                    <a:pt x="4159" y="2930"/>
                  </a:cubicBezTo>
                  <a:cubicBezTo>
                    <a:pt x="4159" y="3151"/>
                    <a:pt x="3938" y="3340"/>
                    <a:pt x="3749" y="3340"/>
                  </a:cubicBezTo>
                  <a:lnTo>
                    <a:pt x="3308" y="3340"/>
                  </a:lnTo>
                  <a:lnTo>
                    <a:pt x="3308" y="3781"/>
                  </a:lnTo>
                  <a:cubicBezTo>
                    <a:pt x="3308" y="4001"/>
                    <a:pt x="3119" y="4159"/>
                    <a:pt x="2930" y="4159"/>
                  </a:cubicBezTo>
                  <a:cubicBezTo>
                    <a:pt x="2710" y="4159"/>
                    <a:pt x="2520" y="3970"/>
                    <a:pt x="2520" y="3781"/>
                  </a:cubicBezTo>
                  <a:lnTo>
                    <a:pt x="2520" y="3340"/>
                  </a:lnTo>
                  <a:lnTo>
                    <a:pt x="2079" y="3340"/>
                  </a:lnTo>
                  <a:cubicBezTo>
                    <a:pt x="1859" y="3340"/>
                    <a:pt x="1701" y="3151"/>
                    <a:pt x="1701" y="2930"/>
                  </a:cubicBezTo>
                  <a:cubicBezTo>
                    <a:pt x="1701" y="2678"/>
                    <a:pt x="1859" y="2489"/>
                    <a:pt x="2079" y="2489"/>
                  </a:cubicBezTo>
                  <a:lnTo>
                    <a:pt x="2520" y="2489"/>
                  </a:lnTo>
                  <a:lnTo>
                    <a:pt x="2520" y="2048"/>
                  </a:lnTo>
                  <a:cubicBezTo>
                    <a:pt x="2520" y="1827"/>
                    <a:pt x="2710" y="1670"/>
                    <a:pt x="2930" y="1670"/>
                  </a:cubicBezTo>
                  <a:close/>
                  <a:moveTo>
                    <a:pt x="441" y="0"/>
                  </a:moveTo>
                  <a:cubicBezTo>
                    <a:pt x="189" y="0"/>
                    <a:pt x="0" y="189"/>
                    <a:pt x="0" y="441"/>
                  </a:cubicBezTo>
                  <a:lnTo>
                    <a:pt x="0" y="5387"/>
                  </a:lnTo>
                  <a:cubicBezTo>
                    <a:pt x="32" y="5639"/>
                    <a:pt x="221" y="5797"/>
                    <a:pt x="441" y="5797"/>
                  </a:cubicBezTo>
                  <a:lnTo>
                    <a:pt x="5387" y="5797"/>
                  </a:lnTo>
                  <a:cubicBezTo>
                    <a:pt x="5639" y="5797"/>
                    <a:pt x="5829" y="5608"/>
                    <a:pt x="5829" y="5387"/>
                  </a:cubicBezTo>
                  <a:lnTo>
                    <a:pt x="5829" y="441"/>
                  </a:lnTo>
                  <a:cubicBezTo>
                    <a:pt x="5829" y="189"/>
                    <a:pt x="5639" y="0"/>
                    <a:pt x="5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41"/>
            <p:cNvSpPr/>
            <p:nvPr/>
          </p:nvSpPr>
          <p:spPr>
            <a:xfrm>
              <a:off x="-41110575" y="3412375"/>
              <a:ext cx="146525" cy="144150"/>
            </a:xfrm>
            <a:custGeom>
              <a:rect b="b" l="l" r="r" t="t"/>
              <a:pathLst>
                <a:path extrusionOk="0" h="5766" w="5861">
                  <a:moveTo>
                    <a:pt x="3450" y="1859"/>
                  </a:moveTo>
                  <a:cubicBezTo>
                    <a:pt x="3561" y="1859"/>
                    <a:pt x="3671" y="1890"/>
                    <a:pt x="3750" y="1953"/>
                  </a:cubicBezTo>
                  <a:cubicBezTo>
                    <a:pt x="3907" y="2111"/>
                    <a:pt x="3907" y="2395"/>
                    <a:pt x="3750" y="2552"/>
                  </a:cubicBezTo>
                  <a:lnTo>
                    <a:pt x="3466" y="2836"/>
                  </a:lnTo>
                  <a:lnTo>
                    <a:pt x="3750" y="3119"/>
                  </a:lnTo>
                  <a:cubicBezTo>
                    <a:pt x="3907" y="3277"/>
                    <a:pt x="3907" y="3529"/>
                    <a:pt x="3750" y="3686"/>
                  </a:cubicBezTo>
                  <a:cubicBezTo>
                    <a:pt x="3671" y="3765"/>
                    <a:pt x="3561" y="3804"/>
                    <a:pt x="3450" y="3804"/>
                  </a:cubicBezTo>
                  <a:cubicBezTo>
                    <a:pt x="3340" y="3804"/>
                    <a:pt x="3230" y="3765"/>
                    <a:pt x="3151" y="3686"/>
                  </a:cubicBezTo>
                  <a:lnTo>
                    <a:pt x="2899" y="3434"/>
                  </a:lnTo>
                  <a:lnTo>
                    <a:pt x="2616" y="3686"/>
                  </a:lnTo>
                  <a:cubicBezTo>
                    <a:pt x="2537" y="3765"/>
                    <a:pt x="2426" y="3804"/>
                    <a:pt x="2316" y="3804"/>
                  </a:cubicBezTo>
                  <a:cubicBezTo>
                    <a:pt x="2206" y="3804"/>
                    <a:pt x="2096" y="3765"/>
                    <a:pt x="2017" y="3686"/>
                  </a:cubicBezTo>
                  <a:cubicBezTo>
                    <a:pt x="1859" y="3529"/>
                    <a:pt x="1859" y="3277"/>
                    <a:pt x="2017" y="3119"/>
                  </a:cubicBezTo>
                  <a:lnTo>
                    <a:pt x="2300" y="2836"/>
                  </a:lnTo>
                  <a:lnTo>
                    <a:pt x="2017" y="2552"/>
                  </a:lnTo>
                  <a:cubicBezTo>
                    <a:pt x="1859" y="2395"/>
                    <a:pt x="1859" y="2111"/>
                    <a:pt x="2017" y="1953"/>
                  </a:cubicBezTo>
                  <a:cubicBezTo>
                    <a:pt x="2096" y="1890"/>
                    <a:pt x="2206" y="1859"/>
                    <a:pt x="2316" y="1859"/>
                  </a:cubicBezTo>
                  <a:cubicBezTo>
                    <a:pt x="2426" y="1859"/>
                    <a:pt x="2537" y="1890"/>
                    <a:pt x="2616" y="1953"/>
                  </a:cubicBezTo>
                  <a:lnTo>
                    <a:pt x="2899" y="2237"/>
                  </a:lnTo>
                  <a:lnTo>
                    <a:pt x="3151" y="1953"/>
                  </a:lnTo>
                  <a:cubicBezTo>
                    <a:pt x="3230" y="1890"/>
                    <a:pt x="3340" y="1859"/>
                    <a:pt x="3450" y="1859"/>
                  </a:cubicBezTo>
                  <a:close/>
                  <a:moveTo>
                    <a:pt x="442" y="0"/>
                  </a:moveTo>
                  <a:cubicBezTo>
                    <a:pt x="221" y="0"/>
                    <a:pt x="1" y="189"/>
                    <a:pt x="1" y="378"/>
                  </a:cubicBezTo>
                  <a:lnTo>
                    <a:pt x="1" y="5356"/>
                  </a:lnTo>
                  <a:cubicBezTo>
                    <a:pt x="1" y="5608"/>
                    <a:pt x="221" y="5766"/>
                    <a:pt x="442" y="5766"/>
                  </a:cubicBezTo>
                  <a:lnTo>
                    <a:pt x="5419" y="5766"/>
                  </a:lnTo>
                  <a:cubicBezTo>
                    <a:pt x="5640" y="5766"/>
                    <a:pt x="5861" y="5545"/>
                    <a:pt x="5861" y="5356"/>
                  </a:cubicBezTo>
                  <a:lnTo>
                    <a:pt x="5861" y="378"/>
                  </a:lnTo>
                  <a:cubicBezTo>
                    <a:pt x="5861" y="158"/>
                    <a:pt x="5640" y="0"/>
                    <a:pt x="5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41"/>
            <p:cNvSpPr/>
            <p:nvPr/>
          </p:nvSpPr>
          <p:spPr>
            <a:xfrm>
              <a:off x="-40938875" y="3239100"/>
              <a:ext cx="145725" cy="144925"/>
            </a:xfrm>
            <a:custGeom>
              <a:rect b="b" l="l" r="r" t="t"/>
              <a:pathLst>
                <a:path extrusionOk="0" h="5797" w="5829">
                  <a:moveTo>
                    <a:pt x="3750" y="2457"/>
                  </a:moveTo>
                  <a:cubicBezTo>
                    <a:pt x="3970" y="2457"/>
                    <a:pt x="4128" y="2646"/>
                    <a:pt x="4128" y="2867"/>
                  </a:cubicBezTo>
                  <a:cubicBezTo>
                    <a:pt x="4159" y="3151"/>
                    <a:pt x="3970" y="3308"/>
                    <a:pt x="3750" y="3308"/>
                  </a:cubicBezTo>
                  <a:lnTo>
                    <a:pt x="2080" y="3308"/>
                  </a:lnTo>
                  <a:cubicBezTo>
                    <a:pt x="1859" y="3308"/>
                    <a:pt x="1702" y="3119"/>
                    <a:pt x="1702" y="2867"/>
                  </a:cubicBezTo>
                  <a:cubicBezTo>
                    <a:pt x="1702" y="2646"/>
                    <a:pt x="1891" y="2457"/>
                    <a:pt x="2080" y="2457"/>
                  </a:cubicBezTo>
                  <a:close/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lnTo>
                    <a:pt x="1" y="5387"/>
                  </a:lnTo>
                  <a:cubicBezTo>
                    <a:pt x="1" y="5639"/>
                    <a:pt x="190" y="5797"/>
                    <a:pt x="442" y="5797"/>
                  </a:cubicBezTo>
                  <a:lnTo>
                    <a:pt x="5388" y="5797"/>
                  </a:lnTo>
                  <a:cubicBezTo>
                    <a:pt x="5640" y="5797"/>
                    <a:pt x="5829" y="5608"/>
                    <a:pt x="5829" y="5387"/>
                  </a:cubicBezTo>
                  <a:lnTo>
                    <a:pt x="5829" y="441"/>
                  </a:lnTo>
                  <a:cubicBezTo>
                    <a:pt x="5829" y="189"/>
                    <a:pt x="5640" y="0"/>
                    <a:pt x="5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41"/>
            <p:cNvSpPr/>
            <p:nvPr/>
          </p:nvSpPr>
          <p:spPr>
            <a:xfrm>
              <a:off x="-40938875" y="3411575"/>
              <a:ext cx="145725" cy="144950"/>
            </a:xfrm>
            <a:custGeom>
              <a:rect b="b" l="l" r="r" t="t"/>
              <a:pathLst>
                <a:path extrusionOk="0" h="5798" w="5829">
                  <a:moveTo>
                    <a:pt x="3750" y="1639"/>
                  </a:moveTo>
                  <a:cubicBezTo>
                    <a:pt x="3970" y="1639"/>
                    <a:pt x="4128" y="1859"/>
                    <a:pt x="4128" y="2080"/>
                  </a:cubicBezTo>
                  <a:cubicBezTo>
                    <a:pt x="4159" y="2332"/>
                    <a:pt x="3970" y="2490"/>
                    <a:pt x="3750" y="2490"/>
                  </a:cubicBezTo>
                  <a:lnTo>
                    <a:pt x="2080" y="2490"/>
                  </a:lnTo>
                  <a:cubicBezTo>
                    <a:pt x="1859" y="2490"/>
                    <a:pt x="1702" y="2269"/>
                    <a:pt x="1702" y="2080"/>
                  </a:cubicBezTo>
                  <a:cubicBezTo>
                    <a:pt x="1702" y="1859"/>
                    <a:pt x="1891" y="1639"/>
                    <a:pt x="2080" y="1639"/>
                  </a:cubicBezTo>
                  <a:close/>
                  <a:moveTo>
                    <a:pt x="3750" y="3309"/>
                  </a:moveTo>
                  <a:cubicBezTo>
                    <a:pt x="3970" y="3309"/>
                    <a:pt x="4128" y="3498"/>
                    <a:pt x="4128" y="3687"/>
                  </a:cubicBezTo>
                  <a:cubicBezTo>
                    <a:pt x="4159" y="3970"/>
                    <a:pt x="3970" y="4128"/>
                    <a:pt x="3750" y="4128"/>
                  </a:cubicBezTo>
                  <a:lnTo>
                    <a:pt x="2080" y="4128"/>
                  </a:lnTo>
                  <a:cubicBezTo>
                    <a:pt x="1859" y="4128"/>
                    <a:pt x="1702" y="3939"/>
                    <a:pt x="1702" y="3687"/>
                  </a:cubicBezTo>
                  <a:cubicBezTo>
                    <a:pt x="1702" y="3466"/>
                    <a:pt x="1891" y="3309"/>
                    <a:pt x="2080" y="3309"/>
                  </a:cubicBezTo>
                  <a:close/>
                  <a:moveTo>
                    <a:pt x="442" y="1"/>
                  </a:moveTo>
                  <a:cubicBezTo>
                    <a:pt x="190" y="1"/>
                    <a:pt x="1" y="190"/>
                    <a:pt x="1" y="379"/>
                  </a:cubicBezTo>
                  <a:lnTo>
                    <a:pt x="1" y="5388"/>
                  </a:lnTo>
                  <a:cubicBezTo>
                    <a:pt x="1" y="5640"/>
                    <a:pt x="190" y="5798"/>
                    <a:pt x="442" y="5798"/>
                  </a:cubicBezTo>
                  <a:lnTo>
                    <a:pt x="5388" y="5798"/>
                  </a:lnTo>
                  <a:cubicBezTo>
                    <a:pt x="5640" y="5798"/>
                    <a:pt x="5829" y="5577"/>
                    <a:pt x="5829" y="5388"/>
                  </a:cubicBezTo>
                  <a:lnTo>
                    <a:pt x="5829" y="410"/>
                  </a:lnTo>
                  <a:cubicBezTo>
                    <a:pt x="5829" y="190"/>
                    <a:pt x="5640" y="1"/>
                    <a:pt x="5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3056" l="0" r="0" t="13056"/>
          <a:stretch/>
        </p:blipFill>
        <p:spPr>
          <a:xfrm>
            <a:off x="5306575" y="1248150"/>
            <a:ext cx="2743200" cy="2743200"/>
          </a:xfrm>
          <a:prstGeom prst="roundRect">
            <a:avLst>
              <a:gd fmla="val 16667" name="adj"/>
            </a:avLst>
          </a:prstGeom>
        </p:spPr>
      </p:pic>
      <p:sp>
        <p:nvSpPr>
          <p:cNvPr id="658" name="Google Shape;658;p42"/>
          <p:cNvSpPr txBox="1"/>
          <p:nvPr>
            <p:ph idx="4294967295" type="title"/>
          </p:nvPr>
        </p:nvSpPr>
        <p:spPr>
          <a:xfrm>
            <a:off x="503525" y="1353725"/>
            <a:ext cx="4825200" cy="14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Buenas prácticas de accesibilidad </a:t>
            </a:r>
            <a:endParaRPr sz="5000"/>
          </a:p>
        </p:txBody>
      </p:sp>
      <p:sp>
        <p:nvSpPr>
          <p:cNvPr id="659" name="Google Shape;659;p42"/>
          <p:cNvSpPr txBox="1"/>
          <p:nvPr>
            <p:ph idx="4294967295" type="title"/>
          </p:nvPr>
        </p:nvSpPr>
        <p:spPr>
          <a:xfrm>
            <a:off x="503525" y="499625"/>
            <a:ext cx="48252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04</a:t>
            </a:r>
            <a:endParaRPr sz="6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3"/>
          <p:cNvSpPr txBox="1"/>
          <p:nvPr>
            <p:ph type="title"/>
          </p:nvPr>
        </p:nvSpPr>
        <p:spPr>
          <a:xfrm>
            <a:off x="643800" y="140225"/>
            <a:ext cx="253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INFONL</a:t>
            </a:r>
            <a:endParaRPr/>
          </a:p>
        </p:txBody>
      </p:sp>
      <p:sp>
        <p:nvSpPr>
          <p:cNvPr id="665" name="Google Shape;665;p43"/>
          <p:cNvSpPr txBox="1"/>
          <p:nvPr>
            <p:ph idx="1" type="subTitle"/>
          </p:nvPr>
        </p:nvSpPr>
        <p:spPr>
          <a:xfrm>
            <a:off x="720075" y="3413400"/>
            <a:ext cx="1914300" cy="117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46050" lvl="0" marL="5715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</a:t>
            </a:r>
            <a:r>
              <a:rPr lang="en"/>
              <a:t>n la </a:t>
            </a:r>
            <a:r>
              <a:rPr lang="en" u="sng">
                <a:solidFill>
                  <a:schemeClr val="hlink"/>
                </a:solidFill>
                <a:hlinkClick r:id="rId3"/>
              </a:rPr>
              <a:t>página</a:t>
            </a:r>
            <a:r>
              <a:rPr lang="en"/>
              <a:t> institucional</a:t>
            </a:r>
            <a:endParaRPr/>
          </a:p>
          <a:p>
            <a:pPr indent="-146050" lvl="0" marL="5715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Formatos en español-náhuatl.</a:t>
            </a:r>
            <a:endParaRPr/>
          </a:p>
        </p:txBody>
      </p:sp>
      <p:sp>
        <p:nvSpPr>
          <p:cNvPr id="666" name="Google Shape;666;p43"/>
          <p:cNvSpPr txBox="1"/>
          <p:nvPr>
            <p:ph idx="4" type="subTitle"/>
          </p:nvPr>
        </p:nvSpPr>
        <p:spPr>
          <a:xfrm>
            <a:off x="567675" y="3058800"/>
            <a:ext cx="2262900" cy="43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Sección en Náhuatl</a:t>
            </a:r>
            <a:endParaRPr/>
          </a:p>
        </p:txBody>
      </p:sp>
      <p:sp>
        <p:nvSpPr>
          <p:cNvPr id="667" name="Google Shape;667;p43"/>
          <p:cNvSpPr txBox="1"/>
          <p:nvPr>
            <p:ph idx="5" type="subTitle"/>
          </p:nvPr>
        </p:nvSpPr>
        <p:spPr>
          <a:xfrm>
            <a:off x="3331950" y="3058800"/>
            <a:ext cx="2262900" cy="43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Materiales audiovisuales</a:t>
            </a:r>
            <a:endParaRPr/>
          </a:p>
        </p:txBody>
      </p:sp>
      <p:grpSp>
        <p:nvGrpSpPr>
          <p:cNvPr id="668" name="Google Shape;668;p43"/>
          <p:cNvGrpSpPr/>
          <p:nvPr/>
        </p:nvGrpSpPr>
        <p:grpSpPr>
          <a:xfrm>
            <a:off x="3331947" y="2077958"/>
            <a:ext cx="370909" cy="370675"/>
            <a:chOff x="-41895050" y="3217225"/>
            <a:chExt cx="317450" cy="317250"/>
          </a:xfrm>
        </p:grpSpPr>
        <p:sp>
          <p:nvSpPr>
            <p:cNvPr id="669" name="Google Shape;669;p43"/>
            <p:cNvSpPr/>
            <p:nvPr/>
          </p:nvSpPr>
          <p:spPr>
            <a:xfrm>
              <a:off x="-41895050" y="3273750"/>
              <a:ext cx="41775" cy="245750"/>
            </a:xfrm>
            <a:custGeom>
              <a:rect b="b" l="l" r="r" t="t"/>
              <a:pathLst>
                <a:path extrusionOk="0" h="9830" w="1671">
                  <a:moveTo>
                    <a:pt x="1" y="0"/>
                  </a:moveTo>
                  <a:lnTo>
                    <a:pt x="1" y="9830"/>
                  </a:lnTo>
                  <a:lnTo>
                    <a:pt x="1670" y="8192"/>
                  </a:lnTo>
                  <a:lnTo>
                    <a:pt x="1670" y="163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43"/>
            <p:cNvSpPr/>
            <p:nvPr/>
          </p:nvSpPr>
          <p:spPr>
            <a:xfrm>
              <a:off x="-41619375" y="3273750"/>
              <a:ext cx="41775" cy="245750"/>
            </a:xfrm>
            <a:custGeom>
              <a:rect b="b" l="l" r="r" t="t"/>
              <a:pathLst>
                <a:path extrusionOk="0" h="9830" w="1671">
                  <a:moveTo>
                    <a:pt x="1670" y="0"/>
                  </a:moveTo>
                  <a:lnTo>
                    <a:pt x="0" y="1639"/>
                  </a:lnTo>
                  <a:lnTo>
                    <a:pt x="0" y="8192"/>
                  </a:lnTo>
                  <a:lnTo>
                    <a:pt x="1670" y="9830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43"/>
            <p:cNvSpPr/>
            <p:nvPr/>
          </p:nvSpPr>
          <p:spPr>
            <a:xfrm>
              <a:off x="-41832825" y="3321000"/>
              <a:ext cx="193000" cy="151250"/>
            </a:xfrm>
            <a:custGeom>
              <a:rect b="b" l="l" r="r" t="t"/>
              <a:pathLst>
                <a:path extrusionOk="0" h="6050" w="7720">
                  <a:moveTo>
                    <a:pt x="1" y="1"/>
                  </a:moveTo>
                  <a:lnTo>
                    <a:pt x="1" y="6050"/>
                  </a:lnTo>
                  <a:lnTo>
                    <a:pt x="3592" y="6050"/>
                  </a:lnTo>
                  <a:lnTo>
                    <a:pt x="3592" y="4821"/>
                  </a:lnTo>
                  <a:cubicBezTo>
                    <a:pt x="3592" y="4600"/>
                    <a:pt x="3781" y="4411"/>
                    <a:pt x="4002" y="4411"/>
                  </a:cubicBezTo>
                  <a:lnTo>
                    <a:pt x="6491" y="4411"/>
                  </a:lnTo>
                  <a:cubicBezTo>
                    <a:pt x="6743" y="4411"/>
                    <a:pt x="6932" y="4600"/>
                    <a:pt x="6932" y="4821"/>
                  </a:cubicBezTo>
                  <a:lnTo>
                    <a:pt x="6932" y="6050"/>
                  </a:lnTo>
                  <a:lnTo>
                    <a:pt x="7719" y="6050"/>
                  </a:lnTo>
                  <a:lnTo>
                    <a:pt x="77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43"/>
            <p:cNvSpPr/>
            <p:nvPr/>
          </p:nvSpPr>
          <p:spPr>
            <a:xfrm>
              <a:off x="-41880075" y="3493500"/>
              <a:ext cx="287500" cy="40975"/>
            </a:xfrm>
            <a:custGeom>
              <a:rect b="b" l="l" r="r" t="t"/>
              <a:pathLst>
                <a:path extrusionOk="0" h="1639" w="11500">
                  <a:moveTo>
                    <a:pt x="1639" y="0"/>
                  </a:moveTo>
                  <a:lnTo>
                    <a:pt x="0" y="1638"/>
                  </a:lnTo>
                  <a:lnTo>
                    <a:pt x="11500" y="1638"/>
                  </a:lnTo>
                  <a:lnTo>
                    <a:pt x="98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43"/>
            <p:cNvSpPr/>
            <p:nvPr/>
          </p:nvSpPr>
          <p:spPr>
            <a:xfrm>
              <a:off x="-41880875" y="3217225"/>
              <a:ext cx="288300" cy="83325"/>
            </a:xfrm>
            <a:custGeom>
              <a:rect b="b" l="l" r="r" t="t"/>
              <a:pathLst>
                <a:path extrusionOk="0" h="3333" w="11532">
                  <a:moveTo>
                    <a:pt x="5798" y="1033"/>
                  </a:moveTo>
                  <a:lnTo>
                    <a:pt x="6459" y="1694"/>
                  </a:lnTo>
                  <a:lnTo>
                    <a:pt x="5136" y="1694"/>
                  </a:lnTo>
                  <a:lnTo>
                    <a:pt x="5798" y="1033"/>
                  </a:lnTo>
                  <a:close/>
                  <a:moveTo>
                    <a:pt x="5750" y="1"/>
                  </a:moveTo>
                  <a:cubicBezTo>
                    <a:pt x="5640" y="1"/>
                    <a:pt x="5530" y="40"/>
                    <a:pt x="5451" y="119"/>
                  </a:cubicBezTo>
                  <a:lnTo>
                    <a:pt x="3939" y="1663"/>
                  </a:lnTo>
                  <a:lnTo>
                    <a:pt x="1" y="1663"/>
                  </a:lnTo>
                  <a:lnTo>
                    <a:pt x="1639" y="3332"/>
                  </a:lnTo>
                  <a:lnTo>
                    <a:pt x="9862" y="3332"/>
                  </a:lnTo>
                  <a:lnTo>
                    <a:pt x="11532" y="1663"/>
                  </a:lnTo>
                  <a:lnTo>
                    <a:pt x="7593" y="1663"/>
                  </a:lnTo>
                  <a:lnTo>
                    <a:pt x="6050" y="119"/>
                  </a:lnTo>
                  <a:cubicBezTo>
                    <a:pt x="5971" y="40"/>
                    <a:pt x="5861" y="1"/>
                    <a:pt x="5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4" name="Google Shape;674;p43"/>
          <p:cNvGrpSpPr/>
          <p:nvPr/>
        </p:nvGrpSpPr>
        <p:grpSpPr>
          <a:xfrm>
            <a:off x="567675" y="2078323"/>
            <a:ext cx="369974" cy="369945"/>
            <a:chOff x="-40011050" y="3972375"/>
            <a:chExt cx="316650" cy="316625"/>
          </a:xfrm>
        </p:grpSpPr>
        <p:sp>
          <p:nvSpPr>
            <p:cNvPr id="675" name="Google Shape;675;p43"/>
            <p:cNvSpPr/>
            <p:nvPr/>
          </p:nvSpPr>
          <p:spPr>
            <a:xfrm>
              <a:off x="-40011050" y="3972375"/>
              <a:ext cx="316650" cy="232350"/>
            </a:xfrm>
            <a:custGeom>
              <a:rect b="b" l="l" r="r" t="t"/>
              <a:pathLst>
                <a:path extrusionOk="0" h="9294" w="12666">
                  <a:moveTo>
                    <a:pt x="11405" y="1701"/>
                  </a:moveTo>
                  <a:cubicBezTo>
                    <a:pt x="11626" y="1701"/>
                    <a:pt x="11846" y="1890"/>
                    <a:pt x="11846" y="2142"/>
                  </a:cubicBezTo>
                  <a:cubicBezTo>
                    <a:pt x="11846" y="3749"/>
                    <a:pt x="11090" y="4663"/>
                    <a:pt x="9956" y="4978"/>
                  </a:cubicBezTo>
                  <a:cubicBezTo>
                    <a:pt x="10051" y="4631"/>
                    <a:pt x="10145" y="4222"/>
                    <a:pt x="10145" y="3844"/>
                  </a:cubicBezTo>
                  <a:lnTo>
                    <a:pt x="10145" y="1701"/>
                  </a:lnTo>
                  <a:close/>
                  <a:moveTo>
                    <a:pt x="2584" y="1701"/>
                  </a:moveTo>
                  <a:lnTo>
                    <a:pt x="2584" y="3812"/>
                  </a:lnTo>
                  <a:cubicBezTo>
                    <a:pt x="2584" y="4222"/>
                    <a:pt x="2647" y="4600"/>
                    <a:pt x="2773" y="5009"/>
                  </a:cubicBezTo>
                  <a:cubicBezTo>
                    <a:pt x="1639" y="4694"/>
                    <a:pt x="851" y="3781"/>
                    <a:pt x="851" y="2142"/>
                  </a:cubicBezTo>
                  <a:cubicBezTo>
                    <a:pt x="851" y="1890"/>
                    <a:pt x="1040" y="1701"/>
                    <a:pt x="1292" y="1701"/>
                  </a:cubicBezTo>
                  <a:close/>
                  <a:moveTo>
                    <a:pt x="4065" y="3655"/>
                  </a:moveTo>
                  <a:cubicBezTo>
                    <a:pt x="4317" y="3655"/>
                    <a:pt x="4506" y="3875"/>
                    <a:pt x="4506" y="4096"/>
                  </a:cubicBezTo>
                  <a:cubicBezTo>
                    <a:pt x="4506" y="4631"/>
                    <a:pt x="4821" y="5041"/>
                    <a:pt x="5262" y="5261"/>
                  </a:cubicBezTo>
                  <a:cubicBezTo>
                    <a:pt x="5451" y="5324"/>
                    <a:pt x="5577" y="5608"/>
                    <a:pt x="5482" y="5797"/>
                  </a:cubicBezTo>
                  <a:cubicBezTo>
                    <a:pt x="5431" y="5952"/>
                    <a:pt x="5229" y="6065"/>
                    <a:pt x="5054" y="6065"/>
                  </a:cubicBezTo>
                  <a:cubicBezTo>
                    <a:pt x="5017" y="6065"/>
                    <a:pt x="4980" y="6060"/>
                    <a:pt x="4947" y="6049"/>
                  </a:cubicBezTo>
                  <a:cubicBezTo>
                    <a:pt x="4128" y="5734"/>
                    <a:pt x="3655" y="4946"/>
                    <a:pt x="3655" y="4096"/>
                  </a:cubicBezTo>
                  <a:cubicBezTo>
                    <a:pt x="3655" y="3875"/>
                    <a:pt x="3844" y="3655"/>
                    <a:pt x="4065" y="3655"/>
                  </a:cubicBezTo>
                  <a:close/>
                  <a:moveTo>
                    <a:pt x="2993" y="0"/>
                  </a:moveTo>
                  <a:cubicBezTo>
                    <a:pt x="2741" y="0"/>
                    <a:pt x="2552" y="189"/>
                    <a:pt x="2552" y="441"/>
                  </a:cubicBezTo>
                  <a:lnTo>
                    <a:pt x="2552" y="882"/>
                  </a:lnTo>
                  <a:lnTo>
                    <a:pt x="1261" y="882"/>
                  </a:lnTo>
                  <a:cubicBezTo>
                    <a:pt x="536" y="882"/>
                    <a:pt x="1" y="1418"/>
                    <a:pt x="1" y="2142"/>
                  </a:cubicBezTo>
                  <a:cubicBezTo>
                    <a:pt x="1" y="4568"/>
                    <a:pt x="1513" y="5797"/>
                    <a:pt x="3183" y="5923"/>
                  </a:cubicBezTo>
                  <a:cubicBezTo>
                    <a:pt x="4159" y="7372"/>
                    <a:pt x="5073" y="7089"/>
                    <a:pt x="5073" y="7687"/>
                  </a:cubicBezTo>
                  <a:cubicBezTo>
                    <a:pt x="5073" y="8286"/>
                    <a:pt x="4821" y="8884"/>
                    <a:pt x="4443" y="9294"/>
                  </a:cubicBezTo>
                  <a:lnTo>
                    <a:pt x="8192" y="9294"/>
                  </a:lnTo>
                  <a:cubicBezTo>
                    <a:pt x="7782" y="8884"/>
                    <a:pt x="7562" y="8286"/>
                    <a:pt x="7562" y="7687"/>
                  </a:cubicBezTo>
                  <a:cubicBezTo>
                    <a:pt x="7562" y="7089"/>
                    <a:pt x="8507" y="7372"/>
                    <a:pt x="9484" y="5923"/>
                  </a:cubicBezTo>
                  <a:cubicBezTo>
                    <a:pt x="11216" y="5797"/>
                    <a:pt x="12666" y="4537"/>
                    <a:pt x="12666" y="2142"/>
                  </a:cubicBezTo>
                  <a:cubicBezTo>
                    <a:pt x="12666" y="1418"/>
                    <a:pt x="12098" y="882"/>
                    <a:pt x="11405" y="882"/>
                  </a:cubicBezTo>
                  <a:lnTo>
                    <a:pt x="10145" y="882"/>
                  </a:lnTo>
                  <a:lnTo>
                    <a:pt x="10145" y="441"/>
                  </a:lnTo>
                  <a:cubicBezTo>
                    <a:pt x="10145" y="189"/>
                    <a:pt x="9956" y="0"/>
                    <a:pt x="97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43"/>
            <p:cNvSpPr/>
            <p:nvPr/>
          </p:nvSpPr>
          <p:spPr>
            <a:xfrm>
              <a:off x="-39950400" y="4225975"/>
              <a:ext cx="194575" cy="63025"/>
            </a:xfrm>
            <a:custGeom>
              <a:rect b="b" l="l" r="r" t="t"/>
              <a:pathLst>
                <a:path extrusionOk="0" h="2521" w="7783">
                  <a:moveTo>
                    <a:pt x="757" y="1"/>
                  </a:moveTo>
                  <a:lnTo>
                    <a:pt x="63" y="1954"/>
                  </a:lnTo>
                  <a:cubicBezTo>
                    <a:pt x="0" y="2237"/>
                    <a:pt x="158" y="2521"/>
                    <a:pt x="473" y="2521"/>
                  </a:cubicBezTo>
                  <a:lnTo>
                    <a:pt x="7278" y="2521"/>
                  </a:lnTo>
                  <a:cubicBezTo>
                    <a:pt x="7593" y="2521"/>
                    <a:pt x="7782" y="2237"/>
                    <a:pt x="7688" y="1954"/>
                  </a:cubicBezTo>
                  <a:lnTo>
                    <a:pt x="69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7" name="Google Shape;677;p43"/>
          <p:cNvGrpSpPr/>
          <p:nvPr/>
        </p:nvGrpSpPr>
        <p:grpSpPr>
          <a:xfrm>
            <a:off x="6172425" y="2077388"/>
            <a:ext cx="368134" cy="371814"/>
            <a:chOff x="-37804925" y="3953450"/>
            <a:chExt cx="315075" cy="318225"/>
          </a:xfrm>
        </p:grpSpPr>
        <p:sp>
          <p:nvSpPr>
            <p:cNvPr id="678" name="Google Shape;678;p43"/>
            <p:cNvSpPr/>
            <p:nvPr/>
          </p:nvSpPr>
          <p:spPr>
            <a:xfrm>
              <a:off x="-37614300" y="3955025"/>
              <a:ext cx="124450" cy="186200"/>
            </a:xfrm>
            <a:custGeom>
              <a:rect b="b" l="l" r="r" t="t"/>
              <a:pathLst>
                <a:path extrusionOk="0" h="7448" w="4978">
                  <a:moveTo>
                    <a:pt x="2489" y="820"/>
                  </a:moveTo>
                  <a:cubicBezTo>
                    <a:pt x="3403" y="820"/>
                    <a:pt x="4127" y="1576"/>
                    <a:pt x="4127" y="2490"/>
                  </a:cubicBezTo>
                  <a:cubicBezTo>
                    <a:pt x="4127" y="3372"/>
                    <a:pt x="3403" y="4128"/>
                    <a:pt x="2489" y="4128"/>
                  </a:cubicBezTo>
                  <a:cubicBezTo>
                    <a:pt x="1575" y="4128"/>
                    <a:pt x="819" y="3372"/>
                    <a:pt x="819" y="2490"/>
                  </a:cubicBezTo>
                  <a:cubicBezTo>
                    <a:pt x="819" y="1576"/>
                    <a:pt x="1575" y="820"/>
                    <a:pt x="2489" y="820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4"/>
                    <a:pt x="0" y="2490"/>
                  </a:cubicBezTo>
                  <a:cubicBezTo>
                    <a:pt x="0" y="3214"/>
                    <a:pt x="315" y="3845"/>
                    <a:pt x="819" y="4317"/>
                  </a:cubicBezTo>
                  <a:lnTo>
                    <a:pt x="819" y="7058"/>
                  </a:lnTo>
                  <a:cubicBezTo>
                    <a:pt x="819" y="7287"/>
                    <a:pt x="1012" y="7448"/>
                    <a:pt x="1225" y="7448"/>
                  </a:cubicBezTo>
                  <a:cubicBezTo>
                    <a:pt x="1334" y="7448"/>
                    <a:pt x="1448" y="7406"/>
                    <a:pt x="1544" y="7310"/>
                  </a:cubicBezTo>
                  <a:lnTo>
                    <a:pt x="2489" y="6365"/>
                  </a:lnTo>
                  <a:lnTo>
                    <a:pt x="3434" y="7310"/>
                  </a:lnTo>
                  <a:cubicBezTo>
                    <a:pt x="3530" y="7406"/>
                    <a:pt x="3640" y="7448"/>
                    <a:pt x="3744" y="7448"/>
                  </a:cubicBezTo>
                  <a:cubicBezTo>
                    <a:pt x="3948" y="7448"/>
                    <a:pt x="4127" y="7287"/>
                    <a:pt x="4127" y="7058"/>
                  </a:cubicBezTo>
                  <a:lnTo>
                    <a:pt x="4127" y="4317"/>
                  </a:lnTo>
                  <a:cubicBezTo>
                    <a:pt x="4663" y="3845"/>
                    <a:pt x="4978" y="3214"/>
                    <a:pt x="4978" y="2490"/>
                  </a:cubicBezTo>
                  <a:cubicBezTo>
                    <a:pt x="4978" y="1104"/>
                    <a:pt x="3875" y="1"/>
                    <a:pt x="24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43"/>
            <p:cNvSpPr/>
            <p:nvPr/>
          </p:nvSpPr>
          <p:spPr>
            <a:xfrm>
              <a:off x="-37761600" y="4230700"/>
              <a:ext cx="270175" cy="40975"/>
            </a:xfrm>
            <a:custGeom>
              <a:rect b="b" l="l" r="r" t="t"/>
              <a:pathLst>
                <a:path extrusionOk="0" h="1639" w="10807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43"/>
            <p:cNvSpPr/>
            <p:nvPr/>
          </p:nvSpPr>
          <p:spPr>
            <a:xfrm>
              <a:off x="-37804925" y="3953450"/>
              <a:ext cx="274125" cy="295675"/>
            </a:xfrm>
            <a:custGeom>
              <a:rect b="b" l="l" r="r" t="t"/>
              <a:pathLst>
                <a:path extrusionOk="0" h="11827" w="10965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1" name="Google Shape;681;p43"/>
          <p:cNvSpPr txBox="1"/>
          <p:nvPr>
            <p:ph idx="6" type="subTitle"/>
          </p:nvPr>
        </p:nvSpPr>
        <p:spPr>
          <a:xfrm>
            <a:off x="6172425" y="3058800"/>
            <a:ext cx="2262900" cy="43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Apoyo de intérpretes</a:t>
            </a:r>
            <a:endParaRPr/>
          </a:p>
        </p:txBody>
      </p:sp>
      <p:sp>
        <p:nvSpPr>
          <p:cNvPr id="682" name="Google Shape;682;p43"/>
          <p:cNvSpPr txBox="1"/>
          <p:nvPr>
            <p:ph idx="6" type="subTitle"/>
          </p:nvPr>
        </p:nvSpPr>
        <p:spPr>
          <a:xfrm>
            <a:off x="567600" y="1001250"/>
            <a:ext cx="7867800" cy="78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>
                <a:latin typeface="Open Sans"/>
                <a:ea typeface="Open Sans"/>
                <a:cs typeface="Open Sans"/>
                <a:sym typeface="Open Sans"/>
              </a:rPr>
              <a:t>En Nuevo León, la 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lengua índigena más hablada es el náhuat</a:t>
            </a:r>
            <a:r>
              <a:rPr b="0" lang="en" sz="1600">
                <a:latin typeface="Open Sans"/>
                <a:ea typeface="Open Sans"/>
                <a:cs typeface="Open Sans"/>
                <a:sym typeface="Open Sans"/>
              </a:rPr>
              <a:t>l, por lo que se han promovido 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espacios</a:t>
            </a:r>
            <a:r>
              <a:rPr b="0" lang="en" sz="160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mecanismos</a:t>
            </a:r>
            <a:r>
              <a:rPr b="0" lang="en" sz="160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documentos </a:t>
            </a:r>
            <a:r>
              <a:rPr b="0" lang="en" sz="1600">
                <a:latin typeface="Open Sans"/>
                <a:ea typeface="Open Sans"/>
                <a:cs typeface="Open Sans"/>
                <a:sym typeface="Open Sans"/>
              </a:rPr>
              <a:t>u otros 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materiales </a:t>
            </a:r>
            <a:r>
              <a:rPr b="0" lang="en" sz="1600">
                <a:latin typeface="Open Sans"/>
                <a:ea typeface="Open Sans"/>
                <a:cs typeface="Open Sans"/>
                <a:sym typeface="Open Sans"/>
              </a:rPr>
              <a:t>para brindar herramientas que permitan el acceso a los derechos que protegemos.</a:t>
            </a:r>
            <a:endParaRPr b="0"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3" name="Google Shape;683;p43"/>
          <p:cNvSpPr txBox="1"/>
          <p:nvPr>
            <p:ph idx="1" type="subTitle"/>
          </p:nvPr>
        </p:nvSpPr>
        <p:spPr>
          <a:xfrm>
            <a:off x="3463275" y="3413400"/>
            <a:ext cx="1914300" cy="117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46050" lvl="0" marL="5715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</a:t>
            </a:r>
            <a:r>
              <a:rPr lang="en"/>
              <a:t>n el canal de </a:t>
            </a:r>
            <a:r>
              <a:rPr lang="en" u="sng">
                <a:solidFill>
                  <a:schemeClr val="hlink"/>
                </a:solidFill>
                <a:hlinkClick r:id="rId4"/>
              </a:rPr>
              <a:t>youtube</a:t>
            </a:r>
            <a:r>
              <a:rPr lang="en"/>
              <a:t> del INFONL.</a:t>
            </a:r>
            <a:endParaRPr/>
          </a:p>
          <a:p>
            <a:pPr indent="-146050" lvl="0" marL="5715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</a:t>
            </a:r>
            <a:r>
              <a:rPr lang="en"/>
              <a:t>n lenguaje de señas y náhuatl.</a:t>
            </a:r>
            <a:endParaRPr/>
          </a:p>
        </p:txBody>
      </p:sp>
      <p:sp>
        <p:nvSpPr>
          <p:cNvPr id="684" name="Google Shape;684;p43"/>
          <p:cNvSpPr txBox="1"/>
          <p:nvPr>
            <p:ph idx="1" type="subTitle"/>
          </p:nvPr>
        </p:nvSpPr>
        <p:spPr>
          <a:xfrm>
            <a:off x="6206475" y="3413400"/>
            <a:ext cx="1914300" cy="117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46050" lvl="0" marL="5715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Cuando sea requerido </a:t>
            </a:r>
            <a:r>
              <a:rPr lang="en"/>
              <a:t> a través del servicios de personas físicas y morales-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4"/>
          <p:cNvSpPr txBox="1"/>
          <p:nvPr>
            <p:ph type="title"/>
          </p:nvPr>
        </p:nvSpPr>
        <p:spPr>
          <a:xfrm>
            <a:off x="720000" y="1402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Otras prácticas</a:t>
            </a:r>
            <a:endParaRPr/>
          </a:p>
        </p:txBody>
      </p:sp>
      <p:sp>
        <p:nvSpPr>
          <p:cNvPr id="690" name="Google Shape;690;p44"/>
          <p:cNvSpPr txBox="1"/>
          <p:nvPr>
            <p:ph idx="1" type="subTitle"/>
          </p:nvPr>
        </p:nvSpPr>
        <p:spPr>
          <a:xfrm>
            <a:off x="4999466" y="2877325"/>
            <a:ext cx="3825300" cy="127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Micrositio que socializa videos en lenguas indígenas sobre prevención de COVID19.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Uso del cubrebocas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Prevención del COVID 19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Sismos en tiempo de COVID 19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Zonas de alto contagio</a:t>
            </a:r>
            <a:endParaRPr sz="1200"/>
          </a:p>
        </p:txBody>
      </p:sp>
      <p:sp>
        <p:nvSpPr>
          <p:cNvPr id="691" name="Google Shape;691;p44"/>
          <p:cNvSpPr txBox="1"/>
          <p:nvPr>
            <p:ph idx="2" type="subTitle"/>
          </p:nvPr>
        </p:nvSpPr>
        <p:spPr>
          <a:xfrm>
            <a:off x="655050" y="2877325"/>
            <a:ext cx="3825300" cy="18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Micrositio </a:t>
            </a:r>
            <a:r>
              <a:rPr lang="en"/>
              <a:t>en el que las direcciones indígenas de los diversos 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Ayuntamientos </a:t>
            </a:r>
            <a:r>
              <a:rPr lang="en"/>
              <a:t>del estado 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integran información relevante </a:t>
            </a:r>
            <a:r>
              <a:rPr lang="en"/>
              <a:t>sobre las 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acciones y proyectos </a:t>
            </a:r>
            <a:r>
              <a:rPr lang="en"/>
              <a:t>de su municipio con el fin de 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socializar la defensa, preservación y difusión</a:t>
            </a:r>
            <a:r>
              <a:rPr lang="en"/>
              <a:t> de los pueblos originarios y afromexicanos.</a:t>
            </a:r>
            <a:endParaRPr/>
          </a:p>
        </p:txBody>
      </p:sp>
      <p:sp>
        <p:nvSpPr>
          <p:cNvPr id="692" name="Google Shape;692;p44"/>
          <p:cNvSpPr txBox="1"/>
          <p:nvPr>
            <p:ph idx="3" type="subTitle"/>
          </p:nvPr>
        </p:nvSpPr>
        <p:spPr>
          <a:xfrm>
            <a:off x="4999483" y="2354225"/>
            <a:ext cx="38253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CDMX</a:t>
            </a:r>
            <a:endParaRPr sz="2100"/>
          </a:p>
        </p:txBody>
      </p:sp>
      <p:sp>
        <p:nvSpPr>
          <p:cNvPr id="693" name="Google Shape;693;p44"/>
          <p:cNvSpPr txBox="1"/>
          <p:nvPr>
            <p:ph idx="4" type="subTitle"/>
          </p:nvPr>
        </p:nvSpPr>
        <p:spPr>
          <a:xfrm>
            <a:off x="654976" y="2354225"/>
            <a:ext cx="38253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Veracruz</a:t>
            </a:r>
            <a:endParaRPr b="0" sz="2000"/>
          </a:p>
        </p:txBody>
      </p:sp>
      <p:pic>
        <p:nvPicPr>
          <p:cNvPr id="694" name="Google Shape;694;p44">
            <a:hlinkClick r:id="rId3"/>
          </p:cNvPr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750" y="1334350"/>
            <a:ext cx="4175700" cy="948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95" name="Google Shape;695;p44">
            <a:hlinkClick r:id="rId5"/>
          </p:cNvPr>
          <p:cNvPicPr preferRelativeResize="0"/>
          <p:nvPr>
            <p:ph idx="3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43225" y="889475"/>
            <a:ext cx="2538000" cy="144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7"/>
          <p:cNvSpPr txBox="1"/>
          <p:nvPr>
            <p:ph type="title"/>
          </p:nvPr>
        </p:nvSpPr>
        <p:spPr>
          <a:xfrm>
            <a:off x="339000" y="902225"/>
            <a:ext cx="8569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Accesibilidad para el ejercicio del Derecho de Acceso a la Información y de Protección de Datos Personales (DAI y PDP)</a:t>
            </a:r>
            <a:endParaRPr sz="3000"/>
          </a:p>
        </p:txBody>
      </p:sp>
      <p:sp>
        <p:nvSpPr>
          <p:cNvPr id="344" name="Google Shape;344;p27"/>
          <p:cNvSpPr txBox="1"/>
          <p:nvPr/>
        </p:nvSpPr>
        <p:spPr>
          <a:xfrm>
            <a:off x="364000" y="3080163"/>
            <a:ext cx="5662500" cy="16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0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Los Sujetos Obligados (SO) conocerán el marco normativo relacionado con la </a:t>
            </a:r>
            <a:r>
              <a:rPr b="1" lang="en"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implementación de medidas de accesibilidad </a:t>
            </a:r>
            <a:r>
              <a:rPr lang="en" sz="1800">
                <a:solidFill>
                  <a:srgbClr val="666666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que permitan </a:t>
            </a:r>
            <a:r>
              <a:rPr b="1" lang="en"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garantizar el ejercicio </a:t>
            </a:r>
            <a:r>
              <a:rPr lang="en" sz="1800">
                <a:solidFill>
                  <a:srgbClr val="666666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de estos dos </a:t>
            </a:r>
            <a:r>
              <a:rPr b="1" lang="en"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derechos humanos </a:t>
            </a:r>
            <a:r>
              <a:rPr lang="en" sz="1800">
                <a:solidFill>
                  <a:srgbClr val="666666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 la población en general.</a:t>
            </a:r>
            <a:endParaRPr sz="1800">
              <a:solidFill>
                <a:srgbClr val="666666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45" name="Google Shape;345;p27"/>
          <p:cNvSpPr txBox="1"/>
          <p:nvPr/>
        </p:nvSpPr>
        <p:spPr>
          <a:xfrm>
            <a:off x="363988" y="2626488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Objetivo</a:t>
            </a:r>
            <a:endParaRPr b="1" sz="2100" u="sng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6" name="Google Shape;346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6666" r="16666" t="0"/>
          <a:stretch/>
        </p:blipFill>
        <p:spPr>
          <a:xfrm>
            <a:off x="6496725" y="2606425"/>
            <a:ext cx="2117700" cy="2117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45"/>
          <p:cNvSpPr txBox="1"/>
          <p:nvPr>
            <p:ph idx="2" type="subTitle"/>
          </p:nvPr>
        </p:nvSpPr>
        <p:spPr>
          <a:xfrm>
            <a:off x="274065" y="2648725"/>
            <a:ext cx="4678500" cy="18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En 2020, en el marco de la emergencia sanitaria por COVID-19, se creó la </a:t>
            </a:r>
            <a:r>
              <a:rPr b="1" lang="en" sz="1600">
                <a:latin typeface="Open Sans"/>
                <a:ea typeface="Open Sans"/>
                <a:cs typeface="Open Sans"/>
                <a:sym typeface="Open Sans"/>
              </a:rPr>
              <a:t>Central de Interpretación y Traducción en Lenguas Indígenas u Originarias (CIT)</a:t>
            </a:r>
            <a:r>
              <a:rPr lang="en" sz="1600"/>
              <a:t>, para garantizar el derecho de acceso de los hablantes de lenguas indígenas u originarias, a las entidades públicas a nivel nacional.</a:t>
            </a:r>
            <a:endParaRPr sz="1600"/>
          </a:p>
        </p:txBody>
      </p:sp>
      <p:sp>
        <p:nvSpPr>
          <p:cNvPr id="701" name="Google Shape;701;p45"/>
          <p:cNvSpPr txBox="1"/>
          <p:nvPr>
            <p:ph idx="4" type="subTitle"/>
          </p:nvPr>
        </p:nvSpPr>
        <p:spPr>
          <a:xfrm>
            <a:off x="273975" y="2278025"/>
            <a:ext cx="46785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Perú</a:t>
            </a:r>
            <a:endParaRPr b="0" sz="2000"/>
          </a:p>
        </p:txBody>
      </p:sp>
      <p:pic>
        <p:nvPicPr>
          <p:cNvPr id="702" name="Google Shape;702;p4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28438" l="0" r="0" t="0"/>
          <a:stretch/>
        </p:blipFill>
        <p:spPr>
          <a:xfrm>
            <a:off x="658425" y="423350"/>
            <a:ext cx="3909600" cy="1863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703" name="Google Shape;703;p45"/>
          <p:cNvSpPr txBox="1"/>
          <p:nvPr>
            <p:ph idx="4294967295" type="subTitle"/>
          </p:nvPr>
        </p:nvSpPr>
        <p:spPr>
          <a:xfrm>
            <a:off x="5533875" y="1397975"/>
            <a:ext cx="3610200" cy="117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52400" lvl="0" marL="571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Char char="●"/>
            </a:pPr>
            <a:r>
              <a:rPr lang="en" sz="1500">
                <a:solidFill>
                  <a:srgbClr val="666666"/>
                </a:solidFill>
              </a:rPr>
              <a:t>Interpretación remota a través de teléfono o videoconferencia</a:t>
            </a:r>
            <a:endParaRPr sz="1500">
              <a:solidFill>
                <a:srgbClr val="666666"/>
              </a:solidFill>
            </a:endParaRPr>
          </a:p>
          <a:p>
            <a:pPr indent="-152400" lvl="0" marL="571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500"/>
              <a:buChar char="●"/>
            </a:pPr>
            <a:r>
              <a:rPr lang="en" sz="1500">
                <a:solidFill>
                  <a:srgbClr val="666666"/>
                </a:solidFill>
              </a:rPr>
              <a:t>Traducción, trasladando mensajes escritos de una lengua a otra.</a:t>
            </a:r>
            <a:endParaRPr sz="1500">
              <a:solidFill>
                <a:srgbClr val="666666"/>
              </a:solidFill>
            </a:endParaRPr>
          </a:p>
        </p:txBody>
      </p:sp>
      <p:sp>
        <p:nvSpPr>
          <p:cNvPr id="704" name="Google Shape;704;p45"/>
          <p:cNvSpPr txBox="1"/>
          <p:nvPr>
            <p:ph idx="3" type="subTitle"/>
          </p:nvPr>
        </p:nvSpPr>
        <p:spPr>
          <a:xfrm>
            <a:off x="5288150" y="1119575"/>
            <a:ext cx="3332100" cy="43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2"/>
                </a:solidFill>
              </a:rPr>
              <a:t>Servicios gratuitos en 41 lenguas indígenas:</a:t>
            </a:r>
            <a:endParaRPr sz="2200">
              <a:solidFill>
                <a:schemeClr val="lt2"/>
              </a:solidFill>
            </a:endParaRPr>
          </a:p>
        </p:txBody>
      </p:sp>
      <p:pic>
        <p:nvPicPr>
          <p:cNvPr id="705" name="Google Shape;70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6743" y="2725859"/>
            <a:ext cx="3332100" cy="1132034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45"/>
          <p:cNvSpPr txBox="1"/>
          <p:nvPr>
            <p:ph idx="2" type="subTitle"/>
          </p:nvPr>
        </p:nvSpPr>
        <p:spPr>
          <a:xfrm>
            <a:off x="5440550" y="3841050"/>
            <a:ext cx="3610200" cy="117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</a:rPr>
              <a:t>Base de datos oficial que incorpora a ciudadanos que han aprobado el curso formativo de intérpretes y traductores de lenguas indígenas. </a:t>
            </a:r>
            <a:endParaRPr sz="16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46"/>
          <p:cNvSpPr txBox="1"/>
          <p:nvPr>
            <p:ph type="title"/>
          </p:nvPr>
        </p:nvSpPr>
        <p:spPr>
          <a:xfrm>
            <a:off x="1801975" y="1307100"/>
            <a:ext cx="55401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manera de reflexión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47"/>
          <p:cNvSpPr txBox="1"/>
          <p:nvPr>
            <p:ph idx="1" type="subTitle"/>
          </p:nvPr>
        </p:nvSpPr>
        <p:spPr>
          <a:xfrm>
            <a:off x="4931327" y="3048050"/>
            <a:ext cx="3831600" cy="7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nos acerca</a:t>
            </a:r>
            <a:r>
              <a:rPr lang="en"/>
              <a:t> día a día a 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disminuir </a:t>
            </a:r>
            <a:r>
              <a:rPr lang="en"/>
              <a:t>las </a:t>
            </a:r>
            <a:r>
              <a:rPr b="1" lang="en">
                <a:solidFill>
                  <a:srgbClr val="CAEA00"/>
                </a:solidFill>
                <a:latin typeface="Open Sans"/>
                <a:ea typeface="Open Sans"/>
                <a:cs typeface="Open Sans"/>
                <a:sym typeface="Open Sans"/>
              </a:rPr>
              <a:t>brechas de desinformación</a:t>
            </a:r>
            <a:r>
              <a:rPr lang="en"/>
              <a:t> y 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acerca </a:t>
            </a:r>
            <a:r>
              <a:rPr lang="en"/>
              <a:t>a más personas a </a:t>
            </a:r>
            <a:r>
              <a:rPr b="1" lang="en">
                <a:solidFill>
                  <a:srgbClr val="CAEA00"/>
                </a:solidFill>
                <a:latin typeface="Open Sans"/>
                <a:ea typeface="Open Sans"/>
                <a:cs typeface="Open Sans"/>
                <a:sym typeface="Open Sans"/>
              </a:rPr>
              <a:t>información de utilidad pública</a:t>
            </a:r>
            <a:r>
              <a:rPr lang="en"/>
              <a:t>, al alcance de todas las personas. </a:t>
            </a:r>
            <a:endParaRPr/>
          </a:p>
        </p:txBody>
      </p:sp>
      <p:sp>
        <p:nvSpPr>
          <p:cNvPr id="717" name="Google Shape;717;p47"/>
          <p:cNvSpPr txBox="1"/>
          <p:nvPr>
            <p:ph idx="2" type="subTitle"/>
          </p:nvPr>
        </p:nvSpPr>
        <p:spPr>
          <a:xfrm>
            <a:off x="479075" y="2362250"/>
            <a:ext cx="4073400" cy="7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 necesario 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optimizar </a:t>
            </a:r>
            <a:r>
              <a:rPr lang="en"/>
              <a:t>la </a:t>
            </a:r>
            <a:r>
              <a:rPr b="1"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gestión de la información</a:t>
            </a:r>
            <a:r>
              <a:rPr lang="en"/>
              <a:t>, 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fomentar </a:t>
            </a:r>
            <a:r>
              <a:rPr lang="en"/>
              <a:t>la </a:t>
            </a:r>
            <a:r>
              <a:rPr b="1"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transparencia</a:t>
            </a:r>
            <a:r>
              <a:rPr lang="en"/>
              <a:t> y 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brindar </a:t>
            </a:r>
            <a:r>
              <a:rPr lang="en"/>
              <a:t>de manera paulatina y en la medida de las posibilidades institucionales, diversos </a:t>
            </a:r>
            <a:r>
              <a:rPr b="1"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canales de comunicación</a:t>
            </a:r>
            <a:r>
              <a:rPr lang="en"/>
              <a:t> para que 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ninguna persona se quede aislada del acceso a sus derechos</a:t>
            </a:r>
            <a:r>
              <a:rPr lang="en"/>
              <a:t>.</a:t>
            </a:r>
            <a:endParaRPr/>
          </a:p>
        </p:txBody>
      </p:sp>
      <p:sp>
        <p:nvSpPr>
          <p:cNvPr id="718" name="Google Shape;718;p47"/>
          <p:cNvSpPr txBox="1"/>
          <p:nvPr>
            <p:ph idx="3" type="subTitle"/>
          </p:nvPr>
        </p:nvSpPr>
        <p:spPr>
          <a:xfrm>
            <a:off x="4933737" y="2694350"/>
            <a:ext cx="35361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Comenzar con buenas prácticas</a:t>
            </a:r>
            <a:endParaRPr/>
          </a:p>
        </p:txBody>
      </p:sp>
      <p:sp>
        <p:nvSpPr>
          <p:cNvPr id="719" name="Google Shape;719;p47"/>
          <p:cNvSpPr txBox="1"/>
          <p:nvPr>
            <p:ph idx="4" type="subTitle"/>
          </p:nvPr>
        </p:nvSpPr>
        <p:spPr>
          <a:xfrm>
            <a:off x="479075" y="2008550"/>
            <a:ext cx="40734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Junto a nuestra labor en el servicio público</a:t>
            </a:r>
            <a:endParaRPr/>
          </a:p>
        </p:txBody>
      </p:sp>
      <p:pic>
        <p:nvPicPr>
          <p:cNvPr id="720" name="Google Shape;720;p47"/>
          <p:cNvPicPr preferRelativeResize="0"/>
          <p:nvPr/>
        </p:nvPicPr>
        <p:blipFill rotWithShape="1">
          <a:blip r:embed="rId3">
            <a:alphaModFix/>
          </a:blip>
          <a:srcRect b="30172" l="0" r="22863" t="0"/>
          <a:stretch/>
        </p:blipFill>
        <p:spPr>
          <a:xfrm>
            <a:off x="1144175" y="192575"/>
            <a:ext cx="2743200" cy="1396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21" name="Google Shape;721;p47"/>
          <p:cNvPicPr preferRelativeResize="0"/>
          <p:nvPr/>
        </p:nvPicPr>
        <p:blipFill rotWithShape="1">
          <a:blip r:embed="rId4">
            <a:alphaModFix/>
          </a:blip>
          <a:srcRect b="26648" l="0" r="16756" t="0"/>
          <a:stretch/>
        </p:blipFill>
        <p:spPr>
          <a:xfrm>
            <a:off x="4931325" y="825475"/>
            <a:ext cx="2743200" cy="1359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8"/>
          <p:cNvSpPr txBox="1"/>
          <p:nvPr>
            <p:ph type="title"/>
          </p:nvPr>
        </p:nvSpPr>
        <p:spPr>
          <a:xfrm>
            <a:off x="1782075" y="768600"/>
            <a:ext cx="5579700" cy="10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/>
              <a:t>¡Gracias</a:t>
            </a:r>
            <a:r>
              <a:rPr lang="en" sz="7500"/>
              <a:t>!</a:t>
            </a:r>
            <a:endParaRPr sz="7500"/>
          </a:p>
        </p:txBody>
      </p:sp>
      <p:sp>
        <p:nvSpPr>
          <p:cNvPr id="727" name="Google Shape;727;p48"/>
          <p:cNvSpPr txBox="1"/>
          <p:nvPr>
            <p:ph idx="1" type="subTitle"/>
          </p:nvPr>
        </p:nvSpPr>
        <p:spPr>
          <a:xfrm>
            <a:off x="2347900" y="2222450"/>
            <a:ext cx="4448100" cy="105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Open Sans"/>
                <a:ea typeface="Open Sans"/>
                <a:cs typeface="Open Sans"/>
                <a:sym typeface="Open Sans"/>
              </a:rPr>
              <a:t>¿Tiene alguna pregunta?</a:t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100">
                <a:latin typeface="Open Sans"/>
                <a:ea typeface="Open Sans"/>
                <a:cs typeface="Open Sans"/>
                <a:sym typeface="Open Sans"/>
              </a:rPr>
              <a:t>gobiernoabierto@infonl.mx </a:t>
            </a:r>
            <a:endParaRPr b="1" sz="2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Open Sans"/>
                <a:ea typeface="Open Sans"/>
                <a:cs typeface="Open Sans"/>
                <a:sym typeface="Open Sans"/>
              </a:rPr>
              <a:t>81 41 70 7850</a:t>
            </a:r>
            <a:endParaRPr b="1" sz="21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28" name="Google Shape;728;p48"/>
          <p:cNvGrpSpPr/>
          <p:nvPr/>
        </p:nvGrpSpPr>
        <p:grpSpPr>
          <a:xfrm rot="10800000">
            <a:off x="573224" y="263725"/>
            <a:ext cx="656100" cy="252900"/>
            <a:chOff x="713224" y="1093850"/>
            <a:chExt cx="656100" cy="252900"/>
          </a:xfrm>
        </p:grpSpPr>
        <p:sp>
          <p:nvSpPr>
            <p:cNvPr id="729" name="Google Shape;729;p48"/>
            <p:cNvSpPr/>
            <p:nvPr/>
          </p:nvSpPr>
          <p:spPr>
            <a:xfrm rot="-5400000">
              <a:off x="696124" y="111095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48"/>
            <p:cNvSpPr/>
            <p:nvPr/>
          </p:nvSpPr>
          <p:spPr>
            <a:xfrm rot="-5400000">
              <a:off x="914824" y="111095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48"/>
            <p:cNvSpPr/>
            <p:nvPr/>
          </p:nvSpPr>
          <p:spPr>
            <a:xfrm rot="-5400000">
              <a:off x="1133524" y="1110950"/>
              <a:ext cx="252900" cy="2187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2" name="Google Shape;732;p48"/>
          <p:cNvSpPr/>
          <p:nvPr/>
        </p:nvSpPr>
        <p:spPr>
          <a:xfrm flipH="1" rot="9241891">
            <a:off x="8451393" y="566806"/>
            <a:ext cx="1005078" cy="1005078"/>
          </a:xfrm>
          <a:prstGeom prst="blockArc">
            <a:avLst>
              <a:gd fmla="val 6900023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48"/>
          <p:cNvSpPr/>
          <p:nvPr/>
        </p:nvSpPr>
        <p:spPr>
          <a:xfrm flipH="1" rot="-5967233">
            <a:off x="5296794" y="-563596"/>
            <a:ext cx="1004544" cy="1004544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48"/>
          <p:cNvSpPr/>
          <p:nvPr/>
        </p:nvSpPr>
        <p:spPr>
          <a:xfrm flipH="1" rot="-3784514">
            <a:off x="-464104" y="1512786"/>
            <a:ext cx="1004372" cy="1004372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48"/>
          <p:cNvSpPr/>
          <p:nvPr/>
        </p:nvSpPr>
        <p:spPr>
          <a:xfrm flipH="1" rot="8439530">
            <a:off x="637194" y="3272910"/>
            <a:ext cx="1004674" cy="1004674"/>
          </a:xfrm>
          <a:prstGeom prst="blockArc">
            <a:avLst>
              <a:gd fmla="val 4537406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48"/>
          <p:cNvSpPr/>
          <p:nvPr/>
        </p:nvSpPr>
        <p:spPr>
          <a:xfrm flipH="1" rot="4855557">
            <a:off x="7966619" y="3166114"/>
            <a:ext cx="1004369" cy="1004369"/>
          </a:xfrm>
          <a:prstGeom prst="blockArc">
            <a:avLst>
              <a:gd fmla="val 6370199" name="adj1"/>
              <a:gd fmla="val 20475942" name="adj2"/>
              <a:gd fmla="val 12877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48"/>
          <p:cNvSpPr txBox="1"/>
          <p:nvPr/>
        </p:nvSpPr>
        <p:spPr>
          <a:xfrm>
            <a:off x="2535325" y="3576475"/>
            <a:ext cx="12837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@infonlmx</a:t>
            </a:r>
            <a:endParaRPr b="1" sz="17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8" name="Google Shape;738;p4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3425" y="3500275"/>
            <a:ext cx="537976" cy="52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4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25325" y="3500275"/>
            <a:ext cx="537975" cy="52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99225" y="3504818"/>
            <a:ext cx="537976" cy="515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48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92057" y="3505386"/>
            <a:ext cx="523911" cy="514503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48"/>
          <p:cNvSpPr txBox="1"/>
          <p:nvPr/>
        </p:nvSpPr>
        <p:spPr>
          <a:xfrm>
            <a:off x="2535325" y="4186075"/>
            <a:ext cx="19281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CAEA00"/>
                </a:solidFill>
                <a:latin typeface="Roboto"/>
                <a:ea typeface="Roboto"/>
                <a:cs typeface="Roboto"/>
                <a:sym typeface="Roboto"/>
              </a:rPr>
              <a:t>@gobabiertonl</a:t>
            </a:r>
            <a:endParaRPr b="1" sz="1700">
              <a:solidFill>
                <a:srgbClr val="CAEA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43" name="Google Shape;743;p48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03400" y="4109875"/>
            <a:ext cx="545575" cy="5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48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675550" y="4109875"/>
            <a:ext cx="545575" cy="5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48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993275" y="4109875"/>
            <a:ext cx="537976" cy="524725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48"/>
          <p:cNvSpPr/>
          <p:nvPr/>
        </p:nvSpPr>
        <p:spPr>
          <a:xfrm>
            <a:off x="6356850" y="14000"/>
            <a:ext cx="2775900" cy="840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747" name="Google Shape;747;p48"/>
          <p:cNvPicPr preferRelativeResize="0"/>
          <p:nvPr/>
        </p:nvPicPr>
        <p:blipFill rotWithShape="1">
          <a:blip r:embed="rId17">
            <a:alphaModFix/>
          </a:blip>
          <a:srcRect b="0" l="377" r="377" t="0"/>
          <a:stretch/>
        </p:blipFill>
        <p:spPr>
          <a:xfrm>
            <a:off x="649373" y="53200"/>
            <a:ext cx="2006216" cy="91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4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356848" y="181175"/>
            <a:ext cx="2150327" cy="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8"/>
          <p:cNvSpPr txBox="1"/>
          <p:nvPr>
            <p:ph type="title"/>
          </p:nvPr>
        </p:nvSpPr>
        <p:spPr>
          <a:xfrm>
            <a:off x="720000" y="2926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Contenido</a:t>
            </a:r>
            <a:endParaRPr/>
          </a:p>
        </p:txBody>
      </p:sp>
      <p:sp>
        <p:nvSpPr>
          <p:cNvPr id="352" name="Google Shape;352;p28"/>
          <p:cNvSpPr txBox="1"/>
          <p:nvPr>
            <p:ph idx="1" type="subTitle"/>
          </p:nvPr>
        </p:nvSpPr>
        <p:spPr>
          <a:xfrm>
            <a:off x="339000" y="3411838"/>
            <a:ext cx="2000100" cy="8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850" lvl="0" marL="1143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Diversidade</a:t>
            </a:r>
            <a:r>
              <a:rPr lang="en" sz="1300"/>
              <a:t>s</a:t>
            </a:r>
            <a:endParaRPr sz="1300"/>
          </a:p>
          <a:p>
            <a:pPr indent="-196850" lvl="0" marL="1143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Discapacidades</a:t>
            </a:r>
            <a:endParaRPr sz="1300"/>
          </a:p>
          <a:p>
            <a:pPr indent="-196850" lvl="0" marL="1143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Grupos vulnerables</a:t>
            </a:r>
            <a:endParaRPr sz="1300"/>
          </a:p>
        </p:txBody>
      </p:sp>
      <p:sp>
        <p:nvSpPr>
          <p:cNvPr id="353" name="Google Shape;353;p28"/>
          <p:cNvSpPr txBox="1"/>
          <p:nvPr>
            <p:ph idx="2" type="subTitle"/>
          </p:nvPr>
        </p:nvSpPr>
        <p:spPr>
          <a:xfrm>
            <a:off x="4708619" y="3411874"/>
            <a:ext cx="2000100" cy="8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4000" lvl="0" marL="1143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Diagnóstico</a:t>
            </a:r>
            <a:endParaRPr sz="1300"/>
          </a:p>
          <a:p>
            <a:pPr indent="-254000" lvl="0" marL="1143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Plan</a:t>
            </a:r>
            <a:endParaRPr sz="1300"/>
          </a:p>
          <a:p>
            <a:pPr indent="-254000" lvl="0" marL="1143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Pasos a seguir</a:t>
            </a:r>
            <a:endParaRPr sz="1300"/>
          </a:p>
        </p:txBody>
      </p:sp>
      <p:sp>
        <p:nvSpPr>
          <p:cNvPr id="354" name="Google Shape;354;p28"/>
          <p:cNvSpPr txBox="1"/>
          <p:nvPr>
            <p:ph idx="3" type="subTitle"/>
          </p:nvPr>
        </p:nvSpPr>
        <p:spPr>
          <a:xfrm>
            <a:off x="6893428" y="3411833"/>
            <a:ext cx="2000100" cy="8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4000" lvl="0" marL="1143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Buenas prácticas del INFONL</a:t>
            </a:r>
            <a:endParaRPr sz="1300"/>
          </a:p>
          <a:p>
            <a:pPr indent="-254000" lvl="0" marL="1143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Otras prácticas</a:t>
            </a:r>
            <a:endParaRPr sz="1300"/>
          </a:p>
        </p:txBody>
      </p:sp>
      <p:sp>
        <p:nvSpPr>
          <p:cNvPr id="355" name="Google Shape;355;p28"/>
          <p:cNvSpPr txBox="1"/>
          <p:nvPr>
            <p:ph idx="4" type="subTitle"/>
          </p:nvPr>
        </p:nvSpPr>
        <p:spPr>
          <a:xfrm>
            <a:off x="2523809" y="3411838"/>
            <a:ext cx="2000100" cy="8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850" lvl="0" marL="1143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Concepto</a:t>
            </a:r>
            <a:endParaRPr sz="1300"/>
          </a:p>
          <a:p>
            <a:pPr indent="-196850" lvl="0" marL="1143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Marco jurídico</a:t>
            </a:r>
            <a:endParaRPr sz="1300"/>
          </a:p>
        </p:txBody>
      </p:sp>
      <p:sp>
        <p:nvSpPr>
          <p:cNvPr id="356" name="Google Shape;356;p28"/>
          <p:cNvSpPr txBox="1"/>
          <p:nvPr>
            <p:ph idx="5" type="title"/>
          </p:nvPr>
        </p:nvSpPr>
        <p:spPr>
          <a:xfrm>
            <a:off x="339000" y="1229910"/>
            <a:ext cx="2000100" cy="62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57" name="Google Shape;357;p28"/>
          <p:cNvSpPr txBox="1"/>
          <p:nvPr>
            <p:ph idx="6" type="title"/>
          </p:nvPr>
        </p:nvSpPr>
        <p:spPr>
          <a:xfrm>
            <a:off x="6893428" y="1229700"/>
            <a:ext cx="2000100" cy="62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58" name="Google Shape;358;p28"/>
          <p:cNvSpPr txBox="1"/>
          <p:nvPr>
            <p:ph idx="7" type="title"/>
          </p:nvPr>
        </p:nvSpPr>
        <p:spPr>
          <a:xfrm>
            <a:off x="2523809" y="1229875"/>
            <a:ext cx="2000100" cy="62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59" name="Google Shape;359;p28"/>
          <p:cNvSpPr txBox="1"/>
          <p:nvPr>
            <p:ph idx="8" type="title"/>
          </p:nvPr>
        </p:nvSpPr>
        <p:spPr>
          <a:xfrm>
            <a:off x="4708619" y="1229910"/>
            <a:ext cx="2000100" cy="62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60" name="Google Shape;360;p28"/>
          <p:cNvSpPr txBox="1"/>
          <p:nvPr>
            <p:ph idx="9" type="subTitle"/>
          </p:nvPr>
        </p:nvSpPr>
        <p:spPr>
          <a:xfrm>
            <a:off x="339000" y="1951978"/>
            <a:ext cx="2000100" cy="13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Diversidad</a:t>
            </a:r>
            <a:endParaRPr sz="1900"/>
          </a:p>
        </p:txBody>
      </p:sp>
      <p:sp>
        <p:nvSpPr>
          <p:cNvPr id="361" name="Google Shape;361;p28"/>
          <p:cNvSpPr txBox="1"/>
          <p:nvPr>
            <p:ph idx="13" type="subTitle"/>
          </p:nvPr>
        </p:nvSpPr>
        <p:spPr>
          <a:xfrm>
            <a:off x="4708619" y="1952062"/>
            <a:ext cx="2000100" cy="13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Procedimiento de accesibilidad</a:t>
            </a:r>
            <a:endParaRPr sz="1900"/>
          </a:p>
        </p:txBody>
      </p:sp>
      <p:sp>
        <p:nvSpPr>
          <p:cNvPr id="362" name="Google Shape;362;p28"/>
          <p:cNvSpPr txBox="1"/>
          <p:nvPr>
            <p:ph idx="14" type="subTitle"/>
          </p:nvPr>
        </p:nvSpPr>
        <p:spPr>
          <a:xfrm>
            <a:off x="6893428" y="1951978"/>
            <a:ext cx="2000100" cy="13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6"/>
                </a:solidFill>
              </a:rPr>
              <a:t>El DAI en las personas indígenas</a:t>
            </a:r>
            <a:endParaRPr sz="1900">
              <a:solidFill>
                <a:schemeClr val="accent6"/>
              </a:solidFill>
            </a:endParaRPr>
          </a:p>
        </p:txBody>
      </p:sp>
      <p:sp>
        <p:nvSpPr>
          <p:cNvPr id="363" name="Google Shape;363;p28"/>
          <p:cNvSpPr txBox="1"/>
          <p:nvPr>
            <p:ph idx="15" type="subTitle"/>
          </p:nvPr>
        </p:nvSpPr>
        <p:spPr>
          <a:xfrm>
            <a:off x="2523809" y="1951978"/>
            <a:ext cx="2000100" cy="13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Accesibilidad</a:t>
            </a:r>
            <a:endParaRPr sz="19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9"/>
          <p:cNvSpPr txBox="1"/>
          <p:nvPr>
            <p:ph type="title"/>
          </p:nvPr>
        </p:nvSpPr>
        <p:spPr>
          <a:xfrm>
            <a:off x="3856325" y="1353725"/>
            <a:ext cx="4825200" cy="14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Diversidad</a:t>
            </a:r>
            <a:endParaRPr/>
          </a:p>
        </p:txBody>
      </p:sp>
      <p:sp>
        <p:nvSpPr>
          <p:cNvPr id="369" name="Google Shape;369;p29"/>
          <p:cNvSpPr txBox="1"/>
          <p:nvPr>
            <p:ph idx="1" type="subTitle"/>
          </p:nvPr>
        </p:nvSpPr>
        <p:spPr>
          <a:xfrm>
            <a:off x="3737275" y="2402225"/>
            <a:ext cx="4944300" cy="34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Presencia de personas con diferentes características físicas, sociales y personales.</a:t>
            </a:r>
            <a:endParaRPr sz="1800"/>
          </a:p>
        </p:txBody>
      </p:sp>
      <p:sp>
        <p:nvSpPr>
          <p:cNvPr id="370" name="Google Shape;370;p29"/>
          <p:cNvSpPr txBox="1"/>
          <p:nvPr>
            <p:ph idx="2" type="title"/>
          </p:nvPr>
        </p:nvSpPr>
        <p:spPr>
          <a:xfrm>
            <a:off x="3856325" y="804425"/>
            <a:ext cx="48252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371" name="Google Shape;371;p29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12502" r="12495" t="0"/>
          <a:stretch/>
        </p:blipFill>
        <p:spPr>
          <a:xfrm>
            <a:off x="713225" y="1152600"/>
            <a:ext cx="2838300" cy="2838300"/>
          </a:xfrm>
          <a:prstGeom prst="roundRect">
            <a:avLst>
              <a:gd fmla="val 16667" name="adj"/>
            </a:avLst>
          </a:prstGeom>
        </p:spPr>
      </p:pic>
      <p:sp>
        <p:nvSpPr>
          <p:cNvPr id="372" name="Google Shape;372;p29"/>
          <p:cNvSpPr txBox="1"/>
          <p:nvPr>
            <p:ph idx="1" type="subTitle"/>
          </p:nvPr>
        </p:nvSpPr>
        <p:spPr>
          <a:xfrm>
            <a:off x="4218675" y="3417000"/>
            <a:ext cx="44628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Estas características pueden ser raza, etnia, edad, sexo, identidad sexual, religión, capacidad física y mental, idioma, ingresos y formación.</a:t>
            </a:r>
            <a:endParaRPr sz="1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73" name="Google Shape;373;p29">
            <a:hlinkClick r:id="rId4"/>
          </p:cNvPr>
          <p:cNvSpPr txBox="1"/>
          <p:nvPr/>
        </p:nvSpPr>
        <p:spPr>
          <a:xfrm>
            <a:off x="5120800" y="4155525"/>
            <a:ext cx="3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Fuente: Instituto Nacional del Cáncer, s.f.</a:t>
            </a:r>
            <a:endParaRPr i="1" sz="1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0"/>
          <p:cNvSpPr txBox="1"/>
          <p:nvPr>
            <p:ph idx="2" type="subTitle"/>
          </p:nvPr>
        </p:nvSpPr>
        <p:spPr>
          <a:xfrm>
            <a:off x="3531710" y="2093483"/>
            <a:ext cx="2169600" cy="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Dificultades para la participación plena y efectiva en la sociedad.</a:t>
            </a:r>
            <a:endParaRPr sz="1200"/>
          </a:p>
        </p:txBody>
      </p:sp>
      <p:sp>
        <p:nvSpPr>
          <p:cNvPr id="379" name="Google Shape;379;p30"/>
          <p:cNvSpPr txBox="1"/>
          <p:nvPr>
            <p:ph idx="5" type="subTitle"/>
          </p:nvPr>
        </p:nvSpPr>
        <p:spPr>
          <a:xfrm>
            <a:off x="6514850" y="2592675"/>
            <a:ext cx="2283600" cy="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Todas las posibilidades que tienen las personas de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asumir, expresar y vivir su sexualidad, así como de asumir expresiones, preferencias u orientaciones e identidades sexuales (CONAPRED, 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hlinkClick r:id="rId3"/>
              </a:rPr>
              <a:t>2016</a:t>
            </a:r>
            <a:r>
              <a:rPr lang="en" sz="1200"/>
              <a:t>).</a:t>
            </a:r>
            <a:endParaRPr sz="1200"/>
          </a:p>
        </p:txBody>
      </p:sp>
      <p:sp>
        <p:nvSpPr>
          <p:cNvPr id="380" name="Google Shape;380;p30"/>
          <p:cNvSpPr txBox="1"/>
          <p:nvPr>
            <p:ph type="title"/>
          </p:nvPr>
        </p:nvSpPr>
        <p:spPr>
          <a:xfrm>
            <a:off x="720000" y="1402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Diversidades</a:t>
            </a:r>
            <a:endParaRPr/>
          </a:p>
        </p:txBody>
      </p:sp>
      <p:sp>
        <p:nvSpPr>
          <p:cNvPr id="381" name="Google Shape;381;p30"/>
          <p:cNvSpPr txBox="1"/>
          <p:nvPr>
            <p:ph idx="1" type="subTitle"/>
          </p:nvPr>
        </p:nvSpPr>
        <p:spPr>
          <a:xfrm>
            <a:off x="491575" y="2093483"/>
            <a:ext cx="2169600" cy="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Culturas,</a:t>
            </a:r>
            <a:r>
              <a:rPr lang="en" sz="1200"/>
              <a:t> religiones, formas de vivir, tradiciones y comportamientos.</a:t>
            </a:r>
            <a:endParaRPr sz="1200"/>
          </a:p>
        </p:txBody>
      </p:sp>
      <p:sp>
        <p:nvSpPr>
          <p:cNvPr id="382" name="Google Shape;382;p30"/>
          <p:cNvSpPr txBox="1"/>
          <p:nvPr>
            <p:ph idx="4" type="subTitle"/>
          </p:nvPr>
        </p:nvSpPr>
        <p:spPr>
          <a:xfrm>
            <a:off x="483710" y="3829998"/>
            <a:ext cx="2169600" cy="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</a:t>
            </a:r>
            <a:r>
              <a:rPr lang="en" sz="1200"/>
              <a:t>iferentes dialectos, acentos e idiomas.</a:t>
            </a:r>
            <a:endParaRPr sz="1200"/>
          </a:p>
        </p:txBody>
      </p:sp>
      <p:sp>
        <p:nvSpPr>
          <p:cNvPr id="383" name="Google Shape;383;p30"/>
          <p:cNvSpPr txBox="1"/>
          <p:nvPr>
            <p:ph idx="6" type="subTitle"/>
          </p:nvPr>
        </p:nvSpPr>
        <p:spPr>
          <a:xfrm>
            <a:off x="3523853" y="3829998"/>
            <a:ext cx="2169600" cy="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Confluencia en un mismo ámbito de personas con diferentes edades </a:t>
            </a:r>
            <a:endParaRPr sz="1200"/>
          </a:p>
        </p:txBody>
      </p:sp>
      <p:sp>
        <p:nvSpPr>
          <p:cNvPr id="384" name="Google Shape;384;p30"/>
          <p:cNvSpPr txBox="1"/>
          <p:nvPr>
            <p:ph idx="7" type="subTitle"/>
          </p:nvPr>
        </p:nvSpPr>
        <p:spPr>
          <a:xfrm>
            <a:off x="491575" y="1862184"/>
            <a:ext cx="2169600" cy="42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Cultural</a:t>
            </a:r>
            <a:endParaRPr/>
          </a:p>
        </p:txBody>
      </p:sp>
      <p:sp>
        <p:nvSpPr>
          <p:cNvPr id="385" name="Google Shape;385;p30"/>
          <p:cNvSpPr txBox="1"/>
          <p:nvPr>
            <p:ph idx="8" type="subTitle"/>
          </p:nvPr>
        </p:nvSpPr>
        <p:spPr>
          <a:xfrm>
            <a:off x="3531710" y="1862184"/>
            <a:ext cx="2169600" cy="42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Funcional</a:t>
            </a:r>
            <a:endParaRPr/>
          </a:p>
        </p:txBody>
      </p:sp>
      <p:sp>
        <p:nvSpPr>
          <p:cNvPr id="386" name="Google Shape;386;p30"/>
          <p:cNvSpPr txBox="1"/>
          <p:nvPr>
            <p:ph idx="13" type="subTitle"/>
          </p:nvPr>
        </p:nvSpPr>
        <p:spPr>
          <a:xfrm>
            <a:off x="483710" y="3594521"/>
            <a:ext cx="21696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Lingüística</a:t>
            </a:r>
            <a:endParaRPr/>
          </a:p>
        </p:txBody>
      </p:sp>
      <p:sp>
        <p:nvSpPr>
          <p:cNvPr id="387" name="Google Shape;387;p30"/>
          <p:cNvSpPr txBox="1"/>
          <p:nvPr>
            <p:ph idx="14" type="subTitle"/>
          </p:nvPr>
        </p:nvSpPr>
        <p:spPr>
          <a:xfrm>
            <a:off x="6571852" y="2243184"/>
            <a:ext cx="2169600" cy="42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r>
              <a:rPr lang="en"/>
              <a:t>exual y de género</a:t>
            </a:r>
            <a:endParaRPr/>
          </a:p>
        </p:txBody>
      </p:sp>
      <p:sp>
        <p:nvSpPr>
          <p:cNvPr id="388" name="Google Shape;388;p30"/>
          <p:cNvSpPr txBox="1"/>
          <p:nvPr>
            <p:ph idx="15" type="subTitle"/>
          </p:nvPr>
        </p:nvSpPr>
        <p:spPr>
          <a:xfrm>
            <a:off x="3474837" y="3594525"/>
            <a:ext cx="22836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Generacional</a:t>
            </a:r>
            <a:endParaRPr/>
          </a:p>
        </p:txBody>
      </p:sp>
      <p:sp>
        <p:nvSpPr>
          <p:cNvPr id="389" name="Google Shape;389;p30"/>
          <p:cNvSpPr/>
          <p:nvPr/>
        </p:nvSpPr>
        <p:spPr>
          <a:xfrm>
            <a:off x="1369397" y="3089020"/>
            <a:ext cx="398203" cy="369419"/>
          </a:xfrm>
          <a:custGeom>
            <a:rect b="b" l="l" r="r" t="t"/>
            <a:pathLst>
              <a:path extrusionOk="0" h="12647" w="12477">
                <a:moveTo>
                  <a:pt x="3750" y="4538"/>
                </a:moveTo>
                <a:cubicBezTo>
                  <a:pt x="4223" y="4538"/>
                  <a:pt x="4601" y="4884"/>
                  <a:pt x="4601" y="5357"/>
                </a:cubicBezTo>
                <a:cubicBezTo>
                  <a:pt x="4601" y="5829"/>
                  <a:pt x="4223" y="6176"/>
                  <a:pt x="3750" y="6176"/>
                </a:cubicBezTo>
                <a:cubicBezTo>
                  <a:pt x="3277" y="6176"/>
                  <a:pt x="2931" y="5829"/>
                  <a:pt x="2931" y="5357"/>
                </a:cubicBezTo>
                <a:cubicBezTo>
                  <a:pt x="2931" y="4884"/>
                  <a:pt x="3277" y="4538"/>
                  <a:pt x="3750" y="4538"/>
                </a:cubicBezTo>
                <a:close/>
                <a:moveTo>
                  <a:pt x="6239" y="4538"/>
                </a:moveTo>
                <a:cubicBezTo>
                  <a:pt x="6711" y="4538"/>
                  <a:pt x="7058" y="4884"/>
                  <a:pt x="7058" y="5357"/>
                </a:cubicBezTo>
                <a:cubicBezTo>
                  <a:pt x="7058" y="5829"/>
                  <a:pt x="6711" y="6176"/>
                  <a:pt x="6239" y="6176"/>
                </a:cubicBezTo>
                <a:cubicBezTo>
                  <a:pt x="5766" y="6176"/>
                  <a:pt x="5420" y="5829"/>
                  <a:pt x="5420" y="5357"/>
                </a:cubicBezTo>
                <a:cubicBezTo>
                  <a:pt x="5420" y="4884"/>
                  <a:pt x="5766" y="4538"/>
                  <a:pt x="6239" y="4538"/>
                </a:cubicBezTo>
                <a:close/>
                <a:moveTo>
                  <a:pt x="8728" y="4538"/>
                </a:moveTo>
                <a:cubicBezTo>
                  <a:pt x="9200" y="4538"/>
                  <a:pt x="9547" y="4884"/>
                  <a:pt x="9547" y="5357"/>
                </a:cubicBezTo>
                <a:cubicBezTo>
                  <a:pt x="9547" y="5829"/>
                  <a:pt x="9200" y="6176"/>
                  <a:pt x="8728" y="6176"/>
                </a:cubicBezTo>
                <a:cubicBezTo>
                  <a:pt x="8255" y="6176"/>
                  <a:pt x="7877" y="5829"/>
                  <a:pt x="7877" y="5357"/>
                </a:cubicBezTo>
                <a:cubicBezTo>
                  <a:pt x="7877" y="4884"/>
                  <a:pt x="8255" y="4538"/>
                  <a:pt x="8728" y="4538"/>
                </a:cubicBezTo>
                <a:close/>
                <a:moveTo>
                  <a:pt x="6239" y="1"/>
                </a:moveTo>
                <a:cubicBezTo>
                  <a:pt x="2805" y="1"/>
                  <a:pt x="1" y="2395"/>
                  <a:pt x="1" y="5357"/>
                </a:cubicBezTo>
                <a:cubicBezTo>
                  <a:pt x="1" y="7436"/>
                  <a:pt x="1387" y="9200"/>
                  <a:pt x="3309" y="10082"/>
                </a:cubicBezTo>
                <a:lnTo>
                  <a:pt x="3309" y="12256"/>
                </a:lnTo>
                <a:cubicBezTo>
                  <a:pt x="3309" y="12486"/>
                  <a:pt x="3502" y="12646"/>
                  <a:pt x="3715" y="12646"/>
                </a:cubicBezTo>
                <a:cubicBezTo>
                  <a:pt x="3824" y="12646"/>
                  <a:pt x="3938" y="12604"/>
                  <a:pt x="4034" y="12508"/>
                </a:cubicBezTo>
                <a:lnTo>
                  <a:pt x="5609" y="10681"/>
                </a:lnTo>
                <a:cubicBezTo>
                  <a:pt x="5798" y="10681"/>
                  <a:pt x="5987" y="10713"/>
                  <a:pt x="6239" y="10713"/>
                </a:cubicBezTo>
                <a:cubicBezTo>
                  <a:pt x="9641" y="10713"/>
                  <a:pt x="12477" y="8350"/>
                  <a:pt x="12477" y="5357"/>
                </a:cubicBezTo>
                <a:cubicBezTo>
                  <a:pt x="12477" y="2395"/>
                  <a:pt x="9704" y="1"/>
                  <a:pt x="62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0" name="Google Shape;390;p30"/>
          <p:cNvGrpSpPr/>
          <p:nvPr/>
        </p:nvGrpSpPr>
        <p:grpSpPr>
          <a:xfrm>
            <a:off x="4425600" y="1294874"/>
            <a:ext cx="266921" cy="369039"/>
            <a:chOff x="-38129425" y="3222550"/>
            <a:chExt cx="228450" cy="315850"/>
          </a:xfrm>
        </p:grpSpPr>
        <p:sp>
          <p:nvSpPr>
            <p:cNvPr id="391" name="Google Shape;391;p30"/>
            <p:cNvSpPr/>
            <p:nvPr/>
          </p:nvSpPr>
          <p:spPr>
            <a:xfrm>
              <a:off x="-38129425" y="3222550"/>
              <a:ext cx="228450" cy="227650"/>
            </a:xfrm>
            <a:custGeom>
              <a:rect b="b" l="l" r="r" t="t"/>
              <a:pathLst>
                <a:path extrusionOk="0" h="9106" w="9138">
                  <a:moveTo>
                    <a:pt x="4097" y="1292"/>
                  </a:moveTo>
                  <a:cubicBezTo>
                    <a:pt x="4349" y="1292"/>
                    <a:pt x="4538" y="1450"/>
                    <a:pt x="4538" y="1702"/>
                  </a:cubicBezTo>
                  <a:cubicBezTo>
                    <a:pt x="4538" y="1922"/>
                    <a:pt x="4349" y="2111"/>
                    <a:pt x="4160" y="2111"/>
                  </a:cubicBezTo>
                  <a:cubicBezTo>
                    <a:pt x="2994" y="2111"/>
                    <a:pt x="2112" y="3056"/>
                    <a:pt x="2049" y="4222"/>
                  </a:cubicBezTo>
                  <a:cubicBezTo>
                    <a:pt x="2049" y="4443"/>
                    <a:pt x="1860" y="4600"/>
                    <a:pt x="1639" y="4600"/>
                  </a:cubicBezTo>
                  <a:cubicBezTo>
                    <a:pt x="1387" y="4600"/>
                    <a:pt x="1198" y="4411"/>
                    <a:pt x="1198" y="4222"/>
                  </a:cubicBezTo>
                  <a:cubicBezTo>
                    <a:pt x="1198" y="2584"/>
                    <a:pt x="2490" y="1324"/>
                    <a:pt x="4097" y="1292"/>
                  </a:cubicBezTo>
                  <a:close/>
                  <a:moveTo>
                    <a:pt x="4569" y="0"/>
                  </a:moveTo>
                  <a:cubicBezTo>
                    <a:pt x="2049" y="0"/>
                    <a:pt x="1" y="2048"/>
                    <a:pt x="1" y="4569"/>
                  </a:cubicBezTo>
                  <a:cubicBezTo>
                    <a:pt x="1" y="6207"/>
                    <a:pt x="946" y="7688"/>
                    <a:pt x="2332" y="8475"/>
                  </a:cubicBezTo>
                  <a:cubicBezTo>
                    <a:pt x="2458" y="8507"/>
                    <a:pt x="2521" y="8664"/>
                    <a:pt x="2521" y="8822"/>
                  </a:cubicBezTo>
                  <a:lnTo>
                    <a:pt x="2521" y="9105"/>
                  </a:lnTo>
                  <a:lnTo>
                    <a:pt x="6680" y="9105"/>
                  </a:lnTo>
                  <a:lnTo>
                    <a:pt x="6680" y="8822"/>
                  </a:lnTo>
                  <a:cubicBezTo>
                    <a:pt x="6680" y="8696"/>
                    <a:pt x="6743" y="8570"/>
                    <a:pt x="6900" y="8507"/>
                  </a:cubicBezTo>
                  <a:cubicBezTo>
                    <a:pt x="8255" y="7719"/>
                    <a:pt x="9137" y="6270"/>
                    <a:pt x="9137" y="4569"/>
                  </a:cubicBezTo>
                  <a:cubicBezTo>
                    <a:pt x="9137" y="2048"/>
                    <a:pt x="7089" y="32"/>
                    <a:pt x="4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-38067200" y="3470650"/>
              <a:ext cx="103200" cy="67750"/>
            </a:xfrm>
            <a:custGeom>
              <a:rect b="b" l="l" r="r" t="t"/>
              <a:pathLst>
                <a:path extrusionOk="0" h="2710" w="4128">
                  <a:moveTo>
                    <a:pt x="1" y="0"/>
                  </a:moveTo>
                  <a:lnTo>
                    <a:pt x="1" y="662"/>
                  </a:lnTo>
                  <a:cubicBezTo>
                    <a:pt x="1" y="1198"/>
                    <a:pt x="410" y="1702"/>
                    <a:pt x="883" y="1859"/>
                  </a:cubicBezTo>
                  <a:cubicBezTo>
                    <a:pt x="1040" y="2363"/>
                    <a:pt x="1513" y="2710"/>
                    <a:pt x="2049" y="2710"/>
                  </a:cubicBezTo>
                  <a:cubicBezTo>
                    <a:pt x="2647" y="2710"/>
                    <a:pt x="3120" y="2363"/>
                    <a:pt x="3277" y="1859"/>
                  </a:cubicBezTo>
                  <a:cubicBezTo>
                    <a:pt x="3781" y="1702"/>
                    <a:pt x="4128" y="1198"/>
                    <a:pt x="4128" y="662"/>
                  </a:cubicBezTo>
                  <a:lnTo>
                    <a:pt x="41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3" name="Google Shape;393;p30"/>
          <p:cNvGrpSpPr/>
          <p:nvPr/>
        </p:nvGrpSpPr>
        <p:grpSpPr>
          <a:xfrm>
            <a:off x="1451160" y="1299917"/>
            <a:ext cx="316434" cy="358971"/>
            <a:chOff x="-54401725" y="3198925"/>
            <a:chExt cx="281200" cy="319000"/>
          </a:xfrm>
        </p:grpSpPr>
        <p:sp>
          <p:nvSpPr>
            <p:cNvPr id="394" name="Google Shape;394;p30"/>
            <p:cNvSpPr/>
            <p:nvPr/>
          </p:nvSpPr>
          <p:spPr>
            <a:xfrm>
              <a:off x="-54159150" y="3465925"/>
              <a:ext cx="38625" cy="52000"/>
            </a:xfrm>
            <a:custGeom>
              <a:rect b="b" l="l" r="r" t="t"/>
              <a:pathLst>
                <a:path extrusionOk="0" h="2080" w="1545">
                  <a:moveTo>
                    <a:pt x="789" y="0"/>
                  </a:moveTo>
                  <a:cubicBezTo>
                    <a:pt x="379" y="0"/>
                    <a:pt x="1" y="316"/>
                    <a:pt x="1" y="725"/>
                  </a:cubicBezTo>
                  <a:cubicBezTo>
                    <a:pt x="1" y="851"/>
                    <a:pt x="32" y="946"/>
                    <a:pt x="64" y="1040"/>
                  </a:cubicBezTo>
                  <a:lnTo>
                    <a:pt x="631" y="1985"/>
                  </a:lnTo>
                  <a:cubicBezTo>
                    <a:pt x="663" y="2048"/>
                    <a:pt x="694" y="2080"/>
                    <a:pt x="789" y="2080"/>
                  </a:cubicBezTo>
                  <a:cubicBezTo>
                    <a:pt x="852" y="2080"/>
                    <a:pt x="915" y="2017"/>
                    <a:pt x="946" y="1985"/>
                  </a:cubicBezTo>
                  <a:lnTo>
                    <a:pt x="1450" y="1072"/>
                  </a:lnTo>
                  <a:cubicBezTo>
                    <a:pt x="1482" y="977"/>
                    <a:pt x="1545" y="851"/>
                    <a:pt x="1545" y="725"/>
                  </a:cubicBezTo>
                  <a:cubicBezTo>
                    <a:pt x="1545" y="347"/>
                    <a:pt x="1167" y="0"/>
                    <a:pt x="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0"/>
            <p:cNvSpPr/>
            <p:nvPr/>
          </p:nvSpPr>
          <p:spPr>
            <a:xfrm>
              <a:off x="-54401725" y="3465925"/>
              <a:ext cx="38600" cy="52000"/>
            </a:xfrm>
            <a:custGeom>
              <a:rect b="b" l="l" r="r" t="t"/>
              <a:pathLst>
                <a:path extrusionOk="0" h="2080" w="1544">
                  <a:moveTo>
                    <a:pt x="788" y="0"/>
                  </a:moveTo>
                  <a:cubicBezTo>
                    <a:pt x="410" y="0"/>
                    <a:pt x="0" y="316"/>
                    <a:pt x="0" y="725"/>
                  </a:cubicBezTo>
                  <a:cubicBezTo>
                    <a:pt x="0" y="851"/>
                    <a:pt x="63" y="946"/>
                    <a:pt x="95" y="1040"/>
                  </a:cubicBezTo>
                  <a:lnTo>
                    <a:pt x="631" y="1985"/>
                  </a:lnTo>
                  <a:cubicBezTo>
                    <a:pt x="694" y="2048"/>
                    <a:pt x="725" y="2080"/>
                    <a:pt x="788" y="2080"/>
                  </a:cubicBezTo>
                  <a:cubicBezTo>
                    <a:pt x="883" y="2080"/>
                    <a:pt x="914" y="2017"/>
                    <a:pt x="946" y="1985"/>
                  </a:cubicBezTo>
                  <a:lnTo>
                    <a:pt x="1481" y="1072"/>
                  </a:lnTo>
                  <a:cubicBezTo>
                    <a:pt x="1513" y="977"/>
                    <a:pt x="1544" y="851"/>
                    <a:pt x="1544" y="725"/>
                  </a:cubicBezTo>
                  <a:cubicBezTo>
                    <a:pt x="1544" y="347"/>
                    <a:pt x="1198" y="0"/>
                    <a:pt x="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-54176475" y="3224125"/>
              <a:ext cx="17350" cy="61450"/>
            </a:xfrm>
            <a:custGeom>
              <a:rect b="b" l="l" r="r" t="t"/>
              <a:pathLst>
                <a:path extrusionOk="0" h="2458" w="694">
                  <a:moveTo>
                    <a:pt x="347" y="0"/>
                  </a:moveTo>
                  <a:cubicBezTo>
                    <a:pt x="190" y="316"/>
                    <a:pt x="1" y="757"/>
                    <a:pt x="1" y="1229"/>
                  </a:cubicBezTo>
                  <a:cubicBezTo>
                    <a:pt x="1" y="1702"/>
                    <a:pt x="190" y="2143"/>
                    <a:pt x="347" y="2458"/>
                  </a:cubicBezTo>
                  <a:cubicBezTo>
                    <a:pt x="505" y="2143"/>
                    <a:pt x="694" y="1702"/>
                    <a:pt x="694" y="1229"/>
                  </a:cubicBezTo>
                  <a:cubicBezTo>
                    <a:pt x="694" y="757"/>
                    <a:pt x="505" y="316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-54385975" y="3198925"/>
              <a:ext cx="198500" cy="74850"/>
            </a:xfrm>
            <a:custGeom>
              <a:rect b="b" l="l" r="r" t="t"/>
              <a:pathLst>
                <a:path extrusionOk="0" h="2994" w="7940">
                  <a:moveTo>
                    <a:pt x="4978" y="0"/>
                  </a:moveTo>
                  <a:cubicBezTo>
                    <a:pt x="2836" y="0"/>
                    <a:pt x="946" y="1229"/>
                    <a:pt x="1" y="2993"/>
                  </a:cubicBezTo>
                  <a:lnTo>
                    <a:pt x="7688" y="2993"/>
                  </a:lnTo>
                  <a:cubicBezTo>
                    <a:pt x="7625" y="2741"/>
                    <a:pt x="7562" y="2521"/>
                    <a:pt x="7562" y="2237"/>
                  </a:cubicBezTo>
                  <a:cubicBezTo>
                    <a:pt x="7562" y="1733"/>
                    <a:pt x="7719" y="1261"/>
                    <a:pt x="7940" y="851"/>
                  </a:cubicBezTo>
                  <a:cubicBezTo>
                    <a:pt x="7026" y="315"/>
                    <a:pt x="6049" y="0"/>
                    <a:pt x="49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0"/>
            <p:cNvSpPr/>
            <p:nvPr/>
          </p:nvSpPr>
          <p:spPr>
            <a:xfrm>
              <a:off x="-54400950" y="3385575"/>
              <a:ext cx="37050" cy="19725"/>
            </a:xfrm>
            <a:custGeom>
              <a:rect b="b" l="l" r="r" t="t"/>
              <a:pathLst>
                <a:path extrusionOk="0" h="789" w="1482">
                  <a:moveTo>
                    <a:pt x="1" y="1"/>
                  </a:moveTo>
                  <a:lnTo>
                    <a:pt x="1" y="789"/>
                  </a:lnTo>
                  <a:lnTo>
                    <a:pt x="1482" y="789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0"/>
            <p:cNvSpPr/>
            <p:nvPr/>
          </p:nvSpPr>
          <p:spPr>
            <a:xfrm>
              <a:off x="-54401725" y="3292650"/>
              <a:ext cx="128400" cy="74850"/>
            </a:xfrm>
            <a:custGeom>
              <a:rect b="b" l="l" r="r" t="t"/>
              <a:pathLst>
                <a:path extrusionOk="0" h="2994" w="5136">
                  <a:moveTo>
                    <a:pt x="315" y="0"/>
                  </a:moveTo>
                  <a:cubicBezTo>
                    <a:pt x="126" y="567"/>
                    <a:pt x="0" y="1198"/>
                    <a:pt x="0" y="1828"/>
                  </a:cubicBezTo>
                  <a:lnTo>
                    <a:pt x="0" y="2993"/>
                  </a:lnTo>
                  <a:lnTo>
                    <a:pt x="1513" y="2993"/>
                  </a:lnTo>
                  <a:lnTo>
                    <a:pt x="1513" y="1828"/>
                  </a:lnTo>
                  <a:cubicBezTo>
                    <a:pt x="1513" y="1639"/>
                    <a:pt x="1670" y="1481"/>
                    <a:pt x="1859" y="1481"/>
                  </a:cubicBezTo>
                  <a:lnTo>
                    <a:pt x="2615" y="1481"/>
                  </a:lnTo>
                  <a:cubicBezTo>
                    <a:pt x="3592" y="1481"/>
                    <a:pt x="4821" y="788"/>
                    <a:pt x="5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0"/>
            <p:cNvSpPr/>
            <p:nvPr/>
          </p:nvSpPr>
          <p:spPr>
            <a:xfrm>
              <a:off x="-54250500" y="3266650"/>
              <a:ext cx="128400" cy="99275"/>
            </a:xfrm>
            <a:custGeom>
              <a:rect b="b" l="l" r="r" t="t"/>
              <a:pathLst>
                <a:path extrusionOk="0" h="3971" w="5136">
                  <a:moveTo>
                    <a:pt x="4317" y="1"/>
                  </a:moveTo>
                  <a:cubicBezTo>
                    <a:pt x="4159" y="914"/>
                    <a:pt x="3560" y="1607"/>
                    <a:pt x="3529" y="1607"/>
                  </a:cubicBezTo>
                  <a:cubicBezTo>
                    <a:pt x="3466" y="1702"/>
                    <a:pt x="3371" y="1734"/>
                    <a:pt x="3245" y="1734"/>
                  </a:cubicBezTo>
                  <a:cubicBezTo>
                    <a:pt x="3151" y="1734"/>
                    <a:pt x="3056" y="1702"/>
                    <a:pt x="2993" y="1607"/>
                  </a:cubicBezTo>
                  <a:cubicBezTo>
                    <a:pt x="2993" y="1607"/>
                    <a:pt x="2741" y="1387"/>
                    <a:pt x="2552" y="977"/>
                  </a:cubicBezTo>
                  <a:lnTo>
                    <a:pt x="0" y="977"/>
                  </a:lnTo>
                  <a:cubicBezTo>
                    <a:pt x="315" y="1765"/>
                    <a:pt x="1576" y="2490"/>
                    <a:pt x="2521" y="2490"/>
                  </a:cubicBezTo>
                  <a:lnTo>
                    <a:pt x="3245" y="2490"/>
                  </a:lnTo>
                  <a:cubicBezTo>
                    <a:pt x="3466" y="2490"/>
                    <a:pt x="3623" y="2647"/>
                    <a:pt x="3623" y="2836"/>
                  </a:cubicBezTo>
                  <a:lnTo>
                    <a:pt x="3623" y="3970"/>
                  </a:lnTo>
                  <a:lnTo>
                    <a:pt x="5104" y="3970"/>
                  </a:lnTo>
                  <a:lnTo>
                    <a:pt x="5104" y="2521"/>
                  </a:lnTo>
                  <a:cubicBezTo>
                    <a:pt x="5136" y="2458"/>
                    <a:pt x="5136" y="2395"/>
                    <a:pt x="5104" y="2364"/>
                  </a:cubicBezTo>
                  <a:cubicBezTo>
                    <a:pt x="5041" y="1544"/>
                    <a:pt x="4758" y="725"/>
                    <a:pt x="43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0"/>
            <p:cNvSpPr/>
            <p:nvPr/>
          </p:nvSpPr>
          <p:spPr>
            <a:xfrm>
              <a:off x="-54159150" y="3385575"/>
              <a:ext cx="37050" cy="19725"/>
            </a:xfrm>
            <a:custGeom>
              <a:rect b="b" l="l" r="r" t="t"/>
              <a:pathLst>
                <a:path extrusionOk="0" h="789" w="1482">
                  <a:moveTo>
                    <a:pt x="1" y="1"/>
                  </a:moveTo>
                  <a:lnTo>
                    <a:pt x="1" y="789"/>
                  </a:lnTo>
                  <a:lnTo>
                    <a:pt x="1482" y="789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0"/>
            <p:cNvSpPr/>
            <p:nvPr/>
          </p:nvSpPr>
          <p:spPr>
            <a:xfrm>
              <a:off x="-54345025" y="3309975"/>
              <a:ext cx="167000" cy="207175"/>
            </a:xfrm>
            <a:custGeom>
              <a:rect b="b" l="l" r="r" t="t"/>
              <a:pathLst>
                <a:path extrusionOk="0" h="8287" w="6680">
                  <a:moveTo>
                    <a:pt x="1797" y="2332"/>
                  </a:moveTo>
                  <a:cubicBezTo>
                    <a:pt x="1986" y="2332"/>
                    <a:pt x="2143" y="2489"/>
                    <a:pt x="2143" y="2678"/>
                  </a:cubicBezTo>
                  <a:cubicBezTo>
                    <a:pt x="2143" y="2867"/>
                    <a:pt x="1986" y="3025"/>
                    <a:pt x="1797" y="3025"/>
                  </a:cubicBezTo>
                  <a:cubicBezTo>
                    <a:pt x="1639" y="3025"/>
                    <a:pt x="1450" y="2867"/>
                    <a:pt x="1450" y="2678"/>
                  </a:cubicBezTo>
                  <a:cubicBezTo>
                    <a:pt x="1450" y="2489"/>
                    <a:pt x="1608" y="2332"/>
                    <a:pt x="1797" y="2332"/>
                  </a:cubicBezTo>
                  <a:close/>
                  <a:moveTo>
                    <a:pt x="4821" y="2332"/>
                  </a:moveTo>
                  <a:cubicBezTo>
                    <a:pt x="5042" y="2332"/>
                    <a:pt x="5199" y="2489"/>
                    <a:pt x="5199" y="2678"/>
                  </a:cubicBezTo>
                  <a:cubicBezTo>
                    <a:pt x="5199" y="2867"/>
                    <a:pt x="5042" y="3025"/>
                    <a:pt x="4821" y="3025"/>
                  </a:cubicBezTo>
                  <a:cubicBezTo>
                    <a:pt x="4632" y="3025"/>
                    <a:pt x="4474" y="2867"/>
                    <a:pt x="4474" y="2678"/>
                  </a:cubicBezTo>
                  <a:cubicBezTo>
                    <a:pt x="4474" y="2489"/>
                    <a:pt x="4632" y="2332"/>
                    <a:pt x="4821" y="2332"/>
                  </a:cubicBezTo>
                  <a:close/>
                  <a:moveTo>
                    <a:pt x="4392" y="4892"/>
                  </a:moveTo>
                  <a:cubicBezTo>
                    <a:pt x="4482" y="4892"/>
                    <a:pt x="4569" y="4931"/>
                    <a:pt x="4632" y="5010"/>
                  </a:cubicBezTo>
                  <a:cubicBezTo>
                    <a:pt x="4790" y="5136"/>
                    <a:pt x="4790" y="5356"/>
                    <a:pt x="4632" y="5514"/>
                  </a:cubicBezTo>
                  <a:cubicBezTo>
                    <a:pt x="4285" y="5860"/>
                    <a:pt x="3813" y="6049"/>
                    <a:pt x="3340" y="6049"/>
                  </a:cubicBezTo>
                  <a:cubicBezTo>
                    <a:pt x="2868" y="6049"/>
                    <a:pt x="2364" y="5860"/>
                    <a:pt x="2049" y="5514"/>
                  </a:cubicBezTo>
                  <a:cubicBezTo>
                    <a:pt x="1891" y="5356"/>
                    <a:pt x="1891" y="5136"/>
                    <a:pt x="2049" y="5010"/>
                  </a:cubicBezTo>
                  <a:cubicBezTo>
                    <a:pt x="2127" y="4931"/>
                    <a:pt x="2222" y="4892"/>
                    <a:pt x="2312" y="4892"/>
                  </a:cubicBezTo>
                  <a:cubicBezTo>
                    <a:pt x="2403" y="4892"/>
                    <a:pt x="2490" y="4931"/>
                    <a:pt x="2553" y="5010"/>
                  </a:cubicBezTo>
                  <a:cubicBezTo>
                    <a:pt x="2773" y="5230"/>
                    <a:pt x="3057" y="5341"/>
                    <a:pt x="3340" y="5341"/>
                  </a:cubicBezTo>
                  <a:cubicBezTo>
                    <a:pt x="3624" y="5341"/>
                    <a:pt x="3907" y="5230"/>
                    <a:pt x="4128" y="5010"/>
                  </a:cubicBezTo>
                  <a:cubicBezTo>
                    <a:pt x="4207" y="4931"/>
                    <a:pt x="4301" y="4892"/>
                    <a:pt x="4392" y="4892"/>
                  </a:cubicBezTo>
                  <a:close/>
                  <a:moveTo>
                    <a:pt x="3340" y="1"/>
                  </a:moveTo>
                  <a:cubicBezTo>
                    <a:pt x="2710" y="914"/>
                    <a:pt x="1324" y="1513"/>
                    <a:pt x="347" y="1513"/>
                  </a:cubicBezTo>
                  <a:lnTo>
                    <a:pt x="1" y="1513"/>
                  </a:lnTo>
                  <a:lnTo>
                    <a:pt x="1" y="4915"/>
                  </a:lnTo>
                  <a:cubicBezTo>
                    <a:pt x="1" y="6774"/>
                    <a:pt x="1482" y="8286"/>
                    <a:pt x="3340" y="8286"/>
                  </a:cubicBezTo>
                  <a:cubicBezTo>
                    <a:pt x="5199" y="8286"/>
                    <a:pt x="6680" y="6774"/>
                    <a:pt x="6680" y="4915"/>
                  </a:cubicBezTo>
                  <a:lnTo>
                    <a:pt x="6680" y="1513"/>
                  </a:lnTo>
                  <a:lnTo>
                    <a:pt x="6333" y="1513"/>
                  </a:lnTo>
                  <a:cubicBezTo>
                    <a:pt x="6307" y="1514"/>
                    <a:pt x="6281" y="1514"/>
                    <a:pt x="6254" y="1514"/>
                  </a:cubicBezTo>
                  <a:cubicBezTo>
                    <a:pt x="5228" y="1514"/>
                    <a:pt x="3955" y="922"/>
                    <a:pt x="3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0"/>
            <p:cNvSpPr/>
            <p:nvPr/>
          </p:nvSpPr>
          <p:spPr>
            <a:xfrm>
              <a:off x="-54401725" y="3424175"/>
              <a:ext cx="37825" cy="40975"/>
            </a:xfrm>
            <a:custGeom>
              <a:rect b="b" l="l" r="r" t="t"/>
              <a:pathLst>
                <a:path extrusionOk="0" h="1639" w="1513">
                  <a:moveTo>
                    <a:pt x="0" y="1"/>
                  </a:moveTo>
                  <a:lnTo>
                    <a:pt x="0" y="914"/>
                  </a:lnTo>
                  <a:cubicBezTo>
                    <a:pt x="0" y="1292"/>
                    <a:pt x="315" y="1639"/>
                    <a:pt x="757" y="1639"/>
                  </a:cubicBezTo>
                  <a:cubicBezTo>
                    <a:pt x="1198" y="1639"/>
                    <a:pt x="1513" y="1324"/>
                    <a:pt x="1513" y="914"/>
                  </a:cubicBezTo>
                  <a:lnTo>
                    <a:pt x="15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0"/>
            <p:cNvSpPr/>
            <p:nvPr/>
          </p:nvSpPr>
          <p:spPr>
            <a:xfrm>
              <a:off x="-54159150" y="3424175"/>
              <a:ext cx="37050" cy="40975"/>
            </a:xfrm>
            <a:custGeom>
              <a:rect b="b" l="l" r="r" t="t"/>
              <a:pathLst>
                <a:path extrusionOk="0" h="1639" w="1482">
                  <a:moveTo>
                    <a:pt x="1" y="1"/>
                  </a:moveTo>
                  <a:lnTo>
                    <a:pt x="1" y="914"/>
                  </a:lnTo>
                  <a:cubicBezTo>
                    <a:pt x="1" y="1292"/>
                    <a:pt x="316" y="1639"/>
                    <a:pt x="757" y="1639"/>
                  </a:cubicBezTo>
                  <a:cubicBezTo>
                    <a:pt x="1167" y="1639"/>
                    <a:pt x="1482" y="1324"/>
                    <a:pt x="1482" y="914"/>
                  </a:cubicBezTo>
                  <a:lnTo>
                    <a:pt x="14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5" name="Google Shape;405;p30"/>
          <p:cNvGrpSpPr/>
          <p:nvPr/>
        </p:nvGrpSpPr>
        <p:grpSpPr>
          <a:xfrm>
            <a:off x="4393377" y="3147024"/>
            <a:ext cx="357226" cy="357367"/>
            <a:chOff x="-55987225" y="3591025"/>
            <a:chExt cx="317450" cy="317575"/>
          </a:xfrm>
        </p:grpSpPr>
        <p:sp>
          <p:nvSpPr>
            <p:cNvPr id="406" name="Google Shape;406;p30"/>
            <p:cNvSpPr/>
            <p:nvPr/>
          </p:nvSpPr>
          <p:spPr>
            <a:xfrm>
              <a:off x="-55950200" y="3740025"/>
              <a:ext cx="204800" cy="168575"/>
            </a:xfrm>
            <a:custGeom>
              <a:rect b="b" l="l" r="r" t="t"/>
              <a:pathLst>
                <a:path extrusionOk="0" h="6743" w="8192">
                  <a:moveTo>
                    <a:pt x="2647" y="756"/>
                  </a:moveTo>
                  <a:cubicBezTo>
                    <a:pt x="2836" y="756"/>
                    <a:pt x="2994" y="914"/>
                    <a:pt x="2994" y="1103"/>
                  </a:cubicBezTo>
                  <a:cubicBezTo>
                    <a:pt x="2994" y="1323"/>
                    <a:pt x="2836" y="1449"/>
                    <a:pt x="2647" y="1449"/>
                  </a:cubicBezTo>
                  <a:cubicBezTo>
                    <a:pt x="2458" y="1449"/>
                    <a:pt x="2301" y="1323"/>
                    <a:pt x="2301" y="1103"/>
                  </a:cubicBezTo>
                  <a:cubicBezTo>
                    <a:pt x="2238" y="914"/>
                    <a:pt x="2395" y="756"/>
                    <a:pt x="2647" y="756"/>
                  </a:cubicBezTo>
                  <a:close/>
                  <a:moveTo>
                    <a:pt x="5609" y="756"/>
                  </a:moveTo>
                  <a:cubicBezTo>
                    <a:pt x="5798" y="756"/>
                    <a:pt x="5955" y="914"/>
                    <a:pt x="5955" y="1103"/>
                  </a:cubicBezTo>
                  <a:cubicBezTo>
                    <a:pt x="5955" y="1323"/>
                    <a:pt x="5798" y="1449"/>
                    <a:pt x="5609" y="1449"/>
                  </a:cubicBezTo>
                  <a:cubicBezTo>
                    <a:pt x="5388" y="1449"/>
                    <a:pt x="5262" y="1323"/>
                    <a:pt x="5262" y="1103"/>
                  </a:cubicBezTo>
                  <a:cubicBezTo>
                    <a:pt x="5231" y="914"/>
                    <a:pt x="5388" y="756"/>
                    <a:pt x="5609" y="756"/>
                  </a:cubicBezTo>
                  <a:close/>
                  <a:moveTo>
                    <a:pt x="5160" y="3316"/>
                  </a:moveTo>
                  <a:cubicBezTo>
                    <a:pt x="5254" y="3316"/>
                    <a:pt x="5341" y="3355"/>
                    <a:pt x="5388" y="3434"/>
                  </a:cubicBezTo>
                  <a:cubicBezTo>
                    <a:pt x="5546" y="3592"/>
                    <a:pt x="5546" y="3812"/>
                    <a:pt x="5388" y="3938"/>
                  </a:cubicBezTo>
                  <a:cubicBezTo>
                    <a:pt x="5041" y="4285"/>
                    <a:pt x="4569" y="4505"/>
                    <a:pt x="4065" y="4505"/>
                  </a:cubicBezTo>
                  <a:cubicBezTo>
                    <a:pt x="3561" y="4505"/>
                    <a:pt x="3088" y="4285"/>
                    <a:pt x="2773" y="3938"/>
                  </a:cubicBezTo>
                  <a:cubicBezTo>
                    <a:pt x="2616" y="3781"/>
                    <a:pt x="2616" y="3560"/>
                    <a:pt x="2773" y="3434"/>
                  </a:cubicBezTo>
                  <a:cubicBezTo>
                    <a:pt x="2868" y="3355"/>
                    <a:pt x="2970" y="3316"/>
                    <a:pt x="3065" y="3316"/>
                  </a:cubicBezTo>
                  <a:cubicBezTo>
                    <a:pt x="3159" y="3316"/>
                    <a:pt x="3246" y="3355"/>
                    <a:pt x="3309" y="3434"/>
                  </a:cubicBezTo>
                  <a:cubicBezTo>
                    <a:pt x="3529" y="3655"/>
                    <a:pt x="3813" y="3765"/>
                    <a:pt x="4096" y="3765"/>
                  </a:cubicBezTo>
                  <a:cubicBezTo>
                    <a:pt x="4380" y="3765"/>
                    <a:pt x="4663" y="3655"/>
                    <a:pt x="4884" y="3434"/>
                  </a:cubicBezTo>
                  <a:cubicBezTo>
                    <a:pt x="4963" y="3355"/>
                    <a:pt x="5065" y="3316"/>
                    <a:pt x="5160" y="3316"/>
                  </a:cubicBezTo>
                  <a:close/>
                  <a:moveTo>
                    <a:pt x="1" y="0"/>
                  </a:moveTo>
                  <a:lnTo>
                    <a:pt x="1" y="2615"/>
                  </a:lnTo>
                  <a:cubicBezTo>
                    <a:pt x="1" y="4852"/>
                    <a:pt x="1859" y="6742"/>
                    <a:pt x="4096" y="6742"/>
                  </a:cubicBezTo>
                  <a:cubicBezTo>
                    <a:pt x="6333" y="6742"/>
                    <a:pt x="8192" y="4883"/>
                    <a:pt x="8192" y="2615"/>
                  </a:cubicBezTo>
                  <a:lnTo>
                    <a:pt x="81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0"/>
            <p:cNvSpPr/>
            <p:nvPr/>
          </p:nvSpPr>
          <p:spPr>
            <a:xfrm>
              <a:off x="-55967525" y="3591025"/>
              <a:ext cx="297750" cy="131700"/>
            </a:xfrm>
            <a:custGeom>
              <a:rect b="b" l="l" r="r" t="t"/>
              <a:pathLst>
                <a:path extrusionOk="0" h="5268" w="11910">
                  <a:moveTo>
                    <a:pt x="4810" y="0"/>
                  </a:moveTo>
                  <a:cubicBezTo>
                    <a:pt x="4730" y="0"/>
                    <a:pt x="4650" y="2"/>
                    <a:pt x="4569" y="6"/>
                  </a:cubicBezTo>
                  <a:cubicBezTo>
                    <a:pt x="1954" y="163"/>
                    <a:pt x="1" y="2463"/>
                    <a:pt x="1" y="5047"/>
                  </a:cubicBezTo>
                  <a:cubicBezTo>
                    <a:pt x="1" y="5173"/>
                    <a:pt x="64" y="5267"/>
                    <a:pt x="190" y="5267"/>
                  </a:cubicBezTo>
                  <a:lnTo>
                    <a:pt x="2994" y="5267"/>
                  </a:lnTo>
                  <a:lnTo>
                    <a:pt x="2994" y="4920"/>
                  </a:lnTo>
                  <a:cubicBezTo>
                    <a:pt x="2994" y="4259"/>
                    <a:pt x="3498" y="3818"/>
                    <a:pt x="4096" y="3818"/>
                  </a:cubicBezTo>
                  <a:lnTo>
                    <a:pt x="5577" y="3818"/>
                  </a:lnTo>
                  <a:cubicBezTo>
                    <a:pt x="6207" y="3818"/>
                    <a:pt x="6680" y="4322"/>
                    <a:pt x="6680" y="4920"/>
                  </a:cubicBezTo>
                  <a:lnTo>
                    <a:pt x="6680" y="5267"/>
                  </a:lnTo>
                  <a:lnTo>
                    <a:pt x="11563" y="5267"/>
                  </a:lnTo>
                  <a:cubicBezTo>
                    <a:pt x="11752" y="5267"/>
                    <a:pt x="11909" y="5110"/>
                    <a:pt x="11909" y="4920"/>
                  </a:cubicBezTo>
                  <a:cubicBezTo>
                    <a:pt x="11909" y="4637"/>
                    <a:pt x="11752" y="4479"/>
                    <a:pt x="11563" y="4479"/>
                  </a:cubicBezTo>
                  <a:lnTo>
                    <a:pt x="9673" y="4479"/>
                  </a:lnTo>
                  <a:cubicBezTo>
                    <a:pt x="9489" y="1943"/>
                    <a:pt x="7380" y="0"/>
                    <a:pt x="4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0"/>
            <p:cNvSpPr/>
            <p:nvPr/>
          </p:nvSpPr>
          <p:spPr>
            <a:xfrm>
              <a:off x="-55875375" y="3703000"/>
              <a:ext cx="55950" cy="17350"/>
            </a:xfrm>
            <a:custGeom>
              <a:rect b="b" l="l" r="r" t="t"/>
              <a:pathLst>
                <a:path extrusionOk="0" h="694" w="2238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94"/>
                  </a:lnTo>
                  <a:lnTo>
                    <a:pt x="2238" y="694"/>
                  </a:lnTo>
                  <a:lnTo>
                    <a:pt x="2238" y="347"/>
                  </a:lnTo>
                  <a:cubicBezTo>
                    <a:pt x="2238" y="158"/>
                    <a:pt x="2080" y="0"/>
                    <a:pt x="1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0"/>
            <p:cNvSpPr/>
            <p:nvPr/>
          </p:nvSpPr>
          <p:spPr>
            <a:xfrm>
              <a:off x="-55987225" y="3746325"/>
              <a:ext cx="18150" cy="63825"/>
            </a:xfrm>
            <a:custGeom>
              <a:rect b="b" l="l" r="r" t="t"/>
              <a:pathLst>
                <a:path extrusionOk="0" h="2553" w="726">
                  <a:moveTo>
                    <a:pt x="726" y="0"/>
                  </a:moveTo>
                  <a:cubicBezTo>
                    <a:pt x="253" y="221"/>
                    <a:pt x="1" y="693"/>
                    <a:pt x="1" y="1260"/>
                  </a:cubicBezTo>
                  <a:cubicBezTo>
                    <a:pt x="1" y="1796"/>
                    <a:pt x="316" y="2269"/>
                    <a:pt x="726" y="2552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0"/>
            <p:cNvSpPr/>
            <p:nvPr/>
          </p:nvSpPr>
          <p:spPr>
            <a:xfrm>
              <a:off x="-55725725" y="3745525"/>
              <a:ext cx="18925" cy="63825"/>
            </a:xfrm>
            <a:custGeom>
              <a:rect b="b" l="l" r="r" t="t"/>
              <a:pathLst>
                <a:path extrusionOk="0" h="2553" w="757">
                  <a:moveTo>
                    <a:pt x="1" y="1"/>
                  </a:moveTo>
                  <a:lnTo>
                    <a:pt x="1" y="2553"/>
                  </a:lnTo>
                  <a:cubicBezTo>
                    <a:pt x="442" y="2269"/>
                    <a:pt x="757" y="1796"/>
                    <a:pt x="757" y="1229"/>
                  </a:cubicBezTo>
                  <a:cubicBezTo>
                    <a:pt x="757" y="725"/>
                    <a:pt x="442" y="25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1" name="Google Shape;411;p30"/>
          <p:cNvGrpSpPr/>
          <p:nvPr/>
        </p:nvGrpSpPr>
        <p:grpSpPr>
          <a:xfrm>
            <a:off x="7227256" y="1091240"/>
            <a:ext cx="858805" cy="572686"/>
            <a:chOff x="1731500" y="1301675"/>
            <a:chExt cx="411325" cy="305775"/>
          </a:xfrm>
        </p:grpSpPr>
        <p:sp>
          <p:nvSpPr>
            <p:cNvPr id="412" name="Google Shape;412;p30"/>
            <p:cNvSpPr/>
            <p:nvPr/>
          </p:nvSpPr>
          <p:spPr>
            <a:xfrm>
              <a:off x="1739225" y="1309400"/>
              <a:ext cx="206650" cy="206650"/>
            </a:xfrm>
            <a:custGeom>
              <a:rect b="b" l="l" r="r" t="t"/>
              <a:pathLst>
                <a:path extrusionOk="0" h="8266" w="8266">
                  <a:moveTo>
                    <a:pt x="3090" y="3373"/>
                  </a:moveTo>
                  <a:lnTo>
                    <a:pt x="3270" y="3399"/>
                  </a:lnTo>
                  <a:lnTo>
                    <a:pt x="3425" y="3425"/>
                  </a:lnTo>
                  <a:lnTo>
                    <a:pt x="3605" y="3450"/>
                  </a:lnTo>
                  <a:lnTo>
                    <a:pt x="3759" y="3502"/>
                  </a:lnTo>
                  <a:lnTo>
                    <a:pt x="3939" y="3579"/>
                  </a:lnTo>
                  <a:lnTo>
                    <a:pt x="4094" y="3682"/>
                  </a:lnTo>
                  <a:lnTo>
                    <a:pt x="4223" y="3785"/>
                  </a:lnTo>
                  <a:lnTo>
                    <a:pt x="4351" y="3914"/>
                  </a:lnTo>
                  <a:lnTo>
                    <a:pt x="4480" y="4043"/>
                  </a:lnTo>
                  <a:lnTo>
                    <a:pt x="4583" y="4197"/>
                  </a:lnTo>
                  <a:lnTo>
                    <a:pt x="4686" y="4352"/>
                  </a:lnTo>
                  <a:lnTo>
                    <a:pt x="4763" y="4506"/>
                  </a:lnTo>
                  <a:lnTo>
                    <a:pt x="4815" y="4661"/>
                  </a:lnTo>
                  <a:lnTo>
                    <a:pt x="4866" y="4841"/>
                  </a:lnTo>
                  <a:lnTo>
                    <a:pt x="4892" y="4995"/>
                  </a:lnTo>
                  <a:lnTo>
                    <a:pt x="4892" y="5175"/>
                  </a:lnTo>
                  <a:lnTo>
                    <a:pt x="4892" y="5356"/>
                  </a:lnTo>
                  <a:lnTo>
                    <a:pt x="4866" y="5536"/>
                  </a:lnTo>
                  <a:lnTo>
                    <a:pt x="4815" y="5690"/>
                  </a:lnTo>
                  <a:lnTo>
                    <a:pt x="4763" y="5845"/>
                  </a:lnTo>
                  <a:lnTo>
                    <a:pt x="4686" y="6025"/>
                  </a:lnTo>
                  <a:lnTo>
                    <a:pt x="4583" y="6180"/>
                  </a:lnTo>
                  <a:lnTo>
                    <a:pt x="4480" y="6308"/>
                  </a:lnTo>
                  <a:lnTo>
                    <a:pt x="4351" y="6463"/>
                  </a:lnTo>
                  <a:lnTo>
                    <a:pt x="4223" y="6566"/>
                  </a:lnTo>
                  <a:lnTo>
                    <a:pt x="4094" y="6695"/>
                  </a:lnTo>
                  <a:lnTo>
                    <a:pt x="3939" y="6772"/>
                  </a:lnTo>
                  <a:lnTo>
                    <a:pt x="3759" y="6849"/>
                  </a:lnTo>
                  <a:lnTo>
                    <a:pt x="3605" y="6901"/>
                  </a:lnTo>
                  <a:lnTo>
                    <a:pt x="3425" y="6952"/>
                  </a:lnTo>
                  <a:lnTo>
                    <a:pt x="3270" y="6978"/>
                  </a:lnTo>
                  <a:lnTo>
                    <a:pt x="2910" y="6978"/>
                  </a:lnTo>
                  <a:lnTo>
                    <a:pt x="2755" y="6952"/>
                  </a:lnTo>
                  <a:lnTo>
                    <a:pt x="2575" y="6901"/>
                  </a:lnTo>
                  <a:lnTo>
                    <a:pt x="2420" y="6849"/>
                  </a:lnTo>
                  <a:lnTo>
                    <a:pt x="2240" y="6772"/>
                  </a:lnTo>
                  <a:lnTo>
                    <a:pt x="2111" y="6695"/>
                  </a:lnTo>
                  <a:lnTo>
                    <a:pt x="1957" y="6566"/>
                  </a:lnTo>
                  <a:lnTo>
                    <a:pt x="1828" y="6463"/>
                  </a:lnTo>
                  <a:lnTo>
                    <a:pt x="1699" y="6308"/>
                  </a:lnTo>
                  <a:lnTo>
                    <a:pt x="1596" y="6180"/>
                  </a:lnTo>
                  <a:lnTo>
                    <a:pt x="1493" y="6025"/>
                  </a:lnTo>
                  <a:lnTo>
                    <a:pt x="1416" y="5845"/>
                  </a:lnTo>
                  <a:lnTo>
                    <a:pt x="1365" y="5690"/>
                  </a:lnTo>
                  <a:lnTo>
                    <a:pt x="1313" y="5536"/>
                  </a:lnTo>
                  <a:lnTo>
                    <a:pt x="1287" y="5356"/>
                  </a:lnTo>
                  <a:lnTo>
                    <a:pt x="1287" y="5175"/>
                  </a:lnTo>
                  <a:lnTo>
                    <a:pt x="1287" y="4995"/>
                  </a:lnTo>
                  <a:lnTo>
                    <a:pt x="1313" y="4841"/>
                  </a:lnTo>
                  <a:lnTo>
                    <a:pt x="1365" y="4661"/>
                  </a:lnTo>
                  <a:lnTo>
                    <a:pt x="1416" y="4506"/>
                  </a:lnTo>
                  <a:lnTo>
                    <a:pt x="1493" y="4352"/>
                  </a:lnTo>
                  <a:lnTo>
                    <a:pt x="1596" y="4197"/>
                  </a:lnTo>
                  <a:lnTo>
                    <a:pt x="1699" y="4043"/>
                  </a:lnTo>
                  <a:lnTo>
                    <a:pt x="1828" y="3914"/>
                  </a:lnTo>
                  <a:lnTo>
                    <a:pt x="1957" y="3785"/>
                  </a:lnTo>
                  <a:lnTo>
                    <a:pt x="2111" y="3682"/>
                  </a:lnTo>
                  <a:lnTo>
                    <a:pt x="2240" y="3579"/>
                  </a:lnTo>
                  <a:lnTo>
                    <a:pt x="2420" y="3502"/>
                  </a:lnTo>
                  <a:lnTo>
                    <a:pt x="2575" y="3450"/>
                  </a:lnTo>
                  <a:lnTo>
                    <a:pt x="2755" y="3425"/>
                  </a:lnTo>
                  <a:lnTo>
                    <a:pt x="2910" y="3399"/>
                  </a:lnTo>
                  <a:lnTo>
                    <a:pt x="3090" y="3373"/>
                  </a:lnTo>
                  <a:close/>
                  <a:moveTo>
                    <a:pt x="5175" y="0"/>
                  </a:moveTo>
                  <a:lnTo>
                    <a:pt x="5175" y="1288"/>
                  </a:lnTo>
                  <a:lnTo>
                    <a:pt x="6077" y="1288"/>
                  </a:lnTo>
                  <a:lnTo>
                    <a:pt x="4763" y="2601"/>
                  </a:lnTo>
                  <a:lnTo>
                    <a:pt x="4532" y="2446"/>
                  </a:lnTo>
                  <a:lnTo>
                    <a:pt x="4300" y="2343"/>
                  </a:lnTo>
                  <a:lnTo>
                    <a:pt x="4068" y="2240"/>
                  </a:lnTo>
                  <a:lnTo>
                    <a:pt x="3811" y="2189"/>
                  </a:lnTo>
                  <a:lnTo>
                    <a:pt x="3553" y="2137"/>
                  </a:lnTo>
                  <a:lnTo>
                    <a:pt x="3296" y="2111"/>
                  </a:lnTo>
                  <a:lnTo>
                    <a:pt x="3038" y="2086"/>
                  </a:lnTo>
                  <a:lnTo>
                    <a:pt x="2781" y="2111"/>
                  </a:lnTo>
                  <a:lnTo>
                    <a:pt x="2523" y="2137"/>
                  </a:lnTo>
                  <a:lnTo>
                    <a:pt x="2266" y="2214"/>
                  </a:lnTo>
                  <a:lnTo>
                    <a:pt x="2034" y="2292"/>
                  </a:lnTo>
                  <a:lnTo>
                    <a:pt x="1777" y="2395"/>
                  </a:lnTo>
                  <a:lnTo>
                    <a:pt x="1545" y="2498"/>
                  </a:lnTo>
                  <a:lnTo>
                    <a:pt x="1313" y="2652"/>
                  </a:lnTo>
                  <a:lnTo>
                    <a:pt x="1107" y="2807"/>
                  </a:lnTo>
                  <a:lnTo>
                    <a:pt x="901" y="2987"/>
                  </a:lnTo>
                  <a:lnTo>
                    <a:pt x="695" y="3219"/>
                  </a:lnTo>
                  <a:lnTo>
                    <a:pt x="515" y="3476"/>
                  </a:lnTo>
                  <a:lnTo>
                    <a:pt x="361" y="3734"/>
                  </a:lnTo>
                  <a:lnTo>
                    <a:pt x="232" y="4017"/>
                  </a:lnTo>
                  <a:lnTo>
                    <a:pt x="129" y="4300"/>
                  </a:lnTo>
                  <a:lnTo>
                    <a:pt x="52" y="4583"/>
                  </a:lnTo>
                  <a:lnTo>
                    <a:pt x="26" y="4892"/>
                  </a:lnTo>
                  <a:lnTo>
                    <a:pt x="0" y="5175"/>
                  </a:lnTo>
                  <a:lnTo>
                    <a:pt x="26" y="5484"/>
                  </a:lnTo>
                  <a:lnTo>
                    <a:pt x="52" y="5768"/>
                  </a:lnTo>
                  <a:lnTo>
                    <a:pt x="129" y="6051"/>
                  </a:lnTo>
                  <a:lnTo>
                    <a:pt x="232" y="6334"/>
                  </a:lnTo>
                  <a:lnTo>
                    <a:pt x="361" y="6617"/>
                  </a:lnTo>
                  <a:lnTo>
                    <a:pt x="515" y="6875"/>
                  </a:lnTo>
                  <a:lnTo>
                    <a:pt x="695" y="7132"/>
                  </a:lnTo>
                  <a:lnTo>
                    <a:pt x="901" y="7364"/>
                  </a:lnTo>
                  <a:lnTo>
                    <a:pt x="1133" y="7570"/>
                  </a:lnTo>
                  <a:lnTo>
                    <a:pt x="1390" y="7750"/>
                  </a:lnTo>
                  <a:lnTo>
                    <a:pt x="1648" y="7905"/>
                  </a:lnTo>
                  <a:lnTo>
                    <a:pt x="1931" y="8033"/>
                  </a:lnTo>
                  <a:lnTo>
                    <a:pt x="2214" y="8136"/>
                  </a:lnTo>
                  <a:lnTo>
                    <a:pt x="2498" y="8214"/>
                  </a:lnTo>
                  <a:lnTo>
                    <a:pt x="2807" y="8239"/>
                  </a:lnTo>
                  <a:lnTo>
                    <a:pt x="3090" y="8265"/>
                  </a:lnTo>
                  <a:lnTo>
                    <a:pt x="3399" y="8239"/>
                  </a:lnTo>
                  <a:lnTo>
                    <a:pt x="3682" y="8214"/>
                  </a:lnTo>
                  <a:lnTo>
                    <a:pt x="3965" y="8136"/>
                  </a:lnTo>
                  <a:lnTo>
                    <a:pt x="4248" y="8033"/>
                  </a:lnTo>
                  <a:lnTo>
                    <a:pt x="4532" y="7905"/>
                  </a:lnTo>
                  <a:lnTo>
                    <a:pt x="4789" y="7750"/>
                  </a:lnTo>
                  <a:lnTo>
                    <a:pt x="5047" y="7570"/>
                  </a:lnTo>
                  <a:lnTo>
                    <a:pt x="5278" y="7364"/>
                  </a:lnTo>
                  <a:lnTo>
                    <a:pt x="5459" y="7158"/>
                  </a:lnTo>
                  <a:lnTo>
                    <a:pt x="5613" y="6952"/>
                  </a:lnTo>
                  <a:lnTo>
                    <a:pt x="5768" y="6720"/>
                  </a:lnTo>
                  <a:lnTo>
                    <a:pt x="5896" y="6489"/>
                  </a:lnTo>
                  <a:lnTo>
                    <a:pt x="5999" y="6231"/>
                  </a:lnTo>
                  <a:lnTo>
                    <a:pt x="6077" y="5999"/>
                  </a:lnTo>
                  <a:lnTo>
                    <a:pt x="6128" y="5742"/>
                  </a:lnTo>
                  <a:lnTo>
                    <a:pt x="6154" y="5484"/>
                  </a:lnTo>
                  <a:lnTo>
                    <a:pt x="6180" y="5227"/>
                  </a:lnTo>
                  <a:lnTo>
                    <a:pt x="6180" y="4969"/>
                  </a:lnTo>
                  <a:lnTo>
                    <a:pt x="6128" y="4712"/>
                  </a:lnTo>
                  <a:lnTo>
                    <a:pt x="6102" y="4455"/>
                  </a:lnTo>
                  <a:lnTo>
                    <a:pt x="6025" y="4223"/>
                  </a:lnTo>
                  <a:lnTo>
                    <a:pt x="5922" y="3965"/>
                  </a:lnTo>
                  <a:lnTo>
                    <a:pt x="5819" y="3734"/>
                  </a:lnTo>
                  <a:lnTo>
                    <a:pt x="5690" y="3502"/>
                  </a:lnTo>
                  <a:lnTo>
                    <a:pt x="6978" y="2189"/>
                  </a:lnTo>
                  <a:lnTo>
                    <a:pt x="6978" y="3090"/>
                  </a:lnTo>
                  <a:lnTo>
                    <a:pt x="8265" y="3090"/>
                  </a:lnTo>
                  <a:lnTo>
                    <a:pt x="8265" y="0"/>
                  </a:lnTo>
                  <a:close/>
                </a:path>
              </a:pathLst>
            </a:custGeom>
            <a:solidFill>
              <a:srgbClr val="FF6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1980600" y="1361525"/>
              <a:ext cx="153875" cy="237550"/>
            </a:xfrm>
            <a:custGeom>
              <a:rect b="b" l="l" r="r" t="t"/>
              <a:pathLst>
                <a:path extrusionOk="0" h="9502" w="6155">
                  <a:moveTo>
                    <a:pt x="3090" y="1288"/>
                  </a:moveTo>
                  <a:lnTo>
                    <a:pt x="3271" y="1314"/>
                  </a:lnTo>
                  <a:lnTo>
                    <a:pt x="3451" y="1340"/>
                  </a:lnTo>
                  <a:lnTo>
                    <a:pt x="3605" y="1365"/>
                  </a:lnTo>
                  <a:lnTo>
                    <a:pt x="3785" y="1443"/>
                  </a:lnTo>
                  <a:lnTo>
                    <a:pt x="3940" y="1520"/>
                  </a:lnTo>
                  <a:lnTo>
                    <a:pt x="4094" y="1597"/>
                  </a:lnTo>
                  <a:lnTo>
                    <a:pt x="4223" y="1700"/>
                  </a:lnTo>
                  <a:lnTo>
                    <a:pt x="4352" y="1829"/>
                  </a:lnTo>
                  <a:lnTo>
                    <a:pt x="4481" y="1958"/>
                  </a:lnTo>
                  <a:lnTo>
                    <a:pt x="4584" y="2086"/>
                  </a:lnTo>
                  <a:lnTo>
                    <a:pt x="4661" y="2241"/>
                  </a:lnTo>
                  <a:lnTo>
                    <a:pt x="4738" y="2395"/>
                  </a:lnTo>
                  <a:lnTo>
                    <a:pt x="4790" y="2550"/>
                  </a:lnTo>
                  <a:lnTo>
                    <a:pt x="4841" y="2730"/>
                  </a:lnTo>
                  <a:lnTo>
                    <a:pt x="4867" y="2910"/>
                  </a:lnTo>
                  <a:lnTo>
                    <a:pt x="4893" y="3090"/>
                  </a:lnTo>
                  <a:lnTo>
                    <a:pt x="4867" y="3271"/>
                  </a:lnTo>
                  <a:lnTo>
                    <a:pt x="4841" y="3451"/>
                  </a:lnTo>
                  <a:lnTo>
                    <a:pt x="4790" y="3631"/>
                  </a:lnTo>
                  <a:lnTo>
                    <a:pt x="4738" y="3786"/>
                  </a:lnTo>
                  <a:lnTo>
                    <a:pt x="4661" y="3940"/>
                  </a:lnTo>
                  <a:lnTo>
                    <a:pt x="4584" y="4095"/>
                  </a:lnTo>
                  <a:lnTo>
                    <a:pt x="4481" y="4249"/>
                  </a:lnTo>
                  <a:lnTo>
                    <a:pt x="4352" y="4378"/>
                  </a:lnTo>
                  <a:lnTo>
                    <a:pt x="4223" y="4481"/>
                  </a:lnTo>
                  <a:lnTo>
                    <a:pt x="4094" y="4584"/>
                  </a:lnTo>
                  <a:lnTo>
                    <a:pt x="3940" y="4687"/>
                  </a:lnTo>
                  <a:lnTo>
                    <a:pt x="3785" y="4764"/>
                  </a:lnTo>
                  <a:lnTo>
                    <a:pt x="3605" y="4816"/>
                  </a:lnTo>
                  <a:lnTo>
                    <a:pt x="3451" y="4867"/>
                  </a:lnTo>
                  <a:lnTo>
                    <a:pt x="3271" y="4893"/>
                  </a:lnTo>
                  <a:lnTo>
                    <a:pt x="2884" y="4893"/>
                  </a:lnTo>
                  <a:lnTo>
                    <a:pt x="2730" y="4867"/>
                  </a:lnTo>
                  <a:lnTo>
                    <a:pt x="2550" y="4816"/>
                  </a:lnTo>
                  <a:lnTo>
                    <a:pt x="2369" y="4764"/>
                  </a:lnTo>
                  <a:lnTo>
                    <a:pt x="2215" y="4687"/>
                  </a:lnTo>
                  <a:lnTo>
                    <a:pt x="2086" y="4584"/>
                  </a:lnTo>
                  <a:lnTo>
                    <a:pt x="1932" y="4481"/>
                  </a:lnTo>
                  <a:lnTo>
                    <a:pt x="1803" y="4378"/>
                  </a:lnTo>
                  <a:lnTo>
                    <a:pt x="1700" y="4249"/>
                  </a:lnTo>
                  <a:lnTo>
                    <a:pt x="1597" y="4095"/>
                  </a:lnTo>
                  <a:lnTo>
                    <a:pt x="1494" y="3940"/>
                  </a:lnTo>
                  <a:lnTo>
                    <a:pt x="1417" y="3786"/>
                  </a:lnTo>
                  <a:lnTo>
                    <a:pt x="1365" y="3631"/>
                  </a:lnTo>
                  <a:lnTo>
                    <a:pt x="1314" y="3451"/>
                  </a:lnTo>
                  <a:lnTo>
                    <a:pt x="1288" y="3271"/>
                  </a:lnTo>
                  <a:lnTo>
                    <a:pt x="1288" y="3090"/>
                  </a:lnTo>
                  <a:lnTo>
                    <a:pt x="1288" y="2910"/>
                  </a:lnTo>
                  <a:lnTo>
                    <a:pt x="1314" y="2730"/>
                  </a:lnTo>
                  <a:lnTo>
                    <a:pt x="1365" y="2550"/>
                  </a:lnTo>
                  <a:lnTo>
                    <a:pt x="1417" y="2395"/>
                  </a:lnTo>
                  <a:lnTo>
                    <a:pt x="1494" y="2241"/>
                  </a:lnTo>
                  <a:lnTo>
                    <a:pt x="1597" y="2086"/>
                  </a:lnTo>
                  <a:lnTo>
                    <a:pt x="1700" y="1958"/>
                  </a:lnTo>
                  <a:lnTo>
                    <a:pt x="1803" y="1829"/>
                  </a:lnTo>
                  <a:lnTo>
                    <a:pt x="1932" y="1700"/>
                  </a:lnTo>
                  <a:lnTo>
                    <a:pt x="2086" y="1597"/>
                  </a:lnTo>
                  <a:lnTo>
                    <a:pt x="2215" y="1520"/>
                  </a:lnTo>
                  <a:lnTo>
                    <a:pt x="2369" y="1443"/>
                  </a:lnTo>
                  <a:lnTo>
                    <a:pt x="2550" y="1365"/>
                  </a:lnTo>
                  <a:lnTo>
                    <a:pt x="2730" y="1340"/>
                  </a:lnTo>
                  <a:lnTo>
                    <a:pt x="2884" y="1314"/>
                  </a:lnTo>
                  <a:lnTo>
                    <a:pt x="3090" y="1288"/>
                  </a:lnTo>
                  <a:close/>
                  <a:moveTo>
                    <a:pt x="3090" y="1"/>
                  </a:moveTo>
                  <a:lnTo>
                    <a:pt x="2756" y="26"/>
                  </a:lnTo>
                  <a:lnTo>
                    <a:pt x="2447" y="78"/>
                  </a:lnTo>
                  <a:lnTo>
                    <a:pt x="2163" y="155"/>
                  </a:lnTo>
                  <a:lnTo>
                    <a:pt x="1880" y="258"/>
                  </a:lnTo>
                  <a:lnTo>
                    <a:pt x="1623" y="387"/>
                  </a:lnTo>
                  <a:lnTo>
                    <a:pt x="1365" y="541"/>
                  </a:lnTo>
                  <a:lnTo>
                    <a:pt x="1108" y="722"/>
                  </a:lnTo>
                  <a:lnTo>
                    <a:pt x="902" y="902"/>
                  </a:lnTo>
                  <a:lnTo>
                    <a:pt x="696" y="1134"/>
                  </a:lnTo>
                  <a:lnTo>
                    <a:pt x="515" y="1365"/>
                  </a:lnTo>
                  <a:lnTo>
                    <a:pt x="361" y="1623"/>
                  </a:lnTo>
                  <a:lnTo>
                    <a:pt x="232" y="1906"/>
                  </a:lnTo>
                  <a:lnTo>
                    <a:pt x="129" y="2189"/>
                  </a:lnTo>
                  <a:lnTo>
                    <a:pt x="52" y="2473"/>
                  </a:lnTo>
                  <a:lnTo>
                    <a:pt x="1" y="2782"/>
                  </a:lnTo>
                  <a:lnTo>
                    <a:pt x="1" y="3090"/>
                  </a:lnTo>
                  <a:lnTo>
                    <a:pt x="1" y="3374"/>
                  </a:lnTo>
                  <a:lnTo>
                    <a:pt x="52" y="3631"/>
                  </a:lnTo>
                  <a:lnTo>
                    <a:pt x="104" y="3889"/>
                  </a:lnTo>
                  <a:lnTo>
                    <a:pt x="181" y="4146"/>
                  </a:lnTo>
                  <a:lnTo>
                    <a:pt x="284" y="4404"/>
                  </a:lnTo>
                  <a:lnTo>
                    <a:pt x="387" y="4610"/>
                  </a:lnTo>
                  <a:lnTo>
                    <a:pt x="541" y="4841"/>
                  </a:lnTo>
                  <a:lnTo>
                    <a:pt x="696" y="5047"/>
                  </a:lnTo>
                  <a:lnTo>
                    <a:pt x="876" y="5228"/>
                  </a:lnTo>
                  <a:lnTo>
                    <a:pt x="1056" y="5408"/>
                  </a:lnTo>
                  <a:lnTo>
                    <a:pt x="1262" y="5588"/>
                  </a:lnTo>
                  <a:lnTo>
                    <a:pt x="1468" y="5717"/>
                  </a:lnTo>
                  <a:lnTo>
                    <a:pt x="1700" y="5845"/>
                  </a:lnTo>
                  <a:lnTo>
                    <a:pt x="1932" y="5948"/>
                  </a:lnTo>
                  <a:lnTo>
                    <a:pt x="2189" y="6051"/>
                  </a:lnTo>
                  <a:lnTo>
                    <a:pt x="2447" y="6103"/>
                  </a:lnTo>
                  <a:lnTo>
                    <a:pt x="2447" y="7133"/>
                  </a:lnTo>
                  <a:lnTo>
                    <a:pt x="1365" y="7133"/>
                  </a:lnTo>
                  <a:lnTo>
                    <a:pt x="1365" y="8420"/>
                  </a:lnTo>
                  <a:lnTo>
                    <a:pt x="2447" y="8420"/>
                  </a:lnTo>
                  <a:lnTo>
                    <a:pt x="2447" y="9502"/>
                  </a:lnTo>
                  <a:lnTo>
                    <a:pt x="3734" y="9502"/>
                  </a:lnTo>
                  <a:lnTo>
                    <a:pt x="3734" y="8420"/>
                  </a:lnTo>
                  <a:lnTo>
                    <a:pt x="4790" y="8420"/>
                  </a:lnTo>
                  <a:lnTo>
                    <a:pt x="4790" y="7133"/>
                  </a:lnTo>
                  <a:lnTo>
                    <a:pt x="3734" y="7133"/>
                  </a:lnTo>
                  <a:lnTo>
                    <a:pt x="3734" y="6103"/>
                  </a:lnTo>
                  <a:lnTo>
                    <a:pt x="3991" y="6051"/>
                  </a:lnTo>
                  <a:lnTo>
                    <a:pt x="4223" y="5948"/>
                  </a:lnTo>
                  <a:lnTo>
                    <a:pt x="4455" y="5845"/>
                  </a:lnTo>
                  <a:lnTo>
                    <a:pt x="4687" y="5717"/>
                  </a:lnTo>
                  <a:lnTo>
                    <a:pt x="4918" y="5588"/>
                  </a:lnTo>
                  <a:lnTo>
                    <a:pt x="5099" y="5408"/>
                  </a:lnTo>
                  <a:lnTo>
                    <a:pt x="5305" y="5228"/>
                  </a:lnTo>
                  <a:lnTo>
                    <a:pt x="5459" y="5047"/>
                  </a:lnTo>
                  <a:lnTo>
                    <a:pt x="5614" y="4841"/>
                  </a:lnTo>
                  <a:lnTo>
                    <a:pt x="5768" y="4610"/>
                  </a:lnTo>
                  <a:lnTo>
                    <a:pt x="5871" y="4404"/>
                  </a:lnTo>
                  <a:lnTo>
                    <a:pt x="5974" y="4146"/>
                  </a:lnTo>
                  <a:lnTo>
                    <a:pt x="6051" y="3889"/>
                  </a:lnTo>
                  <a:lnTo>
                    <a:pt x="6129" y="3631"/>
                  </a:lnTo>
                  <a:lnTo>
                    <a:pt x="6154" y="3374"/>
                  </a:lnTo>
                  <a:lnTo>
                    <a:pt x="6154" y="3090"/>
                  </a:lnTo>
                  <a:lnTo>
                    <a:pt x="6154" y="2782"/>
                  </a:lnTo>
                  <a:lnTo>
                    <a:pt x="6103" y="2473"/>
                  </a:lnTo>
                  <a:lnTo>
                    <a:pt x="6026" y="2189"/>
                  </a:lnTo>
                  <a:lnTo>
                    <a:pt x="5923" y="1906"/>
                  </a:lnTo>
                  <a:lnTo>
                    <a:pt x="5794" y="1623"/>
                  </a:lnTo>
                  <a:lnTo>
                    <a:pt x="5639" y="1365"/>
                  </a:lnTo>
                  <a:lnTo>
                    <a:pt x="5459" y="1134"/>
                  </a:lnTo>
                  <a:lnTo>
                    <a:pt x="5253" y="902"/>
                  </a:lnTo>
                  <a:lnTo>
                    <a:pt x="5047" y="722"/>
                  </a:lnTo>
                  <a:lnTo>
                    <a:pt x="4815" y="541"/>
                  </a:lnTo>
                  <a:lnTo>
                    <a:pt x="4558" y="387"/>
                  </a:lnTo>
                  <a:lnTo>
                    <a:pt x="4275" y="258"/>
                  </a:lnTo>
                  <a:lnTo>
                    <a:pt x="3991" y="155"/>
                  </a:lnTo>
                  <a:lnTo>
                    <a:pt x="3708" y="78"/>
                  </a:lnTo>
                  <a:lnTo>
                    <a:pt x="3399" y="26"/>
                  </a:lnTo>
                  <a:lnTo>
                    <a:pt x="30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1972225" y="1362175"/>
              <a:ext cx="170600" cy="245275"/>
            </a:xfrm>
            <a:custGeom>
              <a:rect b="b" l="l" r="r" t="t"/>
              <a:pathLst>
                <a:path extrusionOk="0" h="9811" w="6824">
                  <a:moveTo>
                    <a:pt x="3425" y="1597"/>
                  </a:moveTo>
                  <a:lnTo>
                    <a:pt x="3708" y="1623"/>
                  </a:lnTo>
                  <a:lnTo>
                    <a:pt x="3992" y="1700"/>
                  </a:lnTo>
                  <a:lnTo>
                    <a:pt x="4249" y="1854"/>
                  </a:lnTo>
                  <a:lnTo>
                    <a:pt x="4455" y="2035"/>
                  </a:lnTo>
                  <a:lnTo>
                    <a:pt x="4635" y="2241"/>
                  </a:lnTo>
                  <a:lnTo>
                    <a:pt x="4790" y="2498"/>
                  </a:lnTo>
                  <a:lnTo>
                    <a:pt x="4867" y="2781"/>
                  </a:lnTo>
                  <a:lnTo>
                    <a:pt x="4893" y="3064"/>
                  </a:lnTo>
                  <a:lnTo>
                    <a:pt x="4867" y="3373"/>
                  </a:lnTo>
                  <a:lnTo>
                    <a:pt x="4790" y="3631"/>
                  </a:lnTo>
                  <a:lnTo>
                    <a:pt x="4635" y="3888"/>
                  </a:lnTo>
                  <a:lnTo>
                    <a:pt x="4455" y="4120"/>
                  </a:lnTo>
                  <a:lnTo>
                    <a:pt x="4249" y="4300"/>
                  </a:lnTo>
                  <a:lnTo>
                    <a:pt x="3992" y="4429"/>
                  </a:lnTo>
                  <a:lnTo>
                    <a:pt x="3708" y="4506"/>
                  </a:lnTo>
                  <a:lnTo>
                    <a:pt x="3425" y="4558"/>
                  </a:lnTo>
                  <a:lnTo>
                    <a:pt x="3116" y="4506"/>
                  </a:lnTo>
                  <a:lnTo>
                    <a:pt x="2833" y="4429"/>
                  </a:lnTo>
                  <a:lnTo>
                    <a:pt x="2601" y="4300"/>
                  </a:lnTo>
                  <a:lnTo>
                    <a:pt x="2370" y="4120"/>
                  </a:lnTo>
                  <a:lnTo>
                    <a:pt x="2189" y="3888"/>
                  </a:lnTo>
                  <a:lnTo>
                    <a:pt x="2061" y="3631"/>
                  </a:lnTo>
                  <a:lnTo>
                    <a:pt x="1958" y="3373"/>
                  </a:lnTo>
                  <a:lnTo>
                    <a:pt x="1932" y="3064"/>
                  </a:lnTo>
                  <a:lnTo>
                    <a:pt x="1958" y="2781"/>
                  </a:lnTo>
                  <a:lnTo>
                    <a:pt x="2061" y="2498"/>
                  </a:lnTo>
                  <a:lnTo>
                    <a:pt x="2189" y="2241"/>
                  </a:lnTo>
                  <a:lnTo>
                    <a:pt x="2370" y="2035"/>
                  </a:lnTo>
                  <a:lnTo>
                    <a:pt x="2601" y="1854"/>
                  </a:lnTo>
                  <a:lnTo>
                    <a:pt x="2833" y="1700"/>
                  </a:lnTo>
                  <a:lnTo>
                    <a:pt x="3116" y="1623"/>
                  </a:lnTo>
                  <a:lnTo>
                    <a:pt x="3425" y="1597"/>
                  </a:lnTo>
                  <a:close/>
                  <a:moveTo>
                    <a:pt x="3194" y="953"/>
                  </a:moveTo>
                  <a:lnTo>
                    <a:pt x="2988" y="979"/>
                  </a:lnTo>
                  <a:lnTo>
                    <a:pt x="2782" y="1030"/>
                  </a:lnTo>
                  <a:lnTo>
                    <a:pt x="2601" y="1108"/>
                  </a:lnTo>
                  <a:lnTo>
                    <a:pt x="2395" y="1211"/>
                  </a:lnTo>
                  <a:lnTo>
                    <a:pt x="2241" y="1314"/>
                  </a:lnTo>
                  <a:lnTo>
                    <a:pt x="2061" y="1442"/>
                  </a:lnTo>
                  <a:lnTo>
                    <a:pt x="1906" y="1571"/>
                  </a:lnTo>
                  <a:lnTo>
                    <a:pt x="1777" y="1726"/>
                  </a:lnTo>
                  <a:lnTo>
                    <a:pt x="1649" y="1880"/>
                  </a:lnTo>
                  <a:lnTo>
                    <a:pt x="1546" y="2060"/>
                  </a:lnTo>
                  <a:lnTo>
                    <a:pt x="1468" y="2241"/>
                  </a:lnTo>
                  <a:lnTo>
                    <a:pt x="1391" y="2447"/>
                  </a:lnTo>
                  <a:lnTo>
                    <a:pt x="1340" y="2653"/>
                  </a:lnTo>
                  <a:lnTo>
                    <a:pt x="1314" y="2858"/>
                  </a:lnTo>
                  <a:lnTo>
                    <a:pt x="1288" y="3064"/>
                  </a:lnTo>
                  <a:lnTo>
                    <a:pt x="1314" y="3296"/>
                  </a:lnTo>
                  <a:lnTo>
                    <a:pt x="1340" y="3502"/>
                  </a:lnTo>
                  <a:lnTo>
                    <a:pt x="1391" y="3708"/>
                  </a:lnTo>
                  <a:lnTo>
                    <a:pt x="1468" y="3888"/>
                  </a:lnTo>
                  <a:lnTo>
                    <a:pt x="1546" y="4069"/>
                  </a:lnTo>
                  <a:lnTo>
                    <a:pt x="1649" y="4249"/>
                  </a:lnTo>
                  <a:lnTo>
                    <a:pt x="1777" y="4429"/>
                  </a:lnTo>
                  <a:lnTo>
                    <a:pt x="1906" y="4558"/>
                  </a:lnTo>
                  <a:lnTo>
                    <a:pt x="2061" y="4712"/>
                  </a:lnTo>
                  <a:lnTo>
                    <a:pt x="2241" y="4815"/>
                  </a:lnTo>
                  <a:lnTo>
                    <a:pt x="2395" y="4944"/>
                  </a:lnTo>
                  <a:lnTo>
                    <a:pt x="2601" y="5021"/>
                  </a:lnTo>
                  <a:lnTo>
                    <a:pt x="2782" y="5099"/>
                  </a:lnTo>
                  <a:lnTo>
                    <a:pt x="2988" y="5150"/>
                  </a:lnTo>
                  <a:lnTo>
                    <a:pt x="3194" y="5176"/>
                  </a:lnTo>
                  <a:lnTo>
                    <a:pt x="3425" y="5202"/>
                  </a:lnTo>
                  <a:lnTo>
                    <a:pt x="3631" y="5176"/>
                  </a:lnTo>
                  <a:lnTo>
                    <a:pt x="3837" y="5150"/>
                  </a:lnTo>
                  <a:lnTo>
                    <a:pt x="4043" y="5099"/>
                  </a:lnTo>
                  <a:lnTo>
                    <a:pt x="4249" y="5021"/>
                  </a:lnTo>
                  <a:lnTo>
                    <a:pt x="4429" y="4944"/>
                  </a:lnTo>
                  <a:lnTo>
                    <a:pt x="4610" y="4815"/>
                  </a:lnTo>
                  <a:lnTo>
                    <a:pt x="4764" y="4712"/>
                  </a:lnTo>
                  <a:lnTo>
                    <a:pt x="4919" y="4558"/>
                  </a:lnTo>
                  <a:lnTo>
                    <a:pt x="5047" y="4429"/>
                  </a:lnTo>
                  <a:lnTo>
                    <a:pt x="5176" y="4249"/>
                  </a:lnTo>
                  <a:lnTo>
                    <a:pt x="5279" y="4069"/>
                  </a:lnTo>
                  <a:lnTo>
                    <a:pt x="5382" y="3888"/>
                  </a:lnTo>
                  <a:lnTo>
                    <a:pt x="5434" y="3708"/>
                  </a:lnTo>
                  <a:lnTo>
                    <a:pt x="5485" y="3502"/>
                  </a:lnTo>
                  <a:lnTo>
                    <a:pt x="5537" y="3296"/>
                  </a:lnTo>
                  <a:lnTo>
                    <a:pt x="5537" y="3064"/>
                  </a:lnTo>
                  <a:lnTo>
                    <a:pt x="5537" y="2858"/>
                  </a:lnTo>
                  <a:lnTo>
                    <a:pt x="5485" y="2653"/>
                  </a:lnTo>
                  <a:lnTo>
                    <a:pt x="5434" y="2447"/>
                  </a:lnTo>
                  <a:lnTo>
                    <a:pt x="5382" y="2241"/>
                  </a:lnTo>
                  <a:lnTo>
                    <a:pt x="5279" y="2060"/>
                  </a:lnTo>
                  <a:lnTo>
                    <a:pt x="5176" y="1880"/>
                  </a:lnTo>
                  <a:lnTo>
                    <a:pt x="5047" y="1726"/>
                  </a:lnTo>
                  <a:lnTo>
                    <a:pt x="4919" y="1571"/>
                  </a:lnTo>
                  <a:lnTo>
                    <a:pt x="4764" y="1442"/>
                  </a:lnTo>
                  <a:lnTo>
                    <a:pt x="4610" y="1314"/>
                  </a:lnTo>
                  <a:lnTo>
                    <a:pt x="4429" y="1211"/>
                  </a:lnTo>
                  <a:lnTo>
                    <a:pt x="4249" y="1108"/>
                  </a:lnTo>
                  <a:lnTo>
                    <a:pt x="4043" y="1030"/>
                  </a:lnTo>
                  <a:lnTo>
                    <a:pt x="3837" y="979"/>
                  </a:lnTo>
                  <a:lnTo>
                    <a:pt x="3631" y="953"/>
                  </a:lnTo>
                  <a:close/>
                  <a:moveTo>
                    <a:pt x="1983" y="0"/>
                  </a:moveTo>
                  <a:lnTo>
                    <a:pt x="1855" y="26"/>
                  </a:lnTo>
                  <a:lnTo>
                    <a:pt x="1649" y="155"/>
                  </a:lnTo>
                  <a:lnTo>
                    <a:pt x="1443" y="284"/>
                  </a:lnTo>
                  <a:lnTo>
                    <a:pt x="1262" y="412"/>
                  </a:lnTo>
                  <a:lnTo>
                    <a:pt x="1082" y="567"/>
                  </a:lnTo>
                  <a:lnTo>
                    <a:pt x="928" y="747"/>
                  </a:lnTo>
                  <a:lnTo>
                    <a:pt x="773" y="927"/>
                  </a:lnTo>
                  <a:lnTo>
                    <a:pt x="644" y="1108"/>
                  </a:lnTo>
                  <a:lnTo>
                    <a:pt x="516" y="1288"/>
                  </a:lnTo>
                  <a:lnTo>
                    <a:pt x="387" y="1494"/>
                  </a:lnTo>
                  <a:lnTo>
                    <a:pt x="284" y="1700"/>
                  </a:lnTo>
                  <a:lnTo>
                    <a:pt x="207" y="1906"/>
                  </a:lnTo>
                  <a:lnTo>
                    <a:pt x="130" y="2138"/>
                  </a:lnTo>
                  <a:lnTo>
                    <a:pt x="78" y="2369"/>
                  </a:lnTo>
                  <a:lnTo>
                    <a:pt x="52" y="2601"/>
                  </a:lnTo>
                  <a:lnTo>
                    <a:pt x="27" y="2833"/>
                  </a:lnTo>
                  <a:lnTo>
                    <a:pt x="1" y="3064"/>
                  </a:lnTo>
                  <a:lnTo>
                    <a:pt x="27" y="3348"/>
                  </a:lnTo>
                  <a:lnTo>
                    <a:pt x="52" y="3631"/>
                  </a:lnTo>
                  <a:lnTo>
                    <a:pt x="104" y="3888"/>
                  </a:lnTo>
                  <a:lnTo>
                    <a:pt x="181" y="4146"/>
                  </a:lnTo>
                  <a:lnTo>
                    <a:pt x="284" y="4403"/>
                  </a:lnTo>
                  <a:lnTo>
                    <a:pt x="413" y="4661"/>
                  </a:lnTo>
                  <a:lnTo>
                    <a:pt x="542" y="4893"/>
                  </a:lnTo>
                  <a:lnTo>
                    <a:pt x="696" y="5099"/>
                  </a:lnTo>
                  <a:lnTo>
                    <a:pt x="850" y="5330"/>
                  </a:lnTo>
                  <a:lnTo>
                    <a:pt x="1056" y="5511"/>
                  </a:lnTo>
                  <a:lnTo>
                    <a:pt x="1262" y="5691"/>
                  </a:lnTo>
                  <a:lnTo>
                    <a:pt x="1468" y="5871"/>
                  </a:lnTo>
                  <a:lnTo>
                    <a:pt x="1700" y="6000"/>
                  </a:lnTo>
                  <a:lnTo>
                    <a:pt x="1932" y="6128"/>
                  </a:lnTo>
                  <a:lnTo>
                    <a:pt x="2189" y="6257"/>
                  </a:lnTo>
                  <a:lnTo>
                    <a:pt x="2447" y="6334"/>
                  </a:lnTo>
                  <a:lnTo>
                    <a:pt x="2447" y="6798"/>
                  </a:lnTo>
                  <a:lnTo>
                    <a:pt x="1700" y="6798"/>
                  </a:lnTo>
                  <a:lnTo>
                    <a:pt x="1571" y="6824"/>
                  </a:lnTo>
                  <a:lnTo>
                    <a:pt x="1468" y="6901"/>
                  </a:lnTo>
                  <a:lnTo>
                    <a:pt x="1391" y="6978"/>
                  </a:lnTo>
                  <a:lnTo>
                    <a:pt x="1365" y="7107"/>
                  </a:lnTo>
                  <a:lnTo>
                    <a:pt x="1365" y="8394"/>
                  </a:lnTo>
                  <a:lnTo>
                    <a:pt x="1391" y="8523"/>
                  </a:lnTo>
                  <a:lnTo>
                    <a:pt x="1468" y="8626"/>
                  </a:lnTo>
                  <a:lnTo>
                    <a:pt x="1571" y="8703"/>
                  </a:lnTo>
                  <a:lnTo>
                    <a:pt x="1700" y="8729"/>
                  </a:lnTo>
                  <a:lnTo>
                    <a:pt x="2447" y="8729"/>
                  </a:lnTo>
                  <a:lnTo>
                    <a:pt x="2447" y="9476"/>
                  </a:lnTo>
                  <a:lnTo>
                    <a:pt x="2473" y="9604"/>
                  </a:lnTo>
                  <a:lnTo>
                    <a:pt x="2550" y="9707"/>
                  </a:lnTo>
                  <a:lnTo>
                    <a:pt x="2653" y="9785"/>
                  </a:lnTo>
                  <a:lnTo>
                    <a:pt x="2782" y="9810"/>
                  </a:lnTo>
                  <a:lnTo>
                    <a:pt x="4069" y="9810"/>
                  </a:lnTo>
                  <a:lnTo>
                    <a:pt x="4172" y="9785"/>
                  </a:lnTo>
                  <a:lnTo>
                    <a:pt x="4275" y="9707"/>
                  </a:lnTo>
                  <a:lnTo>
                    <a:pt x="4352" y="9604"/>
                  </a:lnTo>
                  <a:lnTo>
                    <a:pt x="4378" y="9476"/>
                  </a:lnTo>
                  <a:lnTo>
                    <a:pt x="4378" y="8729"/>
                  </a:lnTo>
                  <a:lnTo>
                    <a:pt x="5125" y="8729"/>
                  </a:lnTo>
                  <a:lnTo>
                    <a:pt x="5253" y="8703"/>
                  </a:lnTo>
                  <a:lnTo>
                    <a:pt x="5356" y="8626"/>
                  </a:lnTo>
                  <a:lnTo>
                    <a:pt x="5434" y="8523"/>
                  </a:lnTo>
                  <a:lnTo>
                    <a:pt x="5459" y="8394"/>
                  </a:lnTo>
                  <a:lnTo>
                    <a:pt x="5459" y="7107"/>
                  </a:lnTo>
                  <a:lnTo>
                    <a:pt x="5434" y="6978"/>
                  </a:lnTo>
                  <a:lnTo>
                    <a:pt x="5356" y="6901"/>
                  </a:lnTo>
                  <a:lnTo>
                    <a:pt x="5253" y="6824"/>
                  </a:lnTo>
                  <a:lnTo>
                    <a:pt x="5125" y="6798"/>
                  </a:lnTo>
                  <a:lnTo>
                    <a:pt x="4378" y="6798"/>
                  </a:lnTo>
                  <a:lnTo>
                    <a:pt x="4378" y="6334"/>
                  </a:lnTo>
                  <a:lnTo>
                    <a:pt x="4635" y="6257"/>
                  </a:lnTo>
                  <a:lnTo>
                    <a:pt x="4893" y="6128"/>
                  </a:lnTo>
                  <a:lnTo>
                    <a:pt x="5125" y="6000"/>
                  </a:lnTo>
                  <a:lnTo>
                    <a:pt x="5356" y="5871"/>
                  </a:lnTo>
                  <a:lnTo>
                    <a:pt x="5588" y="5691"/>
                  </a:lnTo>
                  <a:lnTo>
                    <a:pt x="5768" y="5511"/>
                  </a:lnTo>
                  <a:lnTo>
                    <a:pt x="5974" y="5330"/>
                  </a:lnTo>
                  <a:lnTo>
                    <a:pt x="6129" y="5099"/>
                  </a:lnTo>
                  <a:lnTo>
                    <a:pt x="6283" y="4893"/>
                  </a:lnTo>
                  <a:lnTo>
                    <a:pt x="6438" y="4661"/>
                  </a:lnTo>
                  <a:lnTo>
                    <a:pt x="6541" y="4403"/>
                  </a:lnTo>
                  <a:lnTo>
                    <a:pt x="6644" y="4146"/>
                  </a:lnTo>
                  <a:lnTo>
                    <a:pt x="6721" y="3888"/>
                  </a:lnTo>
                  <a:lnTo>
                    <a:pt x="6772" y="3631"/>
                  </a:lnTo>
                  <a:lnTo>
                    <a:pt x="6798" y="3348"/>
                  </a:lnTo>
                  <a:lnTo>
                    <a:pt x="6824" y="3064"/>
                  </a:lnTo>
                  <a:lnTo>
                    <a:pt x="6824" y="2833"/>
                  </a:lnTo>
                  <a:lnTo>
                    <a:pt x="6798" y="2601"/>
                  </a:lnTo>
                  <a:lnTo>
                    <a:pt x="6747" y="2369"/>
                  </a:lnTo>
                  <a:lnTo>
                    <a:pt x="6695" y="2138"/>
                  </a:lnTo>
                  <a:lnTo>
                    <a:pt x="6618" y="1906"/>
                  </a:lnTo>
                  <a:lnTo>
                    <a:pt x="6541" y="1700"/>
                  </a:lnTo>
                  <a:lnTo>
                    <a:pt x="6438" y="1494"/>
                  </a:lnTo>
                  <a:lnTo>
                    <a:pt x="6335" y="1288"/>
                  </a:lnTo>
                  <a:lnTo>
                    <a:pt x="6206" y="1108"/>
                  </a:lnTo>
                  <a:lnTo>
                    <a:pt x="6052" y="927"/>
                  </a:lnTo>
                  <a:lnTo>
                    <a:pt x="5897" y="747"/>
                  </a:lnTo>
                  <a:lnTo>
                    <a:pt x="5743" y="567"/>
                  </a:lnTo>
                  <a:lnTo>
                    <a:pt x="5562" y="412"/>
                  </a:lnTo>
                  <a:lnTo>
                    <a:pt x="5382" y="284"/>
                  </a:lnTo>
                  <a:lnTo>
                    <a:pt x="5176" y="155"/>
                  </a:lnTo>
                  <a:lnTo>
                    <a:pt x="4970" y="26"/>
                  </a:lnTo>
                  <a:lnTo>
                    <a:pt x="4841" y="0"/>
                  </a:lnTo>
                  <a:lnTo>
                    <a:pt x="4713" y="26"/>
                  </a:lnTo>
                  <a:lnTo>
                    <a:pt x="4610" y="78"/>
                  </a:lnTo>
                  <a:lnTo>
                    <a:pt x="4532" y="181"/>
                  </a:lnTo>
                  <a:lnTo>
                    <a:pt x="4507" y="309"/>
                  </a:lnTo>
                  <a:lnTo>
                    <a:pt x="4507" y="412"/>
                  </a:lnTo>
                  <a:lnTo>
                    <a:pt x="4584" y="515"/>
                  </a:lnTo>
                  <a:lnTo>
                    <a:pt x="4687" y="618"/>
                  </a:lnTo>
                  <a:lnTo>
                    <a:pt x="4996" y="799"/>
                  </a:lnTo>
                  <a:lnTo>
                    <a:pt x="5305" y="1056"/>
                  </a:lnTo>
                  <a:lnTo>
                    <a:pt x="5562" y="1314"/>
                  </a:lnTo>
                  <a:lnTo>
                    <a:pt x="5768" y="1623"/>
                  </a:lnTo>
                  <a:lnTo>
                    <a:pt x="5949" y="1957"/>
                  </a:lnTo>
                  <a:lnTo>
                    <a:pt x="6077" y="2318"/>
                  </a:lnTo>
                  <a:lnTo>
                    <a:pt x="6155" y="2678"/>
                  </a:lnTo>
                  <a:lnTo>
                    <a:pt x="6180" y="3064"/>
                  </a:lnTo>
                  <a:lnTo>
                    <a:pt x="6180" y="3322"/>
                  </a:lnTo>
                  <a:lnTo>
                    <a:pt x="6129" y="3554"/>
                  </a:lnTo>
                  <a:lnTo>
                    <a:pt x="6077" y="3785"/>
                  </a:lnTo>
                  <a:lnTo>
                    <a:pt x="6026" y="3991"/>
                  </a:lnTo>
                  <a:lnTo>
                    <a:pt x="5923" y="4223"/>
                  </a:lnTo>
                  <a:lnTo>
                    <a:pt x="5820" y="4429"/>
                  </a:lnTo>
                  <a:lnTo>
                    <a:pt x="5691" y="4609"/>
                  </a:lnTo>
                  <a:lnTo>
                    <a:pt x="5562" y="4815"/>
                  </a:lnTo>
                  <a:lnTo>
                    <a:pt x="5408" y="4970"/>
                  </a:lnTo>
                  <a:lnTo>
                    <a:pt x="5253" y="5150"/>
                  </a:lnTo>
                  <a:lnTo>
                    <a:pt x="5073" y="5279"/>
                  </a:lnTo>
                  <a:lnTo>
                    <a:pt x="4867" y="5408"/>
                  </a:lnTo>
                  <a:lnTo>
                    <a:pt x="4661" y="5536"/>
                  </a:lnTo>
                  <a:lnTo>
                    <a:pt x="4455" y="5639"/>
                  </a:lnTo>
                  <a:lnTo>
                    <a:pt x="4223" y="5716"/>
                  </a:lnTo>
                  <a:lnTo>
                    <a:pt x="3992" y="5768"/>
                  </a:lnTo>
                  <a:lnTo>
                    <a:pt x="3889" y="5819"/>
                  </a:lnTo>
                  <a:lnTo>
                    <a:pt x="3811" y="5897"/>
                  </a:lnTo>
                  <a:lnTo>
                    <a:pt x="3760" y="5974"/>
                  </a:lnTo>
                  <a:lnTo>
                    <a:pt x="3734" y="6077"/>
                  </a:lnTo>
                  <a:lnTo>
                    <a:pt x="3734" y="7107"/>
                  </a:lnTo>
                  <a:lnTo>
                    <a:pt x="3760" y="7236"/>
                  </a:lnTo>
                  <a:lnTo>
                    <a:pt x="3837" y="7339"/>
                  </a:lnTo>
                  <a:lnTo>
                    <a:pt x="3940" y="7416"/>
                  </a:lnTo>
                  <a:lnTo>
                    <a:pt x="4069" y="7442"/>
                  </a:lnTo>
                  <a:lnTo>
                    <a:pt x="4816" y="7442"/>
                  </a:lnTo>
                  <a:lnTo>
                    <a:pt x="4816" y="8085"/>
                  </a:lnTo>
                  <a:lnTo>
                    <a:pt x="4069" y="8085"/>
                  </a:lnTo>
                  <a:lnTo>
                    <a:pt x="3940" y="8111"/>
                  </a:lnTo>
                  <a:lnTo>
                    <a:pt x="3837" y="8163"/>
                  </a:lnTo>
                  <a:lnTo>
                    <a:pt x="3760" y="8266"/>
                  </a:lnTo>
                  <a:lnTo>
                    <a:pt x="3734" y="8394"/>
                  </a:lnTo>
                  <a:lnTo>
                    <a:pt x="3734" y="9167"/>
                  </a:lnTo>
                  <a:lnTo>
                    <a:pt x="3091" y="9167"/>
                  </a:lnTo>
                  <a:lnTo>
                    <a:pt x="3091" y="8394"/>
                  </a:lnTo>
                  <a:lnTo>
                    <a:pt x="3065" y="8266"/>
                  </a:lnTo>
                  <a:lnTo>
                    <a:pt x="2988" y="8163"/>
                  </a:lnTo>
                  <a:lnTo>
                    <a:pt x="2885" y="8111"/>
                  </a:lnTo>
                  <a:lnTo>
                    <a:pt x="2782" y="8085"/>
                  </a:lnTo>
                  <a:lnTo>
                    <a:pt x="2009" y="8085"/>
                  </a:lnTo>
                  <a:lnTo>
                    <a:pt x="2009" y="7442"/>
                  </a:lnTo>
                  <a:lnTo>
                    <a:pt x="2782" y="7442"/>
                  </a:lnTo>
                  <a:lnTo>
                    <a:pt x="2885" y="7416"/>
                  </a:lnTo>
                  <a:lnTo>
                    <a:pt x="2988" y="7339"/>
                  </a:lnTo>
                  <a:lnTo>
                    <a:pt x="3065" y="7236"/>
                  </a:lnTo>
                  <a:lnTo>
                    <a:pt x="3091" y="7107"/>
                  </a:lnTo>
                  <a:lnTo>
                    <a:pt x="3091" y="6077"/>
                  </a:lnTo>
                  <a:lnTo>
                    <a:pt x="3065" y="5974"/>
                  </a:lnTo>
                  <a:lnTo>
                    <a:pt x="3013" y="5897"/>
                  </a:lnTo>
                  <a:lnTo>
                    <a:pt x="2936" y="5819"/>
                  </a:lnTo>
                  <a:lnTo>
                    <a:pt x="2833" y="5768"/>
                  </a:lnTo>
                  <a:lnTo>
                    <a:pt x="2601" y="5716"/>
                  </a:lnTo>
                  <a:lnTo>
                    <a:pt x="2370" y="5639"/>
                  </a:lnTo>
                  <a:lnTo>
                    <a:pt x="2164" y="5536"/>
                  </a:lnTo>
                  <a:lnTo>
                    <a:pt x="1958" y="5408"/>
                  </a:lnTo>
                  <a:lnTo>
                    <a:pt x="1777" y="5279"/>
                  </a:lnTo>
                  <a:lnTo>
                    <a:pt x="1597" y="5150"/>
                  </a:lnTo>
                  <a:lnTo>
                    <a:pt x="1417" y="4970"/>
                  </a:lnTo>
                  <a:lnTo>
                    <a:pt x="1262" y="4815"/>
                  </a:lnTo>
                  <a:lnTo>
                    <a:pt x="1134" y="4609"/>
                  </a:lnTo>
                  <a:lnTo>
                    <a:pt x="1005" y="4429"/>
                  </a:lnTo>
                  <a:lnTo>
                    <a:pt x="902" y="4223"/>
                  </a:lnTo>
                  <a:lnTo>
                    <a:pt x="825" y="3991"/>
                  </a:lnTo>
                  <a:lnTo>
                    <a:pt x="747" y="3785"/>
                  </a:lnTo>
                  <a:lnTo>
                    <a:pt x="696" y="3554"/>
                  </a:lnTo>
                  <a:lnTo>
                    <a:pt x="670" y="3322"/>
                  </a:lnTo>
                  <a:lnTo>
                    <a:pt x="644" y="3064"/>
                  </a:lnTo>
                  <a:lnTo>
                    <a:pt x="670" y="2678"/>
                  </a:lnTo>
                  <a:lnTo>
                    <a:pt x="747" y="2318"/>
                  </a:lnTo>
                  <a:lnTo>
                    <a:pt x="876" y="1957"/>
                  </a:lnTo>
                  <a:lnTo>
                    <a:pt x="1056" y="1623"/>
                  </a:lnTo>
                  <a:lnTo>
                    <a:pt x="1262" y="1314"/>
                  </a:lnTo>
                  <a:lnTo>
                    <a:pt x="1520" y="1056"/>
                  </a:lnTo>
                  <a:lnTo>
                    <a:pt x="1829" y="799"/>
                  </a:lnTo>
                  <a:lnTo>
                    <a:pt x="2164" y="618"/>
                  </a:lnTo>
                  <a:lnTo>
                    <a:pt x="2267" y="515"/>
                  </a:lnTo>
                  <a:lnTo>
                    <a:pt x="2318" y="412"/>
                  </a:lnTo>
                  <a:lnTo>
                    <a:pt x="2318" y="309"/>
                  </a:lnTo>
                  <a:lnTo>
                    <a:pt x="2292" y="181"/>
                  </a:lnTo>
                  <a:lnTo>
                    <a:pt x="2215" y="78"/>
                  </a:lnTo>
                  <a:lnTo>
                    <a:pt x="2112" y="26"/>
                  </a:lnTo>
                  <a:lnTo>
                    <a:pt x="1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1731500" y="1301675"/>
              <a:ext cx="222100" cy="222100"/>
            </a:xfrm>
            <a:custGeom>
              <a:rect b="b" l="l" r="r" t="t"/>
              <a:pathLst>
                <a:path extrusionOk="0" h="8884" w="8884">
                  <a:moveTo>
                    <a:pt x="3399" y="4017"/>
                  </a:moveTo>
                  <a:lnTo>
                    <a:pt x="3682" y="4043"/>
                  </a:lnTo>
                  <a:lnTo>
                    <a:pt x="3965" y="4120"/>
                  </a:lnTo>
                  <a:lnTo>
                    <a:pt x="4223" y="4249"/>
                  </a:lnTo>
                  <a:lnTo>
                    <a:pt x="4454" y="4455"/>
                  </a:lnTo>
                  <a:lnTo>
                    <a:pt x="4635" y="4686"/>
                  </a:lnTo>
                  <a:lnTo>
                    <a:pt x="4763" y="4944"/>
                  </a:lnTo>
                  <a:lnTo>
                    <a:pt x="4841" y="5201"/>
                  </a:lnTo>
                  <a:lnTo>
                    <a:pt x="4866" y="5484"/>
                  </a:lnTo>
                  <a:lnTo>
                    <a:pt x="4841" y="5768"/>
                  </a:lnTo>
                  <a:lnTo>
                    <a:pt x="4763" y="6051"/>
                  </a:lnTo>
                  <a:lnTo>
                    <a:pt x="4635" y="6308"/>
                  </a:lnTo>
                  <a:lnTo>
                    <a:pt x="4454" y="6540"/>
                  </a:lnTo>
                  <a:lnTo>
                    <a:pt x="4223" y="6720"/>
                  </a:lnTo>
                  <a:lnTo>
                    <a:pt x="3965" y="6849"/>
                  </a:lnTo>
                  <a:lnTo>
                    <a:pt x="3682" y="6952"/>
                  </a:lnTo>
                  <a:lnTo>
                    <a:pt x="3399" y="6978"/>
                  </a:lnTo>
                  <a:lnTo>
                    <a:pt x="3116" y="6952"/>
                  </a:lnTo>
                  <a:lnTo>
                    <a:pt x="2832" y="6849"/>
                  </a:lnTo>
                  <a:lnTo>
                    <a:pt x="2575" y="6720"/>
                  </a:lnTo>
                  <a:lnTo>
                    <a:pt x="2343" y="6540"/>
                  </a:lnTo>
                  <a:lnTo>
                    <a:pt x="2163" y="6308"/>
                  </a:lnTo>
                  <a:lnTo>
                    <a:pt x="2034" y="6051"/>
                  </a:lnTo>
                  <a:lnTo>
                    <a:pt x="1957" y="5768"/>
                  </a:lnTo>
                  <a:lnTo>
                    <a:pt x="1931" y="5484"/>
                  </a:lnTo>
                  <a:lnTo>
                    <a:pt x="1957" y="5201"/>
                  </a:lnTo>
                  <a:lnTo>
                    <a:pt x="2034" y="4918"/>
                  </a:lnTo>
                  <a:lnTo>
                    <a:pt x="2163" y="4661"/>
                  </a:lnTo>
                  <a:lnTo>
                    <a:pt x="2343" y="4455"/>
                  </a:lnTo>
                  <a:lnTo>
                    <a:pt x="2575" y="4249"/>
                  </a:lnTo>
                  <a:lnTo>
                    <a:pt x="2832" y="4120"/>
                  </a:lnTo>
                  <a:lnTo>
                    <a:pt x="3116" y="4043"/>
                  </a:lnTo>
                  <a:lnTo>
                    <a:pt x="3399" y="4017"/>
                  </a:lnTo>
                  <a:close/>
                  <a:moveTo>
                    <a:pt x="3193" y="3373"/>
                  </a:moveTo>
                  <a:lnTo>
                    <a:pt x="2987" y="3399"/>
                  </a:lnTo>
                  <a:lnTo>
                    <a:pt x="2807" y="3450"/>
                  </a:lnTo>
                  <a:lnTo>
                    <a:pt x="2601" y="3528"/>
                  </a:lnTo>
                  <a:lnTo>
                    <a:pt x="2420" y="3605"/>
                  </a:lnTo>
                  <a:lnTo>
                    <a:pt x="2240" y="3708"/>
                  </a:lnTo>
                  <a:lnTo>
                    <a:pt x="2060" y="3837"/>
                  </a:lnTo>
                  <a:lnTo>
                    <a:pt x="1905" y="3991"/>
                  </a:lnTo>
                  <a:lnTo>
                    <a:pt x="1751" y="4146"/>
                  </a:lnTo>
                  <a:lnTo>
                    <a:pt x="1622" y="4300"/>
                  </a:lnTo>
                  <a:lnTo>
                    <a:pt x="1519" y="4480"/>
                  </a:lnTo>
                  <a:lnTo>
                    <a:pt x="1442" y="4686"/>
                  </a:lnTo>
                  <a:lnTo>
                    <a:pt x="1365" y="4867"/>
                  </a:lnTo>
                  <a:lnTo>
                    <a:pt x="1313" y="5073"/>
                  </a:lnTo>
                  <a:lnTo>
                    <a:pt x="1287" y="5278"/>
                  </a:lnTo>
                  <a:lnTo>
                    <a:pt x="1287" y="5484"/>
                  </a:lnTo>
                  <a:lnTo>
                    <a:pt x="1287" y="5690"/>
                  </a:lnTo>
                  <a:lnTo>
                    <a:pt x="1313" y="5896"/>
                  </a:lnTo>
                  <a:lnTo>
                    <a:pt x="1365" y="6102"/>
                  </a:lnTo>
                  <a:lnTo>
                    <a:pt x="1442" y="6308"/>
                  </a:lnTo>
                  <a:lnTo>
                    <a:pt x="1519" y="6489"/>
                  </a:lnTo>
                  <a:lnTo>
                    <a:pt x="1622" y="6669"/>
                  </a:lnTo>
                  <a:lnTo>
                    <a:pt x="1751" y="6823"/>
                  </a:lnTo>
                  <a:lnTo>
                    <a:pt x="1905" y="6978"/>
                  </a:lnTo>
                  <a:lnTo>
                    <a:pt x="2060" y="7132"/>
                  </a:lnTo>
                  <a:lnTo>
                    <a:pt x="2240" y="7261"/>
                  </a:lnTo>
                  <a:lnTo>
                    <a:pt x="2420" y="7364"/>
                  </a:lnTo>
                  <a:lnTo>
                    <a:pt x="2601" y="7441"/>
                  </a:lnTo>
                  <a:lnTo>
                    <a:pt x="2807" y="7519"/>
                  </a:lnTo>
                  <a:lnTo>
                    <a:pt x="2987" y="7570"/>
                  </a:lnTo>
                  <a:lnTo>
                    <a:pt x="3193" y="7596"/>
                  </a:lnTo>
                  <a:lnTo>
                    <a:pt x="3399" y="7622"/>
                  </a:lnTo>
                  <a:lnTo>
                    <a:pt x="3605" y="7596"/>
                  </a:lnTo>
                  <a:lnTo>
                    <a:pt x="3811" y="7570"/>
                  </a:lnTo>
                  <a:lnTo>
                    <a:pt x="3991" y="7519"/>
                  </a:lnTo>
                  <a:lnTo>
                    <a:pt x="4197" y="7441"/>
                  </a:lnTo>
                  <a:lnTo>
                    <a:pt x="4377" y="7364"/>
                  </a:lnTo>
                  <a:lnTo>
                    <a:pt x="4557" y="7261"/>
                  </a:lnTo>
                  <a:lnTo>
                    <a:pt x="4738" y="7132"/>
                  </a:lnTo>
                  <a:lnTo>
                    <a:pt x="4892" y="6978"/>
                  </a:lnTo>
                  <a:lnTo>
                    <a:pt x="5047" y="6823"/>
                  </a:lnTo>
                  <a:lnTo>
                    <a:pt x="5175" y="6669"/>
                  </a:lnTo>
                  <a:lnTo>
                    <a:pt x="5278" y="6463"/>
                  </a:lnTo>
                  <a:lnTo>
                    <a:pt x="5356" y="6283"/>
                  </a:lnTo>
                  <a:lnTo>
                    <a:pt x="5433" y="6102"/>
                  </a:lnTo>
                  <a:lnTo>
                    <a:pt x="5484" y="5896"/>
                  </a:lnTo>
                  <a:lnTo>
                    <a:pt x="5510" y="5690"/>
                  </a:lnTo>
                  <a:lnTo>
                    <a:pt x="5510" y="5484"/>
                  </a:lnTo>
                  <a:lnTo>
                    <a:pt x="5510" y="5278"/>
                  </a:lnTo>
                  <a:lnTo>
                    <a:pt x="5484" y="5073"/>
                  </a:lnTo>
                  <a:lnTo>
                    <a:pt x="5433" y="4892"/>
                  </a:lnTo>
                  <a:lnTo>
                    <a:pt x="5356" y="4686"/>
                  </a:lnTo>
                  <a:lnTo>
                    <a:pt x="5278" y="4506"/>
                  </a:lnTo>
                  <a:lnTo>
                    <a:pt x="5175" y="4326"/>
                  </a:lnTo>
                  <a:lnTo>
                    <a:pt x="5047" y="4146"/>
                  </a:lnTo>
                  <a:lnTo>
                    <a:pt x="4892" y="3991"/>
                  </a:lnTo>
                  <a:lnTo>
                    <a:pt x="4738" y="3837"/>
                  </a:lnTo>
                  <a:lnTo>
                    <a:pt x="4557" y="3708"/>
                  </a:lnTo>
                  <a:lnTo>
                    <a:pt x="4377" y="3605"/>
                  </a:lnTo>
                  <a:lnTo>
                    <a:pt x="4197" y="3528"/>
                  </a:lnTo>
                  <a:lnTo>
                    <a:pt x="3991" y="3450"/>
                  </a:lnTo>
                  <a:lnTo>
                    <a:pt x="3811" y="3399"/>
                  </a:lnTo>
                  <a:lnTo>
                    <a:pt x="3605" y="3373"/>
                  </a:lnTo>
                  <a:close/>
                  <a:moveTo>
                    <a:pt x="8239" y="644"/>
                  </a:moveTo>
                  <a:lnTo>
                    <a:pt x="8239" y="3090"/>
                  </a:lnTo>
                  <a:lnTo>
                    <a:pt x="7596" y="3090"/>
                  </a:lnTo>
                  <a:lnTo>
                    <a:pt x="7596" y="2498"/>
                  </a:lnTo>
                  <a:lnTo>
                    <a:pt x="7596" y="2420"/>
                  </a:lnTo>
                  <a:lnTo>
                    <a:pt x="7544" y="2343"/>
                  </a:lnTo>
                  <a:lnTo>
                    <a:pt x="7493" y="2266"/>
                  </a:lnTo>
                  <a:lnTo>
                    <a:pt x="7415" y="2215"/>
                  </a:lnTo>
                  <a:lnTo>
                    <a:pt x="7312" y="2189"/>
                  </a:lnTo>
                  <a:lnTo>
                    <a:pt x="7235" y="2189"/>
                  </a:lnTo>
                  <a:lnTo>
                    <a:pt x="7132" y="2215"/>
                  </a:lnTo>
                  <a:lnTo>
                    <a:pt x="7055" y="2292"/>
                  </a:lnTo>
                  <a:lnTo>
                    <a:pt x="5768" y="3579"/>
                  </a:lnTo>
                  <a:lnTo>
                    <a:pt x="5690" y="3682"/>
                  </a:lnTo>
                  <a:lnTo>
                    <a:pt x="5665" y="3785"/>
                  </a:lnTo>
                  <a:lnTo>
                    <a:pt x="5665" y="3888"/>
                  </a:lnTo>
                  <a:lnTo>
                    <a:pt x="5716" y="3991"/>
                  </a:lnTo>
                  <a:lnTo>
                    <a:pt x="5845" y="4197"/>
                  </a:lnTo>
                  <a:lnTo>
                    <a:pt x="5948" y="4403"/>
                  </a:lnTo>
                  <a:lnTo>
                    <a:pt x="6025" y="4635"/>
                  </a:lnTo>
                  <a:lnTo>
                    <a:pt x="6077" y="4867"/>
                  </a:lnTo>
                  <a:lnTo>
                    <a:pt x="6128" y="5073"/>
                  </a:lnTo>
                  <a:lnTo>
                    <a:pt x="6154" y="5304"/>
                  </a:lnTo>
                  <a:lnTo>
                    <a:pt x="6154" y="5536"/>
                  </a:lnTo>
                  <a:lnTo>
                    <a:pt x="6154" y="5768"/>
                  </a:lnTo>
                  <a:lnTo>
                    <a:pt x="6102" y="5999"/>
                  </a:lnTo>
                  <a:lnTo>
                    <a:pt x="6051" y="6231"/>
                  </a:lnTo>
                  <a:lnTo>
                    <a:pt x="5999" y="6463"/>
                  </a:lnTo>
                  <a:lnTo>
                    <a:pt x="5896" y="6669"/>
                  </a:lnTo>
                  <a:lnTo>
                    <a:pt x="5793" y="6875"/>
                  </a:lnTo>
                  <a:lnTo>
                    <a:pt x="5665" y="7081"/>
                  </a:lnTo>
                  <a:lnTo>
                    <a:pt x="5510" y="7261"/>
                  </a:lnTo>
                  <a:lnTo>
                    <a:pt x="5356" y="7441"/>
                  </a:lnTo>
                  <a:lnTo>
                    <a:pt x="5150" y="7622"/>
                  </a:lnTo>
                  <a:lnTo>
                    <a:pt x="4918" y="7802"/>
                  </a:lnTo>
                  <a:lnTo>
                    <a:pt x="4686" y="7931"/>
                  </a:lnTo>
                  <a:lnTo>
                    <a:pt x="4429" y="8059"/>
                  </a:lnTo>
                  <a:lnTo>
                    <a:pt x="4197" y="8136"/>
                  </a:lnTo>
                  <a:lnTo>
                    <a:pt x="3940" y="8214"/>
                  </a:lnTo>
                  <a:lnTo>
                    <a:pt x="3656" y="8239"/>
                  </a:lnTo>
                  <a:lnTo>
                    <a:pt x="3141" y="8239"/>
                  </a:lnTo>
                  <a:lnTo>
                    <a:pt x="2884" y="8214"/>
                  </a:lnTo>
                  <a:lnTo>
                    <a:pt x="2601" y="8136"/>
                  </a:lnTo>
                  <a:lnTo>
                    <a:pt x="2369" y="8059"/>
                  </a:lnTo>
                  <a:lnTo>
                    <a:pt x="2111" y="7931"/>
                  </a:lnTo>
                  <a:lnTo>
                    <a:pt x="1880" y="7802"/>
                  </a:lnTo>
                  <a:lnTo>
                    <a:pt x="1648" y="7622"/>
                  </a:lnTo>
                  <a:lnTo>
                    <a:pt x="1442" y="7441"/>
                  </a:lnTo>
                  <a:lnTo>
                    <a:pt x="1262" y="7235"/>
                  </a:lnTo>
                  <a:lnTo>
                    <a:pt x="1082" y="7004"/>
                  </a:lnTo>
                  <a:lnTo>
                    <a:pt x="953" y="6772"/>
                  </a:lnTo>
                  <a:lnTo>
                    <a:pt x="850" y="6540"/>
                  </a:lnTo>
                  <a:lnTo>
                    <a:pt x="747" y="6283"/>
                  </a:lnTo>
                  <a:lnTo>
                    <a:pt x="695" y="6025"/>
                  </a:lnTo>
                  <a:lnTo>
                    <a:pt x="644" y="5742"/>
                  </a:lnTo>
                  <a:lnTo>
                    <a:pt x="644" y="5484"/>
                  </a:lnTo>
                  <a:lnTo>
                    <a:pt x="644" y="5227"/>
                  </a:lnTo>
                  <a:lnTo>
                    <a:pt x="695" y="4970"/>
                  </a:lnTo>
                  <a:lnTo>
                    <a:pt x="747" y="4712"/>
                  </a:lnTo>
                  <a:lnTo>
                    <a:pt x="850" y="4455"/>
                  </a:lnTo>
                  <a:lnTo>
                    <a:pt x="953" y="4197"/>
                  </a:lnTo>
                  <a:lnTo>
                    <a:pt x="1082" y="3965"/>
                  </a:lnTo>
                  <a:lnTo>
                    <a:pt x="1262" y="3734"/>
                  </a:lnTo>
                  <a:lnTo>
                    <a:pt x="1442" y="3528"/>
                  </a:lnTo>
                  <a:lnTo>
                    <a:pt x="1648" y="3347"/>
                  </a:lnTo>
                  <a:lnTo>
                    <a:pt x="1880" y="3193"/>
                  </a:lnTo>
                  <a:lnTo>
                    <a:pt x="2111" y="3038"/>
                  </a:lnTo>
                  <a:lnTo>
                    <a:pt x="2343" y="2935"/>
                  </a:lnTo>
                  <a:lnTo>
                    <a:pt x="2601" y="2832"/>
                  </a:lnTo>
                  <a:lnTo>
                    <a:pt x="2858" y="2781"/>
                  </a:lnTo>
                  <a:lnTo>
                    <a:pt x="3141" y="2729"/>
                  </a:lnTo>
                  <a:lnTo>
                    <a:pt x="3399" y="2729"/>
                  </a:lnTo>
                  <a:lnTo>
                    <a:pt x="3785" y="2755"/>
                  </a:lnTo>
                  <a:lnTo>
                    <a:pt x="4171" y="2832"/>
                  </a:lnTo>
                  <a:lnTo>
                    <a:pt x="4557" y="2987"/>
                  </a:lnTo>
                  <a:lnTo>
                    <a:pt x="4892" y="3167"/>
                  </a:lnTo>
                  <a:lnTo>
                    <a:pt x="4995" y="3219"/>
                  </a:lnTo>
                  <a:lnTo>
                    <a:pt x="5124" y="3219"/>
                  </a:lnTo>
                  <a:lnTo>
                    <a:pt x="5227" y="3193"/>
                  </a:lnTo>
                  <a:lnTo>
                    <a:pt x="5304" y="3116"/>
                  </a:lnTo>
                  <a:lnTo>
                    <a:pt x="6617" y="1828"/>
                  </a:lnTo>
                  <a:lnTo>
                    <a:pt x="6669" y="1751"/>
                  </a:lnTo>
                  <a:lnTo>
                    <a:pt x="6695" y="1674"/>
                  </a:lnTo>
                  <a:lnTo>
                    <a:pt x="6695" y="1571"/>
                  </a:lnTo>
                  <a:lnTo>
                    <a:pt x="6669" y="1468"/>
                  </a:lnTo>
                  <a:lnTo>
                    <a:pt x="6617" y="1391"/>
                  </a:lnTo>
                  <a:lnTo>
                    <a:pt x="6566" y="1339"/>
                  </a:lnTo>
                  <a:lnTo>
                    <a:pt x="6463" y="1288"/>
                  </a:lnTo>
                  <a:lnTo>
                    <a:pt x="5819" y="1288"/>
                  </a:lnTo>
                  <a:lnTo>
                    <a:pt x="5819" y="644"/>
                  </a:lnTo>
                  <a:close/>
                  <a:moveTo>
                    <a:pt x="5484" y="0"/>
                  </a:moveTo>
                  <a:lnTo>
                    <a:pt x="5356" y="26"/>
                  </a:lnTo>
                  <a:lnTo>
                    <a:pt x="5253" y="77"/>
                  </a:lnTo>
                  <a:lnTo>
                    <a:pt x="5201" y="180"/>
                  </a:lnTo>
                  <a:lnTo>
                    <a:pt x="5175" y="309"/>
                  </a:lnTo>
                  <a:lnTo>
                    <a:pt x="5175" y="1597"/>
                  </a:lnTo>
                  <a:lnTo>
                    <a:pt x="5201" y="1725"/>
                  </a:lnTo>
                  <a:lnTo>
                    <a:pt x="5253" y="1828"/>
                  </a:lnTo>
                  <a:lnTo>
                    <a:pt x="5356" y="1906"/>
                  </a:lnTo>
                  <a:lnTo>
                    <a:pt x="5484" y="1931"/>
                  </a:lnTo>
                  <a:lnTo>
                    <a:pt x="5613" y="1931"/>
                  </a:lnTo>
                  <a:lnTo>
                    <a:pt x="5021" y="2498"/>
                  </a:lnTo>
                  <a:lnTo>
                    <a:pt x="4789" y="2369"/>
                  </a:lnTo>
                  <a:lnTo>
                    <a:pt x="4532" y="2266"/>
                  </a:lnTo>
                  <a:lnTo>
                    <a:pt x="4248" y="2189"/>
                  </a:lnTo>
                  <a:lnTo>
                    <a:pt x="3991" y="2137"/>
                  </a:lnTo>
                  <a:lnTo>
                    <a:pt x="3734" y="2112"/>
                  </a:lnTo>
                  <a:lnTo>
                    <a:pt x="3450" y="2086"/>
                  </a:lnTo>
                  <a:lnTo>
                    <a:pt x="3193" y="2086"/>
                  </a:lnTo>
                  <a:lnTo>
                    <a:pt x="2910" y="2112"/>
                  </a:lnTo>
                  <a:lnTo>
                    <a:pt x="2652" y="2163"/>
                  </a:lnTo>
                  <a:lnTo>
                    <a:pt x="2395" y="2240"/>
                  </a:lnTo>
                  <a:lnTo>
                    <a:pt x="2137" y="2318"/>
                  </a:lnTo>
                  <a:lnTo>
                    <a:pt x="1880" y="2446"/>
                  </a:lnTo>
                  <a:lnTo>
                    <a:pt x="1648" y="2575"/>
                  </a:lnTo>
                  <a:lnTo>
                    <a:pt x="1416" y="2729"/>
                  </a:lnTo>
                  <a:lnTo>
                    <a:pt x="1184" y="2884"/>
                  </a:lnTo>
                  <a:lnTo>
                    <a:pt x="979" y="3090"/>
                  </a:lnTo>
                  <a:lnTo>
                    <a:pt x="747" y="3347"/>
                  </a:lnTo>
                  <a:lnTo>
                    <a:pt x="567" y="3605"/>
                  </a:lnTo>
                  <a:lnTo>
                    <a:pt x="386" y="3914"/>
                  </a:lnTo>
                  <a:lnTo>
                    <a:pt x="232" y="4197"/>
                  </a:lnTo>
                  <a:lnTo>
                    <a:pt x="129" y="4506"/>
                  </a:lnTo>
                  <a:lnTo>
                    <a:pt x="52" y="4841"/>
                  </a:lnTo>
                  <a:lnTo>
                    <a:pt x="0" y="5150"/>
                  </a:lnTo>
                  <a:lnTo>
                    <a:pt x="0" y="5484"/>
                  </a:lnTo>
                  <a:lnTo>
                    <a:pt x="0" y="5819"/>
                  </a:lnTo>
                  <a:lnTo>
                    <a:pt x="52" y="6128"/>
                  </a:lnTo>
                  <a:lnTo>
                    <a:pt x="129" y="6463"/>
                  </a:lnTo>
                  <a:lnTo>
                    <a:pt x="232" y="6772"/>
                  </a:lnTo>
                  <a:lnTo>
                    <a:pt x="386" y="7081"/>
                  </a:lnTo>
                  <a:lnTo>
                    <a:pt x="567" y="7364"/>
                  </a:lnTo>
                  <a:lnTo>
                    <a:pt x="747" y="7647"/>
                  </a:lnTo>
                  <a:lnTo>
                    <a:pt x="979" y="7905"/>
                  </a:lnTo>
                  <a:lnTo>
                    <a:pt x="1236" y="8136"/>
                  </a:lnTo>
                  <a:lnTo>
                    <a:pt x="1519" y="8342"/>
                  </a:lnTo>
                  <a:lnTo>
                    <a:pt x="1802" y="8497"/>
                  </a:lnTo>
                  <a:lnTo>
                    <a:pt x="2111" y="8651"/>
                  </a:lnTo>
                  <a:lnTo>
                    <a:pt x="2420" y="8754"/>
                  </a:lnTo>
                  <a:lnTo>
                    <a:pt x="2755" y="8832"/>
                  </a:lnTo>
                  <a:lnTo>
                    <a:pt x="3064" y="8883"/>
                  </a:lnTo>
                  <a:lnTo>
                    <a:pt x="3734" y="8883"/>
                  </a:lnTo>
                  <a:lnTo>
                    <a:pt x="4043" y="8832"/>
                  </a:lnTo>
                  <a:lnTo>
                    <a:pt x="4377" y="8754"/>
                  </a:lnTo>
                  <a:lnTo>
                    <a:pt x="4686" y="8651"/>
                  </a:lnTo>
                  <a:lnTo>
                    <a:pt x="4995" y="8497"/>
                  </a:lnTo>
                  <a:lnTo>
                    <a:pt x="5278" y="8342"/>
                  </a:lnTo>
                  <a:lnTo>
                    <a:pt x="5562" y="8136"/>
                  </a:lnTo>
                  <a:lnTo>
                    <a:pt x="5819" y="7905"/>
                  </a:lnTo>
                  <a:lnTo>
                    <a:pt x="5999" y="7699"/>
                  </a:lnTo>
                  <a:lnTo>
                    <a:pt x="6180" y="7467"/>
                  </a:lnTo>
                  <a:lnTo>
                    <a:pt x="6308" y="7235"/>
                  </a:lnTo>
                  <a:lnTo>
                    <a:pt x="6463" y="7004"/>
                  </a:lnTo>
                  <a:lnTo>
                    <a:pt x="6566" y="6746"/>
                  </a:lnTo>
                  <a:lnTo>
                    <a:pt x="6643" y="6489"/>
                  </a:lnTo>
                  <a:lnTo>
                    <a:pt x="6720" y="6231"/>
                  </a:lnTo>
                  <a:lnTo>
                    <a:pt x="6772" y="5974"/>
                  </a:lnTo>
                  <a:lnTo>
                    <a:pt x="6798" y="5690"/>
                  </a:lnTo>
                  <a:lnTo>
                    <a:pt x="6798" y="5433"/>
                  </a:lnTo>
                  <a:lnTo>
                    <a:pt x="6798" y="5150"/>
                  </a:lnTo>
                  <a:lnTo>
                    <a:pt x="6746" y="4892"/>
                  </a:lnTo>
                  <a:lnTo>
                    <a:pt x="6695" y="4635"/>
                  </a:lnTo>
                  <a:lnTo>
                    <a:pt x="6617" y="4377"/>
                  </a:lnTo>
                  <a:lnTo>
                    <a:pt x="6514" y="4120"/>
                  </a:lnTo>
                  <a:lnTo>
                    <a:pt x="6386" y="3862"/>
                  </a:lnTo>
                  <a:lnTo>
                    <a:pt x="6978" y="3296"/>
                  </a:lnTo>
                  <a:lnTo>
                    <a:pt x="6978" y="3399"/>
                  </a:lnTo>
                  <a:lnTo>
                    <a:pt x="6978" y="3528"/>
                  </a:lnTo>
                  <a:lnTo>
                    <a:pt x="7055" y="3631"/>
                  </a:lnTo>
                  <a:lnTo>
                    <a:pt x="7158" y="3708"/>
                  </a:lnTo>
                  <a:lnTo>
                    <a:pt x="7287" y="3734"/>
                  </a:lnTo>
                  <a:lnTo>
                    <a:pt x="8574" y="3734"/>
                  </a:lnTo>
                  <a:lnTo>
                    <a:pt x="8703" y="3708"/>
                  </a:lnTo>
                  <a:lnTo>
                    <a:pt x="8806" y="3631"/>
                  </a:lnTo>
                  <a:lnTo>
                    <a:pt x="8857" y="3528"/>
                  </a:lnTo>
                  <a:lnTo>
                    <a:pt x="8883" y="3399"/>
                  </a:lnTo>
                  <a:lnTo>
                    <a:pt x="8883" y="309"/>
                  </a:lnTo>
                  <a:lnTo>
                    <a:pt x="8857" y="180"/>
                  </a:lnTo>
                  <a:lnTo>
                    <a:pt x="8806" y="77"/>
                  </a:lnTo>
                  <a:lnTo>
                    <a:pt x="8703" y="26"/>
                  </a:lnTo>
                  <a:lnTo>
                    <a:pt x="8574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17525" y="1420100"/>
              <a:ext cx="38650" cy="16125"/>
            </a:xfrm>
            <a:custGeom>
              <a:rect b="b" l="l" r="r" t="t"/>
              <a:pathLst>
                <a:path extrusionOk="0" h="645" w="1546">
                  <a:moveTo>
                    <a:pt x="335" y="1"/>
                  </a:moveTo>
                  <a:lnTo>
                    <a:pt x="206" y="27"/>
                  </a:lnTo>
                  <a:lnTo>
                    <a:pt x="103" y="104"/>
                  </a:lnTo>
                  <a:lnTo>
                    <a:pt x="26" y="207"/>
                  </a:lnTo>
                  <a:lnTo>
                    <a:pt x="0" y="336"/>
                  </a:lnTo>
                  <a:lnTo>
                    <a:pt x="26" y="464"/>
                  </a:lnTo>
                  <a:lnTo>
                    <a:pt x="103" y="541"/>
                  </a:lnTo>
                  <a:lnTo>
                    <a:pt x="206" y="619"/>
                  </a:lnTo>
                  <a:lnTo>
                    <a:pt x="335" y="644"/>
                  </a:lnTo>
                  <a:lnTo>
                    <a:pt x="1236" y="644"/>
                  </a:lnTo>
                  <a:lnTo>
                    <a:pt x="1365" y="619"/>
                  </a:lnTo>
                  <a:lnTo>
                    <a:pt x="1468" y="541"/>
                  </a:lnTo>
                  <a:lnTo>
                    <a:pt x="1519" y="464"/>
                  </a:lnTo>
                  <a:lnTo>
                    <a:pt x="1545" y="336"/>
                  </a:lnTo>
                  <a:lnTo>
                    <a:pt x="1519" y="207"/>
                  </a:lnTo>
                  <a:lnTo>
                    <a:pt x="1468" y="104"/>
                  </a:lnTo>
                  <a:lnTo>
                    <a:pt x="1365" y="27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1917525" y="1455500"/>
              <a:ext cx="38650" cy="16125"/>
            </a:xfrm>
            <a:custGeom>
              <a:rect b="b" l="l" r="r" t="t"/>
              <a:pathLst>
                <a:path extrusionOk="0" h="645" w="1546">
                  <a:moveTo>
                    <a:pt x="335" y="1"/>
                  </a:moveTo>
                  <a:lnTo>
                    <a:pt x="206" y="27"/>
                  </a:lnTo>
                  <a:lnTo>
                    <a:pt x="103" y="104"/>
                  </a:lnTo>
                  <a:lnTo>
                    <a:pt x="26" y="207"/>
                  </a:lnTo>
                  <a:lnTo>
                    <a:pt x="0" y="336"/>
                  </a:lnTo>
                  <a:lnTo>
                    <a:pt x="26" y="439"/>
                  </a:lnTo>
                  <a:lnTo>
                    <a:pt x="103" y="542"/>
                  </a:lnTo>
                  <a:lnTo>
                    <a:pt x="206" y="619"/>
                  </a:lnTo>
                  <a:lnTo>
                    <a:pt x="335" y="645"/>
                  </a:lnTo>
                  <a:lnTo>
                    <a:pt x="1236" y="645"/>
                  </a:lnTo>
                  <a:lnTo>
                    <a:pt x="1365" y="619"/>
                  </a:lnTo>
                  <a:lnTo>
                    <a:pt x="1468" y="542"/>
                  </a:lnTo>
                  <a:lnTo>
                    <a:pt x="1519" y="439"/>
                  </a:lnTo>
                  <a:lnTo>
                    <a:pt x="1545" y="336"/>
                  </a:lnTo>
                  <a:lnTo>
                    <a:pt x="1519" y="207"/>
                  </a:lnTo>
                  <a:lnTo>
                    <a:pt x="1468" y="104"/>
                  </a:lnTo>
                  <a:lnTo>
                    <a:pt x="1365" y="27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49475" y="1353800"/>
              <a:ext cx="16125" cy="16125"/>
            </a:xfrm>
            <a:custGeom>
              <a:rect b="b" l="l" r="r" t="t"/>
              <a:pathLst>
                <a:path extrusionOk="0" h="645" w="645">
                  <a:moveTo>
                    <a:pt x="335" y="1"/>
                  </a:moveTo>
                  <a:lnTo>
                    <a:pt x="207" y="27"/>
                  </a:lnTo>
                  <a:lnTo>
                    <a:pt x="104" y="78"/>
                  </a:lnTo>
                  <a:lnTo>
                    <a:pt x="26" y="207"/>
                  </a:lnTo>
                  <a:lnTo>
                    <a:pt x="1" y="310"/>
                  </a:lnTo>
                  <a:lnTo>
                    <a:pt x="26" y="438"/>
                  </a:lnTo>
                  <a:lnTo>
                    <a:pt x="104" y="541"/>
                  </a:lnTo>
                  <a:lnTo>
                    <a:pt x="207" y="619"/>
                  </a:lnTo>
                  <a:lnTo>
                    <a:pt x="335" y="644"/>
                  </a:lnTo>
                  <a:lnTo>
                    <a:pt x="438" y="619"/>
                  </a:lnTo>
                  <a:lnTo>
                    <a:pt x="541" y="541"/>
                  </a:lnTo>
                  <a:lnTo>
                    <a:pt x="618" y="438"/>
                  </a:lnTo>
                  <a:lnTo>
                    <a:pt x="644" y="310"/>
                  </a:lnTo>
                  <a:lnTo>
                    <a:pt x="618" y="207"/>
                  </a:lnTo>
                  <a:lnTo>
                    <a:pt x="541" y="78"/>
                  </a:lnTo>
                  <a:lnTo>
                    <a:pt x="438" y="27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oogle Shape;423;p31"/>
          <p:cNvGrpSpPr/>
          <p:nvPr/>
        </p:nvGrpSpPr>
        <p:grpSpPr>
          <a:xfrm>
            <a:off x="207012" y="1373592"/>
            <a:ext cx="401444" cy="369051"/>
            <a:chOff x="-25834600" y="3915850"/>
            <a:chExt cx="300100" cy="295975"/>
          </a:xfrm>
        </p:grpSpPr>
        <p:sp>
          <p:nvSpPr>
            <p:cNvPr id="424" name="Google Shape;424;p31"/>
            <p:cNvSpPr/>
            <p:nvPr/>
          </p:nvSpPr>
          <p:spPr>
            <a:xfrm>
              <a:off x="-25677875" y="3915850"/>
              <a:ext cx="143375" cy="137675"/>
            </a:xfrm>
            <a:custGeom>
              <a:rect b="b" l="l" r="r" t="t"/>
              <a:pathLst>
                <a:path extrusionOk="0" h="5507" w="5735">
                  <a:moveTo>
                    <a:pt x="1123" y="1"/>
                  </a:moveTo>
                  <a:cubicBezTo>
                    <a:pt x="859" y="1"/>
                    <a:pt x="599" y="103"/>
                    <a:pt x="410" y="308"/>
                  </a:cubicBezTo>
                  <a:cubicBezTo>
                    <a:pt x="1" y="686"/>
                    <a:pt x="1" y="1379"/>
                    <a:pt x="410" y="1757"/>
                  </a:cubicBezTo>
                  <a:lnTo>
                    <a:pt x="3813" y="5191"/>
                  </a:lnTo>
                  <a:cubicBezTo>
                    <a:pt x="4033" y="5380"/>
                    <a:pt x="4285" y="5506"/>
                    <a:pt x="4569" y="5506"/>
                  </a:cubicBezTo>
                  <a:cubicBezTo>
                    <a:pt x="4853" y="5506"/>
                    <a:pt x="5136" y="5380"/>
                    <a:pt x="5325" y="5191"/>
                  </a:cubicBezTo>
                  <a:cubicBezTo>
                    <a:pt x="5735" y="4781"/>
                    <a:pt x="5735" y="4120"/>
                    <a:pt x="5325" y="3742"/>
                  </a:cubicBezTo>
                  <a:lnTo>
                    <a:pt x="1860" y="308"/>
                  </a:lnTo>
                  <a:cubicBezTo>
                    <a:pt x="1655" y="103"/>
                    <a:pt x="1387" y="1"/>
                    <a:pt x="1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-25834600" y="4167700"/>
              <a:ext cx="43350" cy="44125"/>
            </a:xfrm>
            <a:custGeom>
              <a:rect b="b" l="l" r="r" t="t"/>
              <a:pathLst>
                <a:path extrusionOk="0" h="1765" w="1734">
                  <a:moveTo>
                    <a:pt x="756" y="0"/>
                  </a:moveTo>
                  <a:lnTo>
                    <a:pt x="221" y="630"/>
                  </a:lnTo>
                  <a:cubicBezTo>
                    <a:pt x="95" y="756"/>
                    <a:pt x="0" y="945"/>
                    <a:pt x="0" y="1103"/>
                  </a:cubicBezTo>
                  <a:cubicBezTo>
                    <a:pt x="0" y="1292"/>
                    <a:pt x="95" y="1449"/>
                    <a:pt x="221" y="1575"/>
                  </a:cubicBezTo>
                  <a:cubicBezTo>
                    <a:pt x="347" y="1702"/>
                    <a:pt x="536" y="1765"/>
                    <a:pt x="693" y="1765"/>
                  </a:cubicBezTo>
                  <a:cubicBezTo>
                    <a:pt x="882" y="1765"/>
                    <a:pt x="1040" y="1702"/>
                    <a:pt x="1166" y="1575"/>
                  </a:cubicBezTo>
                  <a:lnTo>
                    <a:pt x="1733" y="977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-25800725" y="3972375"/>
              <a:ext cx="206375" cy="207950"/>
            </a:xfrm>
            <a:custGeom>
              <a:rect b="b" l="l" r="r" t="t"/>
              <a:pathLst>
                <a:path extrusionOk="0" h="8318" w="8255">
                  <a:moveTo>
                    <a:pt x="4285" y="2457"/>
                  </a:moveTo>
                  <a:lnTo>
                    <a:pt x="5797" y="3938"/>
                  </a:lnTo>
                  <a:lnTo>
                    <a:pt x="5261" y="4474"/>
                  </a:lnTo>
                  <a:cubicBezTo>
                    <a:pt x="4868" y="4868"/>
                    <a:pt x="4342" y="5064"/>
                    <a:pt x="3814" y="5064"/>
                  </a:cubicBezTo>
                  <a:cubicBezTo>
                    <a:pt x="3708" y="5064"/>
                    <a:pt x="3602" y="5057"/>
                    <a:pt x="3497" y="5041"/>
                  </a:cubicBezTo>
                  <a:lnTo>
                    <a:pt x="3214" y="5009"/>
                  </a:lnTo>
                  <a:lnTo>
                    <a:pt x="3182" y="4726"/>
                  </a:lnTo>
                  <a:cubicBezTo>
                    <a:pt x="3119" y="4096"/>
                    <a:pt x="3308" y="3434"/>
                    <a:pt x="3781" y="2962"/>
                  </a:cubicBezTo>
                  <a:lnTo>
                    <a:pt x="4285" y="2457"/>
                  </a:lnTo>
                  <a:close/>
                  <a:moveTo>
                    <a:pt x="4789" y="0"/>
                  </a:moveTo>
                  <a:lnTo>
                    <a:pt x="3056" y="1796"/>
                  </a:lnTo>
                  <a:cubicBezTo>
                    <a:pt x="2174" y="2678"/>
                    <a:pt x="1733" y="4001"/>
                    <a:pt x="1890" y="5261"/>
                  </a:cubicBezTo>
                  <a:lnTo>
                    <a:pt x="1922" y="5419"/>
                  </a:lnTo>
                  <a:lnTo>
                    <a:pt x="0" y="7341"/>
                  </a:lnTo>
                  <a:lnTo>
                    <a:pt x="977" y="8317"/>
                  </a:lnTo>
                  <a:lnTo>
                    <a:pt x="2898" y="6396"/>
                  </a:lnTo>
                  <a:lnTo>
                    <a:pt x="3056" y="6427"/>
                  </a:lnTo>
                  <a:cubicBezTo>
                    <a:pt x="3214" y="6459"/>
                    <a:pt x="3371" y="6459"/>
                    <a:pt x="3592" y="6459"/>
                  </a:cubicBezTo>
                  <a:cubicBezTo>
                    <a:pt x="4694" y="6459"/>
                    <a:pt x="5734" y="6049"/>
                    <a:pt x="6522" y="5261"/>
                  </a:cubicBezTo>
                  <a:lnTo>
                    <a:pt x="8254" y="3466"/>
                  </a:lnTo>
                  <a:lnTo>
                    <a:pt x="7278" y="2489"/>
                  </a:lnTo>
                  <a:lnTo>
                    <a:pt x="6301" y="3466"/>
                  </a:lnTo>
                  <a:lnTo>
                    <a:pt x="4852" y="2016"/>
                  </a:lnTo>
                  <a:lnTo>
                    <a:pt x="5828" y="1040"/>
                  </a:lnTo>
                  <a:lnTo>
                    <a:pt x="47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7" name="Google Shape;427;p31"/>
          <p:cNvSpPr txBox="1"/>
          <p:nvPr>
            <p:ph type="title"/>
          </p:nvPr>
        </p:nvSpPr>
        <p:spPr>
          <a:xfrm>
            <a:off x="491400" y="1402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Discapacidades</a:t>
            </a:r>
            <a:endParaRPr/>
          </a:p>
        </p:txBody>
      </p:sp>
      <p:sp>
        <p:nvSpPr>
          <p:cNvPr id="428" name="Google Shape;428;p31"/>
          <p:cNvSpPr txBox="1"/>
          <p:nvPr>
            <p:ph idx="1" type="subTitle"/>
          </p:nvPr>
        </p:nvSpPr>
        <p:spPr>
          <a:xfrm>
            <a:off x="785625" y="1620675"/>
            <a:ext cx="37638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Disminución o ausencia de </a:t>
            </a: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funciones motoras o físicas</a:t>
            </a:r>
            <a:r>
              <a:rPr lang="en" sz="1300"/>
              <a:t>, que a su vez repercute, en el desenvolvimiento o forma de llevar a cabo determinadas actividades en una sociedad que presenta severas limitaciones y barreras.</a:t>
            </a:r>
            <a:endParaRPr sz="1300"/>
          </a:p>
        </p:txBody>
      </p:sp>
      <p:sp>
        <p:nvSpPr>
          <p:cNvPr id="429" name="Google Shape;429;p31"/>
          <p:cNvSpPr txBox="1"/>
          <p:nvPr>
            <p:ph idx="2" type="subTitle"/>
          </p:nvPr>
        </p:nvSpPr>
        <p:spPr>
          <a:xfrm>
            <a:off x="5104200" y="1620675"/>
            <a:ext cx="3865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Es una </a:t>
            </a: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alteración bioquímica y genética</a:t>
            </a:r>
            <a:r>
              <a:rPr lang="en" sz="1300"/>
              <a:t> que afecta la forma de pensar, las emociones, el humor, el comportamiento, la habilidad de relacionarse con otros y el funcionamiento diario de una persona.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430" name="Google Shape;430;p31"/>
          <p:cNvSpPr txBox="1"/>
          <p:nvPr>
            <p:ph idx="3" type="subTitle"/>
          </p:nvPr>
        </p:nvSpPr>
        <p:spPr>
          <a:xfrm>
            <a:off x="785625" y="3435075"/>
            <a:ext cx="37638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L</a:t>
            </a:r>
            <a:r>
              <a:rPr lang="en" sz="1300"/>
              <a:t>imitaciones en la </a:t>
            </a: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estructura del pensamiento razonado</a:t>
            </a:r>
            <a:r>
              <a:rPr lang="en" sz="1300"/>
              <a:t>, como en la </a:t>
            </a: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conducta adaptativa de la persona</a:t>
            </a:r>
            <a:r>
              <a:rPr lang="en" sz="1300"/>
              <a:t>: el autocuidado, ir a la escuela o aprender habilidades sociales.</a:t>
            </a:r>
            <a:endParaRPr sz="1300"/>
          </a:p>
        </p:txBody>
      </p:sp>
      <p:sp>
        <p:nvSpPr>
          <p:cNvPr id="431" name="Google Shape;431;p31"/>
          <p:cNvSpPr txBox="1"/>
          <p:nvPr>
            <p:ph idx="4" type="subTitle"/>
          </p:nvPr>
        </p:nvSpPr>
        <p:spPr>
          <a:xfrm>
            <a:off x="5104200" y="3435075"/>
            <a:ext cx="39636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Visual</a:t>
            </a:r>
            <a:r>
              <a:rPr lang="en" sz="1300"/>
              <a:t>: Es la deficiencia estructural o funcional del órgano de la visión y de sus funciones.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Auditiva</a:t>
            </a:r>
            <a:r>
              <a:rPr lang="en" sz="1300"/>
              <a:t>: Es la restricción en la función de la percepción de los sonidos externos, alteración de los mecanismos del estímulo sonoro.</a:t>
            </a:r>
            <a:endParaRPr sz="1300"/>
          </a:p>
        </p:txBody>
      </p:sp>
      <p:sp>
        <p:nvSpPr>
          <p:cNvPr id="432" name="Google Shape;432;p31"/>
          <p:cNvSpPr txBox="1"/>
          <p:nvPr>
            <p:ph idx="5" type="subTitle"/>
          </p:nvPr>
        </p:nvSpPr>
        <p:spPr>
          <a:xfrm>
            <a:off x="785625" y="1343175"/>
            <a:ext cx="25968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Física / Motriz</a:t>
            </a:r>
            <a:endParaRPr/>
          </a:p>
        </p:txBody>
      </p:sp>
      <p:sp>
        <p:nvSpPr>
          <p:cNvPr id="433" name="Google Shape;433;p31"/>
          <p:cNvSpPr txBox="1"/>
          <p:nvPr>
            <p:ph idx="6" type="subTitle"/>
          </p:nvPr>
        </p:nvSpPr>
        <p:spPr>
          <a:xfrm>
            <a:off x="4998177" y="1343175"/>
            <a:ext cx="19782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Psicosocial</a:t>
            </a:r>
            <a:endParaRPr/>
          </a:p>
        </p:txBody>
      </p:sp>
      <p:sp>
        <p:nvSpPr>
          <p:cNvPr id="434" name="Google Shape;434;p31"/>
          <p:cNvSpPr txBox="1"/>
          <p:nvPr>
            <p:ph idx="7" type="subTitle"/>
          </p:nvPr>
        </p:nvSpPr>
        <p:spPr>
          <a:xfrm>
            <a:off x="785626" y="3157575"/>
            <a:ext cx="19782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Intelectual</a:t>
            </a:r>
            <a:endParaRPr/>
          </a:p>
        </p:txBody>
      </p:sp>
      <p:sp>
        <p:nvSpPr>
          <p:cNvPr id="435" name="Google Shape;435;p31"/>
          <p:cNvSpPr txBox="1"/>
          <p:nvPr>
            <p:ph idx="8" type="subTitle"/>
          </p:nvPr>
        </p:nvSpPr>
        <p:spPr>
          <a:xfrm>
            <a:off x="4998177" y="3157575"/>
            <a:ext cx="19782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Sensorial</a:t>
            </a:r>
            <a:endParaRPr/>
          </a:p>
        </p:txBody>
      </p:sp>
      <p:grpSp>
        <p:nvGrpSpPr>
          <p:cNvPr id="436" name="Google Shape;436;p31"/>
          <p:cNvGrpSpPr/>
          <p:nvPr/>
        </p:nvGrpSpPr>
        <p:grpSpPr>
          <a:xfrm>
            <a:off x="4644494" y="1305102"/>
            <a:ext cx="342433" cy="315547"/>
            <a:chOff x="5651375" y="3806450"/>
            <a:chExt cx="481825" cy="481825"/>
          </a:xfrm>
        </p:grpSpPr>
        <p:sp>
          <p:nvSpPr>
            <p:cNvPr id="437" name="Google Shape;437;p31"/>
            <p:cNvSpPr/>
            <p:nvPr/>
          </p:nvSpPr>
          <p:spPr>
            <a:xfrm>
              <a:off x="5793425" y="3976800"/>
              <a:ext cx="28250" cy="28275"/>
            </a:xfrm>
            <a:custGeom>
              <a:rect b="b" l="l" r="r" t="t"/>
              <a:pathLst>
                <a:path extrusionOk="0" h="1131" w="1130">
                  <a:moveTo>
                    <a:pt x="567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5794475" y="4089725"/>
              <a:ext cx="195600" cy="84725"/>
            </a:xfrm>
            <a:custGeom>
              <a:rect b="b" l="l" r="r" t="t"/>
              <a:pathLst>
                <a:path extrusionOk="0" h="3389" w="7824">
                  <a:moveTo>
                    <a:pt x="1" y="1"/>
                  </a:moveTo>
                  <a:cubicBezTo>
                    <a:pt x="284" y="1943"/>
                    <a:pt x="1949" y="3385"/>
                    <a:pt x="3912" y="3388"/>
                  </a:cubicBezTo>
                  <a:cubicBezTo>
                    <a:pt x="5875" y="3385"/>
                    <a:pt x="7541" y="1943"/>
                    <a:pt x="78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9" name="Google Shape;439;p31"/>
            <p:cNvSpPr/>
            <p:nvPr/>
          </p:nvSpPr>
          <p:spPr>
            <a:xfrm>
              <a:off x="5651375" y="3806450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6249" y="5686"/>
                  </a:moveTo>
                  <a:cubicBezTo>
                    <a:pt x="6932" y="5686"/>
                    <a:pt x="7549" y="6098"/>
                    <a:pt x="7811" y="6730"/>
                  </a:cubicBezTo>
                  <a:cubicBezTo>
                    <a:pt x="8073" y="7363"/>
                    <a:pt x="7929" y="8092"/>
                    <a:pt x="7444" y="8576"/>
                  </a:cubicBezTo>
                  <a:cubicBezTo>
                    <a:pt x="7122" y="8901"/>
                    <a:pt x="6689" y="9073"/>
                    <a:pt x="6248" y="9073"/>
                  </a:cubicBezTo>
                  <a:cubicBezTo>
                    <a:pt x="6029" y="9073"/>
                    <a:pt x="5808" y="9031"/>
                    <a:pt x="5598" y="8944"/>
                  </a:cubicBezTo>
                  <a:cubicBezTo>
                    <a:pt x="4966" y="8682"/>
                    <a:pt x="4553" y="8064"/>
                    <a:pt x="4553" y="7378"/>
                  </a:cubicBezTo>
                  <a:cubicBezTo>
                    <a:pt x="4556" y="6441"/>
                    <a:pt x="5312" y="5686"/>
                    <a:pt x="6249" y="5686"/>
                  </a:cubicBezTo>
                  <a:close/>
                  <a:moveTo>
                    <a:pt x="13024" y="5683"/>
                  </a:moveTo>
                  <a:cubicBezTo>
                    <a:pt x="13242" y="5683"/>
                    <a:pt x="13462" y="5725"/>
                    <a:pt x="13671" y="5812"/>
                  </a:cubicBezTo>
                  <a:cubicBezTo>
                    <a:pt x="14304" y="6074"/>
                    <a:pt x="14716" y="6691"/>
                    <a:pt x="14716" y="7378"/>
                  </a:cubicBezTo>
                  <a:cubicBezTo>
                    <a:pt x="14716" y="8314"/>
                    <a:pt x="13957" y="9073"/>
                    <a:pt x="13024" y="9073"/>
                  </a:cubicBezTo>
                  <a:cubicBezTo>
                    <a:pt x="12337" y="9073"/>
                    <a:pt x="11720" y="8658"/>
                    <a:pt x="11458" y="8025"/>
                  </a:cubicBezTo>
                  <a:cubicBezTo>
                    <a:pt x="11196" y="7393"/>
                    <a:pt x="11341" y="6664"/>
                    <a:pt x="11825" y="6179"/>
                  </a:cubicBezTo>
                  <a:cubicBezTo>
                    <a:pt x="12150" y="5855"/>
                    <a:pt x="12583" y="5683"/>
                    <a:pt x="13024" y="5683"/>
                  </a:cubicBezTo>
                  <a:close/>
                  <a:moveTo>
                    <a:pt x="14153" y="10202"/>
                  </a:moveTo>
                  <a:cubicBezTo>
                    <a:pt x="14463" y="10202"/>
                    <a:pt x="14716" y="10452"/>
                    <a:pt x="14716" y="10766"/>
                  </a:cubicBezTo>
                  <a:cubicBezTo>
                    <a:pt x="14716" y="13566"/>
                    <a:pt x="12437" y="15849"/>
                    <a:pt x="9636" y="15849"/>
                  </a:cubicBezTo>
                  <a:cubicBezTo>
                    <a:pt x="6833" y="15849"/>
                    <a:pt x="4553" y="13566"/>
                    <a:pt x="4553" y="10766"/>
                  </a:cubicBezTo>
                  <a:cubicBezTo>
                    <a:pt x="4553" y="10452"/>
                    <a:pt x="4806" y="10202"/>
                    <a:pt x="5119" y="10202"/>
                  </a:cubicBezTo>
                  <a:close/>
                  <a:moveTo>
                    <a:pt x="9636" y="0"/>
                  </a:moveTo>
                  <a:cubicBezTo>
                    <a:pt x="4342" y="0"/>
                    <a:pt x="0" y="4343"/>
                    <a:pt x="0" y="9636"/>
                  </a:cubicBezTo>
                  <a:cubicBezTo>
                    <a:pt x="0" y="14930"/>
                    <a:pt x="4342" y="19272"/>
                    <a:pt x="9636" y="19272"/>
                  </a:cubicBezTo>
                  <a:cubicBezTo>
                    <a:pt x="14927" y="19272"/>
                    <a:pt x="19272" y="14930"/>
                    <a:pt x="19272" y="9636"/>
                  </a:cubicBezTo>
                  <a:cubicBezTo>
                    <a:pt x="19272" y="4343"/>
                    <a:pt x="14930" y="0"/>
                    <a:pt x="9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0" name="Google Shape;440;p31"/>
            <p:cNvSpPr/>
            <p:nvPr/>
          </p:nvSpPr>
          <p:spPr>
            <a:xfrm>
              <a:off x="5962800" y="3976800"/>
              <a:ext cx="28250" cy="28275"/>
            </a:xfrm>
            <a:custGeom>
              <a:rect b="b" l="l" r="r" t="t"/>
              <a:pathLst>
                <a:path extrusionOk="0" h="1131" w="113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41" name="Google Shape;441;p31"/>
          <p:cNvGrpSpPr/>
          <p:nvPr/>
        </p:nvGrpSpPr>
        <p:grpSpPr>
          <a:xfrm>
            <a:off x="274263" y="3066024"/>
            <a:ext cx="266921" cy="369039"/>
            <a:chOff x="-38129425" y="3222550"/>
            <a:chExt cx="228450" cy="315850"/>
          </a:xfrm>
        </p:grpSpPr>
        <p:sp>
          <p:nvSpPr>
            <p:cNvPr id="442" name="Google Shape;442;p31"/>
            <p:cNvSpPr/>
            <p:nvPr/>
          </p:nvSpPr>
          <p:spPr>
            <a:xfrm>
              <a:off x="-38129425" y="3222550"/>
              <a:ext cx="228450" cy="227650"/>
            </a:xfrm>
            <a:custGeom>
              <a:rect b="b" l="l" r="r" t="t"/>
              <a:pathLst>
                <a:path extrusionOk="0" h="9106" w="9138">
                  <a:moveTo>
                    <a:pt x="4097" y="1292"/>
                  </a:moveTo>
                  <a:cubicBezTo>
                    <a:pt x="4349" y="1292"/>
                    <a:pt x="4538" y="1450"/>
                    <a:pt x="4538" y="1702"/>
                  </a:cubicBezTo>
                  <a:cubicBezTo>
                    <a:pt x="4538" y="1922"/>
                    <a:pt x="4349" y="2111"/>
                    <a:pt x="4160" y="2111"/>
                  </a:cubicBezTo>
                  <a:cubicBezTo>
                    <a:pt x="2994" y="2111"/>
                    <a:pt x="2112" y="3056"/>
                    <a:pt x="2049" y="4222"/>
                  </a:cubicBezTo>
                  <a:cubicBezTo>
                    <a:pt x="2049" y="4443"/>
                    <a:pt x="1860" y="4600"/>
                    <a:pt x="1639" y="4600"/>
                  </a:cubicBezTo>
                  <a:cubicBezTo>
                    <a:pt x="1387" y="4600"/>
                    <a:pt x="1198" y="4411"/>
                    <a:pt x="1198" y="4222"/>
                  </a:cubicBezTo>
                  <a:cubicBezTo>
                    <a:pt x="1198" y="2584"/>
                    <a:pt x="2490" y="1324"/>
                    <a:pt x="4097" y="1292"/>
                  </a:cubicBezTo>
                  <a:close/>
                  <a:moveTo>
                    <a:pt x="4569" y="0"/>
                  </a:moveTo>
                  <a:cubicBezTo>
                    <a:pt x="2049" y="0"/>
                    <a:pt x="1" y="2048"/>
                    <a:pt x="1" y="4569"/>
                  </a:cubicBezTo>
                  <a:cubicBezTo>
                    <a:pt x="1" y="6207"/>
                    <a:pt x="946" y="7688"/>
                    <a:pt x="2332" y="8475"/>
                  </a:cubicBezTo>
                  <a:cubicBezTo>
                    <a:pt x="2458" y="8507"/>
                    <a:pt x="2521" y="8664"/>
                    <a:pt x="2521" y="8822"/>
                  </a:cubicBezTo>
                  <a:lnTo>
                    <a:pt x="2521" y="9105"/>
                  </a:lnTo>
                  <a:lnTo>
                    <a:pt x="6680" y="9105"/>
                  </a:lnTo>
                  <a:lnTo>
                    <a:pt x="6680" y="8822"/>
                  </a:lnTo>
                  <a:cubicBezTo>
                    <a:pt x="6680" y="8696"/>
                    <a:pt x="6743" y="8570"/>
                    <a:pt x="6900" y="8507"/>
                  </a:cubicBezTo>
                  <a:cubicBezTo>
                    <a:pt x="8255" y="7719"/>
                    <a:pt x="9137" y="6270"/>
                    <a:pt x="9137" y="4569"/>
                  </a:cubicBezTo>
                  <a:cubicBezTo>
                    <a:pt x="9137" y="2048"/>
                    <a:pt x="7089" y="32"/>
                    <a:pt x="4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1"/>
            <p:cNvSpPr/>
            <p:nvPr/>
          </p:nvSpPr>
          <p:spPr>
            <a:xfrm>
              <a:off x="-38067200" y="3470650"/>
              <a:ext cx="103200" cy="67750"/>
            </a:xfrm>
            <a:custGeom>
              <a:rect b="b" l="l" r="r" t="t"/>
              <a:pathLst>
                <a:path extrusionOk="0" h="2710" w="4128">
                  <a:moveTo>
                    <a:pt x="1" y="0"/>
                  </a:moveTo>
                  <a:lnTo>
                    <a:pt x="1" y="662"/>
                  </a:lnTo>
                  <a:cubicBezTo>
                    <a:pt x="1" y="1198"/>
                    <a:pt x="410" y="1702"/>
                    <a:pt x="883" y="1859"/>
                  </a:cubicBezTo>
                  <a:cubicBezTo>
                    <a:pt x="1040" y="2363"/>
                    <a:pt x="1513" y="2710"/>
                    <a:pt x="2049" y="2710"/>
                  </a:cubicBezTo>
                  <a:cubicBezTo>
                    <a:pt x="2647" y="2710"/>
                    <a:pt x="3120" y="2363"/>
                    <a:pt x="3277" y="1859"/>
                  </a:cubicBezTo>
                  <a:cubicBezTo>
                    <a:pt x="3781" y="1702"/>
                    <a:pt x="4128" y="1198"/>
                    <a:pt x="4128" y="662"/>
                  </a:cubicBezTo>
                  <a:lnTo>
                    <a:pt x="41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4" name="Google Shape;444;p31"/>
          <p:cNvGrpSpPr/>
          <p:nvPr/>
        </p:nvGrpSpPr>
        <p:grpSpPr>
          <a:xfrm>
            <a:off x="4509447" y="3136582"/>
            <a:ext cx="437186" cy="298527"/>
            <a:chOff x="-27721750" y="3598250"/>
            <a:chExt cx="297750" cy="191400"/>
          </a:xfrm>
        </p:grpSpPr>
        <p:sp>
          <p:nvSpPr>
            <p:cNvPr id="445" name="Google Shape;445;p31"/>
            <p:cNvSpPr/>
            <p:nvPr/>
          </p:nvSpPr>
          <p:spPr>
            <a:xfrm>
              <a:off x="-27616200" y="3651800"/>
              <a:ext cx="86650" cy="86675"/>
            </a:xfrm>
            <a:custGeom>
              <a:rect b="b" l="l" r="r" t="t"/>
              <a:pathLst>
                <a:path extrusionOk="0" h="3467" w="3466">
                  <a:moveTo>
                    <a:pt x="1386" y="662"/>
                  </a:moveTo>
                  <a:cubicBezTo>
                    <a:pt x="1764" y="662"/>
                    <a:pt x="2079" y="977"/>
                    <a:pt x="2079" y="1387"/>
                  </a:cubicBezTo>
                  <a:cubicBezTo>
                    <a:pt x="2079" y="1765"/>
                    <a:pt x="1764" y="2080"/>
                    <a:pt x="1386" y="2080"/>
                  </a:cubicBezTo>
                  <a:cubicBezTo>
                    <a:pt x="977" y="2080"/>
                    <a:pt x="662" y="1765"/>
                    <a:pt x="662" y="1387"/>
                  </a:cubicBezTo>
                  <a:cubicBezTo>
                    <a:pt x="662" y="977"/>
                    <a:pt x="977" y="662"/>
                    <a:pt x="1386" y="662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rgbClr val="1422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-27721750" y="3598250"/>
              <a:ext cx="297750" cy="191400"/>
            </a:xfrm>
            <a:custGeom>
              <a:rect b="b" l="l" r="r" t="t"/>
              <a:pathLst>
                <a:path extrusionOk="0" h="7656" w="11910">
                  <a:moveTo>
                    <a:pt x="5955" y="1418"/>
                  </a:moveTo>
                  <a:cubicBezTo>
                    <a:pt x="7278" y="1418"/>
                    <a:pt x="8381" y="2521"/>
                    <a:pt x="8381" y="3875"/>
                  </a:cubicBezTo>
                  <a:cubicBezTo>
                    <a:pt x="8381" y="5199"/>
                    <a:pt x="7278" y="6301"/>
                    <a:pt x="5955" y="6301"/>
                  </a:cubicBezTo>
                  <a:cubicBezTo>
                    <a:pt x="4600" y="6301"/>
                    <a:pt x="3497" y="5199"/>
                    <a:pt x="3497" y="3875"/>
                  </a:cubicBezTo>
                  <a:cubicBezTo>
                    <a:pt x="3497" y="2521"/>
                    <a:pt x="4600" y="1418"/>
                    <a:pt x="5955" y="1418"/>
                  </a:cubicBezTo>
                  <a:close/>
                  <a:moveTo>
                    <a:pt x="5955" y="0"/>
                  </a:moveTo>
                  <a:cubicBezTo>
                    <a:pt x="2710" y="0"/>
                    <a:pt x="189" y="3466"/>
                    <a:pt x="95" y="3623"/>
                  </a:cubicBezTo>
                  <a:cubicBezTo>
                    <a:pt x="0" y="3749"/>
                    <a:pt x="0" y="3907"/>
                    <a:pt x="95" y="4033"/>
                  </a:cubicBezTo>
                  <a:cubicBezTo>
                    <a:pt x="189" y="4190"/>
                    <a:pt x="2773" y="7656"/>
                    <a:pt x="5955" y="7656"/>
                  </a:cubicBezTo>
                  <a:cubicBezTo>
                    <a:pt x="9137" y="7656"/>
                    <a:pt x="11689" y="4190"/>
                    <a:pt x="11815" y="4033"/>
                  </a:cubicBezTo>
                  <a:cubicBezTo>
                    <a:pt x="11909" y="3907"/>
                    <a:pt x="11909" y="3749"/>
                    <a:pt x="11815" y="3623"/>
                  </a:cubicBezTo>
                  <a:cubicBezTo>
                    <a:pt x="11689" y="3466"/>
                    <a:pt x="9168" y="0"/>
                    <a:pt x="5955" y="0"/>
                  </a:cubicBezTo>
                  <a:close/>
                </a:path>
              </a:pathLst>
            </a:custGeom>
            <a:solidFill>
              <a:srgbClr val="1422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2"/>
          <p:cNvSpPr txBox="1"/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Grupos históricamente discriminados</a:t>
            </a:r>
            <a:endParaRPr sz="2900"/>
          </a:p>
        </p:txBody>
      </p:sp>
      <p:sp>
        <p:nvSpPr>
          <p:cNvPr id="452" name="Google Shape;452;p32"/>
          <p:cNvSpPr txBox="1"/>
          <p:nvPr>
            <p:ph idx="3" type="subTitle"/>
          </p:nvPr>
        </p:nvSpPr>
        <p:spPr>
          <a:xfrm>
            <a:off x="2854700" y="1449050"/>
            <a:ext cx="2563200" cy="5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Personas y pueblos </a:t>
            </a:r>
            <a:r>
              <a:rPr b="0" lang="en" sz="1500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indígenas</a:t>
            </a:r>
            <a:endParaRPr b="0" sz="1500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53" name="Google Shape;453;p32"/>
          <p:cNvSpPr txBox="1"/>
          <p:nvPr>
            <p:ph idx="4" type="subTitle"/>
          </p:nvPr>
        </p:nvSpPr>
        <p:spPr>
          <a:xfrm>
            <a:off x="806400" y="1449050"/>
            <a:ext cx="1283700" cy="5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>
                <a:latin typeface="Open Sans Medium"/>
                <a:ea typeface="Open Sans Medium"/>
                <a:cs typeface="Open Sans Medium"/>
                <a:sym typeface="Open Sans Medium"/>
              </a:rPr>
              <a:t>Mujeres</a:t>
            </a:r>
            <a:endParaRPr b="0" sz="15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54" name="Google Shape;454;p32"/>
          <p:cNvSpPr txBox="1"/>
          <p:nvPr>
            <p:ph idx="4" type="subTitle"/>
          </p:nvPr>
        </p:nvSpPr>
        <p:spPr>
          <a:xfrm>
            <a:off x="6485300" y="1449050"/>
            <a:ext cx="2563200" cy="5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>
                <a:latin typeface="Open Sans Medium"/>
                <a:ea typeface="Open Sans Medium"/>
                <a:cs typeface="Open Sans Medium"/>
                <a:sym typeface="Open Sans Medium"/>
              </a:rPr>
              <a:t>Personas trabajadoras del hogar</a:t>
            </a:r>
            <a:endParaRPr b="0" sz="15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55" name="Google Shape;455;p32"/>
          <p:cNvSpPr txBox="1"/>
          <p:nvPr>
            <p:ph idx="3" type="subTitle"/>
          </p:nvPr>
        </p:nvSpPr>
        <p:spPr>
          <a:xfrm>
            <a:off x="2854700" y="2211050"/>
            <a:ext cx="2563200" cy="5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>
                <a:latin typeface="Open Sans Medium"/>
                <a:ea typeface="Open Sans Medium"/>
                <a:cs typeface="Open Sans Medium"/>
                <a:sym typeface="Open Sans Medium"/>
              </a:rPr>
              <a:t>Personas y pueblos afrodescendientes</a:t>
            </a:r>
            <a:endParaRPr b="0" sz="15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56" name="Google Shape;456;p32"/>
          <p:cNvSpPr txBox="1"/>
          <p:nvPr>
            <p:ph idx="4" type="subTitle"/>
          </p:nvPr>
        </p:nvSpPr>
        <p:spPr>
          <a:xfrm>
            <a:off x="806400" y="2211050"/>
            <a:ext cx="1283700" cy="5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>
                <a:latin typeface="Open Sans Medium"/>
                <a:ea typeface="Open Sans Medium"/>
                <a:cs typeface="Open Sans Medium"/>
                <a:sym typeface="Open Sans Medium"/>
              </a:rPr>
              <a:t>Niñas y niños</a:t>
            </a:r>
            <a:endParaRPr b="0" sz="15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57" name="Google Shape;457;p32"/>
          <p:cNvSpPr txBox="1"/>
          <p:nvPr>
            <p:ph idx="4" type="subTitle"/>
          </p:nvPr>
        </p:nvSpPr>
        <p:spPr>
          <a:xfrm>
            <a:off x="6485300" y="2211050"/>
            <a:ext cx="2496000" cy="5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>
                <a:latin typeface="Open Sans Medium"/>
                <a:ea typeface="Open Sans Medium"/>
                <a:cs typeface="Open Sans Medium"/>
                <a:sym typeface="Open Sans Medium"/>
              </a:rPr>
              <a:t>Personas migrantes y refugiadas</a:t>
            </a:r>
            <a:endParaRPr b="0" sz="15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58" name="Google Shape;458;p32"/>
          <p:cNvSpPr txBox="1"/>
          <p:nvPr>
            <p:ph idx="3" type="subTitle"/>
          </p:nvPr>
        </p:nvSpPr>
        <p:spPr>
          <a:xfrm>
            <a:off x="2854700" y="2973050"/>
            <a:ext cx="2947500" cy="5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>
                <a:latin typeface="Open Sans Medium"/>
                <a:ea typeface="Open Sans Medium"/>
                <a:cs typeface="Open Sans Medium"/>
                <a:sym typeface="Open Sans Medium"/>
              </a:rPr>
              <a:t>Personas con discapacidad</a:t>
            </a:r>
            <a:endParaRPr b="0" sz="15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59" name="Google Shape;459;p32"/>
          <p:cNvSpPr txBox="1"/>
          <p:nvPr>
            <p:ph idx="4" type="subTitle"/>
          </p:nvPr>
        </p:nvSpPr>
        <p:spPr>
          <a:xfrm>
            <a:off x="806400" y="2973050"/>
            <a:ext cx="1283700" cy="5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>
                <a:latin typeface="Open Sans Medium"/>
                <a:ea typeface="Open Sans Medium"/>
                <a:cs typeface="Open Sans Medium"/>
                <a:sym typeface="Open Sans Medium"/>
              </a:rPr>
              <a:t>Jóvenes</a:t>
            </a:r>
            <a:endParaRPr b="0" sz="15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60" name="Google Shape;460;p32"/>
          <p:cNvSpPr txBox="1"/>
          <p:nvPr>
            <p:ph idx="4" type="subTitle"/>
          </p:nvPr>
        </p:nvSpPr>
        <p:spPr>
          <a:xfrm>
            <a:off x="6485300" y="2973050"/>
            <a:ext cx="2496000" cy="5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>
                <a:latin typeface="Open Sans Medium"/>
                <a:ea typeface="Open Sans Medium"/>
                <a:cs typeface="Open Sans Medium"/>
                <a:sym typeface="Open Sans Medium"/>
              </a:rPr>
              <a:t>Personas jornaleras agrícolas</a:t>
            </a:r>
            <a:endParaRPr b="0" sz="15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61" name="Google Shape;461;p32"/>
          <p:cNvSpPr txBox="1"/>
          <p:nvPr>
            <p:ph idx="3" type="subTitle"/>
          </p:nvPr>
        </p:nvSpPr>
        <p:spPr>
          <a:xfrm>
            <a:off x="2854700" y="3735050"/>
            <a:ext cx="2896800" cy="5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>
                <a:latin typeface="Open Sans Medium"/>
                <a:ea typeface="Open Sans Medium"/>
                <a:cs typeface="Open Sans Medium"/>
                <a:sym typeface="Open Sans Medium"/>
              </a:rPr>
              <a:t>Personas de la diversidad sexual y de género</a:t>
            </a:r>
            <a:endParaRPr b="0" sz="15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62" name="Google Shape;462;p32"/>
          <p:cNvSpPr txBox="1"/>
          <p:nvPr>
            <p:ph idx="4" type="subTitle"/>
          </p:nvPr>
        </p:nvSpPr>
        <p:spPr>
          <a:xfrm>
            <a:off x="806400" y="3735050"/>
            <a:ext cx="1283700" cy="5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>
                <a:latin typeface="Open Sans Medium"/>
                <a:ea typeface="Open Sans Medium"/>
                <a:cs typeface="Open Sans Medium"/>
                <a:sym typeface="Open Sans Medium"/>
              </a:rPr>
              <a:t>Personas mayores</a:t>
            </a:r>
            <a:endParaRPr b="0" sz="15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63" name="Google Shape;463;p32"/>
          <p:cNvSpPr txBox="1"/>
          <p:nvPr>
            <p:ph idx="4" type="subTitle"/>
          </p:nvPr>
        </p:nvSpPr>
        <p:spPr>
          <a:xfrm>
            <a:off x="6485300" y="3735050"/>
            <a:ext cx="2496000" cy="5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>
                <a:latin typeface="Open Sans Medium"/>
                <a:ea typeface="Open Sans Medium"/>
                <a:cs typeface="Open Sans Medium"/>
                <a:sym typeface="Open Sans Medium"/>
              </a:rPr>
              <a:t>Condiciones socioeconómicas</a:t>
            </a:r>
            <a:endParaRPr b="0" sz="15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grpSp>
        <p:nvGrpSpPr>
          <p:cNvPr id="464" name="Google Shape;464;p32"/>
          <p:cNvGrpSpPr/>
          <p:nvPr/>
        </p:nvGrpSpPr>
        <p:grpSpPr>
          <a:xfrm>
            <a:off x="361912" y="1531611"/>
            <a:ext cx="358099" cy="358099"/>
            <a:chOff x="-57568775" y="3198925"/>
            <a:chExt cx="318225" cy="318225"/>
          </a:xfrm>
        </p:grpSpPr>
        <p:sp>
          <p:nvSpPr>
            <p:cNvPr id="465" name="Google Shape;465;p32"/>
            <p:cNvSpPr/>
            <p:nvPr/>
          </p:nvSpPr>
          <p:spPr>
            <a:xfrm>
              <a:off x="-57530950" y="3373775"/>
              <a:ext cx="18125" cy="64600"/>
            </a:xfrm>
            <a:custGeom>
              <a:rect b="b" l="l" r="r" t="t"/>
              <a:pathLst>
                <a:path extrusionOk="0" h="2584" w="725">
                  <a:moveTo>
                    <a:pt x="725" y="0"/>
                  </a:moveTo>
                  <a:cubicBezTo>
                    <a:pt x="315" y="284"/>
                    <a:pt x="0" y="725"/>
                    <a:pt x="0" y="1261"/>
                  </a:cubicBezTo>
                  <a:lnTo>
                    <a:pt x="0" y="1324"/>
                  </a:lnTo>
                  <a:cubicBezTo>
                    <a:pt x="0" y="1859"/>
                    <a:pt x="315" y="2332"/>
                    <a:pt x="725" y="2584"/>
                  </a:cubicBezTo>
                  <a:lnTo>
                    <a:pt x="725" y="1576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2"/>
            <p:cNvSpPr/>
            <p:nvPr/>
          </p:nvSpPr>
          <p:spPr>
            <a:xfrm>
              <a:off x="-57568775" y="3406850"/>
              <a:ext cx="99275" cy="110300"/>
            </a:xfrm>
            <a:custGeom>
              <a:rect b="b" l="l" r="r" t="t"/>
              <a:pathLst>
                <a:path extrusionOk="0" h="4412" w="3971">
                  <a:moveTo>
                    <a:pt x="757" y="1"/>
                  </a:moveTo>
                  <a:cubicBezTo>
                    <a:pt x="285" y="473"/>
                    <a:pt x="1" y="1103"/>
                    <a:pt x="1" y="1796"/>
                  </a:cubicBezTo>
                  <a:cubicBezTo>
                    <a:pt x="1" y="3246"/>
                    <a:pt x="1198" y="4411"/>
                    <a:pt x="2616" y="4411"/>
                  </a:cubicBezTo>
                  <a:cubicBezTo>
                    <a:pt x="3120" y="4411"/>
                    <a:pt x="3561" y="4254"/>
                    <a:pt x="3971" y="4002"/>
                  </a:cubicBezTo>
                  <a:cubicBezTo>
                    <a:pt x="3435" y="3561"/>
                    <a:pt x="2994" y="2962"/>
                    <a:pt x="2710" y="2363"/>
                  </a:cubicBezTo>
                  <a:lnTo>
                    <a:pt x="1891" y="1891"/>
                  </a:lnTo>
                  <a:cubicBezTo>
                    <a:pt x="1230" y="1481"/>
                    <a:pt x="789" y="788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2"/>
            <p:cNvSpPr/>
            <p:nvPr/>
          </p:nvSpPr>
          <p:spPr>
            <a:xfrm>
              <a:off x="-57494725" y="3254850"/>
              <a:ext cx="207175" cy="262300"/>
            </a:xfrm>
            <a:custGeom>
              <a:rect b="b" l="l" r="r" t="t"/>
              <a:pathLst>
                <a:path extrusionOk="0" h="10492" w="8287">
                  <a:moveTo>
                    <a:pt x="2647" y="5293"/>
                  </a:moveTo>
                  <a:cubicBezTo>
                    <a:pt x="2836" y="5293"/>
                    <a:pt x="2993" y="5451"/>
                    <a:pt x="2993" y="5640"/>
                  </a:cubicBezTo>
                  <a:cubicBezTo>
                    <a:pt x="2993" y="5829"/>
                    <a:pt x="2836" y="5986"/>
                    <a:pt x="2647" y="5986"/>
                  </a:cubicBezTo>
                  <a:cubicBezTo>
                    <a:pt x="2628" y="5989"/>
                    <a:pt x="2609" y="5990"/>
                    <a:pt x="2592" y="5990"/>
                  </a:cubicBezTo>
                  <a:cubicBezTo>
                    <a:pt x="2400" y="5990"/>
                    <a:pt x="2269" y="5841"/>
                    <a:pt x="2269" y="5640"/>
                  </a:cubicBezTo>
                  <a:cubicBezTo>
                    <a:pt x="2269" y="5451"/>
                    <a:pt x="2426" y="5293"/>
                    <a:pt x="2647" y="5293"/>
                  </a:cubicBezTo>
                  <a:close/>
                  <a:moveTo>
                    <a:pt x="5640" y="5324"/>
                  </a:moveTo>
                  <a:cubicBezTo>
                    <a:pt x="5829" y="5324"/>
                    <a:pt x="5986" y="5482"/>
                    <a:pt x="5986" y="5671"/>
                  </a:cubicBezTo>
                  <a:cubicBezTo>
                    <a:pt x="6018" y="5860"/>
                    <a:pt x="5860" y="6018"/>
                    <a:pt x="5640" y="6018"/>
                  </a:cubicBezTo>
                  <a:cubicBezTo>
                    <a:pt x="5419" y="6018"/>
                    <a:pt x="5262" y="5860"/>
                    <a:pt x="5262" y="5671"/>
                  </a:cubicBezTo>
                  <a:cubicBezTo>
                    <a:pt x="5262" y="5482"/>
                    <a:pt x="5419" y="5324"/>
                    <a:pt x="5640" y="5324"/>
                  </a:cubicBezTo>
                  <a:close/>
                  <a:moveTo>
                    <a:pt x="5191" y="7845"/>
                  </a:moveTo>
                  <a:cubicBezTo>
                    <a:pt x="5285" y="7845"/>
                    <a:pt x="5372" y="7876"/>
                    <a:pt x="5419" y="7939"/>
                  </a:cubicBezTo>
                  <a:cubicBezTo>
                    <a:pt x="5640" y="8065"/>
                    <a:pt x="5640" y="8317"/>
                    <a:pt x="5482" y="8475"/>
                  </a:cubicBezTo>
                  <a:cubicBezTo>
                    <a:pt x="5104" y="8822"/>
                    <a:pt x="4632" y="9011"/>
                    <a:pt x="4128" y="9011"/>
                  </a:cubicBezTo>
                  <a:cubicBezTo>
                    <a:pt x="3624" y="9011"/>
                    <a:pt x="3151" y="8822"/>
                    <a:pt x="2836" y="8475"/>
                  </a:cubicBezTo>
                  <a:cubicBezTo>
                    <a:pt x="2678" y="8317"/>
                    <a:pt x="2678" y="8065"/>
                    <a:pt x="2836" y="7939"/>
                  </a:cubicBezTo>
                  <a:cubicBezTo>
                    <a:pt x="2915" y="7876"/>
                    <a:pt x="3009" y="7845"/>
                    <a:pt x="3100" y="7845"/>
                  </a:cubicBezTo>
                  <a:cubicBezTo>
                    <a:pt x="3190" y="7845"/>
                    <a:pt x="3277" y="7876"/>
                    <a:pt x="3340" y="7939"/>
                  </a:cubicBezTo>
                  <a:cubicBezTo>
                    <a:pt x="3561" y="8160"/>
                    <a:pt x="3844" y="8270"/>
                    <a:pt x="4128" y="8270"/>
                  </a:cubicBezTo>
                  <a:cubicBezTo>
                    <a:pt x="4411" y="8270"/>
                    <a:pt x="4695" y="8160"/>
                    <a:pt x="4915" y="7939"/>
                  </a:cubicBezTo>
                  <a:cubicBezTo>
                    <a:pt x="4994" y="7876"/>
                    <a:pt x="5096" y="7845"/>
                    <a:pt x="5191" y="7845"/>
                  </a:cubicBezTo>
                  <a:close/>
                  <a:moveTo>
                    <a:pt x="1796" y="0"/>
                  </a:moveTo>
                  <a:cubicBezTo>
                    <a:pt x="1670" y="126"/>
                    <a:pt x="1135" y="504"/>
                    <a:pt x="1072" y="630"/>
                  </a:cubicBezTo>
                  <a:cubicBezTo>
                    <a:pt x="442" y="1260"/>
                    <a:pt x="0" y="2363"/>
                    <a:pt x="0" y="3403"/>
                  </a:cubicBezTo>
                  <a:lnTo>
                    <a:pt x="0" y="6396"/>
                  </a:lnTo>
                  <a:cubicBezTo>
                    <a:pt x="0" y="8632"/>
                    <a:pt x="1859" y="10491"/>
                    <a:pt x="4128" y="10491"/>
                  </a:cubicBezTo>
                  <a:cubicBezTo>
                    <a:pt x="6427" y="10491"/>
                    <a:pt x="8286" y="8632"/>
                    <a:pt x="8286" y="6396"/>
                  </a:cubicBezTo>
                  <a:lnTo>
                    <a:pt x="8286" y="4505"/>
                  </a:lnTo>
                  <a:cubicBezTo>
                    <a:pt x="8157" y="4513"/>
                    <a:pt x="8028" y="4517"/>
                    <a:pt x="7899" y="4517"/>
                  </a:cubicBezTo>
                  <a:cubicBezTo>
                    <a:pt x="6396" y="4517"/>
                    <a:pt x="4939" y="4009"/>
                    <a:pt x="3750" y="2993"/>
                  </a:cubicBezTo>
                  <a:cubicBezTo>
                    <a:pt x="2804" y="2206"/>
                    <a:pt x="2174" y="1103"/>
                    <a:pt x="1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2"/>
            <p:cNvSpPr/>
            <p:nvPr/>
          </p:nvSpPr>
          <p:spPr>
            <a:xfrm>
              <a:off x="-57269475" y="3372975"/>
              <a:ext cx="18925" cy="63825"/>
            </a:xfrm>
            <a:custGeom>
              <a:rect b="b" l="l" r="r" t="t"/>
              <a:pathLst>
                <a:path extrusionOk="0" h="2553" w="757">
                  <a:moveTo>
                    <a:pt x="1" y="1"/>
                  </a:moveTo>
                  <a:lnTo>
                    <a:pt x="1" y="2553"/>
                  </a:lnTo>
                  <a:cubicBezTo>
                    <a:pt x="442" y="2301"/>
                    <a:pt x="757" y="1828"/>
                    <a:pt x="757" y="1261"/>
                  </a:cubicBezTo>
                  <a:cubicBezTo>
                    <a:pt x="757" y="757"/>
                    <a:pt x="473" y="28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2"/>
            <p:cNvSpPr/>
            <p:nvPr/>
          </p:nvSpPr>
          <p:spPr>
            <a:xfrm>
              <a:off x="-57436450" y="3198925"/>
              <a:ext cx="185900" cy="154400"/>
            </a:xfrm>
            <a:custGeom>
              <a:rect b="b" l="l" r="r" t="t"/>
              <a:pathLst>
                <a:path extrusionOk="0" h="6176" w="7436">
                  <a:moveTo>
                    <a:pt x="1828" y="0"/>
                  </a:moveTo>
                  <a:cubicBezTo>
                    <a:pt x="1198" y="0"/>
                    <a:pt x="568" y="126"/>
                    <a:pt x="1" y="315"/>
                  </a:cubicBezTo>
                  <a:cubicBezTo>
                    <a:pt x="1" y="977"/>
                    <a:pt x="127" y="1639"/>
                    <a:pt x="316" y="2237"/>
                  </a:cubicBezTo>
                  <a:cubicBezTo>
                    <a:pt x="631" y="3151"/>
                    <a:pt x="1167" y="3970"/>
                    <a:pt x="1923" y="4600"/>
                  </a:cubicBezTo>
                  <a:cubicBezTo>
                    <a:pt x="2710" y="5262"/>
                    <a:pt x="3655" y="5734"/>
                    <a:pt x="4632" y="5892"/>
                  </a:cubicBezTo>
                  <a:cubicBezTo>
                    <a:pt x="5073" y="5976"/>
                    <a:pt x="5262" y="5976"/>
                    <a:pt x="5507" y="5976"/>
                  </a:cubicBezTo>
                  <a:lnTo>
                    <a:pt x="5507" y="5976"/>
                  </a:lnTo>
                  <a:cubicBezTo>
                    <a:pt x="5630" y="5976"/>
                    <a:pt x="5766" y="5976"/>
                    <a:pt x="5955" y="5986"/>
                  </a:cubicBezTo>
                  <a:lnTo>
                    <a:pt x="6680" y="5986"/>
                  </a:lnTo>
                  <a:cubicBezTo>
                    <a:pt x="6963" y="5986"/>
                    <a:pt x="7215" y="6049"/>
                    <a:pt x="7436" y="6175"/>
                  </a:cubicBezTo>
                  <a:lnTo>
                    <a:pt x="7436" y="5671"/>
                  </a:lnTo>
                  <a:lnTo>
                    <a:pt x="7436" y="5640"/>
                  </a:lnTo>
                  <a:cubicBezTo>
                    <a:pt x="7436" y="2552"/>
                    <a:pt x="4916" y="0"/>
                    <a:pt x="1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2"/>
            <p:cNvSpPr/>
            <p:nvPr/>
          </p:nvSpPr>
          <p:spPr>
            <a:xfrm>
              <a:off x="-57532525" y="3215450"/>
              <a:ext cx="77975" cy="148900"/>
            </a:xfrm>
            <a:custGeom>
              <a:rect b="b" l="l" r="r" t="t"/>
              <a:pathLst>
                <a:path extrusionOk="0" h="5956" w="3119">
                  <a:moveTo>
                    <a:pt x="3056" y="1"/>
                  </a:moveTo>
                  <a:cubicBezTo>
                    <a:pt x="1260" y="946"/>
                    <a:pt x="0" y="2836"/>
                    <a:pt x="0" y="5010"/>
                  </a:cubicBezTo>
                  <a:lnTo>
                    <a:pt x="0" y="5199"/>
                  </a:lnTo>
                  <a:lnTo>
                    <a:pt x="0" y="5955"/>
                  </a:lnTo>
                  <a:lnTo>
                    <a:pt x="63" y="5955"/>
                  </a:lnTo>
                  <a:cubicBezTo>
                    <a:pt x="158" y="5829"/>
                    <a:pt x="284" y="5766"/>
                    <a:pt x="410" y="5672"/>
                  </a:cubicBezTo>
                  <a:lnTo>
                    <a:pt x="788" y="5451"/>
                  </a:lnTo>
                  <a:lnTo>
                    <a:pt x="788" y="4601"/>
                  </a:lnTo>
                  <a:cubicBezTo>
                    <a:pt x="914" y="3088"/>
                    <a:pt x="1828" y="1576"/>
                    <a:pt x="3119" y="789"/>
                  </a:cubicBezTo>
                  <a:cubicBezTo>
                    <a:pt x="3088" y="505"/>
                    <a:pt x="3056" y="253"/>
                    <a:pt x="3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1" name="Google Shape;471;p32"/>
          <p:cNvGrpSpPr/>
          <p:nvPr/>
        </p:nvGrpSpPr>
        <p:grpSpPr>
          <a:xfrm>
            <a:off x="361444" y="2293159"/>
            <a:ext cx="358999" cy="358999"/>
            <a:chOff x="-55988800" y="3982600"/>
            <a:chExt cx="319025" cy="319025"/>
          </a:xfrm>
        </p:grpSpPr>
        <p:sp>
          <p:nvSpPr>
            <p:cNvPr id="472" name="Google Shape;472;p32"/>
            <p:cNvSpPr/>
            <p:nvPr/>
          </p:nvSpPr>
          <p:spPr>
            <a:xfrm>
              <a:off x="-55791875" y="3982600"/>
              <a:ext cx="102400" cy="102425"/>
            </a:xfrm>
            <a:custGeom>
              <a:rect b="b" l="l" r="r" t="t"/>
              <a:pathLst>
                <a:path extrusionOk="0" h="4097" w="4096">
                  <a:moveTo>
                    <a:pt x="1859" y="1"/>
                  </a:moveTo>
                  <a:cubicBezTo>
                    <a:pt x="1071" y="1"/>
                    <a:pt x="410" y="379"/>
                    <a:pt x="0" y="977"/>
                  </a:cubicBezTo>
                  <a:cubicBezTo>
                    <a:pt x="1512" y="1450"/>
                    <a:pt x="2647" y="2647"/>
                    <a:pt x="3119" y="4096"/>
                  </a:cubicBezTo>
                  <a:cubicBezTo>
                    <a:pt x="3718" y="3687"/>
                    <a:pt x="4096" y="3025"/>
                    <a:pt x="4096" y="2237"/>
                  </a:cubicBezTo>
                  <a:cubicBezTo>
                    <a:pt x="4096" y="1009"/>
                    <a:pt x="3119" y="1"/>
                    <a:pt x="1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2"/>
            <p:cNvSpPr/>
            <p:nvPr/>
          </p:nvSpPr>
          <p:spPr>
            <a:xfrm>
              <a:off x="-55969100" y="3982600"/>
              <a:ext cx="102400" cy="102425"/>
            </a:xfrm>
            <a:custGeom>
              <a:rect b="b" l="l" r="r" t="t"/>
              <a:pathLst>
                <a:path extrusionOk="0" h="4097" w="4096">
                  <a:moveTo>
                    <a:pt x="2269" y="1"/>
                  </a:moveTo>
                  <a:cubicBezTo>
                    <a:pt x="1040" y="1"/>
                    <a:pt x="1" y="977"/>
                    <a:pt x="1" y="2237"/>
                  </a:cubicBezTo>
                  <a:cubicBezTo>
                    <a:pt x="1" y="2994"/>
                    <a:pt x="410" y="3687"/>
                    <a:pt x="1009" y="4096"/>
                  </a:cubicBezTo>
                  <a:cubicBezTo>
                    <a:pt x="1481" y="2647"/>
                    <a:pt x="2647" y="1450"/>
                    <a:pt x="4096" y="977"/>
                  </a:cubicBezTo>
                  <a:cubicBezTo>
                    <a:pt x="3718" y="379"/>
                    <a:pt x="3057" y="1"/>
                    <a:pt x="2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2"/>
            <p:cNvSpPr/>
            <p:nvPr/>
          </p:nvSpPr>
          <p:spPr>
            <a:xfrm>
              <a:off x="-55819450" y="4021200"/>
              <a:ext cx="92950" cy="92175"/>
            </a:xfrm>
            <a:custGeom>
              <a:rect b="b" l="l" r="r" t="t"/>
              <a:pathLst>
                <a:path extrusionOk="0" h="3687" w="3718">
                  <a:moveTo>
                    <a:pt x="32" y="0"/>
                  </a:moveTo>
                  <a:lnTo>
                    <a:pt x="32" y="1103"/>
                  </a:lnTo>
                  <a:cubicBezTo>
                    <a:pt x="1" y="2521"/>
                    <a:pt x="1198" y="3686"/>
                    <a:pt x="2615" y="3686"/>
                  </a:cubicBezTo>
                  <a:lnTo>
                    <a:pt x="3718" y="3686"/>
                  </a:lnTo>
                  <a:cubicBezTo>
                    <a:pt x="3529" y="1733"/>
                    <a:pt x="1985" y="158"/>
                    <a:pt x="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2"/>
            <p:cNvSpPr/>
            <p:nvPr/>
          </p:nvSpPr>
          <p:spPr>
            <a:xfrm>
              <a:off x="-55930500" y="4021200"/>
              <a:ext cx="92950" cy="92175"/>
            </a:xfrm>
            <a:custGeom>
              <a:rect b="b" l="l" r="r" t="t"/>
              <a:pathLst>
                <a:path extrusionOk="0" h="3687" w="3718">
                  <a:moveTo>
                    <a:pt x="3718" y="0"/>
                  </a:moveTo>
                  <a:cubicBezTo>
                    <a:pt x="1733" y="158"/>
                    <a:pt x="158" y="1733"/>
                    <a:pt x="0" y="3686"/>
                  </a:cubicBezTo>
                  <a:lnTo>
                    <a:pt x="1103" y="3686"/>
                  </a:lnTo>
                  <a:cubicBezTo>
                    <a:pt x="2552" y="3686"/>
                    <a:pt x="3718" y="2521"/>
                    <a:pt x="3718" y="1103"/>
                  </a:cubicBezTo>
                  <a:lnTo>
                    <a:pt x="3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2"/>
            <p:cNvSpPr/>
            <p:nvPr/>
          </p:nvSpPr>
          <p:spPr>
            <a:xfrm>
              <a:off x="-55988800" y="4086575"/>
              <a:ext cx="319025" cy="215050"/>
            </a:xfrm>
            <a:custGeom>
              <a:rect b="b" l="l" r="r" t="t"/>
              <a:pathLst>
                <a:path extrusionOk="0" h="8602" w="12761">
                  <a:moveTo>
                    <a:pt x="4884" y="2584"/>
                  </a:moveTo>
                  <a:cubicBezTo>
                    <a:pt x="5105" y="2584"/>
                    <a:pt x="5262" y="2741"/>
                    <a:pt x="5262" y="2930"/>
                  </a:cubicBezTo>
                  <a:cubicBezTo>
                    <a:pt x="5262" y="3119"/>
                    <a:pt x="5105" y="3277"/>
                    <a:pt x="4884" y="3277"/>
                  </a:cubicBezTo>
                  <a:cubicBezTo>
                    <a:pt x="4695" y="3277"/>
                    <a:pt x="4538" y="3151"/>
                    <a:pt x="4538" y="2930"/>
                  </a:cubicBezTo>
                  <a:cubicBezTo>
                    <a:pt x="4538" y="2741"/>
                    <a:pt x="4695" y="2584"/>
                    <a:pt x="4884" y="2584"/>
                  </a:cubicBezTo>
                  <a:close/>
                  <a:moveTo>
                    <a:pt x="7877" y="2615"/>
                  </a:moveTo>
                  <a:cubicBezTo>
                    <a:pt x="8098" y="2615"/>
                    <a:pt x="8255" y="2773"/>
                    <a:pt x="8255" y="2962"/>
                  </a:cubicBezTo>
                  <a:cubicBezTo>
                    <a:pt x="8287" y="3151"/>
                    <a:pt x="8129" y="3308"/>
                    <a:pt x="7877" y="3308"/>
                  </a:cubicBezTo>
                  <a:cubicBezTo>
                    <a:pt x="7688" y="3308"/>
                    <a:pt x="7531" y="3151"/>
                    <a:pt x="7531" y="2962"/>
                  </a:cubicBezTo>
                  <a:cubicBezTo>
                    <a:pt x="7531" y="2773"/>
                    <a:pt x="7688" y="2615"/>
                    <a:pt x="7877" y="2615"/>
                  </a:cubicBezTo>
                  <a:close/>
                  <a:moveTo>
                    <a:pt x="1104" y="4222"/>
                  </a:moveTo>
                  <a:cubicBezTo>
                    <a:pt x="1387" y="4568"/>
                    <a:pt x="1828" y="4820"/>
                    <a:pt x="2332" y="4820"/>
                  </a:cubicBezTo>
                  <a:cubicBezTo>
                    <a:pt x="2301" y="5199"/>
                    <a:pt x="1954" y="5577"/>
                    <a:pt x="1545" y="5577"/>
                  </a:cubicBezTo>
                  <a:cubicBezTo>
                    <a:pt x="1167" y="5577"/>
                    <a:pt x="789" y="5199"/>
                    <a:pt x="789" y="4820"/>
                  </a:cubicBezTo>
                  <a:cubicBezTo>
                    <a:pt x="789" y="4568"/>
                    <a:pt x="915" y="4348"/>
                    <a:pt x="1104" y="4222"/>
                  </a:cubicBezTo>
                  <a:close/>
                  <a:moveTo>
                    <a:pt x="11721" y="4222"/>
                  </a:moveTo>
                  <a:cubicBezTo>
                    <a:pt x="11910" y="4348"/>
                    <a:pt x="12036" y="4568"/>
                    <a:pt x="12036" y="4820"/>
                  </a:cubicBezTo>
                  <a:cubicBezTo>
                    <a:pt x="12036" y="5199"/>
                    <a:pt x="11721" y="5577"/>
                    <a:pt x="11280" y="5577"/>
                  </a:cubicBezTo>
                  <a:cubicBezTo>
                    <a:pt x="10870" y="5577"/>
                    <a:pt x="10492" y="5199"/>
                    <a:pt x="10492" y="4820"/>
                  </a:cubicBezTo>
                  <a:cubicBezTo>
                    <a:pt x="10965" y="4820"/>
                    <a:pt x="11437" y="4568"/>
                    <a:pt x="11721" y="4222"/>
                  </a:cubicBezTo>
                  <a:close/>
                  <a:moveTo>
                    <a:pt x="7460" y="5143"/>
                  </a:moveTo>
                  <a:cubicBezTo>
                    <a:pt x="7554" y="5143"/>
                    <a:pt x="7641" y="5183"/>
                    <a:pt x="7688" y="5262"/>
                  </a:cubicBezTo>
                  <a:cubicBezTo>
                    <a:pt x="7877" y="5356"/>
                    <a:pt x="7877" y="5608"/>
                    <a:pt x="7720" y="5766"/>
                  </a:cubicBezTo>
                  <a:cubicBezTo>
                    <a:pt x="7373" y="6112"/>
                    <a:pt x="6901" y="6301"/>
                    <a:pt x="6396" y="6301"/>
                  </a:cubicBezTo>
                  <a:cubicBezTo>
                    <a:pt x="5892" y="6301"/>
                    <a:pt x="5420" y="6112"/>
                    <a:pt x="5105" y="5766"/>
                  </a:cubicBezTo>
                  <a:cubicBezTo>
                    <a:pt x="4947" y="5608"/>
                    <a:pt x="4947" y="5356"/>
                    <a:pt x="5105" y="5262"/>
                  </a:cubicBezTo>
                  <a:cubicBezTo>
                    <a:pt x="5184" y="5183"/>
                    <a:pt x="5278" y="5143"/>
                    <a:pt x="5369" y="5143"/>
                  </a:cubicBezTo>
                  <a:cubicBezTo>
                    <a:pt x="5459" y="5143"/>
                    <a:pt x="5546" y="5183"/>
                    <a:pt x="5609" y="5262"/>
                  </a:cubicBezTo>
                  <a:cubicBezTo>
                    <a:pt x="5829" y="5466"/>
                    <a:pt x="6113" y="5569"/>
                    <a:pt x="6396" y="5569"/>
                  </a:cubicBezTo>
                  <a:cubicBezTo>
                    <a:pt x="6680" y="5569"/>
                    <a:pt x="6964" y="5466"/>
                    <a:pt x="7184" y="5262"/>
                  </a:cubicBezTo>
                  <a:cubicBezTo>
                    <a:pt x="7263" y="5183"/>
                    <a:pt x="7365" y="5143"/>
                    <a:pt x="7460" y="5143"/>
                  </a:cubicBezTo>
                  <a:close/>
                  <a:moveTo>
                    <a:pt x="6396" y="0"/>
                  </a:moveTo>
                  <a:cubicBezTo>
                    <a:pt x="5829" y="1071"/>
                    <a:pt x="4695" y="1828"/>
                    <a:pt x="3403" y="1828"/>
                  </a:cubicBezTo>
                  <a:lnTo>
                    <a:pt x="2301" y="1828"/>
                  </a:lnTo>
                  <a:cubicBezTo>
                    <a:pt x="1482" y="1828"/>
                    <a:pt x="757" y="2489"/>
                    <a:pt x="757" y="3308"/>
                  </a:cubicBezTo>
                  <a:lnTo>
                    <a:pt x="757" y="3529"/>
                  </a:lnTo>
                  <a:cubicBezTo>
                    <a:pt x="284" y="3781"/>
                    <a:pt x="1" y="4253"/>
                    <a:pt x="1" y="4820"/>
                  </a:cubicBezTo>
                  <a:cubicBezTo>
                    <a:pt x="1" y="5640"/>
                    <a:pt x="694" y="6301"/>
                    <a:pt x="1513" y="6301"/>
                  </a:cubicBezTo>
                  <a:cubicBezTo>
                    <a:pt x="1891" y="6301"/>
                    <a:pt x="2301" y="6144"/>
                    <a:pt x="2521" y="5923"/>
                  </a:cubicBezTo>
                  <a:cubicBezTo>
                    <a:pt x="3120" y="7467"/>
                    <a:pt x="4632" y="8601"/>
                    <a:pt x="6365" y="8601"/>
                  </a:cubicBezTo>
                  <a:cubicBezTo>
                    <a:pt x="8098" y="8601"/>
                    <a:pt x="9578" y="7467"/>
                    <a:pt x="10177" y="5923"/>
                  </a:cubicBezTo>
                  <a:cubicBezTo>
                    <a:pt x="10461" y="6144"/>
                    <a:pt x="10807" y="6301"/>
                    <a:pt x="11185" y="6301"/>
                  </a:cubicBezTo>
                  <a:cubicBezTo>
                    <a:pt x="12036" y="6301"/>
                    <a:pt x="12697" y="5640"/>
                    <a:pt x="12697" y="4820"/>
                  </a:cubicBezTo>
                  <a:cubicBezTo>
                    <a:pt x="12760" y="4253"/>
                    <a:pt x="12445" y="3749"/>
                    <a:pt x="12036" y="3529"/>
                  </a:cubicBezTo>
                  <a:lnTo>
                    <a:pt x="12036" y="3308"/>
                  </a:lnTo>
                  <a:cubicBezTo>
                    <a:pt x="12036" y="2489"/>
                    <a:pt x="11311" y="1828"/>
                    <a:pt x="10492" y="1828"/>
                  </a:cubicBezTo>
                  <a:lnTo>
                    <a:pt x="9389" y="1828"/>
                  </a:lnTo>
                  <a:cubicBezTo>
                    <a:pt x="8098" y="1828"/>
                    <a:pt x="6932" y="1071"/>
                    <a:pt x="6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7" name="Google Shape;477;p32"/>
          <p:cNvGrpSpPr/>
          <p:nvPr/>
        </p:nvGrpSpPr>
        <p:grpSpPr>
          <a:xfrm>
            <a:off x="362327" y="3055595"/>
            <a:ext cx="357226" cy="357226"/>
            <a:chOff x="-55987225" y="3198925"/>
            <a:chExt cx="317450" cy="317450"/>
          </a:xfrm>
        </p:grpSpPr>
        <p:sp>
          <p:nvSpPr>
            <p:cNvPr id="478" name="Google Shape;478;p32"/>
            <p:cNvSpPr/>
            <p:nvPr/>
          </p:nvSpPr>
          <p:spPr>
            <a:xfrm>
              <a:off x="-55987225" y="3261925"/>
              <a:ext cx="173300" cy="198500"/>
            </a:xfrm>
            <a:custGeom>
              <a:rect b="b" l="l" r="r" t="t"/>
              <a:pathLst>
                <a:path extrusionOk="0" h="7940" w="6932">
                  <a:moveTo>
                    <a:pt x="4821" y="1954"/>
                  </a:moveTo>
                  <a:cubicBezTo>
                    <a:pt x="5042" y="1954"/>
                    <a:pt x="5199" y="2112"/>
                    <a:pt x="5199" y="2332"/>
                  </a:cubicBezTo>
                  <a:cubicBezTo>
                    <a:pt x="5199" y="2521"/>
                    <a:pt x="5042" y="2679"/>
                    <a:pt x="4821" y="2679"/>
                  </a:cubicBezTo>
                  <a:cubicBezTo>
                    <a:pt x="4632" y="2679"/>
                    <a:pt x="4475" y="2521"/>
                    <a:pt x="4475" y="2332"/>
                  </a:cubicBezTo>
                  <a:cubicBezTo>
                    <a:pt x="4475" y="2175"/>
                    <a:pt x="4632" y="1954"/>
                    <a:pt x="4821" y="1954"/>
                  </a:cubicBezTo>
                  <a:close/>
                  <a:moveTo>
                    <a:pt x="1041" y="4380"/>
                  </a:moveTo>
                  <a:cubicBezTo>
                    <a:pt x="1324" y="4726"/>
                    <a:pt x="1765" y="4947"/>
                    <a:pt x="2269" y="4947"/>
                  </a:cubicBezTo>
                  <a:cubicBezTo>
                    <a:pt x="2238" y="5388"/>
                    <a:pt x="1891" y="5703"/>
                    <a:pt x="1482" y="5703"/>
                  </a:cubicBezTo>
                  <a:cubicBezTo>
                    <a:pt x="1104" y="5703"/>
                    <a:pt x="726" y="5357"/>
                    <a:pt x="726" y="4947"/>
                  </a:cubicBezTo>
                  <a:cubicBezTo>
                    <a:pt x="726" y="4726"/>
                    <a:pt x="852" y="4474"/>
                    <a:pt x="1041" y="4380"/>
                  </a:cubicBezTo>
                  <a:close/>
                  <a:moveTo>
                    <a:pt x="5262" y="1"/>
                  </a:moveTo>
                  <a:cubicBezTo>
                    <a:pt x="4916" y="473"/>
                    <a:pt x="4412" y="820"/>
                    <a:pt x="3845" y="1009"/>
                  </a:cubicBezTo>
                  <a:cubicBezTo>
                    <a:pt x="3466" y="1166"/>
                    <a:pt x="3057" y="1229"/>
                    <a:pt x="2679" y="1229"/>
                  </a:cubicBezTo>
                  <a:cubicBezTo>
                    <a:pt x="2553" y="1229"/>
                    <a:pt x="2427" y="1229"/>
                    <a:pt x="2301" y="1166"/>
                  </a:cubicBezTo>
                  <a:cubicBezTo>
                    <a:pt x="2301" y="1292"/>
                    <a:pt x="2269" y="1450"/>
                    <a:pt x="2269" y="1576"/>
                  </a:cubicBezTo>
                  <a:lnTo>
                    <a:pt x="2269" y="1923"/>
                  </a:lnTo>
                  <a:cubicBezTo>
                    <a:pt x="1450" y="1923"/>
                    <a:pt x="726" y="2584"/>
                    <a:pt x="726" y="3435"/>
                  </a:cubicBezTo>
                  <a:lnTo>
                    <a:pt x="726" y="3624"/>
                  </a:lnTo>
                  <a:cubicBezTo>
                    <a:pt x="253" y="3907"/>
                    <a:pt x="1" y="4380"/>
                    <a:pt x="1" y="4915"/>
                  </a:cubicBezTo>
                  <a:cubicBezTo>
                    <a:pt x="1" y="5735"/>
                    <a:pt x="663" y="6428"/>
                    <a:pt x="1482" y="6428"/>
                  </a:cubicBezTo>
                  <a:cubicBezTo>
                    <a:pt x="1507" y="6429"/>
                    <a:pt x="1533" y="6430"/>
                    <a:pt x="1558" y="6430"/>
                  </a:cubicBezTo>
                  <a:cubicBezTo>
                    <a:pt x="2033" y="6430"/>
                    <a:pt x="2473" y="6156"/>
                    <a:pt x="2742" y="5798"/>
                  </a:cubicBezTo>
                  <a:cubicBezTo>
                    <a:pt x="3466" y="7089"/>
                    <a:pt x="4790" y="7940"/>
                    <a:pt x="6365" y="7940"/>
                  </a:cubicBezTo>
                  <a:cubicBezTo>
                    <a:pt x="6554" y="7940"/>
                    <a:pt x="6775" y="7940"/>
                    <a:pt x="6932" y="7908"/>
                  </a:cubicBezTo>
                  <a:cubicBezTo>
                    <a:pt x="6806" y="7562"/>
                    <a:pt x="6712" y="7184"/>
                    <a:pt x="6712" y="6837"/>
                  </a:cubicBezTo>
                  <a:lnTo>
                    <a:pt x="6712" y="5672"/>
                  </a:lnTo>
                  <a:cubicBezTo>
                    <a:pt x="6617" y="5703"/>
                    <a:pt x="6491" y="5703"/>
                    <a:pt x="6365" y="5703"/>
                  </a:cubicBezTo>
                  <a:cubicBezTo>
                    <a:pt x="5861" y="5703"/>
                    <a:pt x="5388" y="5514"/>
                    <a:pt x="5073" y="5168"/>
                  </a:cubicBezTo>
                  <a:cubicBezTo>
                    <a:pt x="4916" y="5010"/>
                    <a:pt x="4916" y="4758"/>
                    <a:pt x="5073" y="4632"/>
                  </a:cubicBezTo>
                  <a:cubicBezTo>
                    <a:pt x="5152" y="4553"/>
                    <a:pt x="5247" y="4514"/>
                    <a:pt x="5337" y="4514"/>
                  </a:cubicBezTo>
                  <a:cubicBezTo>
                    <a:pt x="5428" y="4514"/>
                    <a:pt x="5514" y="4553"/>
                    <a:pt x="5577" y="4632"/>
                  </a:cubicBezTo>
                  <a:cubicBezTo>
                    <a:pt x="5792" y="4847"/>
                    <a:pt x="6080" y="4959"/>
                    <a:pt x="6371" y="4959"/>
                  </a:cubicBezTo>
                  <a:cubicBezTo>
                    <a:pt x="6507" y="4959"/>
                    <a:pt x="6644" y="4934"/>
                    <a:pt x="6775" y="4884"/>
                  </a:cubicBezTo>
                  <a:lnTo>
                    <a:pt x="6775" y="1923"/>
                  </a:lnTo>
                  <a:cubicBezTo>
                    <a:pt x="5892" y="1765"/>
                    <a:pt x="5262" y="977"/>
                    <a:pt x="5262" y="127"/>
                  </a:cubicBezTo>
                  <a:lnTo>
                    <a:pt x="5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2"/>
            <p:cNvSpPr/>
            <p:nvPr/>
          </p:nvSpPr>
          <p:spPr>
            <a:xfrm>
              <a:off x="-55837575" y="3198925"/>
              <a:ext cx="167800" cy="298525"/>
            </a:xfrm>
            <a:custGeom>
              <a:rect b="b" l="l" r="r" t="t"/>
              <a:pathLst>
                <a:path extrusionOk="0" h="11941" w="6712">
                  <a:moveTo>
                    <a:pt x="5672" y="6900"/>
                  </a:moveTo>
                  <a:cubicBezTo>
                    <a:pt x="5861" y="6994"/>
                    <a:pt x="5987" y="7246"/>
                    <a:pt x="5987" y="7467"/>
                  </a:cubicBezTo>
                  <a:cubicBezTo>
                    <a:pt x="5987" y="7908"/>
                    <a:pt x="5672" y="8223"/>
                    <a:pt x="5231" y="8223"/>
                  </a:cubicBezTo>
                  <a:cubicBezTo>
                    <a:pt x="4821" y="8223"/>
                    <a:pt x="4443" y="7877"/>
                    <a:pt x="4443" y="7467"/>
                  </a:cubicBezTo>
                  <a:cubicBezTo>
                    <a:pt x="4916" y="7467"/>
                    <a:pt x="5388" y="7246"/>
                    <a:pt x="5672" y="6900"/>
                  </a:cubicBezTo>
                  <a:close/>
                  <a:moveTo>
                    <a:pt x="1" y="0"/>
                  </a:moveTo>
                  <a:lnTo>
                    <a:pt x="1" y="2584"/>
                  </a:lnTo>
                  <a:cubicBezTo>
                    <a:pt x="1" y="3214"/>
                    <a:pt x="505" y="3686"/>
                    <a:pt x="1104" y="3686"/>
                  </a:cubicBezTo>
                  <a:cubicBezTo>
                    <a:pt x="1293" y="3686"/>
                    <a:pt x="1450" y="3844"/>
                    <a:pt x="1450" y="4064"/>
                  </a:cubicBezTo>
                  <a:lnTo>
                    <a:pt x="1450" y="9294"/>
                  </a:lnTo>
                  <a:cubicBezTo>
                    <a:pt x="1450" y="10743"/>
                    <a:pt x="2647" y="11941"/>
                    <a:pt x="4065" y="11941"/>
                  </a:cubicBezTo>
                  <a:lnTo>
                    <a:pt x="4412" y="11941"/>
                  </a:lnTo>
                  <a:lnTo>
                    <a:pt x="4412" y="8790"/>
                  </a:lnTo>
                  <a:cubicBezTo>
                    <a:pt x="4632" y="8885"/>
                    <a:pt x="4916" y="8979"/>
                    <a:pt x="5199" y="8979"/>
                  </a:cubicBezTo>
                  <a:cubicBezTo>
                    <a:pt x="6018" y="8979"/>
                    <a:pt x="6680" y="8318"/>
                    <a:pt x="6680" y="7467"/>
                  </a:cubicBezTo>
                  <a:cubicBezTo>
                    <a:pt x="6711" y="6931"/>
                    <a:pt x="6396" y="6459"/>
                    <a:pt x="5987" y="6175"/>
                  </a:cubicBezTo>
                  <a:lnTo>
                    <a:pt x="5987" y="5986"/>
                  </a:lnTo>
                  <a:cubicBezTo>
                    <a:pt x="5987" y="5167"/>
                    <a:pt x="5262" y="4474"/>
                    <a:pt x="4443" y="4474"/>
                  </a:cubicBezTo>
                  <a:lnTo>
                    <a:pt x="4443" y="4127"/>
                  </a:lnTo>
                  <a:cubicBezTo>
                    <a:pt x="4443" y="1891"/>
                    <a:pt x="2584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2"/>
            <p:cNvSpPr/>
            <p:nvPr/>
          </p:nvSpPr>
          <p:spPr>
            <a:xfrm>
              <a:off x="-55931300" y="3435200"/>
              <a:ext cx="194575" cy="81175"/>
            </a:xfrm>
            <a:custGeom>
              <a:rect b="b" l="l" r="r" t="t"/>
              <a:pathLst>
                <a:path extrusionOk="0" h="3247" w="7783">
                  <a:moveTo>
                    <a:pt x="347" y="1"/>
                  </a:moveTo>
                  <a:cubicBezTo>
                    <a:pt x="221" y="64"/>
                    <a:pt x="127" y="127"/>
                    <a:pt x="1" y="158"/>
                  </a:cubicBezTo>
                  <a:lnTo>
                    <a:pt x="1" y="2899"/>
                  </a:lnTo>
                  <a:cubicBezTo>
                    <a:pt x="1" y="3088"/>
                    <a:pt x="158" y="3246"/>
                    <a:pt x="347" y="3246"/>
                  </a:cubicBezTo>
                  <a:lnTo>
                    <a:pt x="7627" y="3246"/>
                  </a:lnTo>
                  <a:cubicBezTo>
                    <a:pt x="6551" y="3216"/>
                    <a:pt x="5551" y="2574"/>
                    <a:pt x="5010" y="1702"/>
                  </a:cubicBezTo>
                  <a:cubicBezTo>
                    <a:pt x="4727" y="1734"/>
                    <a:pt x="4411" y="1765"/>
                    <a:pt x="4096" y="1765"/>
                  </a:cubicBezTo>
                  <a:cubicBezTo>
                    <a:pt x="2584" y="1765"/>
                    <a:pt x="1229" y="1040"/>
                    <a:pt x="347" y="1"/>
                  </a:cubicBezTo>
                  <a:close/>
                  <a:moveTo>
                    <a:pt x="7627" y="3246"/>
                  </a:moveTo>
                  <a:cubicBezTo>
                    <a:pt x="7653" y="3246"/>
                    <a:pt x="7679" y="3247"/>
                    <a:pt x="7705" y="3247"/>
                  </a:cubicBezTo>
                  <a:cubicBezTo>
                    <a:pt x="7731" y="3247"/>
                    <a:pt x="7757" y="3246"/>
                    <a:pt x="7783" y="32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2"/>
            <p:cNvSpPr/>
            <p:nvPr/>
          </p:nvSpPr>
          <p:spPr>
            <a:xfrm>
              <a:off x="-55927350" y="3202850"/>
              <a:ext cx="70900" cy="71200"/>
            </a:xfrm>
            <a:custGeom>
              <a:rect b="b" l="l" r="r" t="t"/>
              <a:pathLst>
                <a:path extrusionOk="0" h="2848" w="2836">
                  <a:moveTo>
                    <a:pt x="2836" y="1"/>
                  </a:moveTo>
                  <a:cubicBezTo>
                    <a:pt x="1450" y="379"/>
                    <a:pt x="378" y="1482"/>
                    <a:pt x="0" y="2836"/>
                  </a:cubicBezTo>
                  <a:cubicBezTo>
                    <a:pt x="85" y="2843"/>
                    <a:pt x="170" y="2847"/>
                    <a:pt x="255" y="2847"/>
                  </a:cubicBezTo>
                  <a:cubicBezTo>
                    <a:pt x="548" y="2847"/>
                    <a:pt x="841" y="2801"/>
                    <a:pt x="1135" y="2679"/>
                  </a:cubicBezTo>
                  <a:cubicBezTo>
                    <a:pt x="2111" y="2332"/>
                    <a:pt x="2804" y="1324"/>
                    <a:pt x="2836" y="284"/>
                  </a:cubicBezTo>
                  <a:lnTo>
                    <a:pt x="28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32"/>
          <p:cNvGrpSpPr/>
          <p:nvPr/>
        </p:nvGrpSpPr>
        <p:grpSpPr>
          <a:xfrm>
            <a:off x="383624" y="3816280"/>
            <a:ext cx="314662" cy="358971"/>
            <a:chOff x="-54793175" y="3198925"/>
            <a:chExt cx="279625" cy="319000"/>
          </a:xfrm>
        </p:grpSpPr>
        <p:sp>
          <p:nvSpPr>
            <p:cNvPr id="483" name="Google Shape;483;p32"/>
            <p:cNvSpPr/>
            <p:nvPr/>
          </p:nvSpPr>
          <p:spPr>
            <a:xfrm>
              <a:off x="-54532475" y="3354075"/>
              <a:ext cx="18925" cy="60675"/>
            </a:xfrm>
            <a:custGeom>
              <a:rect b="b" l="l" r="r" t="t"/>
              <a:pathLst>
                <a:path extrusionOk="0" h="2427" w="757">
                  <a:moveTo>
                    <a:pt x="1" y="1"/>
                  </a:moveTo>
                  <a:lnTo>
                    <a:pt x="1" y="788"/>
                  </a:lnTo>
                  <a:cubicBezTo>
                    <a:pt x="158" y="1355"/>
                    <a:pt x="190" y="1891"/>
                    <a:pt x="190" y="2427"/>
                  </a:cubicBezTo>
                  <a:cubicBezTo>
                    <a:pt x="505" y="2143"/>
                    <a:pt x="757" y="1734"/>
                    <a:pt x="757" y="1261"/>
                  </a:cubicBezTo>
                  <a:cubicBezTo>
                    <a:pt x="757" y="725"/>
                    <a:pt x="473" y="25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2"/>
            <p:cNvSpPr/>
            <p:nvPr/>
          </p:nvSpPr>
          <p:spPr>
            <a:xfrm>
              <a:off x="-54793175" y="3198925"/>
              <a:ext cx="97675" cy="126050"/>
            </a:xfrm>
            <a:custGeom>
              <a:rect b="b" l="l" r="r" t="t"/>
              <a:pathLst>
                <a:path extrusionOk="0" h="5042" w="3907">
                  <a:moveTo>
                    <a:pt x="2993" y="0"/>
                  </a:moveTo>
                  <a:cubicBezTo>
                    <a:pt x="2426" y="0"/>
                    <a:pt x="1954" y="315"/>
                    <a:pt x="1702" y="756"/>
                  </a:cubicBezTo>
                  <a:cubicBezTo>
                    <a:pt x="1632" y="746"/>
                    <a:pt x="1562" y="742"/>
                    <a:pt x="1494" y="742"/>
                  </a:cubicBezTo>
                  <a:cubicBezTo>
                    <a:pt x="695" y="742"/>
                    <a:pt x="0" y="1396"/>
                    <a:pt x="0" y="2237"/>
                  </a:cubicBezTo>
                  <a:cubicBezTo>
                    <a:pt x="0" y="2521"/>
                    <a:pt x="63" y="2741"/>
                    <a:pt x="190" y="2993"/>
                  </a:cubicBezTo>
                  <a:cubicBezTo>
                    <a:pt x="63" y="3214"/>
                    <a:pt x="0" y="3466"/>
                    <a:pt x="0" y="3749"/>
                  </a:cubicBezTo>
                  <a:cubicBezTo>
                    <a:pt x="0" y="4285"/>
                    <a:pt x="316" y="4758"/>
                    <a:pt x="757" y="5041"/>
                  </a:cubicBezTo>
                  <a:lnTo>
                    <a:pt x="757" y="4852"/>
                  </a:lnTo>
                  <a:cubicBezTo>
                    <a:pt x="757" y="2804"/>
                    <a:pt x="2048" y="1008"/>
                    <a:pt x="3907" y="315"/>
                  </a:cubicBezTo>
                  <a:cubicBezTo>
                    <a:pt x="3655" y="126"/>
                    <a:pt x="3340" y="0"/>
                    <a:pt x="2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2"/>
            <p:cNvSpPr/>
            <p:nvPr/>
          </p:nvSpPr>
          <p:spPr>
            <a:xfrm>
              <a:off x="-54624625" y="3349350"/>
              <a:ext cx="55150" cy="55175"/>
            </a:xfrm>
            <a:custGeom>
              <a:rect b="b" l="l" r="r" t="t"/>
              <a:pathLst>
                <a:path extrusionOk="0" h="2207" w="2206">
                  <a:moveTo>
                    <a:pt x="1103" y="1"/>
                  </a:moveTo>
                  <a:cubicBezTo>
                    <a:pt x="473" y="1"/>
                    <a:pt x="1" y="505"/>
                    <a:pt x="1" y="1103"/>
                  </a:cubicBezTo>
                  <a:cubicBezTo>
                    <a:pt x="1" y="1702"/>
                    <a:pt x="473" y="2206"/>
                    <a:pt x="1103" y="2206"/>
                  </a:cubicBezTo>
                  <a:cubicBezTo>
                    <a:pt x="1702" y="2206"/>
                    <a:pt x="2206" y="1702"/>
                    <a:pt x="2206" y="1103"/>
                  </a:cubicBezTo>
                  <a:cubicBezTo>
                    <a:pt x="2206" y="505"/>
                    <a:pt x="1702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2"/>
            <p:cNvSpPr/>
            <p:nvPr/>
          </p:nvSpPr>
          <p:spPr>
            <a:xfrm>
              <a:off x="-54737250" y="3349350"/>
              <a:ext cx="55150" cy="55175"/>
            </a:xfrm>
            <a:custGeom>
              <a:rect b="b" l="l" r="r" t="t"/>
              <a:pathLst>
                <a:path extrusionOk="0" h="2207" w="2206">
                  <a:moveTo>
                    <a:pt x="1103" y="1"/>
                  </a:moveTo>
                  <a:cubicBezTo>
                    <a:pt x="504" y="1"/>
                    <a:pt x="0" y="505"/>
                    <a:pt x="0" y="1103"/>
                  </a:cubicBezTo>
                  <a:cubicBezTo>
                    <a:pt x="0" y="1702"/>
                    <a:pt x="504" y="2206"/>
                    <a:pt x="1103" y="2206"/>
                  </a:cubicBezTo>
                  <a:cubicBezTo>
                    <a:pt x="1733" y="2206"/>
                    <a:pt x="2206" y="1702"/>
                    <a:pt x="2206" y="1103"/>
                  </a:cubicBezTo>
                  <a:cubicBezTo>
                    <a:pt x="2206" y="505"/>
                    <a:pt x="1733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2"/>
            <p:cNvSpPr/>
            <p:nvPr/>
          </p:nvSpPr>
          <p:spPr>
            <a:xfrm>
              <a:off x="-54770325" y="3218600"/>
              <a:ext cx="233925" cy="299325"/>
            </a:xfrm>
            <a:custGeom>
              <a:rect b="b" l="l" r="r" t="t"/>
              <a:pathLst>
                <a:path extrusionOk="0" h="11973" w="9357">
                  <a:moveTo>
                    <a:pt x="6175" y="2962"/>
                  </a:moveTo>
                  <a:cubicBezTo>
                    <a:pt x="6364" y="2962"/>
                    <a:pt x="6522" y="3120"/>
                    <a:pt x="6522" y="3309"/>
                  </a:cubicBezTo>
                  <a:cubicBezTo>
                    <a:pt x="6522" y="3498"/>
                    <a:pt x="6364" y="3656"/>
                    <a:pt x="6175" y="3656"/>
                  </a:cubicBezTo>
                  <a:lnTo>
                    <a:pt x="3182" y="3656"/>
                  </a:lnTo>
                  <a:cubicBezTo>
                    <a:pt x="2993" y="3656"/>
                    <a:pt x="2836" y="3498"/>
                    <a:pt x="2836" y="3309"/>
                  </a:cubicBezTo>
                  <a:cubicBezTo>
                    <a:pt x="2836" y="3120"/>
                    <a:pt x="2993" y="2962"/>
                    <a:pt x="3182" y="2962"/>
                  </a:cubicBezTo>
                  <a:close/>
                  <a:moveTo>
                    <a:pt x="6931" y="4443"/>
                  </a:moveTo>
                  <a:cubicBezTo>
                    <a:pt x="9357" y="4443"/>
                    <a:pt x="9357" y="8192"/>
                    <a:pt x="6931" y="8192"/>
                  </a:cubicBezTo>
                  <a:cubicBezTo>
                    <a:pt x="6018" y="8192"/>
                    <a:pt x="5261" y="7562"/>
                    <a:pt x="5104" y="6680"/>
                  </a:cubicBezTo>
                  <a:lnTo>
                    <a:pt x="4285" y="6680"/>
                  </a:lnTo>
                  <a:cubicBezTo>
                    <a:pt x="4127" y="7562"/>
                    <a:pt x="3340" y="8192"/>
                    <a:pt x="2458" y="8192"/>
                  </a:cubicBezTo>
                  <a:cubicBezTo>
                    <a:pt x="0" y="8192"/>
                    <a:pt x="0" y="4443"/>
                    <a:pt x="2458" y="4443"/>
                  </a:cubicBezTo>
                  <a:cubicBezTo>
                    <a:pt x="3371" y="4443"/>
                    <a:pt x="4127" y="5073"/>
                    <a:pt x="4285" y="5955"/>
                  </a:cubicBezTo>
                  <a:lnTo>
                    <a:pt x="5104" y="5955"/>
                  </a:lnTo>
                  <a:cubicBezTo>
                    <a:pt x="5261" y="5073"/>
                    <a:pt x="6049" y="4443"/>
                    <a:pt x="6931" y="4443"/>
                  </a:cubicBezTo>
                  <a:close/>
                  <a:moveTo>
                    <a:pt x="5695" y="8547"/>
                  </a:moveTo>
                  <a:cubicBezTo>
                    <a:pt x="5789" y="8547"/>
                    <a:pt x="5876" y="8586"/>
                    <a:pt x="5923" y="8665"/>
                  </a:cubicBezTo>
                  <a:cubicBezTo>
                    <a:pt x="6144" y="8791"/>
                    <a:pt x="6144" y="9011"/>
                    <a:pt x="5986" y="9169"/>
                  </a:cubicBezTo>
                  <a:cubicBezTo>
                    <a:pt x="5608" y="9515"/>
                    <a:pt x="5135" y="9704"/>
                    <a:pt x="4631" y="9704"/>
                  </a:cubicBezTo>
                  <a:cubicBezTo>
                    <a:pt x="4127" y="9704"/>
                    <a:pt x="3655" y="9515"/>
                    <a:pt x="3340" y="9169"/>
                  </a:cubicBezTo>
                  <a:cubicBezTo>
                    <a:pt x="3182" y="9011"/>
                    <a:pt x="3182" y="8791"/>
                    <a:pt x="3340" y="8665"/>
                  </a:cubicBezTo>
                  <a:cubicBezTo>
                    <a:pt x="3418" y="8586"/>
                    <a:pt x="3513" y="8547"/>
                    <a:pt x="3603" y="8547"/>
                  </a:cubicBezTo>
                  <a:cubicBezTo>
                    <a:pt x="3694" y="8547"/>
                    <a:pt x="3781" y="8586"/>
                    <a:pt x="3844" y="8665"/>
                  </a:cubicBezTo>
                  <a:cubicBezTo>
                    <a:pt x="4064" y="8885"/>
                    <a:pt x="4348" y="8996"/>
                    <a:pt x="4631" y="8996"/>
                  </a:cubicBezTo>
                  <a:cubicBezTo>
                    <a:pt x="4915" y="8996"/>
                    <a:pt x="5198" y="8885"/>
                    <a:pt x="5419" y="8665"/>
                  </a:cubicBezTo>
                  <a:cubicBezTo>
                    <a:pt x="5498" y="8586"/>
                    <a:pt x="5600" y="8547"/>
                    <a:pt x="5695" y="8547"/>
                  </a:cubicBezTo>
                  <a:close/>
                  <a:moveTo>
                    <a:pt x="4663" y="1"/>
                  </a:moveTo>
                  <a:cubicBezTo>
                    <a:pt x="2426" y="1"/>
                    <a:pt x="599" y="1828"/>
                    <a:pt x="599" y="4097"/>
                  </a:cubicBezTo>
                  <a:lnTo>
                    <a:pt x="599" y="6270"/>
                  </a:lnTo>
                  <a:cubicBezTo>
                    <a:pt x="158" y="7751"/>
                    <a:pt x="441" y="9137"/>
                    <a:pt x="1260" y="10240"/>
                  </a:cubicBezTo>
                  <a:cubicBezTo>
                    <a:pt x="2079" y="11343"/>
                    <a:pt x="3340" y="11973"/>
                    <a:pt x="4663" y="11973"/>
                  </a:cubicBezTo>
                  <a:cubicBezTo>
                    <a:pt x="6018" y="11973"/>
                    <a:pt x="7309" y="11343"/>
                    <a:pt x="8097" y="10240"/>
                  </a:cubicBezTo>
                  <a:cubicBezTo>
                    <a:pt x="8916" y="9169"/>
                    <a:pt x="9200" y="7783"/>
                    <a:pt x="8758" y="6270"/>
                  </a:cubicBezTo>
                  <a:lnTo>
                    <a:pt x="8758" y="4097"/>
                  </a:lnTo>
                  <a:cubicBezTo>
                    <a:pt x="8758" y="2994"/>
                    <a:pt x="8349" y="1954"/>
                    <a:pt x="7593" y="1167"/>
                  </a:cubicBezTo>
                  <a:cubicBezTo>
                    <a:pt x="6805" y="379"/>
                    <a:pt x="5766" y="1"/>
                    <a:pt x="4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2"/>
            <p:cNvSpPr/>
            <p:nvPr/>
          </p:nvSpPr>
          <p:spPr>
            <a:xfrm>
              <a:off x="-54612025" y="3198925"/>
              <a:ext cx="96100" cy="123675"/>
            </a:xfrm>
            <a:custGeom>
              <a:rect b="b" l="l" r="r" t="t"/>
              <a:pathLst>
                <a:path extrusionOk="0" h="4947" w="3844">
                  <a:moveTo>
                    <a:pt x="851" y="0"/>
                  </a:moveTo>
                  <a:cubicBezTo>
                    <a:pt x="536" y="0"/>
                    <a:pt x="221" y="95"/>
                    <a:pt x="1" y="252"/>
                  </a:cubicBezTo>
                  <a:cubicBezTo>
                    <a:pt x="662" y="504"/>
                    <a:pt x="1261" y="882"/>
                    <a:pt x="1765" y="1418"/>
                  </a:cubicBezTo>
                  <a:cubicBezTo>
                    <a:pt x="2679" y="2363"/>
                    <a:pt x="3183" y="3560"/>
                    <a:pt x="3183" y="4821"/>
                  </a:cubicBezTo>
                  <a:lnTo>
                    <a:pt x="3183" y="4947"/>
                  </a:lnTo>
                  <a:cubicBezTo>
                    <a:pt x="3592" y="4695"/>
                    <a:pt x="3844" y="4253"/>
                    <a:pt x="3844" y="3749"/>
                  </a:cubicBezTo>
                  <a:cubicBezTo>
                    <a:pt x="3844" y="3466"/>
                    <a:pt x="3781" y="3214"/>
                    <a:pt x="3655" y="2993"/>
                  </a:cubicBezTo>
                  <a:cubicBezTo>
                    <a:pt x="3781" y="2741"/>
                    <a:pt x="3844" y="2521"/>
                    <a:pt x="3844" y="2237"/>
                  </a:cubicBezTo>
                  <a:cubicBezTo>
                    <a:pt x="3844" y="1380"/>
                    <a:pt x="3123" y="716"/>
                    <a:pt x="2330" y="716"/>
                  </a:cubicBezTo>
                  <a:cubicBezTo>
                    <a:pt x="2279" y="716"/>
                    <a:pt x="2227" y="719"/>
                    <a:pt x="2174" y="725"/>
                  </a:cubicBezTo>
                  <a:cubicBezTo>
                    <a:pt x="1891" y="252"/>
                    <a:pt x="1418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2"/>
            <p:cNvSpPr/>
            <p:nvPr/>
          </p:nvSpPr>
          <p:spPr>
            <a:xfrm>
              <a:off x="-54793175" y="3353300"/>
              <a:ext cx="18925" cy="60675"/>
            </a:xfrm>
            <a:custGeom>
              <a:rect b="b" l="l" r="r" t="t"/>
              <a:pathLst>
                <a:path extrusionOk="0" h="2427" w="757">
                  <a:moveTo>
                    <a:pt x="757" y="0"/>
                  </a:moveTo>
                  <a:cubicBezTo>
                    <a:pt x="316" y="284"/>
                    <a:pt x="0" y="756"/>
                    <a:pt x="0" y="1292"/>
                  </a:cubicBezTo>
                  <a:cubicBezTo>
                    <a:pt x="0" y="1765"/>
                    <a:pt x="190" y="2174"/>
                    <a:pt x="536" y="2426"/>
                  </a:cubicBezTo>
                  <a:cubicBezTo>
                    <a:pt x="505" y="1859"/>
                    <a:pt x="599" y="1292"/>
                    <a:pt x="757" y="756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0" name="Google Shape;490;p32"/>
          <p:cNvGrpSpPr/>
          <p:nvPr/>
        </p:nvGrpSpPr>
        <p:grpSpPr>
          <a:xfrm>
            <a:off x="2473235" y="1531167"/>
            <a:ext cx="316434" cy="358971"/>
            <a:chOff x="-54401725" y="3198925"/>
            <a:chExt cx="281200" cy="319000"/>
          </a:xfrm>
        </p:grpSpPr>
        <p:sp>
          <p:nvSpPr>
            <p:cNvPr id="491" name="Google Shape;491;p32"/>
            <p:cNvSpPr/>
            <p:nvPr/>
          </p:nvSpPr>
          <p:spPr>
            <a:xfrm>
              <a:off x="-54159150" y="3465925"/>
              <a:ext cx="38625" cy="52000"/>
            </a:xfrm>
            <a:custGeom>
              <a:rect b="b" l="l" r="r" t="t"/>
              <a:pathLst>
                <a:path extrusionOk="0" h="2080" w="1545">
                  <a:moveTo>
                    <a:pt x="789" y="0"/>
                  </a:moveTo>
                  <a:cubicBezTo>
                    <a:pt x="379" y="0"/>
                    <a:pt x="1" y="316"/>
                    <a:pt x="1" y="725"/>
                  </a:cubicBezTo>
                  <a:cubicBezTo>
                    <a:pt x="1" y="851"/>
                    <a:pt x="32" y="946"/>
                    <a:pt x="64" y="1040"/>
                  </a:cubicBezTo>
                  <a:lnTo>
                    <a:pt x="631" y="1985"/>
                  </a:lnTo>
                  <a:cubicBezTo>
                    <a:pt x="663" y="2048"/>
                    <a:pt x="694" y="2080"/>
                    <a:pt x="789" y="2080"/>
                  </a:cubicBezTo>
                  <a:cubicBezTo>
                    <a:pt x="852" y="2080"/>
                    <a:pt x="915" y="2017"/>
                    <a:pt x="946" y="1985"/>
                  </a:cubicBezTo>
                  <a:lnTo>
                    <a:pt x="1450" y="1072"/>
                  </a:lnTo>
                  <a:cubicBezTo>
                    <a:pt x="1482" y="977"/>
                    <a:pt x="1545" y="851"/>
                    <a:pt x="1545" y="725"/>
                  </a:cubicBezTo>
                  <a:cubicBezTo>
                    <a:pt x="1545" y="347"/>
                    <a:pt x="1167" y="0"/>
                    <a:pt x="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2"/>
            <p:cNvSpPr/>
            <p:nvPr/>
          </p:nvSpPr>
          <p:spPr>
            <a:xfrm>
              <a:off x="-54401725" y="3465925"/>
              <a:ext cx="38600" cy="52000"/>
            </a:xfrm>
            <a:custGeom>
              <a:rect b="b" l="l" r="r" t="t"/>
              <a:pathLst>
                <a:path extrusionOk="0" h="2080" w="1544">
                  <a:moveTo>
                    <a:pt x="788" y="0"/>
                  </a:moveTo>
                  <a:cubicBezTo>
                    <a:pt x="410" y="0"/>
                    <a:pt x="0" y="316"/>
                    <a:pt x="0" y="725"/>
                  </a:cubicBezTo>
                  <a:cubicBezTo>
                    <a:pt x="0" y="851"/>
                    <a:pt x="63" y="946"/>
                    <a:pt x="95" y="1040"/>
                  </a:cubicBezTo>
                  <a:lnTo>
                    <a:pt x="631" y="1985"/>
                  </a:lnTo>
                  <a:cubicBezTo>
                    <a:pt x="694" y="2048"/>
                    <a:pt x="725" y="2080"/>
                    <a:pt x="788" y="2080"/>
                  </a:cubicBezTo>
                  <a:cubicBezTo>
                    <a:pt x="883" y="2080"/>
                    <a:pt x="914" y="2017"/>
                    <a:pt x="946" y="1985"/>
                  </a:cubicBezTo>
                  <a:lnTo>
                    <a:pt x="1481" y="1072"/>
                  </a:lnTo>
                  <a:cubicBezTo>
                    <a:pt x="1513" y="977"/>
                    <a:pt x="1544" y="851"/>
                    <a:pt x="1544" y="725"/>
                  </a:cubicBezTo>
                  <a:cubicBezTo>
                    <a:pt x="1544" y="347"/>
                    <a:pt x="1198" y="0"/>
                    <a:pt x="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2"/>
            <p:cNvSpPr/>
            <p:nvPr/>
          </p:nvSpPr>
          <p:spPr>
            <a:xfrm>
              <a:off x="-54176475" y="3224125"/>
              <a:ext cx="17350" cy="61450"/>
            </a:xfrm>
            <a:custGeom>
              <a:rect b="b" l="l" r="r" t="t"/>
              <a:pathLst>
                <a:path extrusionOk="0" h="2458" w="694">
                  <a:moveTo>
                    <a:pt x="347" y="0"/>
                  </a:moveTo>
                  <a:cubicBezTo>
                    <a:pt x="190" y="316"/>
                    <a:pt x="1" y="757"/>
                    <a:pt x="1" y="1229"/>
                  </a:cubicBezTo>
                  <a:cubicBezTo>
                    <a:pt x="1" y="1702"/>
                    <a:pt x="190" y="2143"/>
                    <a:pt x="347" y="2458"/>
                  </a:cubicBezTo>
                  <a:cubicBezTo>
                    <a:pt x="505" y="2143"/>
                    <a:pt x="694" y="1702"/>
                    <a:pt x="694" y="1229"/>
                  </a:cubicBezTo>
                  <a:cubicBezTo>
                    <a:pt x="694" y="757"/>
                    <a:pt x="505" y="316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2"/>
            <p:cNvSpPr/>
            <p:nvPr/>
          </p:nvSpPr>
          <p:spPr>
            <a:xfrm>
              <a:off x="-54385975" y="3198925"/>
              <a:ext cx="198500" cy="74850"/>
            </a:xfrm>
            <a:custGeom>
              <a:rect b="b" l="l" r="r" t="t"/>
              <a:pathLst>
                <a:path extrusionOk="0" h="2994" w="7940">
                  <a:moveTo>
                    <a:pt x="4978" y="0"/>
                  </a:moveTo>
                  <a:cubicBezTo>
                    <a:pt x="2836" y="0"/>
                    <a:pt x="946" y="1229"/>
                    <a:pt x="1" y="2993"/>
                  </a:cubicBezTo>
                  <a:lnTo>
                    <a:pt x="7688" y="2993"/>
                  </a:lnTo>
                  <a:cubicBezTo>
                    <a:pt x="7625" y="2741"/>
                    <a:pt x="7562" y="2521"/>
                    <a:pt x="7562" y="2237"/>
                  </a:cubicBezTo>
                  <a:cubicBezTo>
                    <a:pt x="7562" y="1733"/>
                    <a:pt x="7719" y="1261"/>
                    <a:pt x="7940" y="851"/>
                  </a:cubicBezTo>
                  <a:cubicBezTo>
                    <a:pt x="7026" y="315"/>
                    <a:pt x="6049" y="0"/>
                    <a:pt x="49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2"/>
            <p:cNvSpPr/>
            <p:nvPr/>
          </p:nvSpPr>
          <p:spPr>
            <a:xfrm>
              <a:off x="-54400950" y="3385575"/>
              <a:ext cx="37050" cy="19725"/>
            </a:xfrm>
            <a:custGeom>
              <a:rect b="b" l="l" r="r" t="t"/>
              <a:pathLst>
                <a:path extrusionOk="0" h="789" w="1482">
                  <a:moveTo>
                    <a:pt x="1" y="1"/>
                  </a:moveTo>
                  <a:lnTo>
                    <a:pt x="1" y="789"/>
                  </a:lnTo>
                  <a:lnTo>
                    <a:pt x="1482" y="789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2"/>
            <p:cNvSpPr/>
            <p:nvPr/>
          </p:nvSpPr>
          <p:spPr>
            <a:xfrm>
              <a:off x="-54401725" y="3292650"/>
              <a:ext cx="128400" cy="74850"/>
            </a:xfrm>
            <a:custGeom>
              <a:rect b="b" l="l" r="r" t="t"/>
              <a:pathLst>
                <a:path extrusionOk="0" h="2994" w="5136">
                  <a:moveTo>
                    <a:pt x="315" y="0"/>
                  </a:moveTo>
                  <a:cubicBezTo>
                    <a:pt x="126" y="567"/>
                    <a:pt x="0" y="1198"/>
                    <a:pt x="0" y="1828"/>
                  </a:cubicBezTo>
                  <a:lnTo>
                    <a:pt x="0" y="2993"/>
                  </a:lnTo>
                  <a:lnTo>
                    <a:pt x="1513" y="2993"/>
                  </a:lnTo>
                  <a:lnTo>
                    <a:pt x="1513" y="1828"/>
                  </a:lnTo>
                  <a:cubicBezTo>
                    <a:pt x="1513" y="1639"/>
                    <a:pt x="1670" y="1481"/>
                    <a:pt x="1859" y="1481"/>
                  </a:cubicBezTo>
                  <a:lnTo>
                    <a:pt x="2615" y="1481"/>
                  </a:lnTo>
                  <a:cubicBezTo>
                    <a:pt x="3592" y="1481"/>
                    <a:pt x="4821" y="788"/>
                    <a:pt x="5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2"/>
            <p:cNvSpPr/>
            <p:nvPr/>
          </p:nvSpPr>
          <p:spPr>
            <a:xfrm>
              <a:off x="-54250500" y="3266650"/>
              <a:ext cx="128400" cy="99275"/>
            </a:xfrm>
            <a:custGeom>
              <a:rect b="b" l="l" r="r" t="t"/>
              <a:pathLst>
                <a:path extrusionOk="0" h="3971" w="5136">
                  <a:moveTo>
                    <a:pt x="4317" y="1"/>
                  </a:moveTo>
                  <a:cubicBezTo>
                    <a:pt x="4159" y="914"/>
                    <a:pt x="3560" y="1607"/>
                    <a:pt x="3529" y="1607"/>
                  </a:cubicBezTo>
                  <a:cubicBezTo>
                    <a:pt x="3466" y="1702"/>
                    <a:pt x="3371" y="1734"/>
                    <a:pt x="3245" y="1734"/>
                  </a:cubicBezTo>
                  <a:cubicBezTo>
                    <a:pt x="3151" y="1734"/>
                    <a:pt x="3056" y="1702"/>
                    <a:pt x="2993" y="1607"/>
                  </a:cubicBezTo>
                  <a:cubicBezTo>
                    <a:pt x="2993" y="1607"/>
                    <a:pt x="2741" y="1387"/>
                    <a:pt x="2552" y="977"/>
                  </a:cubicBezTo>
                  <a:lnTo>
                    <a:pt x="0" y="977"/>
                  </a:lnTo>
                  <a:cubicBezTo>
                    <a:pt x="315" y="1765"/>
                    <a:pt x="1576" y="2490"/>
                    <a:pt x="2521" y="2490"/>
                  </a:cubicBezTo>
                  <a:lnTo>
                    <a:pt x="3245" y="2490"/>
                  </a:lnTo>
                  <a:cubicBezTo>
                    <a:pt x="3466" y="2490"/>
                    <a:pt x="3623" y="2647"/>
                    <a:pt x="3623" y="2836"/>
                  </a:cubicBezTo>
                  <a:lnTo>
                    <a:pt x="3623" y="3970"/>
                  </a:lnTo>
                  <a:lnTo>
                    <a:pt x="5104" y="3970"/>
                  </a:lnTo>
                  <a:lnTo>
                    <a:pt x="5104" y="2521"/>
                  </a:lnTo>
                  <a:cubicBezTo>
                    <a:pt x="5136" y="2458"/>
                    <a:pt x="5136" y="2395"/>
                    <a:pt x="5104" y="2364"/>
                  </a:cubicBezTo>
                  <a:cubicBezTo>
                    <a:pt x="5041" y="1544"/>
                    <a:pt x="4758" y="725"/>
                    <a:pt x="4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2"/>
            <p:cNvSpPr/>
            <p:nvPr/>
          </p:nvSpPr>
          <p:spPr>
            <a:xfrm>
              <a:off x="-54159150" y="3385575"/>
              <a:ext cx="37050" cy="19725"/>
            </a:xfrm>
            <a:custGeom>
              <a:rect b="b" l="l" r="r" t="t"/>
              <a:pathLst>
                <a:path extrusionOk="0" h="789" w="1482">
                  <a:moveTo>
                    <a:pt x="1" y="1"/>
                  </a:moveTo>
                  <a:lnTo>
                    <a:pt x="1" y="789"/>
                  </a:lnTo>
                  <a:lnTo>
                    <a:pt x="1482" y="789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2"/>
            <p:cNvSpPr/>
            <p:nvPr/>
          </p:nvSpPr>
          <p:spPr>
            <a:xfrm>
              <a:off x="-54345025" y="3309975"/>
              <a:ext cx="167000" cy="207175"/>
            </a:xfrm>
            <a:custGeom>
              <a:rect b="b" l="l" r="r" t="t"/>
              <a:pathLst>
                <a:path extrusionOk="0" h="8287" w="6680">
                  <a:moveTo>
                    <a:pt x="1797" y="2332"/>
                  </a:moveTo>
                  <a:cubicBezTo>
                    <a:pt x="1986" y="2332"/>
                    <a:pt x="2143" y="2489"/>
                    <a:pt x="2143" y="2678"/>
                  </a:cubicBezTo>
                  <a:cubicBezTo>
                    <a:pt x="2143" y="2867"/>
                    <a:pt x="1986" y="3025"/>
                    <a:pt x="1797" y="3025"/>
                  </a:cubicBezTo>
                  <a:cubicBezTo>
                    <a:pt x="1639" y="3025"/>
                    <a:pt x="1450" y="2867"/>
                    <a:pt x="1450" y="2678"/>
                  </a:cubicBezTo>
                  <a:cubicBezTo>
                    <a:pt x="1450" y="2489"/>
                    <a:pt x="1608" y="2332"/>
                    <a:pt x="1797" y="2332"/>
                  </a:cubicBezTo>
                  <a:close/>
                  <a:moveTo>
                    <a:pt x="4821" y="2332"/>
                  </a:moveTo>
                  <a:cubicBezTo>
                    <a:pt x="5042" y="2332"/>
                    <a:pt x="5199" y="2489"/>
                    <a:pt x="5199" y="2678"/>
                  </a:cubicBezTo>
                  <a:cubicBezTo>
                    <a:pt x="5199" y="2867"/>
                    <a:pt x="5042" y="3025"/>
                    <a:pt x="4821" y="3025"/>
                  </a:cubicBezTo>
                  <a:cubicBezTo>
                    <a:pt x="4632" y="3025"/>
                    <a:pt x="4474" y="2867"/>
                    <a:pt x="4474" y="2678"/>
                  </a:cubicBezTo>
                  <a:cubicBezTo>
                    <a:pt x="4474" y="2489"/>
                    <a:pt x="4632" y="2332"/>
                    <a:pt x="4821" y="2332"/>
                  </a:cubicBezTo>
                  <a:close/>
                  <a:moveTo>
                    <a:pt x="4392" y="4892"/>
                  </a:moveTo>
                  <a:cubicBezTo>
                    <a:pt x="4482" y="4892"/>
                    <a:pt x="4569" y="4931"/>
                    <a:pt x="4632" y="5010"/>
                  </a:cubicBezTo>
                  <a:cubicBezTo>
                    <a:pt x="4790" y="5136"/>
                    <a:pt x="4790" y="5356"/>
                    <a:pt x="4632" y="5514"/>
                  </a:cubicBezTo>
                  <a:cubicBezTo>
                    <a:pt x="4285" y="5860"/>
                    <a:pt x="3813" y="6049"/>
                    <a:pt x="3340" y="6049"/>
                  </a:cubicBezTo>
                  <a:cubicBezTo>
                    <a:pt x="2868" y="6049"/>
                    <a:pt x="2364" y="5860"/>
                    <a:pt x="2049" y="5514"/>
                  </a:cubicBezTo>
                  <a:cubicBezTo>
                    <a:pt x="1891" y="5356"/>
                    <a:pt x="1891" y="5136"/>
                    <a:pt x="2049" y="5010"/>
                  </a:cubicBezTo>
                  <a:cubicBezTo>
                    <a:pt x="2127" y="4931"/>
                    <a:pt x="2222" y="4892"/>
                    <a:pt x="2312" y="4892"/>
                  </a:cubicBezTo>
                  <a:cubicBezTo>
                    <a:pt x="2403" y="4892"/>
                    <a:pt x="2490" y="4931"/>
                    <a:pt x="2553" y="5010"/>
                  </a:cubicBezTo>
                  <a:cubicBezTo>
                    <a:pt x="2773" y="5230"/>
                    <a:pt x="3057" y="5341"/>
                    <a:pt x="3340" y="5341"/>
                  </a:cubicBezTo>
                  <a:cubicBezTo>
                    <a:pt x="3624" y="5341"/>
                    <a:pt x="3907" y="5230"/>
                    <a:pt x="4128" y="5010"/>
                  </a:cubicBezTo>
                  <a:cubicBezTo>
                    <a:pt x="4207" y="4931"/>
                    <a:pt x="4301" y="4892"/>
                    <a:pt x="4392" y="4892"/>
                  </a:cubicBezTo>
                  <a:close/>
                  <a:moveTo>
                    <a:pt x="3340" y="1"/>
                  </a:moveTo>
                  <a:cubicBezTo>
                    <a:pt x="2710" y="914"/>
                    <a:pt x="1324" y="1513"/>
                    <a:pt x="347" y="1513"/>
                  </a:cubicBezTo>
                  <a:lnTo>
                    <a:pt x="1" y="1513"/>
                  </a:lnTo>
                  <a:lnTo>
                    <a:pt x="1" y="4915"/>
                  </a:lnTo>
                  <a:cubicBezTo>
                    <a:pt x="1" y="6774"/>
                    <a:pt x="1482" y="8286"/>
                    <a:pt x="3340" y="8286"/>
                  </a:cubicBezTo>
                  <a:cubicBezTo>
                    <a:pt x="5199" y="8286"/>
                    <a:pt x="6680" y="6774"/>
                    <a:pt x="6680" y="4915"/>
                  </a:cubicBezTo>
                  <a:lnTo>
                    <a:pt x="6680" y="1513"/>
                  </a:lnTo>
                  <a:lnTo>
                    <a:pt x="6333" y="1513"/>
                  </a:lnTo>
                  <a:cubicBezTo>
                    <a:pt x="6307" y="1514"/>
                    <a:pt x="6281" y="1514"/>
                    <a:pt x="6254" y="1514"/>
                  </a:cubicBezTo>
                  <a:cubicBezTo>
                    <a:pt x="5228" y="1514"/>
                    <a:pt x="3955" y="922"/>
                    <a:pt x="3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2"/>
            <p:cNvSpPr/>
            <p:nvPr/>
          </p:nvSpPr>
          <p:spPr>
            <a:xfrm>
              <a:off x="-54401725" y="3424175"/>
              <a:ext cx="37825" cy="40975"/>
            </a:xfrm>
            <a:custGeom>
              <a:rect b="b" l="l" r="r" t="t"/>
              <a:pathLst>
                <a:path extrusionOk="0" h="1639" w="1513">
                  <a:moveTo>
                    <a:pt x="0" y="1"/>
                  </a:moveTo>
                  <a:lnTo>
                    <a:pt x="0" y="914"/>
                  </a:lnTo>
                  <a:cubicBezTo>
                    <a:pt x="0" y="1292"/>
                    <a:pt x="315" y="1639"/>
                    <a:pt x="757" y="1639"/>
                  </a:cubicBezTo>
                  <a:cubicBezTo>
                    <a:pt x="1198" y="1639"/>
                    <a:pt x="1513" y="1324"/>
                    <a:pt x="1513" y="914"/>
                  </a:cubicBezTo>
                  <a:lnTo>
                    <a:pt x="1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2"/>
            <p:cNvSpPr/>
            <p:nvPr/>
          </p:nvSpPr>
          <p:spPr>
            <a:xfrm>
              <a:off x="-54159150" y="3424175"/>
              <a:ext cx="37050" cy="40975"/>
            </a:xfrm>
            <a:custGeom>
              <a:rect b="b" l="l" r="r" t="t"/>
              <a:pathLst>
                <a:path extrusionOk="0" h="1639" w="1482">
                  <a:moveTo>
                    <a:pt x="1" y="1"/>
                  </a:moveTo>
                  <a:lnTo>
                    <a:pt x="1" y="914"/>
                  </a:lnTo>
                  <a:cubicBezTo>
                    <a:pt x="1" y="1292"/>
                    <a:pt x="316" y="1639"/>
                    <a:pt x="757" y="1639"/>
                  </a:cubicBezTo>
                  <a:cubicBezTo>
                    <a:pt x="1167" y="1639"/>
                    <a:pt x="1482" y="1324"/>
                    <a:pt x="1482" y="914"/>
                  </a:cubicBezTo>
                  <a:lnTo>
                    <a:pt x="1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2" name="Google Shape;502;p32"/>
          <p:cNvGrpSpPr/>
          <p:nvPr/>
        </p:nvGrpSpPr>
        <p:grpSpPr>
          <a:xfrm>
            <a:off x="2474115" y="2293151"/>
            <a:ext cx="314662" cy="358999"/>
            <a:chOff x="-55576850" y="3198125"/>
            <a:chExt cx="279625" cy="319025"/>
          </a:xfrm>
        </p:grpSpPr>
        <p:sp>
          <p:nvSpPr>
            <p:cNvPr id="503" name="Google Shape;503;p32"/>
            <p:cNvSpPr/>
            <p:nvPr/>
          </p:nvSpPr>
          <p:spPr>
            <a:xfrm>
              <a:off x="-55576850" y="3335975"/>
              <a:ext cx="18900" cy="63825"/>
            </a:xfrm>
            <a:custGeom>
              <a:rect b="b" l="l" r="r" t="t"/>
              <a:pathLst>
                <a:path extrusionOk="0" h="2553" w="756">
                  <a:moveTo>
                    <a:pt x="756" y="0"/>
                  </a:moveTo>
                  <a:cubicBezTo>
                    <a:pt x="315" y="221"/>
                    <a:pt x="0" y="693"/>
                    <a:pt x="0" y="1260"/>
                  </a:cubicBezTo>
                  <a:cubicBezTo>
                    <a:pt x="0" y="1796"/>
                    <a:pt x="315" y="2269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2"/>
            <p:cNvSpPr/>
            <p:nvPr/>
          </p:nvSpPr>
          <p:spPr>
            <a:xfrm>
              <a:off x="-55539850" y="3198125"/>
              <a:ext cx="206375" cy="99275"/>
            </a:xfrm>
            <a:custGeom>
              <a:rect b="b" l="l" r="r" t="t"/>
              <a:pathLst>
                <a:path extrusionOk="0" h="3971" w="8255">
                  <a:moveTo>
                    <a:pt x="2616" y="1"/>
                  </a:moveTo>
                  <a:cubicBezTo>
                    <a:pt x="2348" y="1"/>
                    <a:pt x="2080" y="95"/>
                    <a:pt x="1860" y="284"/>
                  </a:cubicBezTo>
                  <a:cubicBezTo>
                    <a:pt x="1671" y="95"/>
                    <a:pt x="1387" y="32"/>
                    <a:pt x="1103" y="32"/>
                  </a:cubicBezTo>
                  <a:cubicBezTo>
                    <a:pt x="473" y="32"/>
                    <a:pt x="1" y="536"/>
                    <a:pt x="1" y="1135"/>
                  </a:cubicBezTo>
                  <a:lnTo>
                    <a:pt x="1" y="3970"/>
                  </a:lnTo>
                  <a:lnTo>
                    <a:pt x="1639" y="2364"/>
                  </a:lnTo>
                  <a:cubicBezTo>
                    <a:pt x="1715" y="2287"/>
                    <a:pt x="1815" y="2246"/>
                    <a:pt x="1916" y="2246"/>
                  </a:cubicBezTo>
                  <a:cubicBezTo>
                    <a:pt x="1982" y="2246"/>
                    <a:pt x="2049" y="2263"/>
                    <a:pt x="2112" y="2301"/>
                  </a:cubicBezTo>
                  <a:cubicBezTo>
                    <a:pt x="2726" y="2726"/>
                    <a:pt x="3435" y="2939"/>
                    <a:pt x="4144" y="2939"/>
                  </a:cubicBezTo>
                  <a:cubicBezTo>
                    <a:pt x="4853" y="2939"/>
                    <a:pt x="5561" y="2726"/>
                    <a:pt x="6176" y="2301"/>
                  </a:cubicBezTo>
                  <a:cubicBezTo>
                    <a:pt x="6225" y="2263"/>
                    <a:pt x="6290" y="2246"/>
                    <a:pt x="6355" y="2246"/>
                  </a:cubicBezTo>
                  <a:cubicBezTo>
                    <a:pt x="6456" y="2246"/>
                    <a:pt x="6560" y="2287"/>
                    <a:pt x="6617" y="2364"/>
                  </a:cubicBezTo>
                  <a:lnTo>
                    <a:pt x="8255" y="3970"/>
                  </a:lnTo>
                  <a:lnTo>
                    <a:pt x="8255" y="1135"/>
                  </a:lnTo>
                  <a:cubicBezTo>
                    <a:pt x="8192" y="536"/>
                    <a:pt x="7719" y="32"/>
                    <a:pt x="7089" y="32"/>
                  </a:cubicBezTo>
                  <a:cubicBezTo>
                    <a:pt x="6837" y="32"/>
                    <a:pt x="6554" y="158"/>
                    <a:pt x="6365" y="284"/>
                  </a:cubicBezTo>
                  <a:cubicBezTo>
                    <a:pt x="6144" y="95"/>
                    <a:pt x="5876" y="1"/>
                    <a:pt x="5609" y="1"/>
                  </a:cubicBezTo>
                  <a:cubicBezTo>
                    <a:pt x="5341" y="1"/>
                    <a:pt x="5073" y="95"/>
                    <a:pt x="4853" y="284"/>
                  </a:cubicBezTo>
                  <a:cubicBezTo>
                    <a:pt x="4632" y="95"/>
                    <a:pt x="4372" y="1"/>
                    <a:pt x="4112" y="1"/>
                  </a:cubicBezTo>
                  <a:cubicBezTo>
                    <a:pt x="3852" y="1"/>
                    <a:pt x="3592" y="95"/>
                    <a:pt x="3372" y="284"/>
                  </a:cubicBezTo>
                  <a:cubicBezTo>
                    <a:pt x="3151" y="95"/>
                    <a:pt x="2883" y="1"/>
                    <a:pt x="2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2"/>
            <p:cNvSpPr/>
            <p:nvPr/>
          </p:nvSpPr>
          <p:spPr>
            <a:xfrm>
              <a:off x="-55539850" y="3275325"/>
              <a:ext cx="204800" cy="241825"/>
            </a:xfrm>
            <a:custGeom>
              <a:rect b="b" l="l" r="r" t="t"/>
              <a:pathLst>
                <a:path extrusionOk="0" h="9673" w="8192">
                  <a:moveTo>
                    <a:pt x="2616" y="2962"/>
                  </a:moveTo>
                  <a:cubicBezTo>
                    <a:pt x="2805" y="2962"/>
                    <a:pt x="2962" y="3119"/>
                    <a:pt x="2962" y="3308"/>
                  </a:cubicBezTo>
                  <a:cubicBezTo>
                    <a:pt x="2962" y="3529"/>
                    <a:pt x="2805" y="3686"/>
                    <a:pt x="2616" y="3686"/>
                  </a:cubicBezTo>
                  <a:cubicBezTo>
                    <a:pt x="2427" y="3686"/>
                    <a:pt x="2269" y="3560"/>
                    <a:pt x="2269" y="3308"/>
                  </a:cubicBezTo>
                  <a:cubicBezTo>
                    <a:pt x="2269" y="3119"/>
                    <a:pt x="2427" y="2962"/>
                    <a:pt x="2616" y="2962"/>
                  </a:cubicBezTo>
                  <a:close/>
                  <a:moveTo>
                    <a:pt x="5609" y="2993"/>
                  </a:moveTo>
                  <a:cubicBezTo>
                    <a:pt x="5798" y="2993"/>
                    <a:pt x="5955" y="3151"/>
                    <a:pt x="5955" y="3371"/>
                  </a:cubicBezTo>
                  <a:cubicBezTo>
                    <a:pt x="5987" y="3560"/>
                    <a:pt x="5798" y="3718"/>
                    <a:pt x="5609" y="3718"/>
                  </a:cubicBezTo>
                  <a:cubicBezTo>
                    <a:pt x="5420" y="3718"/>
                    <a:pt x="5262" y="3560"/>
                    <a:pt x="5262" y="3371"/>
                  </a:cubicBezTo>
                  <a:cubicBezTo>
                    <a:pt x="5262" y="3151"/>
                    <a:pt x="5420" y="2993"/>
                    <a:pt x="5609" y="2993"/>
                  </a:cubicBezTo>
                  <a:close/>
                  <a:moveTo>
                    <a:pt x="5164" y="6278"/>
                  </a:moveTo>
                  <a:cubicBezTo>
                    <a:pt x="5262" y="6278"/>
                    <a:pt x="5357" y="6317"/>
                    <a:pt x="5420" y="6396"/>
                  </a:cubicBezTo>
                  <a:cubicBezTo>
                    <a:pt x="5577" y="6522"/>
                    <a:pt x="5577" y="6742"/>
                    <a:pt x="5451" y="6900"/>
                  </a:cubicBezTo>
                  <a:cubicBezTo>
                    <a:pt x="5105" y="7246"/>
                    <a:pt x="4632" y="7435"/>
                    <a:pt x="4096" y="7435"/>
                  </a:cubicBezTo>
                  <a:cubicBezTo>
                    <a:pt x="3592" y="7435"/>
                    <a:pt x="3120" y="7246"/>
                    <a:pt x="2805" y="6900"/>
                  </a:cubicBezTo>
                  <a:cubicBezTo>
                    <a:pt x="2647" y="6742"/>
                    <a:pt x="2647" y="6522"/>
                    <a:pt x="2805" y="6396"/>
                  </a:cubicBezTo>
                  <a:cubicBezTo>
                    <a:pt x="2883" y="6317"/>
                    <a:pt x="2986" y="6278"/>
                    <a:pt x="3080" y="6278"/>
                  </a:cubicBezTo>
                  <a:cubicBezTo>
                    <a:pt x="3175" y="6278"/>
                    <a:pt x="3262" y="6317"/>
                    <a:pt x="3309" y="6396"/>
                  </a:cubicBezTo>
                  <a:cubicBezTo>
                    <a:pt x="3529" y="6616"/>
                    <a:pt x="3821" y="6727"/>
                    <a:pt x="4108" y="6727"/>
                  </a:cubicBezTo>
                  <a:cubicBezTo>
                    <a:pt x="4396" y="6727"/>
                    <a:pt x="4679" y="6616"/>
                    <a:pt x="4884" y="6396"/>
                  </a:cubicBezTo>
                  <a:cubicBezTo>
                    <a:pt x="4963" y="6317"/>
                    <a:pt x="5065" y="6278"/>
                    <a:pt x="5164" y="6278"/>
                  </a:cubicBezTo>
                  <a:close/>
                  <a:moveTo>
                    <a:pt x="1954" y="0"/>
                  </a:moveTo>
                  <a:lnTo>
                    <a:pt x="1" y="1954"/>
                  </a:lnTo>
                  <a:lnTo>
                    <a:pt x="1" y="5577"/>
                  </a:lnTo>
                  <a:cubicBezTo>
                    <a:pt x="1" y="7813"/>
                    <a:pt x="1860" y="9672"/>
                    <a:pt x="4096" y="9672"/>
                  </a:cubicBezTo>
                  <a:cubicBezTo>
                    <a:pt x="6365" y="9672"/>
                    <a:pt x="8192" y="7813"/>
                    <a:pt x="8192" y="5577"/>
                  </a:cubicBezTo>
                  <a:lnTo>
                    <a:pt x="8192" y="1954"/>
                  </a:lnTo>
                  <a:lnTo>
                    <a:pt x="6270" y="0"/>
                  </a:lnTo>
                  <a:cubicBezTo>
                    <a:pt x="5609" y="394"/>
                    <a:pt x="4860" y="591"/>
                    <a:pt x="4112" y="591"/>
                  </a:cubicBezTo>
                  <a:cubicBezTo>
                    <a:pt x="3364" y="591"/>
                    <a:pt x="2616" y="394"/>
                    <a:pt x="19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2"/>
            <p:cNvSpPr/>
            <p:nvPr/>
          </p:nvSpPr>
          <p:spPr>
            <a:xfrm>
              <a:off x="-55316150" y="3335975"/>
              <a:ext cx="18925" cy="63825"/>
            </a:xfrm>
            <a:custGeom>
              <a:rect b="b" l="l" r="r" t="t"/>
              <a:pathLst>
                <a:path extrusionOk="0" h="2553" w="757">
                  <a:moveTo>
                    <a:pt x="0" y="0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0"/>
                  </a:cubicBezTo>
                  <a:cubicBezTo>
                    <a:pt x="756" y="693"/>
                    <a:pt x="473" y="22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7" name="Google Shape;507;p32"/>
          <p:cNvSpPr/>
          <p:nvPr/>
        </p:nvSpPr>
        <p:spPr>
          <a:xfrm>
            <a:off x="2455509" y="3059166"/>
            <a:ext cx="351880" cy="350957"/>
          </a:xfrm>
          <a:custGeom>
            <a:rect b="b" l="l" r="r" t="t"/>
            <a:pathLst>
              <a:path extrusionOk="0" h="11784" w="11815">
                <a:moveTo>
                  <a:pt x="6616" y="3434"/>
                </a:moveTo>
                <a:cubicBezTo>
                  <a:pt x="7215" y="3434"/>
                  <a:pt x="7625" y="3907"/>
                  <a:pt x="7625" y="4474"/>
                </a:cubicBezTo>
                <a:lnTo>
                  <a:pt x="7625" y="5514"/>
                </a:lnTo>
                <a:lnTo>
                  <a:pt x="6742" y="5514"/>
                </a:lnTo>
                <a:cubicBezTo>
                  <a:pt x="6648" y="5451"/>
                  <a:pt x="6585" y="5325"/>
                  <a:pt x="6490" y="5262"/>
                </a:cubicBezTo>
                <a:cubicBezTo>
                  <a:pt x="5986" y="4789"/>
                  <a:pt x="5388" y="4411"/>
                  <a:pt x="4695" y="4222"/>
                </a:cubicBezTo>
                <a:lnTo>
                  <a:pt x="4569" y="3434"/>
                </a:lnTo>
                <a:close/>
                <a:moveTo>
                  <a:pt x="3466" y="4884"/>
                </a:moveTo>
                <a:lnTo>
                  <a:pt x="3466" y="5577"/>
                </a:lnTo>
                <a:cubicBezTo>
                  <a:pt x="3056" y="5640"/>
                  <a:pt x="2678" y="5797"/>
                  <a:pt x="2363" y="6018"/>
                </a:cubicBezTo>
                <a:lnTo>
                  <a:pt x="1891" y="5577"/>
                </a:lnTo>
                <a:cubicBezTo>
                  <a:pt x="2332" y="5199"/>
                  <a:pt x="2867" y="4978"/>
                  <a:pt x="3466" y="4884"/>
                </a:cubicBezTo>
                <a:close/>
                <a:moveTo>
                  <a:pt x="4128" y="4852"/>
                </a:moveTo>
                <a:cubicBezTo>
                  <a:pt x="4726" y="4947"/>
                  <a:pt x="5262" y="5167"/>
                  <a:pt x="5703" y="5514"/>
                </a:cubicBezTo>
                <a:lnTo>
                  <a:pt x="5230" y="6049"/>
                </a:lnTo>
                <a:cubicBezTo>
                  <a:pt x="4915" y="5797"/>
                  <a:pt x="4537" y="5640"/>
                  <a:pt x="4128" y="5577"/>
                </a:cubicBezTo>
                <a:lnTo>
                  <a:pt x="4128" y="4852"/>
                </a:lnTo>
                <a:close/>
                <a:moveTo>
                  <a:pt x="1387" y="6049"/>
                </a:moveTo>
                <a:lnTo>
                  <a:pt x="1859" y="6522"/>
                </a:lnTo>
                <a:cubicBezTo>
                  <a:pt x="1607" y="6837"/>
                  <a:pt x="1450" y="7215"/>
                  <a:pt x="1387" y="7625"/>
                </a:cubicBezTo>
                <a:lnTo>
                  <a:pt x="662" y="7625"/>
                </a:lnTo>
                <a:cubicBezTo>
                  <a:pt x="788" y="7026"/>
                  <a:pt x="1009" y="6459"/>
                  <a:pt x="1387" y="6049"/>
                </a:cubicBezTo>
                <a:close/>
                <a:moveTo>
                  <a:pt x="6175" y="6049"/>
                </a:moveTo>
                <a:cubicBezTo>
                  <a:pt x="6553" y="6459"/>
                  <a:pt x="6774" y="7026"/>
                  <a:pt x="6837" y="7625"/>
                </a:cubicBezTo>
                <a:lnTo>
                  <a:pt x="6175" y="7625"/>
                </a:lnTo>
                <a:cubicBezTo>
                  <a:pt x="6112" y="7215"/>
                  <a:pt x="5955" y="6837"/>
                  <a:pt x="5703" y="6522"/>
                </a:cubicBezTo>
                <a:lnTo>
                  <a:pt x="6175" y="6049"/>
                </a:lnTo>
                <a:close/>
                <a:moveTo>
                  <a:pt x="1418" y="8318"/>
                </a:moveTo>
                <a:cubicBezTo>
                  <a:pt x="1481" y="8727"/>
                  <a:pt x="1670" y="9105"/>
                  <a:pt x="1891" y="9420"/>
                </a:cubicBezTo>
                <a:lnTo>
                  <a:pt x="1418" y="9893"/>
                </a:lnTo>
                <a:cubicBezTo>
                  <a:pt x="1009" y="9452"/>
                  <a:pt x="788" y="8916"/>
                  <a:pt x="693" y="8318"/>
                </a:cubicBezTo>
                <a:close/>
                <a:moveTo>
                  <a:pt x="6931" y="8318"/>
                </a:moveTo>
                <a:cubicBezTo>
                  <a:pt x="6805" y="8916"/>
                  <a:pt x="6585" y="9452"/>
                  <a:pt x="6207" y="9893"/>
                </a:cubicBezTo>
                <a:lnTo>
                  <a:pt x="5766" y="9420"/>
                </a:lnTo>
                <a:cubicBezTo>
                  <a:pt x="5986" y="9105"/>
                  <a:pt x="6144" y="8727"/>
                  <a:pt x="6207" y="8318"/>
                </a:cubicBezTo>
                <a:close/>
                <a:moveTo>
                  <a:pt x="2363" y="9893"/>
                </a:moveTo>
                <a:cubicBezTo>
                  <a:pt x="2678" y="10145"/>
                  <a:pt x="3056" y="10303"/>
                  <a:pt x="3466" y="10366"/>
                </a:cubicBezTo>
                <a:lnTo>
                  <a:pt x="3466" y="11027"/>
                </a:lnTo>
                <a:cubicBezTo>
                  <a:pt x="2867" y="10964"/>
                  <a:pt x="2332" y="10712"/>
                  <a:pt x="1891" y="10366"/>
                </a:cubicBezTo>
                <a:lnTo>
                  <a:pt x="2363" y="9893"/>
                </a:lnTo>
                <a:close/>
                <a:moveTo>
                  <a:pt x="5230" y="9861"/>
                </a:moveTo>
                <a:lnTo>
                  <a:pt x="5703" y="10334"/>
                </a:lnTo>
                <a:cubicBezTo>
                  <a:pt x="5262" y="10744"/>
                  <a:pt x="4726" y="10996"/>
                  <a:pt x="4128" y="11027"/>
                </a:cubicBezTo>
                <a:lnTo>
                  <a:pt x="4128" y="10334"/>
                </a:lnTo>
                <a:cubicBezTo>
                  <a:pt x="4537" y="10240"/>
                  <a:pt x="4915" y="10082"/>
                  <a:pt x="5230" y="9861"/>
                </a:cubicBezTo>
                <a:close/>
                <a:moveTo>
                  <a:pt x="9326" y="10366"/>
                </a:moveTo>
                <a:cubicBezTo>
                  <a:pt x="9546" y="10366"/>
                  <a:pt x="9704" y="10523"/>
                  <a:pt x="9704" y="10712"/>
                </a:cubicBezTo>
                <a:cubicBezTo>
                  <a:pt x="9672" y="10933"/>
                  <a:pt x="9546" y="11090"/>
                  <a:pt x="9326" y="11090"/>
                </a:cubicBezTo>
                <a:cubicBezTo>
                  <a:pt x="9137" y="11090"/>
                  <a:pt x="8979" y="10933"/>
                  <a:pt x="8979" y="10712"/>
                </a:cubicBezTo>
                <a:cubicBezTo>
                  <a:pt x="8979" y="10523"/>
                  <a:pt x="9137" y="10366"/>
                  <a:pt x="9326" y="10366"/>
                </a:cubicBezTo>
                <a:close/>
                <a:moveTo>
                  <a:pt x="1103" y="0"/>
                </a:moveTo>
                <a:cubicBezTo>
                  <a:pt x="504" y="0"/>
                  <a:pt x="63" y="473"/>
                  <a:pt x="63" y="1040"/>
                </a:cubicBezTo>
                <a:cubicBezTo>
                  <a:pt x="63" y="1576"/>
                  <a:pt x="536" y="2048"/>
                  <a:pt x="1103" y="2048"/>
                </a:cubicBezTo>
                <a:cubicBezTo>
                  <a:pt x="2048" y="2048"/>
                  <a:pt x="2363" y="2836"/>
                  <a:pt x="2489" y="3497"/>
                </a:cubicBezTo>
                <a:lnTo>
                  <a:pt x="2584" y="4348"/>
                </a:lnTo>
                <a:cubicBezTo>
                  <a:pt x="1072" y="4852"/>
                  <a:pt x="0" y="6301"/>
                  <a:pt x="0" y="7971"/>
                </a:cubicBezTo>
                <a:cubicBezTo>
                  <a:pt x="0" y="10050"/>
                  <a:pt x="1702" y="11783"/>
                  <a:pt x="3812" y="11783"/>
                </a:cubicBezTo>
                <a:cubicBezTo>
                  <a:pt x="5797" y="11783"/>
                  <a:pt x="7436" y="10240"/>
                  <a:pt x="7593" y="8318"/>
                </a:cubicBezTo>
                <a:lnTo>
                  <a:pt x="9011" y="8318"/>
                </a:lnTo>
                <a:lnTo>
                  <a:pt x="9011" y="9767"/>
                </a:lnTo>
                <a:cubicBezTo>
                  <a:pt x="8633" y="9924"/>
                  <a:pt x="8318" y="10271"/>
                  <a:pt x="8318" y="10744"/>
                </a:cubicBezTo>
                <a:cubicBezTo>
                  <a:pt x="8318" y="11342"/>
                  <a:pt x="8790" y="11783"/>
                  <a:pt x="9326" y="11783"/>
                </a:cubicBezTo>
                <a:cubicBezTo>
                  <a:pt x="9767" y="11783"/>
                  <a:pt x="10145" y="11500"/>
                  <a:pt x="10302" y="11059"/>
                </a:cubicBezTo>
                <a:lnTo>
                  <a:pt x="11468" y="11059"/>
                </a:lnTo>
                <a:cubicBezTo>
                  <a:pt x="11657" y="11059"/>
                  <a:pt x="11815" y="10901"/>
                  <a:pt x="11815" y="10712"/>
                </a:cubicBezTo>
                <a:cubicBezTo>
                  <a:pt x="11815" y="10555"/>
                  <a:pt x="11657" y="10397"/>
                  <a:pt x="11468" y="10397"/>
                </a:cubicBezTo>
                <a:lnTo>
                  <a:pt x="10302" y="10397"/>
                </a:lnTo>
                <a:cubicBezTo>
                  <a:pt x="10208" y="10145"/>
                  <a:pt x="9956" y="9893"/>
                  <a:pt x="9672" y="9767"/>
                </a:cubicBezTo>
                <a:lnTo>
                  <a:pt x="9672" y="8318"/>
                </a:lnTo>
                <a:lnTo>
                  <a:pt x="10744" y="8318"/>
                </a:lnTo>
                <a:cubicBezTo>
                  <a:pt x="10933" y="8318"/>
                  <a:pt x="11122" y="8160"/>
                  <a:pt x="11122" y="7971"/>
                </a:cubicBezTo>
                <a:cubicBezTo>
                  <a:pt x="11122" y="7782"/>
                  <a:pt x="10933" y="7593"/>
                  <a:pt x="10744" y="7593"/>
                </a:cubicBezTo>
                <a:lnTo>
                  <a:pt x="10397" y="7593"/>
                </a:lnTo>
                <a:lnTo>
                  <a:pt x="10397" y="7247"/>
                </a:lnTo>
                <a:cubicBezTo>
                  <a:pt x="10397" y="6301"/>
                  <a:pt x="9609" y="5514"/>
                  <a:pt x="8664" y="5514"/>
                </a:cubicBezTo>
                <a:lnTo>
                  <a:pt x="8318" y="5514"/>
                </a:lnTo>
                <a:lnTo>
                  <a:pt x="8318" y="4506"/>
                </a:lnTo>
                <a:cubicBezTo>
                  <a:pt x="8318" y="3560"/>
                  <a:pt x="7530" y="2773"/>
                  <a:pt x="6585" y="2773"/>
                </a:cubicBezTo>
                <a:lnTo>
                  <a:pt x="4411" y="2773"/>
                </a:lnTo>
                <a:cubicBezTo>
                  <a:pt x="3970" y="1040"/>
                  <a:pt x="2741" y="0"/>
                  <a:pt x="11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8" name="Google Shape;508;p32"/>
          <p:cNvGrpSpPr/>
          <p:nvPr/>
        </p:nvGrpSpPr>
        <p:grpSpPr>
          <a:xfrm>
            <a:off x="2476155" y="3817150"/>
            <a:ext cx="310602" cy="352803"/>
            <a:chOff x="-28069875" y="3175300"/>
            <a:chExt cx="260725" cy="296150"/>
          </a:xfrm>
        </p:grpSpPr>
        <p:sp>
          <p:nvSpPr>
            <p:cNvPr id="509" name="Google Shape;509;p32"/>
            <p:cNvSpPr/>
            <p:nvPr/>
          </p:nvSpPr>
          <p:spPr>
            <a:xfrm>
              <a:off x="-28059650" y="3192625"/>
              <a:ext cx="26025" cy="70125"/>
            </a:xfrm>
            <a:custGeom>
              <a:rect b="b" l="l" r="r" t="t"/>
              <a:pathLst>
                <a:path extrusionOk="0" h="2805" w="1041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458"/>
                  </a:lnTo>
                  <a:cubicBezTo>
                    <a:pt x="410" y="2458"/>
                    <a:pt x="757" y="2584"/>
                    <a:pt x="1040" y="2804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2"/>
            <p:cNvSpPr/>
            <p:nvPr/>
          </p:nvSpPr>
          <p:spPr>
            <a:xfrm>
              <a:off x="-27843050" y="3192625"/>
              <a:ext cx="26025" cy="69325"/>
            </a:xfrm>
            <a:custGeom>
              <a:rect b="b" l="l" r="r" t="t"/>
              <a:pathLst>
                <a:path extrusionOk="0" h="2773" w="1041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773"/>
                  </a:lnTo>
                  <a:cubicBezTo>
                    <a:pt x="284" y="2584"/>
                    <a:pt x="694" y="2426"/>
                    <a:pt x="1040" y="2426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2"/>
            <p:cNvSpPr/>
            <p:nvPr/>
          </p:nvSpPr>
          <p:spPr>
            <a:xfrm>
              <a:off x="-27973000" y="3202075"/>
              <a:ext cx="26000" cy="57525"/>
            </a:xfrm>
            <a:custGeom>
              <a:rect b="b" l="l" r="r" t="t"/>
              <a:pathLst>
                <a:path extrusionOk="0" h="2301" w="104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1954"/>
                  </a:lnTo>
                  <a:cubicBezTo>
                    <a:pt x="410" y="1985"/>
                    <a:pt x="756" y="2080"/>
                    <a:pt x="1040" y="2300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2"/>
            <p:cNvSpPr/>
            <p:nvPr/>
          </p:nvSpPr>
          <p:spPr>
            <a:xfrm>
              <a:off x="-27929675" y="3202075"/>
              <a:ext cx="26000" cy="57525"/>
            </a:xfrm>
            <a:custGeom>
              <a:rect b="b" l="l" r="r" t="t"/>
              <a:pathLst>
                <a:path extrusionOk="0" h="2301" w="104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2300"/>
                  </a:lnTo>
                  <a:cubicBezTo>
                    <a:pt x="315" y="2111"/>
                    <a:pt x="693" y="1985"/>
                    <a:pt x="1040" y="1954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2"/>
            <p:cNvSpPr/>
            <p:nvPr/>
          </p:nvSpPr>
          <p:spPr>
            <a:xfrm>
              <a:off x="-28016325" y="3175300"/>
              <a:ext cx="26025" cy="91375"/>
            </a:xfrm>
            <a:custGeom>
              <a:rect b="b" l="l" r="r" t="t"/>
              <a:pathLst>
                <a:path extrusionOk="0" h="3655" w="1041">
                  <a:moveTo>
                    <a:pt x="536" y="0"/>
                  </a:moveTo>
                  <a:cubicBezTo>
                    <a:pt x="253" y="0"/>
                    <a:pt x="1" y="221"/>
                    <a:pt x="1" y="504"/>
                  </a:cubicBezTo>
                  <a:lnTo>
                    <a:pt x="1" y="3655"/>
                  </a:lnTo>
                  <a:cubicBezTo>
                    <a:pt x="1" y="3655"/>
                    <a:pt x="1" y="3623"/>
                    <a:pt x="64" y="3623"/>
                  </a:cubicBezTo>
                  <a:cubicBezTo>
                    <a:pt x="284" y="3371"/>
                    <a:pt x="631" y="3182"/>
                    <a:pt x="1040" y="3056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2"/>
            <p:cNvSpPr/>
            <p:nvPr/>
          </p:nvSpPr>
          <p:spPr>
            <a:xfrm>
              <a:off x="-27886375" y="3176075"/>
              <a:ext cx="26025" cy="91400"/>
            </a:xfrm>
            <a:custGeom>
              <a:rect b="b" l="l" r="r" t="t"/>
              <a:pathLst>
                <a:path extrusionOk="0" h="3656" w="1041">
                  <a:moveTo>
                    <a:pt x="536" y="1"/>
                  </a:moveTo>
                  <a:cubicBezTo>
                    <a:pt x="253" y="1"/>
                    <a:pt x="1" y="221"/>
                    <a:pt x="1" y="505"/>
                  </a:cubicBezTo>
                  <a:lnTo>
                    <a:pt x="1" y="3088"/>
                  </a:lnTo>
                  <a:cubicBezTo>
                    <a:pt x="379" y="3151"/>
                    <a:pt x="726" y="3340"/>
                    <a:pt x="1041" y="3655"/>
                  </a:cubicBezTo>
                  <a:lnTo>
                    <a:pt x="1041" y="505"/>
                  </a:lnTo>
                  <a:cubicBezTo>
                    <a:pt x="1041" y="253"/>
                    <a:pt x="789" y="1"/>
                    <a:pt x="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32"/>
            <p:cNvSpPr/>
            <p:nvPr/>
          </p:nvSpPr>
          <p:spPr>
            <a:xfrm>
              <a:off x="-28017900" y="3269025"/>
              <a:ext cx="161475" cy="133125"/>
            </a:xfrm>
            <a:custGeom>
              <a:rect b="b" l="l" r="r" t="t"/>
              <a:pathLst>
                <a:path extrusionOk="0" h="5325" w="6459">
                  <a:moveTo>
                    <a:pt x="1733" y="0"/>
                  </a:moveTo>
                  <a:cubicBezTo>
                    <a:pt x="1355" y="0"/>
                    <a:pt x="946" y="158"/>
                    <a:pt x="662" y="410"/>
                  </a:cubicBezTo>
                  <a:cubicBezTo>
                    <a:pt x="64" y="882"/>
                    <a:pt x="1" y="1639"/>
                    <a:pt x="347" y="2237"/>
                  </a:cubicBezTo>
                  <a:cubicBezTo>
                    <a:pt x="1324" y="2458"/>
                    <a:pt x="2048" y="3340"/>
                    <a:pt x="2174" y="4348"/>
                  </a:cubicBezTo>
                  <a:lnTo>
                    <a:pt x="3214" y="5325"/>
                  </a:lnTo>
                  <a:lnTo>
                    <a:pt x="4285" y="4348"/>
                  </a:lnTo>
                  <a:cubicBezTo>
                    <a:pt x="4380" y="3340"/>
                    <a:pt x="5073" y="2521"/>
                    <a:pt x="6113" y="2237"/>
                  </a:cubicBezTo>
                  <a:cubicBezTo>
                    <a:pt x="6459" y="1639"/>
                    <a:pt x="6333" y="882"/>
                    <a:pt x="5860" y="410"/>
                  </a:cubicBezTo>
                  <a:cubicBezTo>
                    <a:pt x="5577" y="158"/>
                    <a:pt x="5199" y="0"/>
                    <a:pt x="4789" y="0"/>
                  </a:cubicBezTo>
                  <a:cubicBezTo>
                    <a:pt x="4411" y="0"/>
                    <a:pt x="4002" y="158"/>
                    <a:pt x="3750" y="410"/>
                  </a:cubicBezTo>
                  <a:lnTo>
                    <a:pt x="3277" y="882"/>
                  </a:lnTo>
                  <a:lnTo>
                    <a:pt x="2805" y="410"/>
                  </a:lnTo>
                  <a:cubicBezTo>
                    <a:pt x="2521" y="158"/>
                    <a:pt x="2143" y="0"/>
                    <a:pt x="1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32"/>
            <p:cNvSpPr/>
            <p:nvPr/>
          </p:nvSpPr>
          <p:spPr>
            <a:xfrm>
              <a:off x="-27930475" y="3269800"/>
              <a:ext cx="121325" cy="201650"/>
            </a:xfrm>
            <a:custGeom>
              <a:rect b="b" l="l" r="r" t="t"/>
              <a:pathLst>
                <a:path extrusionOk="0" h="8066" w="4853">
                  <a:moveTo>
                    <a:pt x="4506" y="1"/>
                  </a:moveTo>
                  <a:cubicBezTo>
                    <a:pt x="3876" y="1"/>
                    <a:pt x="3403" y="505"/>
                    <a:pt x="3403" y="1198"/>
                  </a:cubicBezTo>
                  <a:lnTo>
                    <a:pt x="3403" y="2395"/>
                  </a:lnTo>
                  <a:cubicBezTo>
                    <a:pt x="3403" y="2584"/>
                    <a:pt x="3246" y="2742"/>
                    <a:pt x="3025" y="2742"/>
                  </a:cubicBezTo>
                  <a:cubicBezTo>
                    <a:pt x="2679" y="2742"/>
                    <a:pt x="2363" y="2868"/>
                    <a:pt x="2080" y="3025"/>
                  </a:cubicBezTo>
                  <a:cubicBezTo>
                    <a:pt x="1702" y="3372"/>
                    <a:pt x="1418" y="3939"/>
                    <a:pt x="1418" y="4474"/>
                  </a:cubicBezTo>
                  <a:lnTo>
                    <a:pt x="1418" y="5231"/>
                  </a:lnTo>
                  <a:cubicBezTo>
                    <a:pt x="1418" y="5420"/>
                    <a:pt x="1261" y="5577"/>
                    <a:pt x="1072" y="5577"/>
                  </a:cubicBezTo>
                  <a:cubicBezTo>
                    <a:pt x="883" y="5577"/>
                    <a:pt x="725" y="5420"/>
                    <a:pt x="725" y="5231"/>
                  </a:cubicBezTo>
                  <a:lnTo>
                    <a:pt x="1" y="5892"/>
                  </a:lnTo>
                  <a:lnTo>
                    <a:pt x="1" y="8066"/>
                  </a:lnTo>
                  <a:lnTo>
                    <a:pt x="3813" y="8066"/>
                  </a:lnTo>
                  <a:cubicBezTo>
                    <a:pt x="4033" y="8066"/>
                    <a:pt x="4191" y="7908"/>
                    <a:pt x="4191" y="7719"/>
                  </a:cubicBezTo>
                  <a:cubicBezTo>
                    <a:pt x="4191" y="7530"/>
                    <a:pt x="4033" y="7373"/>
                    <a:pt x="3813" y="7373"/>
                  </a:cubicBezTo>
                  <a:lnTo>
                    <a:pt x="3466" y="7373"/>
                  </a:lnTo>
                  <a:lnTo>
                    <a:pt x="3466" y="6270"/>
                  </a:lnTo>
                  <a:cubicBezTo>
                    <a:pt x="3466" y="6176"/>
                    <a:pt x="3498" y="6050"/>
                    <a:pt x="3592" y="6018"/>
                  </a:cubicBezTo>
                  <a:lnTo>
                    <a:pt x="4128" y="5420"/>
                  </a:lnTo>
                  <a:cubicBezTo>
                    <a:pt x="4600" y="4947"/>
                    <a:pt x="4852" y="4380"/>
                    <a:pt x="4852" y="3687"/>
                  </a:cubicBezTo>
                  <a:lnTo>
                    <a:pt x="4852" y="347"/>
                  </a:lnTo>
                  <a:cubicBezTo>
                    <a:pt x="4852" y="158"/>
                    <a:pt x="4695" y="1"/>
                    <a:pt x="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-28069875" y="3271375"/>
              <a:ext cx="122875" cy="200075"/>
            </a:xfrm>
            <a:custGeom>
              <a:rect b="b" l="l" r="r" t="t"/>
              <a:pathLst>
                <a:path extrusionOk="0" h="8003" w="4915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3718"/>
                  </a:lnTo>
                  <a:cubicBezTo>
                    <a:pt x="0" y="4348"/>
                    <a:pt x="221" y="4979"/>
                    <a:pt x="693" y="5451"/>
                  </a:cubicBezTo>
                  <a:lnTo>
                    <a:pt x="1323" y="5955"/>
                  </a:lnTo>
                  <a:cubicBezTo>
                    <a:pt x="1418" y="6018"/>
                    <a:pt x="1449" y="6113"/>
                    <a:pt x="1449" y="6207"/>
                  </a:cubicBezTo>
                  <a:lnTo>
                    <a:pt x="1449" y="7310"/>
                  </a:lnTo>
                  <a:lnTo>
                    <a:pt x="1103" y="7310"/>
                  </a:lnTo>
                  <a:cubicBezTo>
                    <a:pt x="882" y="7310"/>
                    <a:pt x="725" y="7467"/>
                    <a:pt x="725" y="7656"/>
                  </a:cubicBezTo>
                  <a:cubicBezTo>
                    <a:pt x="725" y="7845"/>
                    <a:pt x="882" y="8003"/>
                    <a:pt x="1103" y="8003"/>
                  </a:cubicBezTo>
                  <a:lnTo>
                    <a:pt x="4915" y="8003"/>
                  </a:lnTo>
                  <a:lnTo>
                    <a:pt x="4915" y="5829"/>
                  </a:lnTo>
                  <a:lnTo>
                    <a:pt x="4190" y="5168"/>
                  </a:lnTo>
                  <a:cubicBezTo>
                    <a:pt x="4190" y="5357"/>
                    <a:pt x="4033" y="5514"/>
                    <a:pt x="3844" y="5514"/>
                  </a:cubicBezTo>
                  <a:cubicBezTo>
                    <a:pt x="3655" y="5514"/>
                    <a:pt x="3497" y="5357"/>
                    <a:pt x="3497" y="5168"/>
                  </a:cubicBezTo>
                  <a:lnTo>
                    <a:pt x="3497" y="4411"/>
                  </a:lnTo>
                  <a:cubicBezTo>
                    <a:pt x="3497" y="3876"/>
                    <a:pt x="3214" y="3372"/>
                    <a:pt x="2741" y="3057"/>
                  </a:cubicBezTo>
                  <a:cubicBezTo>
                    <a:pt x="2458" y="2899"/>
                    <a:pt x="2143" y="2773"/>
                    <a:pt x="1796" y="2773"/>
                  </a:cubicBezTo>
                  <a:cubicBezTo>
                    <a:pt x="1607" y="2773"/>
                    <a:pt x="1449" y="2616"/>
                    <a:pt x="1449" y="2427"/>
                  </a:cubicBezTo>
                  <a:lnTo>
                    <a:pt x="1449" y="1229"/>
                  </a:lnTo>
                  <a:cubicBezTo>
                    <a:pt x="1449" y="473"/>
                    <a:pt x="945" y="1"/>
                    <a:pt x="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8" name="Google Shape;518;p32"/>
          <p:cNvGrpSpPr/>
          <p:nvPr/>
        </p:nvGrpSpPr>
        <p:grpSpPr>
          <a:xfrm>
            <a:off x="6070503" y="1541020"/>
            <a:ext cx="343759" cy="339271"/>
            <a:chOff x="6232000" y="1435050"/>
            <a:chExt cx="488225" cy="481850"/>
          </a:xfrm>
        </p:grpSpPr>
        <p:sp>
          <p:nvSpPr>
            <p:cNvPr id="519" name="Google Shape;519;p32"/>
            <p:cNvSpPr/>
            <p:nvPr/>
          </p:nvSpPr>
          <p:spPr>
            <a:xfrm>
              <a:off x="6578000" y="1463375"/>
              <a:ext cx="83150" cy="78250"/>
            </a:xfrm>
            <a:custGeom>
              <a:rect b="b" l="l" r="r" t="t"/>
              <a:pathLst>
                <a:path extrusionOk="0" h="3130" w="3326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6421725" y="1773850"/>
              <a:ext cx="112950" cy="143050"/>
            </a:xfrm>
            <a:custGeom>
              <a:rect b="b" l="l" r="r" t="t"/>
              <a:pathLst>
                <a:path extrusionOk="0" h="5722" w="4518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2"/>
            <p:cNvSpPr/>
            <p:nvPr/>
          </p:nvSpPr>
          <p:spPr>
            <a:xfrm>
              <a:off x="6448975" y="1632700"/>
              <a:ext cx="56475" cy="56475"/>
            </a:xfrm>
            <a:custGeom>
              <a:rect b="b" l="l" r="r" t="t"/>
              <a:pathLst>
                <a:path extrusionOk="0" h="2259" w="2259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6232000" y="1435050"/>
              <a:ext cx="488225" cy="237825"/>
            </a:xfrm>
            <a:custGeom>
              <a:rect b="b" l="l" r="r" t="t"/>
              <a:pathLst>
                <a:path extrusionOk="0" h="9513" w="19529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2"/>
            <p:cNvSpPr/>
            <p:nvPr/>
          </p:nvSpPr>
          <p:spPr>
            <a:xfrm>
              <a:off x="6291025" y="1537700"/>
              <a:ext cx="369800" cy="379200"/>
            </a:xfrm>
            <a:custGeom>
              <a:rect b="b" l="l" r="r" t="t"/>
              <a:pathLst>
                <a:path extrusionOk="0" h="15168" w="14792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4" name="Google Shape;524;p32"/>
          <p:cNvSpPr/>
          <p:nvPr/>
        </p:nvSpPr>
        <p:spPr>
          <a:xfrm>
            <a:off x="6045132" y="2251212"/>
            <a:ext cx="394470" cy="385094"/>
          </a:xfrm>
          <a:custGeom>
            <a:rect b="b" l="l" r="r" t="t"/>
            <a:pathLst>
              <a:path extrusionOk="0" h="16347" w="16745">
                <a:moveTo>
                  <a:pt x="6518" y="5768"/>
                </a:moveTo>
                <a:cubicBezTo>
                  <a:pt x="6272" y="5768"/>
                  <a:pt x="6031" y="5957"/>
                  <a:pt x="6031" y="6253"/>
                </a:cubicBezTo>
                <a:cubicBezTo>
                  <a:pt x="6031" y="6515"/>
                  <a:pt x="6235" y="6718"/>
                  <a:pt x="6497" y="6718"/>
                </a:cubicBezTo>
                <a:cubicBezTo>
                  <a:pt x="6933" y="6718"/>
                  <a:pt x="7165" y="6224"/>
                  <a:pt x="6846" y="5904"/>
                </a:cubicBezTo>
                <a:cubicBezTo>
                  <a:pt x="6752" y="5811"/>
                  <a:pt x="6635" y="5768"/>
                  <a:pt x="6518" y="5768"/>
                </a:cubicBezTo>
                <a:close/>
                <a:moveTo>
                  <a:pt x="10357" y="6728"/>
                </a:moveTo>
                <a:cubicBezTo>
                  <a:pt x="10111" y="6728"/>
                  <a:pt x="9870" y="6917"/>
                  <a:pt x="9870" y="7213"/>
                </a:cubicBezTo>
                <a:cubicBezTo>
                  <a:pt x="9870" y="7460"/>
                  <a:pt x="10077" y="7681"/>
                  <a:pt x="10320" y="7681"/>
                </a:cubicBezTo>
                <a:cubicBezTo>
                  <a:pt x="10335" y="7681"/>
                  <a:pt x="10349" y="7680"/>
                  <a:pt x="10364" y="7678"/>
                </a:cubicBezTo>
                <a:lnTo>
                  <a:pt x="10335" y="7678"/>
                </a:lnTo>
                <a:cubicBezTo>
                  <a:pt x="10771" y="7678"/>
                  <a:pt x="10975" y="7184"/>
                  <a:pt x="10684" y="6864"/>
                </a:cubicBezTo>
                <a:cubicBezTo>
                  <a:pt x="10591" y="6770"/>
                  <a:pt x="10473" y="6728"/>
                  <a:pt x="10357" y="6728"/>
                </a:cubicBezTo>
                <a:close/>
                <a:moveTo>
                  <a:pt x="8445" y="8638"/>
                </a:moveTo>
                <a:cubicBezTo>
                  <a:pt x="8009" y="8638"/>
                  <a:pt x="7776" y="9161"/>
                  <a:pt x="8096" y="9452"/>
                </a:cubicBezTo>
                <a:cubicBezTo>
                  <a:pt x="8191" y="9556"/>
                  <a:pt x="8310" y="9602"/>
                  <a:pt x="8428" y="9602"/>
                </a:cubicBezTo>
                <a:cubicBezTo>
                  <a:pt x="8672" y="9602"/>
                  <a:pt x="8910" y="9407"/>
                  <a:pt x="8910" y="9132"/>
                </a:cubicBezTo>
                <a:cubicBezTo>
                  <a:pt x="8910" y="8870"/>
                  <a:pt x="8707" y="8638"/>
                  <a:pt x="8445" y="8638"/>
                </a:cubicBezTo>
                <a:close/>
                <a:moveTo>
                  <a:pt x="6497" y="7678"/>
                </a:moveTo>
                <a:cubicBezTo>
                  <a:pt x="5711" y="7707"/>
                  <a:pt x="5072" y="8347"/>
                  <a:pt x="5072" y="9132"/>
                </a:cubicBezTo>
                <a:lnTo>
                  <a:pt x="5072" y="11517"/>
                </a:lnTo>
                <a:lnTo>
                  <a:pt x="5566" y="11517"/>
                </a:lnTo>
                <a:cubicBezTo>
                  <a:pt x="5828" y="11517"/>
                  <a:pt x="6031" y="11749"/>
                  <a:pt x="6031" y="12011"/>
                </a:cubicBezTo>
                <a:lnTo>
                  <a:pt x="6031" y="13960"/>
                </a:lnTo>
                <a:cubicBezTo>
                  <a:pt x="6031" y="14280"/>
                  <a:pt x="6271" y="14439"/>
                  <a:pt x="6511" y="14439"/>
                </a:cubicBezTo>
                <a:cubicBezTo>
                  <a:pt x="6751" y="14439"/>
                  <a:pt x="6991" y="14280"/>
                  <a:pt x="6991" y="13960"/>
                </a:cubicBezTo>
                <a:lnTo>
                  <a:pt x="6991" y="11052"/>
                </a:lnTo>
                <a:cubicBezTo>
                  <a:pt x="6991" y="10673"/>
                  <a:pt x="7107" y="10354"/>
                  <a:pt x="7369" y="10092"/>
                </a:cubicBezTo>
                <a:cubicBezTo>
                  <a:pt x="6816" y="9510"/>
                  <a:pt x="6875" y="8580"/>
                  <a:pt x="7456" y="8056"/>
                </a:cubicBezTo>
                <a:cubicBezTo>
                  <a:pt x="7195" y="7824"/>
                  <a:pt x="6875" y="7707"/>
                  <a:pt x="6497" y="7678"/>
                </a:cubicBezTo>
                <a:close/>
                <a:moveTo>
                  <a:pt x="10015" y="8638"/>
                </a:moveTo>
                <a:cubicBezTo>
                  <a:pt x="9928" y="8638"/>
                  <a:pt x="9870" y="8667"/>
                  <a:pt x="9812" y="8696"/>
                </a:cubicBezTo>
                <a:cubicBezTo>
                  <a:pt x="9870" y="8841"/>
                  <a:pt x="9899" y="8987"/>
                  <a:pt x="9899" y="9132"/>
                </a:cubicBezTo>
                <a:cubicBezTo>
                  <a:pt x="9899" y="9481"/>
                  <a:pt x="9754" y="9830"/>
                  <a:pt x="9521" y="10092"/>
                </a:cubicBezTo>
                <a:cubicBezTo>
                  <a:pt x="9754" y="10354"/>
                  <a:pt x="9899" y="10673"/>
                  <a:pt x="9899" y="11052"/>
                </a:cubicBezTo>
                <a:lnTo>
                  <a:pt x="9899" y="13960"/>
                </a:lnTo>
                <a:cubicBezTo>
                  <a:pt x="9899" y="14280"/>
                  <a:pt x="10139" y="14439"/>
                  <a:pt x="10379" y="14439"/>
                </a:cubicBezTo>
                <a:cubicBezTo>
                  <a:pt x="10619" y="14439"/>
                  <a:pt x="10859" y="14280"/>
                  <a:pt x="10859" y="13960"/>
                </a:cubicBezTo>
                <a:lnTo>
                  <a:pt x="10859" y="12011"/>
                </a:lnTo>
                <a:cubicBezTo>
                  <a:pt x="10859" y="11749"/>
                  <a:pt x="11062" y="11517"/>
                  <a:pt x="11324" y="11517"/>
                </a:cubicBezTo>
                <a:lnTo>
                  <a:pt x="11499" y="11517"/>
                </a:lnTo>
                <a:lnTo>
                  <a:pt x="10888" y="10295"/>
                </a:lnTo>
                <a:cubicBezTo>
                  <a:pt x="10830" y="10179"/>
                  <a:pt x="10801" y="10005"/>
                  <a:pt x="10888" y="9859"/>
                </a:cubicBezTo>
                <a:lnTo>
                  <a:pt x="11150" y="9336"/>
                </a:lnTo>
                <a:cubicBezTo>
                  <a:pt x="11295" y="9016"/>
                  <a:pt x="11062" y="8667"/>
                  <a:pt x="10742" y="8638"/>
                </a:cubicBezTo>
                <a:close/>
                <a:moveTo>
                  <a:pt x="8445" y="10557"/>
                </a:moveTo>
                <a:cubicBezTo>
                  <a:pt x="8154" y="10557"/>
                  <a:pt x="7951" y="10790"/>
                  <a:pt x="7951" y="11052"/>
                </a:cubicBezTo>
                <a:lnTo>
                  <a:pt x="7951" y="13960"/>
                </a:lnTo>
                <a:cubicBezTo>
                  <a:pt x="7922" y="14309"/>
                  <a:pt x="8176" y="14483"/>
                  <a:pt x="8430" y="14483"/>
                </a:cubicBezTo>
                <a:cubicBezTo>
                  <a:pt x="8685" y="14483"/>
                  <a:pt x="8939" y="14309"/>
                  <a:pt x="8910" y="13960"/>
                </a:cubicBezTo>
                <a:lnTo>
                  <a:pt x="8910" y="11052"/>
                </a:lnTo>
                <a:cubicBezTo>
                  <a:pt x="8910" y="10790"/>
                  <a:pt x="8707" y="10557"/>
                  <a:pt x="8445" y="10557"/>
                </a:cubicBezTo>
                <a:close/>
                <a:moveTo>
                  <a:pt x="6467" y="4770"/>
                </a:moveTo>
                <a:cubicBezTo>
                  <a:pt x="7631" y="4770"/>
                  <a:pt x="8329" y="6079"/>
                  <a:pt x="7660" y="7067"/>
                </a:cubicBezTo>
                <a:cubicBezTo>
                  <a:pt x="7922" y="7213"/>
                  <a:pt x="8154" y="7446"/>
                  <a:pt x="8358" y="7707"/>
                </a:cubicBezTo>
                <a:lnTo>
                  <a:pt x="8387" y="7707"/>
                </a:lnTo>
                <a:cubicBezTo>
                  <a:pt x="8590" y="7707"/>
                  <a:pt x="8823" y="7736"/>
                  <a:pt x="8998" y="7853"/>
                </a:cubicBezTo>
                <a:cubicBezTo>
                  <a:pt x="8515" y="6887"/>
                  <a:pt x="9224" y="5728"/>
                  <a:pt x="10287" y="5728"/>
                </a:cubicBezTo>
                <a:cubicBezTo>
                  <a:pt x="10312" y="5728"/>
                  <a:pt x="10338" y="5728"/>
                  <a:pt x="10364" y="5730"/>
                </a:cubicBezTo>
                <a:cubicBezTo>
                  <a:pt x="11499" y="5788"/>
                  <a:pt x="12138" y="7038"/>
                  <a:pt x="11499" y="7998"/>
                </a:cubicBezTo>
                <a:cubicBezTo>
                  <a:pt x="12051" y="8405"/>
                  <a:pt x="12255" y="9132"/>
                  <a:pt x="11935" y="9772"/>
                </a:cubicBezTo>
                <a:lnTo>
                  <a:pt x="11789" y="10063"/>
                </a:lnTo>
                <a:lnTo>
                  <a:pt x="12633" y="11779"/>
                </a:lnTo>
                <a:cubicBezTo>
                  <a:pt x="12807" y="12098"/>
                  <a:pt x="12575" y="12477"/>
                  <a:pt x="12196" y="12477"/>
                </a:cubicBezTo>
                <a:lnTo>
                  <a:pt x="11731" y="12477"/>
                </a:lnTo>
                <a:lnTo>
                  <a:pt x="11731" y="13931"/>
                </a:lnTo>
                <a:cubicBezTo>
                  <a:pt x="11731" y="14796"/>
                  <a:pt x="11021" y="15383"/>
                  <a:pt x="10275" y="15383"/>
                </a:cubicBezTo>
                <a:cubicBezTo>
                  <a:pt x="9943" y="15383"/>
                  <a:pt x="9604" y="15266"/>
                  <a:pt x="9317" y="15007"/>
                </a:cubicBezTo>
                <a:cubicBezTo>
                  <a:pt x="9056" y="15254"/>
                  <a:pt x="8714" y="15377"/>
                  <a:pt x="8369" y="15377"/>
                </a:cubicBezTo>
                <a:cubicBezTo>
                  <a:pt x="8023" y="15377"/>
                  <a:pt x="7674" y="15254"/>
                  <a:pt x="7398" y="15007"/>
                </a:cubicBezTo>
                <a:cubicBezTo>
                  <a:pt x="7120" y="15266"/>
                  <a:pt x="6787" y="15383"/>
                  <a:pt x="6460" y="15383"/>
                </a:cubicBezTo>
                <a:cubicBezTo>
                  <a:pt x="5724" y="15383"/>
                  <a:pt x="5013" y="14796"/>
                  <a:pt x="5013" y="13931"/>
                </a:cubicBezTo>
                <a:lnTo>
                  <a:pt x="5013" y="12477"/>
                </a:lnTo>
                <a:lnTo>
                  <a:pt x="4548" y="12477"/>
                </a:lnTo>
                <a:cubicBezTo>
                  <a:pt x="4286" y="12477"/>
                  <a:pt x="4083" y="12273"/>
                  <a:pt x="4083" y="12011"/>
                </a:cubicBezTo>
                <a:lnTo>
                  <a:pt x="4083" y="9132"/>
                </a:lnTo>
                <a:cubicBezTo>
                  <a:pt x="4083" y="8260"/>
                  <a:pt x="4519" y="7475"/>
                  <a:pt x="5275" y="7067"/>
                </a:cubicBezTo>
                <a:cubicBezTo>
                  <a:pt x="4606" y="6079"/>
                  <a:pt x="5275" y="4770"/>
                  <a:pt x="6467" y="4770"/>
                </a:cubicBezTo>
                <a:close/>
                <a:moveTo>
                  <a:pt x="8361" y="1"/>
                </a:moveTo>
                <a:cubicBezTo>
                  <a:pt x="8060" y="1"/>
                  <a:pt x="7762" y="88"/>
                  <a:pt x="7514" y="263"/>
                </a:cubicBezTo>
                <a:lnTo>
                  <a:pt x="390" y="5323"/>
                </a:lnTo>
                <a:cubicBezTo>
                  <a:pt x="157" y="5497"/>
                  <a:pt x="128" y="5788"/>
                  <a:pt x="273" y="6021"/>
                </a:cubicBezTo>
                <a:lnTo>
                  <a:pt x="1436" y="7533"/>
                </a:lnTo>
                <a:cubicBezTo>
                  <a:pt x="1527" y="7659"/>
                  <a:pt x="1674" y="7730"/>
                  <a:pt x="1828" y="7730"/>
                </a:cubicBezTo>
                <a:cubicBezTo>
                  <a:pt x="1921" y="7730"/>
                  <a:pt x="2018" y="7704"/>
                  <a:pt x="2105" y="7649"/>
                </a:cubicBezTo>
                <a:lnTo>
                  <a:pt x="2105" y="15414"/>
                </a:lnTo>
                <a:lnTo>
                  <a:pt x="680" y="15414"/>
                </a:lnTo>
                <a:cubicBezTo>
                  <a:pt x="653" y="15410"/>
                  <a:pt x="627" y="15409"/>
                  <a:pt x="602" y="15409"/>
                </a:cubicBezTo>
                <a:cubicBezTo>
                  <a:pt x="0" y="15409"/>
                  <a:pt x="9" y="16347"/>
                  <a:pt x="627" y="16347"/>
                </a:cubicBezTo>
                <a:cubicBezTo>
                  <a:pt x="644" y="16347"/>
                  <a:pt x="662" y="16346"/>
                  <a:pt x="680" y="16344"/>
                </a:cubicBezTo>
                <a:lnTo>
                  <a:pt x="16064" y="16344"/>
                </a:lnTo>
                <a:cubicBezTo>
                  <a:pt x="16083" y="16346"/>
                  <a:pt x="16101" y="16347"/>
                  <a:pt x="16118" y="16347"/>
                </a:cubicBezTo>
                <a:cubicBezTo>
                  <a:pt x="16736" y="16347"/>
                  <a:pt x="16744" y="15409"/>
                  <a:pt x="16143" y="15409"/>
                </a:cubicBezTo>
                <a:cubicBezTo>
                  <a:pt x="16118" y="15409"/>
                  <a:pt x="16091" y="15410"/>
                  <a:pt x="16064" y="15414"/>
                </a:cubicBezTo>
                <a:lnTo>
                  <a:pt x="16064" y="15385"/>
                </a:lnTo>
                <a:lnTo>
                  <a:pt x="14610" y="15385"/>
                </a:lnTo>
                <a:lnTo>
                  <a:pt x="14610" y="7649"/>
                </a:lnTo>
                <a:cubicBezTo>
                  <a:pt x="14687" y="7704"/>
                  <a:pt x="14776" y="7730"/>
                  <a:pt x="14867" y="7730"/>
                </a:cubicBezTo>
                <a:cubicBezTo>
                  <a:pt x="15017" y="7730"/>
                  <a:pt x="15170" y="7659"/>
                  <a:pt x="15279" y="7533"/>
                </a:cubicBezTo>
                <a:lnTo>
                  <a:pt x="16413" y="5991"/>
                </a:lnTo>
                <a:cubicBezTo>
                  <a:pt x="16588" y="5788"/>
                  <a:pt x="16530" y="5468"/>
                  <a:pt x="16326" y="5323"/>
                </a:cubicBezTo>
                <a:lnTo>
                  <a:pt x="9230" y="263"/>
                </a:lnTo>
                <a:cubicBezTo>
                  <a:pt x="8968" y="88"/>
                  <a:pt x="8663" y="1"/>
                  <a:pt x="836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32"/>
          <p:cNvSpPr/>
          <p:nvPr/>
        </p:nvSpPr>
        <p:spPr>
          <a:xfrm>
            <a:off x="6058749" y="3813464"/>
            <a:ext cx="367261" cy="366364"/>
          </a:xfrm>
          <a:custGeom>
            <a:rect b="b" l="l" r="r" t="t"/>
            <a:pathLst>
              <a:path extrusionOk="0" h="12666" w="12697">
                <a:moveTo>
                  <a:pt x="6301" y="1356"/>
                </a:moveTo>
                <a:cubicBezTo>
                  <a:pt x="6522" y="1356"/>
                  <a:pt x="6711" y="1576"/>
                  <a:pt x="6711" y="1797"/>
                </a:cubicBezTo>
                <a:lnTo>
                  <a:pt x="6711" y="2269"/>
                </a:lnTo>
                <a:cubicBezTo>
                  <a:pt x="7656" y="2458"/>
                  <a:pt x="8349" y="3309"/>
                  <a:pt x="8349" y="4285"/>
                </a:cubicBezTo>
                <a:cubicBezTo>
                  <a:pt x="8349" y="4538"/>
                  <a:pt x="8160" y="4727"/>
                  <a:pt x="7971" y="4727"/>
                </a:cubicBezTo>
                <a:cubicBezTo>
                  <a:pt x="7719" y="4727"/>
                  <a:pt x="7530" y="4538"/>
                  <a:pt x="7530" y="4285"/>
                </a:cubicBezTo>
                <a:cubicBezTo>
                  <a:pt x="7530" y="3624"/>
                  <a:pt x="6994" y="3057"/>
                  <a:pt x="6301" y="3057"/>
                </a:cubicBezTo>
                <a:cubicBezTo>
                  <a:pt x="5640" y="3057"/>
                  <a:pt x="5073" y="3624"/>
                  <a:pt x="5073" y="4285"/>
                </a:cubicBezTo>
                <a:cubicBezTo>
                  <a:pt x="5073" y="4947"/>
                  <a:pt x="5829" y="5483"/>
                  <a:pt x="6585" y="6018"/>
                </a:cubicBezTo>
                <a:cubicBezTo>
                  <a:pt x="7435" y="6648"/>
                  <a:pt x="8412" y="7310"/>
                  <a:pt x="8412" y="8413"/>
                </a:cubicBezTo>
                <a:cubicBezTo>
                  <a:pt x="8412" y="9421"/>
                  <a:pt x="7687" y="10271"/>
                  <a:pt x="6742" y="10429"/>
                </a:cubicBezTo>
                <a:lnTo>
                  <a:pt x="6742" y="10901"/>
                </a:lnTo>
                <a:cubicBezTo>
                  <a:pt x="6742" y="11154"/>
                  <a:pt x="6553" y="11311"/>
                  <a:pt x="6364" y="11311"/>
                </a:cubicBezTo>
                <a:cubicBezTo>
                  <a:pt x="6144" y="11311"/>
                  <a:pt x="5955" y="11091"/>
                  <a:pt x="5955" y="10901"/>
                </a:cubicBezTo>
                <a:lnTo>
                  <a:pt x="5955" y="10429"/>
                </a:lnTo>
                <a:cubicBezTo>
                  <a:pt x="5010" y="10240"/>
                  <a:pt x="4316" y="9421"/>
                  <a:pt x="4316" y="8413"/>
                </a:cubicBezTo>
                <a:cubicBezTo>
                  <a:pt x="4316" y="8192"/>
                  <a:pt x="4505" y="8035"/>
                  <a:pt x="4694" y="8035"/>
                </a:cubicBezTo>
                <a:cubicBezTo>
                  <a:pt x="4884" y="8035"/>
                  <a:pt x="5136" y="8224"/>
                  <a:pt x="5136" y="8413"/>
                </a:cubicBezTo>
                <a:cubicBezTo>
                  <a:pt x="5136" y="9106"/>
                  <a:pt x="5671" y="9641"/>
                  <a:pt x="6364" y="9641"/>
                </a:cubicBezTo>
                <a:cubicBezTo>
                  <a:pt x="7026" y="9641"/>
                  <a:pt x="7561" y="9106"/>
                  <a:pt x="7561" y="8413"/>
                </a:cubicBezTo>
                <a:cubicBezTo>
                  <a:pt x="7561" y="7751"/>
                  <a:pt x="6868" y="7247"/>
                  <a:pt x="6081" y="6680"/>
                </a:cubicBezTo>
                <a:cubicBezTo>
                  <a:pt x="5199" y="6050"/>
                  <a:pt x="4253" y="5388"/>
                  <a:pt x="4253" y="4285"/>
                </a:cubicBezTo>
                <a:cubicBezTo>
                  <a:pt x="4253" y="3309"/>
                  <a:pt x="4978" y="2427"/>
                  <a:pt x="5923" y="2269"/>
                </a:cubicBezTo>
                <a:lnTo>
                  <a:pt x="5923" y="1797"/>
                </a:lnTo>
                <a:cubicBezTo>
                  <a:pt x="5923" y="1576"/>
                  <a:pt x="6112" y="1356"/>
                  <a:pt x="6301" y="1356"/>
                </a:cubicBezTo>
                <a:close/>
                <a:moveTo>
                  <a:pt x="6333" y="1"/>
                </a:moveTo>
                <a:cubicBezTo>
                  <a:pt x="2836" y="1"/>
                  <a:pt x="0" y="2836"/>
                  <a:pt x="0" y="6333"/>
                </a:cubicBezTo>
                <a:cubicBezTo>
                  <a:pt x="0" y="9830"/>
                  <a:pt x="2836" y="12666"/>
                  <a:pt x="6333" y="12666"/>
                </a:cubicBezTo>
                <a:cubicBezTo>
                  <a:pt x="9861" y="12666"/>
                  <a:pt x="12697" y="9830"/>
                  <a:pt x="12697" y="6333"/>
                </a:cubicBezTo>
                <a:cubicBezTo>
                  <a:pt x="12697" y="2836"/>
                  <a:pt x="9861" y="1"/>
                  <a:pt x="63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32"/>
          <p:cNvSpPr/>
          <p:nvPr/>
        </p:nvSpPr>
        <p:spPr>
          <a:xfrm>
            <a:off x="6017713" y="3000812"/>
            <a:ext cx="449288" cy="448143"/>
          </a:xfrm>
          <a:custGeom>
            <a:rect b="b" l="l" r="r" t="t"/>
            <a:pathLst>
              <a:path extrusionOk="0" h="12130" w="12161">
                <a:moveTo>
                  <a:pt x="3245" y="0"/>
                </a:moveTo>
                <a:cubicBezTo>
                  <a:pt x="3245" y="0"/>
                  <a:pt x="2174" y="820"/>
                  <a:pt x="2174" y="1765"/>
                </a:cubicBezTo>
                <a:cubicBezTo>
                  <a:pt x="2174" y="2363"/>
                  <a:pt x="2552" y="2930"/>
                  <a:pt x="2867" y="3245"/>
                </a:cubicBezTo>
                <a:lnTo>
                  <a:pt x="2867" y="4254"/>
                </a:lnTo>
                <a:cubicBezTo>
                  <a:pt x="2867" y="3466"/>
                  <a:pt x="2237" y="2836"/>
                  <a:pt x="1449" y="2836"/>
                </a:cubicBezTo>
                <a:lnTo>
                  <a:pt x="756" y="2836"/>
                </a:lnTo>
                <a:lnTo>
                  <a:pt x="756" y="3560"/>
                </a:lnTo>
                <a:cubicBezTo>
                  <a:pt x="756" y="4348"/>
                  <a:pt x="1386" y="4978"/>
                  <a:pt x="2174" y="4978"/>
                </a:cubicBezTo>
                <a:lnTo>
                  <a:pt x="2867" y="4978"/>
                </a:lnTo>
                <a:lnTo>
                  <a:pt x="2867" y="6742"/>
                </a:lnTo>
                <a:cubicBezTo>
                  <a:pt x="2867" y="5955"/>
                  <a:pt x="2237" y="5325"/>
                  <a:pt x="1449" y="5325"/>
                </a:cubicBezTo>
                <a:lnTo>
                  <a:pt x="756" y="5325"/>
                </a:lnTo>
                <a:lnTo>
                  <a:pt x="756" y="6018"/>
                </a:lnTo>
                <a:cubicBezTo>
                  <a:pt x="756" y="6805"/>
                  <a:pt x="1386" y="7467"/>
                  <a:pt x="2174" y="7467"/>
                </a:cubicBezTo>
                <a:lnTo>
                  <a:pt x="2867" y="7467"/>
                </a:lnTo>
                <a:lnTo>
                  <a:pt x="2867" y="9263"/>
                </a:lnTo>
                <a:cubicBezTo>
                  <a:pt x="2867" y="8475"/>
                  <a:pt x="2237" y="7845"/>
                  <a:pt x="1449" y="7845"/>
                </a:cubicBezTo>
                <a:lnTo>
                  <a:pt x="756" y="7845"/>
                </a:lnTo>
                <a:lnTo>
                  <a:pt x="756" y="8570"/>
                </a:lnTo>
                <a:cubicBezTo>
                  <a:pt x="756" y="9357"/>
                  <a:pt x="1386" y="9987"/>
                  <a:pt x="2174" y="9987"/>
                </a:cubicBezTo>
                <a:lnTo>
                  <a:pt x="2867" y="9987"/>
                </a:lnTo>
                <a:lnTo>
                  <a:pt x="2867" y="11437"/>
                </a:lnTo>
                <a:lnTo>
                  <a:pt x="347" y="11437"/>
                </a:lnTo>
                <a:cubicBezTo>
                  <a:pt x="158" y="11437"/>
                  <a:pt x="0" y="11594"/>
                  <a:pt x="0" y="11783"/>
                </a:cubicBezTo>
                <a:cubicBezTo>
                  <a:pt x="0" y="11972"/>
                  <a:pt x="158" y="12130"/>
                  <a:pt x="347" y="12130"/>
                </a:cubicBezTo>
                <a:lnTo>
                  <a:pt x="11814" y="12130"/>
                </a:lnTo>
                <a:cubicBezTo>
                  <a:pt x="12004" y="12130"/>
                  <a:pt x="12161" y="11972"/>
                  <a:pt x="12161" y="11783"/>
                </a:cubicBezTo>
                <a:cubicBezTo>
                  <a:pt x="12161" y="11594"/>
                  <a:pt x="12004" y="11437"/>
                  <a:pt x="11814" y="11437"/>
                </a:cubicBezTo>
                <a:lnTo>
                  <a:pt x="9294" y="11437"/>
                </a:lnTo>
                <a:lnTo>
                  <a:pt x="9294" y="9987"/>
                </a:lnTo>
                <a:lnTo>
                  <a:pt x="10019" y="9987"/>
                </a:lnTo>
                <a:cubicBezTo>
                  <a:pt x="10806" y="9987"/>
                  <a:pt x="11436" y="9357"/>
                  <a:pt x="11436" y="8570"/>
                </a:cubicBezTo>
                <a:lnTo>
                  <a:pt x="11436" y="7845"/>
                </a:lnTo>
                <a:lnTo>
                  <a:pt x="10712" y="7845"/>
                </a:lnTo>
                <a:cubicBezTo>
                  <a:pt x="9924" y="7845"/>
                  <a:pt x="9294" y="8475"/>
                  <a:pt x="9294" y="9263"/>
                </a:cubicBezTo>
                <a:lnTo>
                  <a:pt x="9294" y="7467"/>
                </a:lnTo>
                <a:lnTo>
                  <a:pt x="10019" y="7467"/>
                </a:lnTo>
                <a:cubicBezTo>
                  <a:pt x="10806" y="7467"/>
                  <a:pt x="11436" y="6805"/>
                  <a:pt x="11436" y="6018"/>
                </a:cubicBezTo>
                <a:lnTo>
                  <a:pt x="11436" y="5325"/>
                </a:lnTo>
                <a:lnTo>
                  <a:pt x="10712" y="5325"/>
                </a:lnTo>
                <a:cubicBezTo>
                  <a:pt x="9924" y="5325"/>
                  <a:pt x="9294" y="5955"/>
                  <a:pt x="9294" y="6742"/>
                </a:cubicBezTo>
                <a:lnTo>
                  <a:pt x="9294" y="4978"/>
                </a:lnTo>
                <a:lnTo>
                  <a:pt x="10019" y="4978"/>
                </a:lnTo>
                <a:cubicBezTo>
                  <a:pt x="10806" y="4978"/>
                  <a:pt x="11436" y="4348"/>
                  <a:pt x="11436" y="3560"/>
                </a:cubicBezTo>
                <a:lnTo>
                  <a:pt x="11436" y="2836"/>
                </a:lnTo>
                <a:lnTo>
                  <a:pt x="10712" y="2836"/>
                </a:lnTo>
                <a:cubicBezTo>
                  <a:pt x="9924" y="2836"/>
                  <a:pt x="9294" y="3466"/>
                  <a:pt x="9294" y="4254"/>
                </a:cubicBezTo>
                <a:lnTo>
                  <a:pt x="9294" y="3245"/>
                </a:lnTo>
                <a:cubicBezTo>
                  <a:pt x="9609" y="2930"/>
                  <a:pt x="10019" y="2363"/>
                  <a:pt x="10019" y="1765"/>
                </a:cubicBezTo>
                <a:cubicBezTo>
                  <a:pt x="10019" y="788"/>
                  <a:pt x="8948" y="0"/>
                  <a:pt x="8948" y="0"/>
                </a:cubicBezTo>
                <a:cubicBezTo>
                  <a:pt x="8948" y="0"/>
                  <a:pt x="7876" y="820"/>
                  <a:pt x="7876" y="1765"/>
                </a:cubicBezTo>
                <a:cubicBezTo>
                  <a:pt x="7876" y="2363"/>
                  <a:pt x="8286" y="2930"/>
                  <a:pt x="8601" y="3245"/>
                </a:cubicBezTo>
                <a:lnTo>
                  <a:pt x="8601" y="4254"/>
                </a:lnTo>
                <a:cubicBezTo>
                  <a:pt x="8601" y="3466"/>
                  <a:pt x="7971" y="2836"/>
                  <a:pt x="7183" y="2836"/>
                </a:cubicBezTo>
                <a:lnTo>
                  <a:pt x="6459" y="2836"/>
                </a:lnTo>
                <a:lnTo>
                  <a:pt x="6459" y="3560"/>
                </a:lnTo>
                <a:cubicBezTo>
                  <a:pt x="6459" y="4348"/>
                  <a:pt x="7089" y="4978"/>
                  <a:pt x="7876" y="4978"/>
                </a:cubicBezTo>
                <a:lnTo>
                  <a:pt x="8601" y="4978"/>
                </a:lnTo>
                <a:lnTo>
                  <a:pt x="8601" y="6742"/>
                </a:lnTo>
                <a:cubicBezTo>
                  <a:pt x="8601" y="5955"/>
                  <a:pt x="7971" y="5325"/>
                  <a:pt x="7183" y="5325"/>
                </a:cubicBezTo>
                <a:lnTo>
                  <a:pt x="6459" y="5325"/>
                </a:lnTo>
                <a:lnTo>
                  <a:pt x="6459" y="6018"/>
                </a:lnTo>
                <a:cubicBezTo>
                  <a:pt x="6459" y="6805"/>
                  <a:pt x="7089" y="7467"/>
                  <a:pt x="7876" y="7467"/>
                </a:cubicBezTo>
                <a:lnTo>
                  <a:pt x="8601" y="7467"/>
                </a:lnTo>
                <a:lnTo>
                  <a:pt x="8601" y="9263"/>
                </a:lnTo>
                <a:cubicBezTo>
                  <a:pt x="8601" y="8475"/>
                  <a:pt x="7971" y="7845"/>
                  <a:pt x="7183" y="7845"/>
                </a:cubicBezTo>
                <a:lnTo>
                  <a:pt x="6459" y="7845"/>
                </a:lnTo>
                <a:lnTo>
                  <a:pt x="6459" y="8570"/>
                </a:lnTo>
                <a:cubicBezTo>
                  <a:pt x="6459" y="9357"/>
                  <a:pt x="7089" y="9987"/>
                  <a:pt x="7876" y="9987"/>
                </a:cubicBezTo>
                <a:lnTo>
                  <a:pt x="8601" y="9987"/>
                </a:lnTo>
                <a:lnTo>
                  <a:pt x="8601" y="11437"/>
                </a:lnTo>
                <a:lnTo>
                  <a:pt x="3592" y="11437"/>
                </a:lnTo>
                <a:lnTo>
                  <a:pt x="3592" y="9987"/>
                </a:lnTo>
                <a:lnTo>
                  <a:pt x="4285" y="9987"/>
                </a:lnTo>
                <a:cubicBezTo>
                  <a:pt x="5072" y="9987"/>
                  <a:pt x="5703" y="9357"/>
                  <a:pt x="5703" y="8570"/>
                </a:cubicBezTo>
                <a:lnTo>
                  <a:pt x="5703" y="7845"/>
                </a:lnTo>
                <a:lnTo>
                  <a:pt x="5009" y="7845"/>
                </a:lnTo>
                <a:cubicBezTo>
                  <a:pt x="4222" y="7845"/>
                  <a:pt x="3592" y="8475"/>
                  <a:pt x="3592" y="9263"/>
                </a:cubicBezTo>
                <a:lnTo>
                  <a:pt x="3592" y="7467"/>
                </a:lnTo>
                <a:lnTo>
                  <a:pt x="4285" y="7467"/>
                </a:lnTo>
                <a:cubicBezTo>
                  <a:pt x="5072" y="7467"/>
                  <a:pt x="5703" y="6805"/>
                  <a:pt x="5703" y="6018"/>
                </a:cubicBezTo>
                <a:lnTo>
                  <a:pt x="5703" y="5325"/>
                </a:lnTo>
                <a:lnTo>
                  <a:pt x="5009" y="5325"/>
                </a:lnTo>
                <a:cubicBezTo>
                  <a:pt x="4222" y="5325"/>
                  <a:pt x="3592" y="5955"/>
                  <a:pt x="3592" y="6742"/>
                </a:cubicBezTo>
                <a:lnTo>
                  <a:pt x="3592" y="4978"/>
                </a:lnTo>
                <a:lnTo>
                  <a:pt x="4285" y="4978"/>
                </a:lnTo>
                <a:cubicBezTo>
                  <a:pt x="5072" y="4978"/>
                  <a:pt x="5703" y="4348"/>
                  <a:pt x="5703" y="3560"/>
                </a:cubicBezTo>
                <a:lnTo>
                  <a:pt x="5703" y="2836"/>
                </a:lnTo>
                <a:lnTo>
                  <a:pt x="5009" y="2836"/>
                </a:lnTo>
                <a:cubicBezTo>
                  <a:pt x="4222" y="2836"/>
                  <a:pt x="3592" y="3466"/>
                  <a:pt x="3592" y="4254"/>
                </a:cubicBezTo>
                <a:lnTo>
                  <a:pt x="3592" y="3245"/>
                </a:lnTo>
                <a:cubicBezTo>
                  <a:pt x="3907" y="2930"/>
                  <a:pt x="4285" y="2363"/>
                  <a:pt x="4285" y="1765"/>
                </a:cubicBezTo>
                <a:cubicBezTo>
                  <a:pt x="4285" y="788"/>
                  <a:pt x="3245" y="0"/>
                  <a:pt x="32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3"/>
          <p:cNvSpPr txBox="1"/>
          <p:nvPr>
            <p:ph idx="1" type="subTitle"/>
          </p:nvPr>
        </p:nvSpPr>
        <p:spPr>
          <a:xfrm>
            <a:off x="266100" y="1830275"/>
            <a:ext cx="8164800" cy="174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La </a:t>
            </a:r>
            <a:r>
              <a:rPr b="1" lang="en" sz="2100">
                <a:latin typeface="Open Sans"/>
                <a:ea typeface="Open Sans"/>
                <a:cs typeface="Open Sans"/>
                <a:sym typeface="Open Sans"/>
              </a:rPr>
              <a:t>plena inclusión</a:t>
            </a:r>
            <a:r>
              <a:rPr lang="en" sz="2100"/>
              <a:t> y la posibilidad de que </a:t>
            </a:r>
            <a:r>
              <a:rPr lang="en" sz="2100"/>
              <a:t>todas las personas</a:t>
            </a:r>
            <a:r>
              <a:rPr lang="en" sz="2100"/>
              <a:t> puedan ejercer sus derechos requiere </a:t>
            </a:r>
            <a:r>
              <a:rPr b="1" lang="en" sz="2100">
                <a:latin typeface="Open Sans"/>
                <a:ea typeface="Open Sans"/>
                <a:cs typeface="Open Sans"/>
                <a:sym typeface="Open Sans"/>
              </a:rPr>
              <a:t>identificar y remover barreras</a:t>
            </a:r>
            <a:r>
              <a:rPr lang="en" sz="2100"/>
              <a:t>, diseñar apoyos, y a la vez, </a:t>
            </a:r>
            <a:r>
              <a:rPr b="1" lang="en" sz="2100">
                <a:latin typeface="Open Sans"/>
                <a:ea typeface="Open Sans"/>
                <a:cs typeface="Open Sans"/>
                <a:sym typeface="Open Sans"/>
              </a:rPr>
              <a:t>construir nuevos espacios sociales</a:t>
            </a:r>
            <a:r>
              <a:rPr lang="en" sz="2100"/>
              <a:t> con un criterio de </a:t>
            </a:r>
            <a:r>
              <a:rPr b="1" lang="en" sz="2100">
                <a:latin typeface="Open Sans"/>
                <a:ea typeface="Open Sans"/>
                <a:cs typeface="Open Sans"/>
                <a:sym typeface="Open Sans"/>
              </a:rPr>
              <a:t>diseño universal</a:t>
            </a:r>
            <a:r>
              <a:rPr lang="en" sz="2100"/>
              <a:t> y un </a:t>
            </a:r>
            <a:r>
              <a:rPr b="1" lang="en" sz="2100">
                <a:latin typeface="Open Sans"/>
                <a:ea typeface="Open Sans"/>
                <a:cs typeface="Open Sans"/>
                <a:sym typeface="Open Sans"/>
              </a:rPr>
              <a:t>enfoque participativo</a:t>
            </a:r>
            <a:r>
              <a:rPr lang="en" sz="2100"/>
              <a:t>: que escuche, considere, atienda y responda a sus necesidades y preferencias.</a:t>
            </a:r>
            <a:endParaRPr sz="2100"/>
          </a:p>
        </p:txBody>
      </p:sp>
      <p:sp>
        <p:nvSpPr>
          <p:cNvPr id="532" name="Google Shape;532;p33"/>
          <p:cNvSpPr txBox="1"/>
          <p:nvPr>
            <p:ph type="title"/>
          </p:nvPr>
        </p:nvSpPr>
        <p:spPr>
          <a:xfrm>
            <a:off x="1226400" y="3862300"/>
            <a:ext cx="7204500" cy="5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—INAI, 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2021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6666" r="16666" t="0"/>
          <a:stretch/>
        </p:blipFill>
        <p:spPr>
          <a:xfrm>
            <a:off x="5687575" y="1248150"/>
            <a:ext cx="2743200" cy="2743200"/>
          </a:xfrm>
          <a:prstGeom prst="roundRect">
            <a:avLst>
              <a:gd fmla="val 16667" name="adj"/>
            </a:avLst>
          </a:prstGeom>
        </p:spPr>
      </p:pic>
      <p:sp>
        <p:nvSpPr>
          <p:cNvPr id="538" name="Google Shape;538;p34"/>
          <p:cNvSpPr txBox="1"/>
          <p:nvPr>
            <p:ph idx="4294967295" type="title"/>
          </p:nvPr>
        </p:nvSpPr>
        <p:spPr>
          <a:xfrm>
            <a:off x="503525" y="1353725"/>
            <a:ext cx="4825200" cy="14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Accesibilidad</a:t>
            </a:r>
            <a:endParaRPr sz="5000"/>
          </a:p>
        </p:txBody>
      </p:sp>
      <p:sp>
        <p:nvSpPr>
          <p:cNvPr id="539" name="Google Shape;539;p34"/>
          <p:cNvSpPr txBox="1"/>
          <p:nvPr>
            <p:ph idx="4294967295" type="title"/>
          </p:nvPr>
        </p:nvSpPr>
        <p:spPr>
          <a:xfrm>
            <a:off x="503525" y="499625"/>
            <a:ext cx="48252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02</a:t>
            </a:r>
            <a:endParaRPr sz="6000"/>
          </a:p>
        </p:txBody>
      </p:sp>
      <p:sp>
        <p:nvSpPr>
          <p:cNvPr id="540" name="Google Shape;540;p34"/>
          <p:cNvSpPr txBox="1"/>
          <p:nvPr>
            <p:ph idx="4294967295" type="subTitle"/>
          </p:nvPr>
        </p:nvSpPr>
        <p:spPr>
          <a:xfrm>
            <a:off x="503525" y="2326025"/>
            <a:ext cx="4825200" cy="34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Conjunto de </a:t>
            </a:r>
            <a:r>
              <a:rPr b="1" lang="en" sz="1400">
                <a:latin typeface="Open Sans"/>
                <a:ea typeface="Open Sans"/>
                <a:cs typeface="Open Sans"/>
                <a:sym typeface="Open Sans"/>
              </a:rPr>
              <a:t>medidas </a:t>
            </a:r>
            <a:r>
              <a:rPr lang="en" sz="1400"/>
              <a:t>para </a:t>
            </a:r>
            <a:r>
              <a:rPr b="1" lang="en" sz="1400">
                <a:latin typeface="Open Sans"/>
                <a:ea typeface="Open Sans"/>
                <a:cs typeface="Open Sans"/>
                <a:sym typeface="Open Sans"/>
              </a:rPr>
              <a:t>asegurar </a:t>
            </a:r>
            <a:r>
              <a:rPr lang="en" sz="1400"/>
              <a:t>que las </a:t>
            </a:r>
            <a:r>
              <a:rPr b="1" lang="en" sz="1400">
                <a:latin typeface="Open Sans"/>
                <a:ea typeface="Open Sans"/>
                <a:cs typeface="Open Sans"/>
                <a:sym typeface="Open Sans"/>
              </a:rPr>
              <a:t>personas </a:t>
            </a:r>
            <a:r>
              <a:rPr lang="en" sz="1400"/>
              <a:t>en </a:t>
            </a:r>
            <a:r>
              <a:rPr lang="en" sz="1400"/>
              <a:t>condiciones</a:t>
            </a:r>
            <a:r>
              <a:rPr lang="en" sz="1400"/>
              <a:t> de </a:t>
            </a:r>
            <a:r>
              <a:rPr b="1" lang="en" sz="1400">
                <a:latin typeface="Open Sans"/>
                <a:ea typeface="Open Sans"/>
                <a:cs typeface="Open Sans"/>
                <a:sym typeface="Open Sans"/>
              </a:rPr>
              <a:t>vulnerabilidad </a:t>
            </a:r>
            <a:r>
              <a:rPr lang="en" sz="1400"/>
              <a:t>puedan </a:t>
            </a:r>
            <a:r>
              <a:rPr b="1" lang="en" sz="1400">
                <a:latin typeface="Open Sans"/>
                <a:ea typeface="Open Sans"/>
                <a:cs typeface="Open Sans"/>
                <a:sym typeface="Open Sans"/>
              </a:rPr>
              <a:t>ejercer </a:t>
            </a:r>
            <a:r>
              <a:rPr lang="en" sz="1400"/>
              <a:t>en forma </a:t>
            </a:r>
            <a:r>
              <a:rPr b="1" lang="en" sz="1400">
                <a:latin typeface="Open Sans"/>
                <a:ea typeface="Open Sans"/>
                <a:cs typeface="Open Sans"/>
                <a:sym typeface="Open Sans"/>
              </a:rPr>
              <a:t>independiente</a:t>
            </a:r>
            <a:r>
              <a:rPr lang="en" sz="1400"/>
              <a:t>, los </a:t>
            </a:r>
            <a:r>
              <a:rPr b="1" lang="en" sz="1400">
                <a:latin typeface="Open Sans"/>
                <a:ea typeface="Open Sans"/>
                <a:cs typeface="Open Sans"/>
                <a:sym typeface="Open Sans"/>
              </a:rPr>
              <a:t>derechos humanos</a:t>
            </a:r>
            <a:r>
              <a:rPr lang="en" sz="1400"/>
              <a:t> de acceso a la información y protección de datos personales en </a:t>
            </a:r>
            <a:r>
              <a:rPr b="1" lang="en" sz="1400">
                <a:latin typeface="Open Sans"/>
                <a:ea typeface="Open Sans"/>
                <a:cs typeface="Open Sans"/>
                <a:sym typeface="Open Sans"/>
              </a:rPr>
              <a:t>igualdad de condiciones</a:t>
            </a:r>
            <a:r>
              <a:rPr lang="en" sz="1400"/>
              <a:t>.</a:t>
            </a:r>
            <a:endParaRPr sz="14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541" name="Google Shape;541;p34"/>
          <p:cNvSpPr txBox="1"/>
          <p:nvPr>
            <p:ph idx="4294967295" type="subTitle"/>
          </p:nvPr>
        </p:nvSpPr>
        <p:spPr>
          <a:xfrm>
            <a:off x="3847700" y="4307225"/>
            <a:ext cx="4825200" cy="34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/>
              <a:t>*Criterio 2, Fracc. I, </a:t>
            </a:r>
            <a:r>
              <a:rPr b="1" i="1" lang="en" sz="1700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Criterios de Accesibilidad</a:t>
            </a:r>
            <a:endParaRPr b="1" i="1" sz="17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cialized School for Students with Hearing Impairment by Slidesgo">
  <a:themeElements>
    <a:clrScheme name="Simple Light">
      <a:dk1>
        <a:srgbClr val="1D273D"/>
      </a:dk1>
      <a:lt1>
        <a:srgbClr val="FFFFFF"/>
      </a:lt1>
      <a:dk2>
        <a:srgbClr val="959697"/>
      </a:dk2>
      <a:lt2>
        <a:srgbClr val="69B9B5"/>
      </a:lt2>
      <a:accent1>
        <a:srgbClr val="DFFF10"/>
      </a:accent1>
      <a:accent2>
        <a:srgbClr val="1D273D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122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