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4"/>
    <p:sldMasterId id="214748369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Montserrat"/>
      <p:regular r:id="rId43"/>
      <p:bold r:id="rId44"/>
      <p:italic r:id="rId45"/>
      <p:boldItalic r:id="rId46"/>
    </p:embeddedFont>
    <p:embeddedFont>
      <p:font typeface="Anaheim"/>
      <p:regular r:id="rId47"/>
      <p:bold r:id="rId48"/>
    </p:embeddedFont>
    <p:embeddedFont>
      <p:font typeface="Ramabhadra"/>
      <p:regular r:id="rId49"/>
    </p:embeddedFont>
    <p:embeddedFont>
      <p:font typeface="Montserrat ExtraBold"/>
      <p:bold r:id="rId50"/>
      <p:boldItalic r:id="rId51"/>
    </p:embeddedFont>
    <p:embeddedFont>
      <p:font typeface="Asap"/>
      <p:regular r:id="rId52"/>
      <p:bold r:id="rId53"/>
      <p:italic r:id="rId54"/>
      <p:boldItalic r:id="rId55"/>
    </p:embeddedFont>
    <p:embeddedFont>
      <p:font typeface="Nunito Sans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379EBD-7CC5-49E2-82D4-D5E2C44C3769}">
  <a:tblStyle styleId="{BD379EBD-7CC5-49E2-82D4-D5E2C44C376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35836627-9790-4D8E-B233-2E185AF1130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Montserrat-bold.fntdata"/><Relationship Id="rId43" Type="http://schemas.openxmlformats.org/officeDocument/2006/relationships/font" Target="fonts/Montserrat-regular.fntdata"/><Relationship Id="rId46" Type="http://schemas.openxmlformats.org/officeDocument/2006/relationships/font" Target="fonts/Montserrat-boldItalic.fntdata"/><Relationship Id="rId45" Type="http://schemas.openxmlformats.org/officeDocument/2006/relationships/font" Target="fonts/Montserrat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Anaheim-bold.fntdata"/><Relationship Id="rId47" Type="http://schemas.openxmlformats.org/officeDocument/2006/relationships/font" Target="fonts/Anaheim-regular.fntdata"/><Relationship Id="rId49" Type="http://schemas.openxmlformats.org/officeDocument/2006/relationships/font" Target="fonts/Ramabhadra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ExtraBold-boldItalic.fntdata"/><Relationship Id="rId50" Type="http://schemas.openxmlformats.org/officeDocument/2006/relationships/font" Target="fonts/MontserratExtraBold-bold.fntdata"/><Relationship Id="rId53" Type="http://schemas.openxmlformats.org/officeDocument/2006/relationships/font" Target="fonts/Asap-bold.fntdata"/><Relationship Id="rId52" Type="http://schemas.openxmlformats.org/officeDocument/2006/relationships/font" Target="fonts/Asap-regular.fntdata"/><Relationship Id="rId11" Type="http://schemas.openxmlformats.org/officeDocument/2006/relationships/slide" Target="slides/slide5.xml"/><Relationship Id="rId55" Type="http://schemas.openxmlformats.org/officeDocument/2006/relationships/font" Target="fonts/Asap-boldItalic.fntdata"/><Relationship Id="rId10" Type="http://schemas.openxmlformats.org/officeDocument/2006/relationships/slide" Target="slides/slide4.xml"/><Relationship Id="rId54" Type="http://schemas.openxmlformats.org/officeDocument/2006/relationships/font" Target="fonts/Asap-italic.fntdata"/><Relationship Id="rId13" Type="http://schemas.openxmlformats.org/officeDocument/2006/relationships/slide" Target="slides/slide7.xml"/><Relationship Id="rId57" Type="http://schemas.openxmlformats.org/officeDocument/2006/relationships/font" Target="fonts/NunitoSans-bold.fntdata"/><Relationship Id="rId12" Type="http://schemas.openxmlformats.org/officeDocument/2006/relationships/slide" Target="slides/slide6.xml"/><Relationship Id="rId56" Type="http://schemas.openxmlformats.org/officeDocument/2006/relationships/font" Target="fonts/NunitoSans-regular.fntdata"/><Relationship Id="rId15" Type="http://schemas.openxmlformats.org/officeDocument/2006/relationships/slide" Target="slides/slide9.xml"/><Relationship Id="rId59" Type="http://schemas.openxmlformats.org/officeDocument/2006/relationships/font" Target="fonts/NunitoSans-boldItalic.fntdata"/><Relationship Id="rId14" Type="http://schemas.openxmlformats.org/officeDocument/2006/relationships/slide" Target="slides/slide8.xml"/><Relationship Id="rId58" Type="http://schemas.openxmlformats.org/officeDocument/2006/relationships/font" Target="fonts/Nunito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2f4a190658a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2f4a190658a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33bf664b5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7" name="Google Shape;1517;g33bf664b5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3" name="Google Shape;15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2" name="Google Shape;16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2" name="Google Shape;17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3" name="Google Shape;17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5" name="Google Shape;18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5" name="Google Shape;18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33bf664b51f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0" name="Google Shape;1850;g33bf664b51f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5" name="Google Shape;18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4" name="Google Shape;197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5" name="Google Shape;11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9" name="Google Shape;19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9" name="Google Shape;20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7" name="Google Shape;203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0" name="Google Shape;205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4" name="Google Shape;207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3" name="Google Shape;21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8" name="Google Shape;221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2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4" name="Google Shape;223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3" name="Google Shape;2353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3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5" name="Google Shape;2365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3" name="Google Shape;11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2" name="Google Shape;2372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9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1" name="Google Shape;2381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5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7" name="Google Shape;239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4" name="Google Shape;242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3" name="Google Shape;254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g31e9f57f8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3" name="Google Shape;2553;g31e9f57f8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7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g2fc2e88b0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9" name="Google Shape;2559;g2fc2e88b0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4" name="Google Shape;12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7" name="Google Shape;12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6" name="Google Shape;13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3" name="Google Shape;13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6" name="Google Shape;13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5" name="Google Shape;15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2096975" y="744663"/>
            <a:ext cx="30213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11" name="Google Shape;11;p2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0" name="Google Shape;200;p11"/>
          <p:cNvSpPr txBox="1"/>
          <p:nvPr>
            <p:ph idx="1" type="body"/>
          </p:nvPr>
        </p:nvSpPr>
        <p:spPr>
          <a:xfrm>
            <a:off x="720000" y="1254500"/>
            <a:ext cx="7704000" cy="3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201" name="Google Shape;201;p11"/>
          <p:cNvGrpSpPr/>
          <p:nvPr/>
        </p:nvGrpSpPr>
        <p:grpSpPr>
          <a:xfrm flipH="1">
            <a:off x="8868763" y="3537414"/>
            <a:ext cx="514185" cy="2357412"/>
            <a:chOff x="9949864" y="937514"/>
            <a:chExt cx="514185" cy="2357412"/>
          </a:xfrm>
        </p:grpSpPr>
        <p:sp>
          <p:nvSpPr>
            <p:cNvPr id="202" name="Google Shape;202;p11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rgbClr val="004A6D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11"/>
          <p:cNvGrpSpPr/>
          <p:nvPr/>
        </p:nvGrpSpPr>
        <p:grpSpPr>
          <a:xfrm>
            <a:off x="1" y="-1149879"/>
            <a:ext cx="468649" cy="1988420"/>
            <a:chOff x="133276" y="-76204"/>
            <a:chExt cx="468649" cy="1988420"/>
          </a:xfrm>
        </p:grpSpPr>
        <p:sp>
          <p:nvSpPr>
            <p:cNvPr id="209" name="Google Shape;209;p11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5" name="Google Shape;21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8025" y="1524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2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2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9" name="Google Shape;219;p12"/>
          <p:cNvSpPr txBox="1"/>
          <p:nvPr>
            <p:ph idx="1" type="subTitle"/>
          </p:nvPr>
        </p:nvSpPr>
        <p:spPr>
          <a:xfrm>
            <a:off x="4706488" y="2338756"/>
            <a:ext cx="35685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0" name="Google Shape;220;p12"/>
          <p:cNvSpPr txBox="1"/>
          <p:nvPr>
            <p:ph idx="2" type="subTitle"/>
          </p:nvPr>
        </p:nvSpPr>
        <p:spPr>
          <a:xfrm>
            <a:off x="869013" y="2338761"/>
            <a:ext cx="35685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1" name="Google Shape;221;p12"/>
          <p:cNvSpPr txBox="1"/>
          <p:nvPr>
            <p:ph idx="3" type="subTitle"/>
          </p:nvPr>
        </p:nvSpPr>
        <p:spPr>
          <a:xfrm>
            <a:off x="869012" y="1958938"/>
            <a:ext cx="356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222" name="Google Shape;222;p12"/>
          <p:cNvSpPr txBox="1"/>
          <p:nvPr>
            <p:ph idx="4" type="subTitle"/>
          </p:nvPr>
        </p:nvSpPr>
        <p:spPr>
          <a:xfrm>
            <a:off x="4706487" y="1958938"/>
            <a:ext cx="356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223" name="Google Shape;223;p12"/>
          <p:cNvGrpSpPr/>
          <p:nvPr/>
        </p:nvGrpSpPr>
        <p:grpSpPr>
          <a:xfrm rot="10800000">
            <a:off x="68105" y="2909654"/>
            <a:ext cx="631120" cy="2409313"/>
            <a:chOff x="8390957" y="-350940"/>
            <a:chExt cx="631120" cy="2409313"/>
          </a:xfrm>
        </p:grpSpPr>
        <p:sp>
          <p:nvSpPr>
            <p:cNvPr id="224" name="Google Shape;224;p12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12"/>
          <p:cNvGrpSpPr/>
          <p:nvPr/>
        </p:nvGrpSpPr>
        <p:grpSpPr>
          <a:xfrm rot="10800000">
            <a:off x="8542072" y="-175467"/>
            <a:ext cx="470060" cy="1930684"/>
            <a:chOff x="152412" y="3212810"/>
            <a:chExt cx="470060" cy="1930684"/>
          </a:xfrm>
        </p:grpSpPr>
        <p:sp>
          <p:nvSpPr>
            <p:cNvPr id="231" name="Google Shape;231;p12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2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2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25" y="45781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3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0"/>
            <a:ext cx="9144003" cy="5184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13"/>
          <p:cNvGrpSpPr/>
          <p:nvPr/>
        </p:nvGrpSpPr>
        <p:grpSpPr>
          <a:xfrm>
            <a:off x="8667676" y="-228604"/>
            <a:ext cx="468649" cy="1988420"/>
            <a:chOff x="133276" y="-76204"/>
            <a:chExt cx="468649" cy="1988420"/>
          </a:xfrm>
        </p:grpSpPr>
        <p:sp>
          <p:nvSpPr>
            <p:cNvPr id="241" name="Google Shape;241;p13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3"/>
          <p:cNvGrpSpPr/>
          <p:nvPr/>
        </p:nvGrpSpPr>
        <p:grpSpPr>
          <a:xfrm>
            <a:off x="95426" y="2751328"/>
            <a:ext cx="514185" cy="2357412"/>
            <a:chOff x="9949864" y="937514"/>
            <a:chExt cx="514185" cy="2357412"/>
          </a:xfrm>
        </p:grpSpPr>
        <p:sp>
          <p:nvSpPr>
            <p:cNvPr id="248" name="Google Shape;248;p13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25" y="45781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4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8" name="Google Shape;258;p14"/>
          <p:cNvSpPr txBox="1"/>
          <p:nvPr>
            <p:ph idx="1" type="subTitle"/>
          </p:nvPr>
        </p:nvSpPr>
        <p:spPr>
          <a:xfrm>
            <a:off x="789477" y="2937954"/>
            <a:ext cx="2452200" cy="1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259" name="Google Shape;259;p14"/>
          <p:cNvSpPr txBox="1"/>
          <p:nvPr>
            <p:ph idx="2" type="subTitle"/>
          </p:nvPr>
        </p:nvSpPr>
        <p:spPr>
          <a:xfrm>
            <a:off x="3345900" y="2937954"/>
            <a:ext cx="2452200" cy="1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260" name="Google Shape;260;p14"/>
          <p:cNvSpPr txBox="1"/>
          <p:nvPr>
            <p:ph idx="3" type="subTitle"/>
          </p:nvPr>
        </p:nvSpPr>
        <p:spPr>
          <a:xfrm>
            <a:off x="5902323" y="2937956"/>
            <a:ext cx="2452200" cy="1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261" name="Google Shape;261;p14"/>
          <p:cNvSpPr txBox="1"/>
          <p:nvPr>
            <p:ph idx="4" type="subTitle"/>
          </p:nvPr>
        </p:nvSpPr>
        <p:spPr>
          <a:xfrm>
            <a:off x="789477" y="2551350"/>
            <a:ext cx="2452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262" name="Google Shape;262;p14"/>
          <p:cNvSpPr txBox="1"/>
          <p:nvPr>
            <p:ph idx="5" type="subTitle"/>
          </p:nvPr>
        </p:nvSpPr>
        <p:spPr>
          <a:xfrm>
            <a:off x="3345900" y="2551350"/>
            <a:ext cx="2452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263" name="Google Shape;263;p14"/>
          <p:cNvSpPr txBox="1"/>
          <p:nvPr>
            <p:ph idx="6" type="subTitle"/>
          </p:nvPr>
        </p:nvSpPr>
        <p:spPr>
          <a:xfrm>
            <a:off x="5902323" y="2551350"/>
            <a:ext cx="2452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264" name="Google Shape;264;p14"/>
          <p:cNvGrpSpPr/>
          <p:nvPr/>
        </p:nvGrpSpPr>
        <p:grpSpPr>
          <a:xfrm>
            <a:off x="8542075" y="-76204"/>
            <a:ext cx="468649" cy="1988420"/>
            <a:chOff x="8522940" y="-76204"/>
            <a:chExt cx="468649" cy="1988420"/>
          </a:xfrm>
        </p:grpSpPr>
        <p:sp>
          <p:nvSpPr>
            <p:cNvPr id="265" name="Google Shape;265;p14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14"/>
          <p:cNvGrpSpPr/>
          <p:nvPr/>
        </p:nvGrpSpPr>
        <p:grpSpPr>
          <a:xfrm>
            <a:off x="90001" y="2834664"/>
            <a:ext cx="514185" cy="2357412"/>
            <a:chOff x="9949864" y="937514"/>
            <a:chExt cx="514185" cy="2357412"/>
          </a:xfrm>
        </p:grpSpPr>
        <p:sp>
          <p:nvSpPr>
            <p:cNvPr id="272" name="Google Shape;272;p14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8" name="Google Shape;2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25" y="1585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5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2" name="Google Shape;282;p15"/>
          <p:cNvSpPr txBox="1"/>
          <p:nvPr>
            <p:ph idx="1" type="subTitle"/>
          </p:nvPr>
        </p:nvSpPr>
        <p:spPr>
          <a:xfrm>
            <a:off x="712900" y="1862550"/>
            <a:ext cx="2469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283" name="Google Shape;283;p15"/>
          <p:cNvSpPr txBox="1"/>
          <p:nvPr>
            <p:ph idx="2" type="subTitle"/>
          </p:nvPr>
        </p:nvSpPr>
        <p:spPr>
          <a:xfrm>
            <a:off x="3281976" y="1862558"/>
            <a:ext cx="2579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284" name="Google Shape;284;p15"/>
          <p:cNvSpPr txBox="1"/>
          <p:nvPr>
            <p:ph idx="3" type="subTitle"/>
          </p:nvPr>
        </p:nvSpPr>
        <p:spPr>
          <a:xfrm>
            <a:off x="712900" y="3387452"/>
            <a:ext cx="2469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285" name="Google Shape;285;p15"/>
          <p:cNvSpPr txBox="1"/>
          <p:nvPr>
            <p:ph idx="4" type="subTitle"/>
          </p:nvPr>
        </p:nvSpPr>
        <p:spPr>
          <a:xfrm>
            <a:off x="3281985" y="3387453"/>
            <a:ext cx="2579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286" name="Google Shape;286;p15"/>
          <p:cNvSpPr txBox="1"/>
          <p:nvPr>
            <p:ph idx="5" type="subTitle"/>
          </p:nvPr>
        </p:nvSpPr>
        <p:spPr>
          <a:xfrm>
            <a:off x="5961455" y="1862555"/>
            <a:ext cx="2469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287" name="Google Shape;287;p15"/>
          <p:cNvSpPr txBox="1"/>
          <p:nvPr>
            <p:ph idx="6" type="subTitle"/>
          </p:nvPr>
        </p:nvSpPr>
        <p:spPr>
          <a:xfrm>
            <a:off x="5961474" y="3387452"/>
            <a:ext cx="2469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288" name="Google Shape;288;p15"/>
          <p:cNvSpPr txBox="1"/>
          <p:nvPr>
            <p:ph idx="7" type="subTitle"/>
          </p:nvPr>
        </p:nvSpPr>
        <p:spPr>
          <a:xfrm>
            <a:off x="712900" y="1469219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289" name="Google Shape;289;p15"/>
          <p:cNvSpPr txBox="1"/>
          <p:nvPr>
            <p:ph idx="8" type="subTitle"/>
          </p:nvPr>
        </p:nvSpPr>
        <p:spPr>
          <a:xfrm>
            <a:off x="3281976" y="1469219"/>
            <a:ext cx="257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290" name="Google Shape;290;p15"/>
          <p:cNvSpPr txBox="1"/>
          <p:nvPr>
            <p:ph idx="9" type="subTitle"/>
          </p:nvPr>
        </p:nvSpPr>
        <p:spPr>
          <a:xfrm>
            <a:off x="5961455" y="1469219"/>
            <a:ext cx="2466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291" name="Google Shape;291;p15"/>
          <p:cNvSpPr txBox="1"/>
          <p:nvPr>
            <p:ph idx="13" type="subTitle"/>
          </p:nvPr>
        </p:nvSpPr>
        <p:spPr>
          <a:xfrm>
            <a:off x="712900" y="2996607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292" name="Google Shape;292;p15"/>
          <p:cNvSpPr txBox="1"/>
          <p:nvPr>
            <p:ph idx="14" type="subTitle"/>
          </p:nvPr>
        </p:nvSpPr>
        <p:spPr>
          <a:xfrm>
            <a:off x="3281976" y="2996604"/>
            <a:ext cx="257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293" name="Google Shape;293;p15"/>
          <p:cNvSpPr txBox="1"/>
          <p:nvPr>
            <p:ph idx="15" type="subTitle"/>
          </p:nvPr>
        </p:nvSpPr>
        <p:spPr>
          <a:xfrm>
            <a:off x="5961455" y="2996600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294" name="Google Shape;294;p15"/>
          <p:cNvGrpSpPr/>
          <p:nvPr/>
        </p:nvGrpSpPr>
        <p:grpSpPr>
          <a:xfrm rot="10800000">
            <a:off x="68105" y="2909654"/>
            <a:ext cx="631120" cy="2409313"/>
            <a:chOff x="8390957" y="-350940"/>
            <a:chExt cx="631120" cy="2409313"/>
          </a:xfrm>
        </p:grpSpPr>
        <p:sp>
          <p:nvSpPr>
            <p:cNvPr id="295" name="Google Shape;295;p15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5"/>
          <p:cNvGrpSpPr/>
          <p:nvPr/>
        </p:nvGrpSpPr>
        <p:grpSpPr>
          <a:xfrm rot="10800000">
            <a:off x="8542072" y="-175467"/>
            <a:ext cx="470060" cy="1930684"/>
            <a:chOff x="152412" y="3212810"/>
            <a:chExt cx="470060" cy="1930684"/>
          </a:xfrm>
        </p:grpSpPr>
        <p:sp>
          <p:nvSpPr>
            <p:cNvPr id="302" name="Google Shape;302;p15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15"/>
          <p:cNvGrpSpPr/>
          <p:nvPr/>
        </p:nvGrpSpPr>
        <p:grpSpPr>
          <a:xfrm rot="10800000">
            <a:off x="68105" y="2909654"/>
            <a:ext cx="631120" cy="2409313"/>
            <a:chOff x="8390957" y="-350940"/>
            <a:chExt cx="631120" cy="2409313"/>
          </a:xfrm>
        </p:grpSpPr>
        <p:sp>
          <p:nvSpPr>
            <p:cNvPr id="309" name="Google Shape;309;p15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5"/>
          <p:cNvGrpSpPr/>
          <p:nvPr/>
        </p:nvGrpSpPr>
        <p:grpSpPr>
          <a:xfrm rot="10800000">
            <a:off x="8542072" y="-175467"/>
            <a:ext cx="470060" cy="1930684"/>
            <a:chOff x="152412" y="3212810"/>
            <a:chExt cx="470060" cy="1930684"/>
          </a:xfrm>
        </p:grpSpPr>
        <p:sp>
          <p:nvSpPr>
            <p:cNvPr id="316" name="Google Shape;316;p15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2" name="Google Shape;3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25" y="1585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1_1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25" name="Google Shape;325;p16"/>
          <p:cNvGrpSpPr/>
          <p:nvPr/>
        </p:nvGrpSpPr>
        <p:grpSpPr>
          <a:xfrm flipH="1">
            <a:off x="133275" y="-76204"/>
            <a:ext cx="468649" cy="1988420"/>
            <a:chOff x="8522940" y="-76204"/>
            <a:chExt cx="468649" cy="1988420"/>
          </a:xfrm>
        </p:grpSpPr>
        <p:sp>
          <p:nvSpPr>
            <p:cNvPr id="326" name="Google Shape;326;p16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16"/>
          <p:cNvGrpSpPr/>
          <p:nvPr/>
        </p:nvGrpSpPr>
        <p:grpSpPr>
          <a:xfrm flipH="1">
            <a:off x="8539813" y="2834664"/>
            <a:ext cx="514185" cy="2357412"/>
            <a:chOff x="9949864" y="937514"/>
            <a:chExt cx="514185" cy="2357412"/>
          </a:xfrm>
        </p:grpSpPr>
        <p:sp>
          <p:nvSpPr>
            <p:cNvPr id="333" name="Google Shape;333;p16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" name="Google Shape;339;p16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340" name="Google Shape;340;p16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16"/>
          <p:cNvGrpSpPr/>
          <p:nvPr/>
        </p:nvGrpSpPr>
        <p:grpSpPr>
          <a:xfrm flipH="1">
            <a:off x="8539813" y="2834664"/>
            <a:ext cx="514185" cy="2357412"/>
            <a:chOff x="9949864" y="937514"/>
            <a:chExt cx="514185" cy="2357412"/>
          </a:xfrm>
        </p:grpSpPr>
        <p:sp>
          <p:nvSpPr>
            <p:cNvPr id="347" name="Google Shape;347;p16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rgbClr val="004A6D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17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7"/>
          <p:cNvSpPr txBox="1"/>
          <p:nvPr>
            <p:ph type="title"/>
          </p:nvPr>
        </p:nvSpPr>
        <p:spPr>
          <a:xfrm>
            <a:off x="2347938" y="53950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6" name="Google Shape;356;p17"/>
          <p:cNvSpPr txBox="1"/>
          <p:nvPr>
            <p:ph idx="1" type="subTitle"/>
          </p:nvPr>
        </p:nvSpPr>
        <p:spPr>
          <a:xfrm>
            <a:off x="2347900" y="1587950"/>
            <a:ext cx="44481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18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8"/>
          <p:cNvSpPr txBox="1"/>
          <p:nvPr>
            <p:ph type="title"/>
          </p:nvPr>
        </p:nvSpPr>
        <p:spPr>
          <a:xfrm>
            <a:off x="3593100" y="539500"/>
            <a:ext cx="32466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0" name="Google Shape;360;p18"/>
          <p:cNvSpPr txBox="1"/>
          <p:nvPr>
            <p:ph idx="2" type="title"/>
          </p:nvPr>
        </p:nvSpPr>
        <p:spPr>
          <a:xfrm>
            <a:off x="2304300" y="539500"/>
            <a:ext cx="1288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1" name="Google Shape;361;p18"/>
          <p:cNvSpPr/>
          <p:nvPr>
            <p:ph idx="3" type="pic"/>
          </p:nvPr>
        </p:nvSpPr>
        <p:spPr>
          <a:xfrm>
            <a:off x="713226" y="1667187"/>
            <a:ext cx="7717500" cy="2936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362" name="Google Shape;362;p18"/>
          <p:cNvGrpSpPr/>
          <p:nvPr/>
        </p:nvGrpSpPr>
        <p:grpSpPr>
          <a:xfrm flipH="1">
            <a:off x="94072" y="-162240"/>
            <a:ext cx="300088" cy="1388656"/>
            <a:chOff x="94073" y="-162240"/>
            <a:chExt cx="300088" cy="1388656"/>
          </a:xfrm>
        </p:grpSpPr>
        <p:grpSp>
          <p:nvGrpSpPr>
            <p:cNvPr id="363" name="Google Shape;363;p18"/>
            <p:cNvGrpSpPr/>
            <p:nvPr/>
          </p:nvGrpSpPr>
          <p:grpSpPr>
            <a:xfrm>
              <a:off x="249003" y="-76204"/>
              <a:ext cx="145158" cy="717206"/>
              <a:chOff x="249003" y="-76204"/>
              <a:chExt cx="145158" cy="717206"/>
            </a:xfrm>
          </p:grpSpPr>
          <p:sp>
            <p:nvSpPr>
              <p:cNvPr id="364" name="Google Shape;364;p18"/>
              <p:cNvSpPr/>
              <p:nvPr/>
            </p:nvSpPr>
            <p:spPr>
              <a:xfrm flipH="1" rot="10800000">
                <a:off x="301186" y="-76204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 flipH="1" rot="10800000">
                <a:off x="249003" y="534732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6" name="Google Shape;366;p18"/>
            <p:cNvGrpSpPr/>
            <p:nvPr/>
          </p:nvGrpSpPr>
          <p:grpSpPr>
            <a:xfrm>
              <a:off x="94073" y="-162240"/>
              <a:ext cx="203054" cy="1388656"/>
              <a:chOff x="398873" y="-9840"/>
              <a:chExt cx="203054" cy="1388656"/>
            </a:xfrm>
          </p:grpSpPr>
          <p:sp>
            <p:nvSpPr>
              <p:cNvPr id="367" name="Google Shape;367;p18"/>
              <p:cNvSpPr/>
              <p:nvPr/>
            </p:nvSpPr>
            <p:spPr>
              <a:xfrm flipH="1" rot="10800000">
                <a:off x="452950" y="-9840"/>
                <a:ext cx="148977" cy="130191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 flipH="1" rot="10800000">
                <a:off x="398873" y="1272515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9" name="Google Shape;369;p18"/>
          <p:cNvGrpSpPr/>
          <p:nvPr/>
        </p:nvGrpSpPr>
        <p:grpSpPr>
          <a:xfrm>
            <a:off x="8515731" y="-556467"/>
            <a:ext cx="631121" cy="2409313"/>
            <a:chOff x="8439531" y="-327867"/>
            <a:chExt cx="631121" cy="2409313"/>
          </a:xfrm>
        </p:grpSpPr>
        <p:sp>
          <p:nvSpPr>
            <p:cNvPr id="370" name="Google Shape;370;p18"/>
            <p:cNvSpPr/>
            <p:nvPr/>
          </p:nvSpPr>
          <p:spPr>
            <a:xfrm>
              <a:off x="8536766" y="1974577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1" name="Google Shape;371;p18"/>
            <p:cNvGrpSpPr/>
            <p:nvPr/>
          </p:nvGrpSpPr>
          <p:grpSpPr>
            <a:xfrm>
              <a:off x="8439531" y="-327867"/>
              <a:ext cx="631121" cy="2285436"/>
              <a:chOff x="8439531" y="-327867"/>
              <a:chExt cx="631121" cy="2285436"/>
            </a:xfrm>
          </p:grpSpPr>
          <p:sp>
            <p:nvSpPr>
              <p:cNvPr id="372" name="Google Shape;372;p18"/>
              <p:cNvSpPr/>
              <p:nvPr/>
            </p:nvSpPr>
            <p:spPr>
              <a:xfrm>
                <a:off x="8439531" y="-327867"/>
                <a:ext cx="151630" cy="2285436"/>
              </a:xfrm>
              <a:custGeom>
                <a:rect b="b" l="l" r="r" t="t"/>
                <a:pathLst>
                  <a:path extrusionOk="0" fill="none" h="72860" w="4834">
                    <a:moveTo>
                      <a:pt x="1" y="1"/>
                    </a:moveTo>
                    <a:lnTo>
                      <a:pt x="1" y="23861"/>
                    </a:lnTo>
                    <a:lnTo>
                      <a:pt x="4834" y="28694"/>
                    </a:lnTo>
                    <a:lnTo>
                      <a:pt x="4834" y="72859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8734953" y="-327867"/>
                <a:ext cx="134472" cy="1723864"/>
              </a:xfrm>
              <a:custGeom>
                <a:rect b="b" l="l" r="r" t="t"/>
                <a:pathLst>
                  <a:path extrusionOk="0" fill="none" h="54957" w="4287">
                    <a:moveTo>
                      <a:pt x="4287" y="1"/>
                    </a:moveTo>
                    <a:lnTo>
                      <a:pt x="4287" y="17235"/>
                    </a:lnTo>
                    <a:lnTo>
                      <a:pt x="1" y="21521"/>
                    </a:lnTo>
                    <a:lnTo>
                      <a:pt x="1" y="54956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8919963" y="-327867"/>
                <a:ext cx="150689" cy="2053756"/>
              </a:xfrm>
              <a:custGeom>
                <a:rect b="b" l="l" r="r" t="t"/>
                <a:pathLst>
                  <a:path extrusionOk="0" fill="none" h="65474" w="4804">
                    <a:moveTo>
                      <a:pt x="4803" y="1"/>
                    </a:moveTo>
                    <a:lnTo>
                      <a:pt x="4803" y="19515"/>
                    </a:lnTo>
                    <a:lnTo>
                      <a:pt x="1" y="24257"/>
                    </a:lnTo>
                    <a:lnTo>
                      <a:pt x="1" y="65473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" name="Google Shape;375;p18"/>
            <p:cNvSpPr/>
            <p:nvPr/>
          </p:nvSpPr>
          <p:spPr>
            <a:xfrm>
              <a:off x="8681568" y="1339619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8866577" y="1669497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19"/>
          <p:cNvGrpSpPr/>
          <p:nvPr/>
        </p:nvGrpSpPr>
        <p:grpSpPr>
          <a:xfrm>
            <a:off x="8439531" y="-327867"/>
            <a:ext cx="631120" cy="2409313"/>
            <a:chOff x="8390957" y="-350940"/>
            <a:chExt cx="631120" cy="2409313"/>
          </a:xfrm>
        </p:grpSpPr>
        <p:sp>
          <p:nvSpPr>
            <p:cNvPr id="379" name="Google Shape;379;p19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p19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86" name="Google Shape;386;p19"/>
          <p:cNvGrpSpPr/>
          <p:nvPr/>
        </p:nvGrpSpPr>
        <p:grpSpPr>
          <a:xfrm>
            <a:off x="8439531" y="-327867"/>
            <a:ext cx="631121" cy="2409313"/>
            <a:chOff x="8439531" y="-327867"/>
            <a:chExt cx="631121" cy="2409313"/>
          </a:xfrm>
        </p:grpSpPr>
        <p:sp>
          <p:nvSpPr>
            <p:cNvPr id="387" name="Google Shape;387;p19"/>
            <p:cNvSpPr/>
            <p:nvPr/>
          </p:nvSpPr>
          <p:spPr>
            <a:xfrm>
              <a:off x="8536766" y="1974577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8" name="Google Shape;388;p19"/>
            <p:cNvGrpSpPr/>
            <p:nvPr/>
          </p:nvGrpSpPr>
          <p:grpSpPr>
            <a:xfrm>
              <a:off x="8439531" y="-327867"/>
              <a:ext cx="631121" cy="2285436"/>
              <a:chOff x="8439531" y="-327867"/>
              <a:chExt cx="631121" cy="2285436"/>
            </a:xfrm>
          </p:grpSpPr>
          <p:sp>
            <p:nvSpPr>
              <p:cNvPr id="389" name="Google Shape;389;p19"/>
              <p:cNvSpPr/>
              <p:nvPr/>
            </p:nvSpPr>
            <p:spPr>
              <a:xfrm>
                <a:off x="8439531" y="-327867"/>
                <a:ext cx="151630" cy="2285436"/>
              </a:xfrm>
              <a:custGeom>
                <a:rect b="b" l="l" r="r" t="t"/>
                <a:pathLst>
                  <a:path extrusionOk="0" fill="none" h="72860" w="4834">
                    <a:moveTo>
                      <a:pt x="1" y="1"/>
                    </a:moveTo>
                    <a:lnTo>
                      <a:pt x="1" y="23861"/>
                    </a:lnTo>
                    <a:lnTo>
                      <a:pt x="4834" y="28694"/>
                    </a:lnTo>
                    <a:lnTo>
                      <a:pt x="4834" y="72859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9"/>
              <p:cNvSpPr/>
              <p:nvPr/>
            </p:nvSpPr>
            <p:spPr>
              <a:xfrm>
                <a:off x="8734953" y="-327867"/>
                <a:ext cx="134472" cy="1723864"/>
              </a:xfrm>
              <a:custGeom>
                <a:rect b="b" l="l" r="r" t="t"/>
                <a:pathLst>
                  <a:path extrusionOk="0" fill="none" h="54957" w="4287">
                    <a:moveTo>
                      <a:pt x="4287" y="1"/>
                    </a:moveTo>
                    <a:lnTo>
                      <a:pt x="4287" y="17235"/>
                    </a:lnTo>
                    <a:lnTo>
                      <a:pt x="1" y="21521"/>
                    </a:lnTo>
                    <a:lnTo>
                      <a:pt x="1" y="54956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9"/>
              <p:cNvSpPr/>
              <p:nvPr/>
            </p:nvSpPr>
            <p:spPr>
              <a:xfrm>
                <a:off x="8919963" y="-327867"/>
                <a:ext cx="150689" cy="2053756"/>
              </a:xfrm>
              <a:custGeom>
                <a:rect b="b" l="l" r="r" t="t"/>
                <a:pathLst>
                  <a:path extrusionOk="0" fill="none" h="65474" w="4804">
                    <a:moveTo>
                      <a:pt x="4803" y="1"/>
                    </a:moveTo>
                    <a:lnTo>
                      <a:pt x="4803" y="19515"/>
                    </a:lnTo>
                    <a:lnTo>
                      <a:pt x="1" y="24257"/>
                    </a:lnTo>
                    <a:lnTo>
                      <a:pt x="1" y="65473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2" name="Google Shape;392;p19"/>
            <p:cNvSpPr/>
            <p:nvPr/>
          </p:nvSpPr>
          <p:spPr>
            <a:xfrm>
              <a:off x="8681568" y="1339619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8866577" y="1669497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p19"/>
          <p:cNvGrpSpPr/>
          <p:nvPr/>
        </p:nvGrpSpPr>
        <p:grpSpPr>
          <a:xfrm>
            <a:off x="131862" y="3388283"/>
            <a:ext cx="470060" cy="1930684"/>
            <a:chOff x="152412" y="3212810"/>
            <a:chExt cx="470060" cy="1930684"/>
          </a:xfrm>
        </p:grpSpPr>
        <p:sp>
          <p:nvSpPr>
            <p:cNvPr id="395" name="Google Shape;395;p19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9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9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20"/>
          <p:cNvGrpSpPr/>
          <p:nvPr/>
        </p:nvGrpSpPr>
        <p:grpSpPr>
          <a:xfrm>
            <a:off x="8439531" y="-327867"/>
            <a:ext cx="631120" cy="2409313"/>
            <a:chOff x="8390957" y="-350940"/>
            <a:chExt cx="631120" cy="2409313"/>
          </a:xfrm>
        </p:grpSpPr>
        <p:sp>
          <p:nvSpPr>
            <p:cNvPr id="403" name="Google Shape;403;p20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20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0" name="Google Shape;410;p20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411" name="Google Shape;411;p20"/>
          <p:cNvGrpSpPr/>
          <p:nvPr/>
        </p:nvGrpSpPr>
        <p:grpSpPr>
          <a:xfrm>
            <a:off x="8439531" y="-327867"/>
            <a:ext cx="631121" cy="2409313"/>
            <a:chOff x="8439531" y="-327867"/>
            <a:chExt cx="631121" cy="2409313"/>
          </a:xfrm>
        </p:grpSpPr>
        <p:sp>
          <p:nvSpPr>
            <p:cNvPr id="412" name="Google Shape;412;p20"/>
            <p:cNvSpPr/>
            <p:nvPr/>
          </p:nvSpPr>
          <p:spPr>
            <a:xfrm>
              <a:off x="8536766" y="1974577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3" name="Google Shape;413;p20"/>
            <p:cNvGrpSpPr/>
            <p:nvPr/>
          </p:nvGrpSpPr>
          <p:grpSpPr>
            <a:xfrm>
              <a:off x="8439531" y="-327867"/>
              <a:ext cx="631121" cy="2285436"/>
              <a:chOff x="8439531" y="-327867"/>
              <a:chExt cx="631121" cy="2285436"/>
            </a:xfrm>
          </p:grpSpPr>
          <p:sp>
            <p:nvSpPr>
              <p:cNvPr id="414" name="Google Shape;414;p20"/>
              <p:cNvSpPr/>
              <p:nvPr/>
            </p:nvSpPr>
            <p:spPr>
              <a:xfrm>
                <a:off x="8439531" y="-327867"/>
                <a:ext cx="151630" cy="2285436"/>
              </a:xfrm>
              <a:custGeom>
                <a:rect b="b" l="l" r="r" t="t"/>
                <a:pathLst>
                  <a:path extrusionOk="0" fill="none" h="72860" w="4834">
                    <a:moveTo>
                      <a:pt x="1" y="1"/>
                    </a:moveTo>
                    <a:lnTo>
                      <a:pt x="1" y="23861"/>
                    </a:lnTo>
                    <a:lnTo>
                      <a:pt x="4834" y="28694"/>
                    </a:lnTo>
                    <a:lnTo>
                      <a:pt x="4834" y="72859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0"/>
              <p:cNvSpPr/>
              <p:nvPr/>
            </p:nvSpPr>
            <p:spPr>
              <a:xfrm>
                <a:off x="8734953" y="-327867"/>
                <a:ext cx="134472" cy="1723864"/>
              </a:xfrm>
              <a:custGeom>
                <a:rect b="b" l="l" r="r" t="t"/>
                <a:pathLst>
                  <a:path extrusionOk="0" fill="none" h="54957" w="4287">
                    <a:moveTo>
                      <a:pt x="4287" y="1"/>
                    </a:moveTo>
                    <a:lnTo>
                      <a:pt x="4287" y="17235"/>
                    </a:lnTo>
                    <a:lnTo>
                      <a:pt x="1" y="21521"/>
                    </a:lnTo>
                    <a:lnTo>
                      <a:pt x="1" y="54956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20"/>
              <p:cNvSpPr/>
              <p:nvPr/>
            </p:nvSpPr>
            <p:spPr>
              <a:xfrm>
                <a:off x="8919963" y="-327867"/>
                <a:ext cx="150689" cy="2053756"/>
              </a:xfrm>
              <a:custGeom>
                <a:rect b="b" l="l" r="r" t="t"/>
                <a:pathLst>
                  <a:path extrusionOk="0" fill="none" h="65474" w="4804">
                    <a:moveTo>
                      <a:pt x="4803" y="1"/>
                    </a:moveTo>
                    <a:lnTo>
                      <a:pt x="4803" y="19515"/>
                    </a:lnTo>
                    <a:lnTo>
                      <a:pt x="1" y="24257"/>
                    </a:lnTo>
                    <a:lnTo>
                      <a:pt x="1" y="65473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7" name="Google Shape;417;p20"/>
            <p:cNvSpPr/>
            <p:nvPr/>
          </p:nvSpPr>
          <p:spPr>
            <a:xfrm>
              <a:off x="8681568" y="1339619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8866577" y="1669497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p20"/>
          <p:cNvGrpSpPr/>
          <p:nvPr/>
        </p:nvGrpSpPr>
        <p:grpSpPr>
          <a:xfrm>
            <a:off x="131862" y="3388283"/>
            <a:ext cx="470060" cy="1930684"/>
            <a:chOff x="152412" y="3212810"/>
            <a:chExt cx="470060" cy="1930684"/>
          </a:xfrm>
        </p:grpSpPr>
        <p:sp>
          <p:nvSpPr>
            <p:cNvPr id="420" name="Google Shape;420;p20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0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0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0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-15175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title"/>
          </p:nvPr>
        </p:nvSpPr>
        <p:spPr>
          <a:xfrm>
            <a:off x="713250" y="539500"/>
            <a:ext cx="581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713250" y="1547195"/>
            <a:ext cx="7717500" cy="2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21" name="Google Shape;21;p3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22" name="Google Shape;22;p3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25" y="45781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"/>
          <p:cNvSpPr/>
          <p:nvPr>
            <p:ph idx="2" type="pic"/>
          </p:nvPr>
        </p:nvSpPr>
        <p:spPr>
          <a:xfrm>
            <a:off x="0" y="-14875"/>
            <a:ext cx="9144000" cy="515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21"/>
          <p:cNvSpPr txBox="1"/>
          <p:nvPr>
            <p:ph type="title"/>
          </p:nvPr>
        </p:nvSpPr>
        <p:spPr>
          <a:xfrm>
            <a:off x="713225" y="3621800"/>
            <a:ext cx="5559600" cy="9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29" name="Google Shape;429;p21"/>
          <p:cNvGrpSpPr/>
          <p:nvPr/>
        </p:nvGrpSpPr>
        <p:grpSpPr>
          <a:xfrm>
            <a:off x="8542075" y="-76204"/>
            <a:ext cx="468649" cy="1988420"/>
            <a:chOff x="8522940" y="-76204"/>
            <a:chExt cx="468649" cy="1988420"/>
          </a:xfrm>
        </p:grpSpPr>
        <p:sp>
          <p:nvSpPr>
            <p:cNvPr id="430" name="Google Shape;430;p21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1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1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1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1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1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21"/>
          <p:cNvGrpSpPr/>
          <p:nvPr/>
        </p:nvGrpSpPr>
        <p:grpSpPr>
          <a:xfrm>
            <a:off x="90001" y="2834664"/>
            <a:ext cx="514185" cy="2357412"/>
            <a:chOff x="9949864" y="937514"/>
            <a:chExt cx="514185" cy="2357412"/>
          </a:xfrm>
        </p:grpSpPr>
        <p:sp>
          <p:nvSpPr>
            <p:cNvPr id="437" name="Google Shape;437;p21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22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445" name="Google Shape;445;p22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22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452" name="Google Shape;452;p22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2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2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2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2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2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60" name="Google Shape;460;p23"/>
          <p:cNvGrpSpPr/>
          <p:nvPr/>
        </p:nvGrpSpPr>
        <p:grpSpPr>
          <a:xfrm flipH="1">
            <a:off x="133276" y="-76204"/>
            <a:ext cx="468649" cy="1988420"/>
            <a:chOff x="8522940" y="-76204"/>
            <a:chExt cx="468649" cy="1988420"/>
          </a:xfrm>
        </p:grpSpPr>
        <p:sp>
          <p:nvSpPr>
            <p:cNvPr id="461" name="Google Shape;461;p23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3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3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3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3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3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23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468" name="Google Shape;468;p23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3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23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475" name="Google Shape;475;p23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83" name="Google Shape;483;p24"/>
          <p:cNvGrpSpPr/>
          <p:nvPr/>
        </p:nvGrpSpPr>
        <p:grpSpPr>
          <a:xfrm rot="10800000">
            <a:off x="68105" y="2909654"/>
            <a:ext cx="631120" cy="2409313"/>
            <a:chOff x="8390957" y="-350940"/>
            <a:chExt cx="631120" cy="2409313"/>
          </a:xfrm>
        </p:grpSpPr>
        <p:sp>
          <p:nvSpPr>
            <p:cNvPr id="484" name="Google Shape;484;p24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24"/>
          <p:cNvGrpSpPr/>
          <p:nvPr/>
        </p:nvGrpSpPr>
        <p:grpSpPr>
          <a:xfrm rot="10800000">
            <a:off x="8542072" y="-175467"/>
            <a:ext cx="470060" cy="1930684"/>
            <a:chOff x="152412" y="3212810"/>
            <a:chExt cx="470060" cy="1930684"/>
          </a:xfrm>
        </p:grpSpPr>
        <p:sp>
          <p:nvSpPr>
            <p:cNvPr id="491" name="Google Shape;491;p24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4"/>
          <p:cNvGrpSpPr/>
          <p:nvPr/>
        </p:nvGrpSpPr>
        <p:grpSpPr>
          <a:xfrm rot="10800000">
            <a:off x="68105" y="2909654"/>
            <a:ext cx="631120" cy="2409313"/>
            <a:chOff x="8390957" y="-350940"/>
            <a:chExt cx="631120" cy="2409313"/>
          </a:xfrm>
        </p:grpSpPr>
        <p:sp>
          <p:nvSpPr>
            <p:cNvPr id="498" name="Google Shape;498;p24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24"/>
          <p:cNvGrpSpPr/>
          <p:nvPr/>
        </p:nvGrpSpPr>
        <p:grpSpPr>
          <a:xfrm rot="10800000">
            <a:off x="8542072" y="-175467"/>
            <a:ext cx="470060" cy="1930684"/>
            <a:chOff x="152412" y="3212810"/>
            <a:chExt cx="470060" cy="1930684"/>
          </a:xfrm>
        </p:grpSpPr>
        <p:sp>
          <p:nvSpPr>
            <p:cNvPr id="505" name="Google Shape;505;p24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1">
  <p:cSld name="CUSTOM_3_1_1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2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5"/>
          <p:cNvSpPr txBox="1"/>
          <p:nvPr>
            <p:ph type="title"/>
          </p:nvPr>
        </p:nvSpPr>
        <p:spPr>
          <a:xfrm>
            <a:off x="2347938" y="5395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4" name="Google Shape;514;p25"/>
          <p:cNvSpPr txBox="1"/>
          <p:nvPr>
            <p:ph idx="1" type="subTitle"/>
          </p:nvPr>
        </p:nvSpPr>
        <p:spPr>
          <a:xfrm>
            <a:off x="2347900" y="1587950"/>
            <a:ext cx="4448100" cy="12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7"/>
          <p:cNvSpPr txBox="1"/>
          <p:nvPr>
            <p:ph type="ctrTitle"/>
          </p:nvPr>
        </p:nvSpPr>
        <p:spPr>
          <a:xfrm>
            <a:off x="713225" y="539500"/>
            <a:ext cx="7717500" cy="174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20" name="Google Shape;520;p27"/>
          <p:cNvSpPr txBox="1"/>
          <p:nvPr>
            <p:ph idx="1" type="subTitle"/>
          </p:nvPr>
        </p:nvSpPr>
        <p:spPr>
          <a:xfrm>
            <a:off x="2307675" y="2285800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28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8"/>
          <p:cNvSpPr txBox="1"/>
          <p:nvPr>
            <p:ph type="title"/>
          </p:nvPr>
        </p:nvSpPr>
        <p:spPr>
          <a:xfrm>
            <a:off x="3593100" y="539500"/>
            <a:ext cx="32466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4" name="Google Shape;524;p28"/>
          <p:cNvSpPr txBox="1"/>
          <p:nvPr>
            <p:ph hasCustomPrompt="1" idx="2" type="title"/>
          </p:nvPr>
        </p:nvSpPr>
        <p:spPr>
          <a:xfrm>
            <a:off x="2304300" y="539500"/>
            <a:ext cx="1288800" cy="822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5" name="Google Shape;525;p28"/>
          <p:cNvSpPr/>
          <p:nvPr>
            <p:ph idx="3" type="pic"/>
          </p:nvPr>
        </p:nvSpPr>
        <p:spPr>
          <a:xfrm>
            <a:off x="713226" y="1667187"/>
            <a:ext cx="7717500" cy="2936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526" name="Google Shape;526;p28"/>
          <p:cNvGrpSpPr/>
          <p:nvPr/>
        </p:nvGrpSpPr>
        <p:grpSpPr>
          <a:xfrm flipH="1">
            <a:off x="94073" y="-162240"/>
            <a:ext cx="300087" cy="1388656"/>
            <a:chOff x="94073" y="-162240"/>
            <a:chExt cx="300087" cy="1388656"/>
          </a:xfrm>
        </p:grpSpPr>
        <p:grpSp>
          <p:nvGrpSpPr>
            <p:cNvPr id="527" name="Google Shape;527;p28"/>
            <p:cNvGrpSpPr/>
            <p:nvPr/>
          </p:nvGrpSpPr>
          <p:grpSpPr>
            <a:xfrm>
              <a:off x="249003" y="-76204"/>
              <a:ext cx="145158" cy="717206"/>
              <a:chOff x="249003" y="-76204"/>
              <a:chExt cx="145158" cy="717206"/>
            </a:xfrm>
          </p:grpSpPr>
          <p:sp>
            <p:nvSpPr>
              <p:cNvPr id="528" name="Google Shape;528;p28"/>
              <p:cNvSpPr/>
              <p:nvPr/>
            </p:nvSpPr>
            <p:spPr>
              <a:xfrm flipH="1" rot="10800000">
                <a:off x="301186" y="-76204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8"/>
              <p:cNvSpPr/>
              <p:nvPr/>
            </p:nvSpPr>
            <p:spPr>
              <a:xfrm flipH="1" rot="10800000">
                <a:off x="249003" y="534732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0" name="Google Shape;530;p28"/>
            <p:cNvGrpSpPr/>
            <p:nvPr/>
          </p:nvGrpSpPr>
          <p:grpSpPr>
            <a:xfrm>
              <a:off x="94073" y="-162240"/>
              <a:ext cx="203054" cy="1388656"/>
              <a:chOff x="398873" y="-9840"/>
              <a:chExt cx="203054" cy="1388656"/>
            </a:xfrm>
          </p:grpSpPr>
          <p:sp>
            <p:nvSpPr>
              <p:cNvPr id="531" name="Google Shape;531;p28"/>
              <p:cNvSpPr/>
              <p:nvPr/>
            </p:nvSpPr>
            <p:spPr>
              <a:xfrm flipH="1" rot="10800000">
                <a:off x="452950" y="-9840"/>
                <a:ext cx="148977" cy="130191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8"/>
              <p:cNvSpPr/>
              <p:nvPr/>
            </p:nvSpPr>
            <p:spPr>
              <a:xfrm flipH="1" rot="10800000">
                <a:off x="398873" y="1272515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33" name="Google Shape;533;p28"/>
          <p:cNvGrpSpPr/>
          <p:nvPr/>
        </p:nvGrpSpPr>
        <p:grpSpPr>
          <a:xfrm>
            <a:off x="8515731" y="-556467"/>
            <a:ext cx="631121" cy="2409313"/>
            <a:chOff x="8439531" y="-327867"/>
            <a:chExt cx="631121" cy="2409313"/>
          </a:xfrm>
        </p:grpSpPr>
        <p:sp>
          <p:nvSpPr>
            <p:cNvPr id="534" name="Google Shape;534;p28"/>
            <p:cNvSpPr/>
            <p:nvPr/>
          </p:nvSpPr>
          <p:spPr>
            <a:xfrm>
              <a:off x="8536766" y="1974577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5" name="Google Shape;535;p28"/>
            <p:cNvGrpSpPr/>
            <p:nvPr/>
          </p:nvGrpSpPr>
          <p:grpSpPr>
            <a:xfrm>
              <a:off x="8439531" y="-327867"/>
              <a:ext cx="631121" cy="2285436"/>
              <a:chOff x="8439531" y="-327867"/>
              <a:chExt cx="631121" cy="2285436"/>
            </a:xfrm>
          </p:grpSpPr>
          <p:sp>
            <p:nvSpPr>
              <p:cNvPr id="536" name="Google Shape;536;p28"/>
              <p:cNvSpPr/>
              <p:nvPr/>
            </p:nvSpPr>
            <p:spPr>
              <a:xfrm>
                <a:off x="8439531" y="-327867"/>
                <a:ext cx="151630" cy="2285436"/>
              </a:xfrm>
              <a:custGeom>
                <a:rect b="b" l="l" r="r" t="t"/>
                <a:pathLst>
                  <a:path extrusionOk="0" fill="none" h="72860" w="4834">
                    <a:moveTo>
                      <a:pt x="1" y="1"/>
                    </a:moveTo>
                    <a:lnTo>
                      <a:pt x="1" y="23861"/>
                    </a:lnTo>
                    <a:lnTo>
                      <a:pt x="4834" y="28694"/>
                    </a:lnTo>
                    <a:lnTo>
                      <a:pt x="4834" y="72859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28"/>
              <p:cNvSpPr/>
              <p:nvPr/>
            </p:nvSpPr>
            <p:spPr>
              <a:xfrm>
                <a:off x="8734953" y="-327867"/>
                <a:ext cx="134472" cy="1723864"/>
              </a:xfrm>
              <a:custGeom>
                <a:rect b="b" l="l" r="r" t="t"/>
                <a:pathLst>
                  <a:path extrusionOk="0" fill="none" h="54957" w="4287">
                    <a:moveTo>
                      <a:pt x="4287" y="1"/>
                    </a:moveTo>
                    <a:lnTo>
                      <a:pt x="4287" y="17235"/>
                    </a:lnTo>
                    <a:lnTo>
                      <a:pt x="1" y="21521"/>
                    </a:lnTo>
                    <a:lnTo>
                      <a:pt x="1" y="54956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28"/>
              <p:cNvSpPr/>
              <p:nvPr/>
            </p:nvSpPr>
            <p:spPr>
              <a:xfrm>
                <a:off x="8919963" y="-327867"/>
                <a:ext cx="150689" cy="2053756"/>
              </a:xfrm>
              <a:custGeom>
                <a:rect b="b" l="l" r="r" t="t"/>
                <a:pathLst>
                  <a:path extrusionOk="0" fill="none" h="65474" w="4804">
                    <a:moveTo>
                      <a:pt x="4803" y="1"/>
                    </a:moveTo>
                    <a:lnTo>
                      <a:pt x="4803" y="19515"/>
                    </a:lnTo>
                    <a:lnTo>
                      <a:pt x="1" y="24257"/>
                    </a:lnTo>
                    <a:lnTo>
                      <a:pt x="1" y="65473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9" name="Google Shape;539;p28"/>
            <p:cNvSpPr/>
            <p:nvPr/>
          </p:nvSpPr>
          <p:spPr>
            <a:xfrm>
              <a:off x="8681568" y="1339619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8866577" y="1669497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3" name="Google Shape;543;p29"/>
          <p:cNvSpPr txBox="1"/>
          <p:nvPr>
            <p:ph idx="1" type="body"/>
          </p:nvPr>
        </p:nvSpPr>
        <p:spPr>
          <a:xfrm>
            <a:off x="720000" y="1254500"/>
            <a:ext cx="7704000" cy="33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544" name="Google Shape;544;p29"/>
          <p:cNvGrpSpPr/>
          <p:nvPr/>
        </p:nvGrpSpPr>
        <p:grpSpPr>
          <a:xfrm flipH="1">
            <a:off x="8868763" y="3537414"/>
            <a:ext cx="514185" cy="2357412"/>
            <a:chOff x="9949864" y="937514"/>
            <a:chExt cx="514185" cy="2357412"/>
          </a:xfrm>
        </p:grpSpPr>
        <p:sp>
          <p:nvSpPr>
            <p:cNvPr id="545" name="Google Shape;545;p29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rgbClr val="004A6D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29"/>
          <p:cNvGrpSpPr/>
          <p:nvPr/>
        </p:nvGrpSpPr>
        <p:grpSpPr>
          <a:xfrm>
            <a:off x="1" y="-1149879"/>
            <a:ext cx="468649" cy="1988420"/>
            <a:chOff x="133276" y="-76204"/>
            <a:chExt cx="468649" cy="1988420"/>
          </a:xfrm>
        </p:grpSpPr>
        <p:sp>
          <p:nvSpPr>
            <p:cNvPr id="552" name="Google Shape;552;p29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9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9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9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58" name="Google Shape;55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8025" y="1524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30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2" name="Google Shape;562;p30"/>
          <p:cNvSpPr txBox="1"/>
          <p:nvPr>
            <p:ph idx="1" type="subTitle"/>
          </p:nvPr>
        </p:nvSpPr>
        <p:spPr>
          <a:xfrm>
            <a:off x="4706488" y="2338756"/>
            <a:ext cx="35685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63" name="Google Shape;563;p30"/>
          <p:cNvSpPr txBox="1"/>
          <p:nvPr>
            <p:ph idx="2" type="subTitle"/>
          </p:nvPr>
        </p:nvSpPr>
        <p:spPr>
          <a:xfrm>
            <a:off x="869013" y="2338761"/>
            <a:ext cx="35685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64" name="Google Shape;564;p30"/>
          <p:cNvSpPr txBox="1"/>
          <p:nvPr>
            <p:ph idx="3" type="subTitle"/>
          </p:nvPr>
        </p:nvSpPr>
        <p:spPr>
          <a:xfrm>
            <a:off x="869012" y="1958938"/>
            <a:ext cx="3568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565" name="Google Shape;565;p30"/>
          <p:cNvSpPr txBox="1"/>
          <p:nvPr>
            <p:ph idx="4" type="subTitle"/>
          </p:nvPr>
        </p:nvSpPr>
        <p:spPr>
          <a:xfrm>
            <a:off x="4706487" y="1958938"/>
            <a:ext cx="3568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566" name="Google Shape;566;p30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567" name="Google Shape;567;p30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30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574" name="Google Shape;574;p30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0" name="Google Shape;5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25" y="45781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3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584" name="Google Shape;584;p31"/>
          <p:cNvGrpSpPr/>
          <p:nvPr/>
        </p:nvGrpSpPr>
        <p:grpSpPr>
          <a:xfrm>
            <a:off x="8439531" y="-327867"/>
            <a:ext cx="631121" cy="2409313"/>
            <a:chOff x="8390957" y="-350940"/>
            <a:chExt cx="631121" cy="2409313"/>
          </a:xfrm>
        </p:grpSpPr>
        <p:sp>
          <p:nvSpPr>
            <p:cNvPr id="585" name="Google Shape;585;p31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1" name="Google Shape;591;p31"/>
          <p:cNvGrpSpPr/>
          <p:nvPr/>
        </p:nvGrpSpPr>
        <p:grpSpPr>
          <a:xfrm>
            <a:off x="131862" y="3388283"/>
            <a:ext cx="470059" cy="1930684"/>
            <a:chOff x="152412" y="3212810"/>
            <a:chExt cx="470059" cy="1930684"/>
          </a:xfrm>
        </p:grpSpPr>
        <p:sp>
          <p:nvSpPr>
            <p:cNvPr id="592" name="Google Shape;592;p31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31"/>
          <p:cNvGrpSpPr/>
          <p:nvPr/>
        </p:nvGrpSpPr>
        <p:grpSpPr>
          <a:xfrm>
            <a:off x="8439531" y="-327867"/>
            <a:ext cx="631121" cy="2409313"/>
            <a:chOff x="8439531" y="-327867"/>
            <a:chExt cx="631121" cy="2409313"/>
          </a:xfrm>
        </p:grpSpPr>
        <p:sp>
          <p:nvSpPr>
            <p:cNvPr id="599" name="Google Shape;599;p31"/>
            <p:cNvSpPr/>
            <p:nvPr/>
          </p:nvSpPr>
          <p:spPr>
            <a:xfrm>
              <a:off x="8536766" y="1974577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0" name="Google Shape;600;p31"/>
            <p:cNvGrpSpPr/>
            <p:nvPr/>
          </p:nvGrpSpPr>
          <p:grpSpPr>
            <a:xfrm>
              <a:off x="8439531" y="-327867"/>
              <a:ext cx="631121" cy="2285436"/>
              <a:chOff x="8439531" y="-327867"/>
              <a:chExt cx="631121" cy="2285436"/>
            </a:xfrm>
          </p:grpSpPr>
          <p:sp>
            <p:nvSpPr>
              <p:cNvPr id="601" name="Google Shape;601;p31"/>
              <p:cNvSpPr/>
              <p:nvPr/>
            </p:nvSpPr>
            <p:spPr>
              <a:xfrm>
                <a:off x="8439531" y="-327867"/>
                <a:ext cx="151630" cy="2285436"/>
              </a:xfrm>
              <a:custGeom>
                <a:rect b="b" l="l" r="r" t="t"/>
                <a:pathLst>
                  <a:path extrusionOk="0" fill="none" h="72860" w="4834">
                    <a:moveTo>
                      <a:pt x="1" y="1"/>
                    </a:moveTo>
                    <a:lnTo>
                      <a:pt x="1" y="23861"/>
                    </a:lnTo>
                    <a:lnTo>
                      <a:pt x="4834" y="28694"/>
                    </a:lnTo>
                    <a:lnTo>
                      <a:pt x="4834" y="72859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8734953" y="-327867"/>
                <a:ext cx="134472" cy="1723864"/>
              </a:xfrm>
              <a:custGeom>
                <a:rect b="b" l="l" r="r" t="t"/>
                <a:pathLst>
                  <a:path extrusionOk="0" fill="none" h="54957" w="4287">
                    <a:moveTo>
                      <a:pt x="4287" y="1"/>
                    </a:moveTo>
                    <a:lnTo>
                      <a:pt x="4287" y="17235"/>
                    </a:lnTo>
                    <a:lnTo>
                      <a:pt x="1" y="21521"/>
                    </a:lnTo>
                    <a:lnTo>
                      <a:pt x="1" y="54956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8919963" y="-327867"/>
                <a:ext cx="150689" cy="2053756"/>
              </a:xfrm>
              <a:custGeom>
                <a:rect b="b" l="l" r="r" t="t"/>
                <a:pathLst>
                  <a:path extrusionOk="0" fill="none" h="65474" w="4804">
                    <a:moveTo>
                      <a:pt x="4803" y="1"/>
                    </a:moveTo>
                    <a:lnTo>
                      <a:pt x="4803" y="19515"/>
                    </a:lnTo>
                    <a:lnTo>
                      <a:pt x="1" y="24257"/>
                    </a:lnTo>
                    <a:lnTo>
                      <a:pt x="1" y="65473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4" name="Google Shape;604;p31"/>
            <p:cNvSpPr/>
            <p:nvPr/>
          </p:nvSpPr>
          <p:spPr>
            <a:xfrm>
              <a:off x="8681568" y="1339619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8866577" y="1669497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1072638" y="1850436"/>
            <a:ext cx="3217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2" type="subTitle"/>
          </p:nvPr>
        </p:nvSpPr>
        <p:spPr>
          <a:xfrm>
            <a:off x="4747063" y="1850431"/>
            <a:ext cx="3324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3" type="subTitle"/>
          </p:nvPr>
        </p:nvSpPr>
        <p:spPr>
          <a:xfrm>
            <a:off x="1072638" y="3310021"/>
            <a:ext cx="3217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4" type="subTitle"/>
          </p:nvPr>
        </p:nvSpPr>
        <p:spPr>
          <a:xfrm>
            <a:off x="4747061" y="3310021"/>
            <a:ext cx="3324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5" type="subTitle"/>
          </p:nvPr>
        </p:nvSpPr>
        <p:spPr>
          <a:xfrm>
            <a:off x="1072637" y="1469679"/>
            <a:ext cx="321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6" type="subTitle"/>
          </p:nvPr>
        </p:nvSpPr>
        <p:spPr>
          <a:xfrm>
            <a:off x="1072637" y="2929339"/>
            <a:ext cx="321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7" type="subTitle"/>
          </p:nvPr>
        </p:nvSpPr>
        <p:spPr>
          <a:xfrm>
            <a:off x="4747032" y="1469675"/>
            <a:ext cx="3324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8" type="subTitle"/>
          </p:nvPr>
        </p:nvSpPr>
        <p:spPr>
          <a:xfrm>
            <a:off x="4747032" y="2929339"/>
            <a:ext cx="3324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40" name="Google Shape;40;p4"/>
          <p:cNvGrpSpPr/>
          <p:nvPr/>
        </p:nvGrpSpPr>
        <p:grpSpPr>
          <a:xfrm flipH="1">
            <a:off x="133276" y="-76204"/>
            <a:ext cx="468649" cy="1988420"/>
            <a:chOff x="8522940" y="-76204"/>
            <a:chExt cx="468649" cy="1988420"/>
          </a:xfrm>
        </p:grpSpPr>
        <p:sp>
          <p:nvSpPr>
            <p:cNvPr id="41" name="Google Shape;41;p4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48" name="Google Shape;48;p4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55" name="Google Shape;55;p4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" name="Google Shape;6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25" y="823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3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2"/>
          <p:cNvSpPr txBox="1"/>
          <p:nvPr>
            <p:ph type="title"/>
          </p:nvPr>
        </p:nvSpPr>
        <p:spPr>
          <a:xfrm flipH="1">
            <a:off x="4135974" y="948150"/>
            <a:ext cx="4294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9" name="Google Shape;609;p32"/>
          <p:cNvSpPr txBox="1"/>
          <p:nvPr>
            <p:ph idx="1" type="subTitle"/>
          </p:nvPr>
        </p:nvSpPr>
        <p:spPr>
          <a:xfrm flipH="1">
            <a:off x="4135974" y="1520850"/>
            <a:ext cx="4294800" cy="26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610" name="Google Shape;610;p32"/>
          <p:cNvSpPr/>
          <p:nvPr>
            <p:ph idx="2" type="pic"/>
          </p:nvPr>
        </p:nvSpPr>
        <p:spPr>
          <a:xfrm>
            <a:off x="713225" y="539500"/>
            <a:ext cx="3270300" cy="4064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611" name="Google Shape;611;p32"/>
          <p:cNvGrpSpPr/>
          <p:nvPr/>
        </p:nvGrpSpPr>
        <p:grpSpPr>
          <a:xfrm>
            <a:off x="8474181" y="-152410"/>
            <a:ext cx="605931" cy="2162947"/>
            <a:chOff x="87626" y="-152410"/>
            <a:chExt cx="605931" cy="2162947"/>
          </a:xfrm>
        </p:grpSpPr>
        <p:sp>
          <p:nvSpPr>
            <p:cNvPr id="612" name="Google Shape;612;p32"/>
            <p:cNvSpPr/>
            <p:nvPr/>
          </p:nvSpPr>
          <p:spPr>
            <a:xfrm rot="10800000">
              <a:off x="251690" y="1903299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75"/>
                    <a:pt x="760" y="3435"/>
                    <a:pt x="1702" y="3435"/>
                  </a:cubicBezTo>
                  <a:cubicBezTo>
                    <a:pt x="2645" y="3435"/>
                    <a:pt x="3404" y="2675"/>
                    <a:pt x="3404" y="170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3" name="Google Shape;613;p32"/>
            <p:cNvGrpSpPr/>
            <p:nvPr/>
          </p:nvGrpSpPr>
          <p:grpSpPr>
            <a:xfrm>
              <a:off x="87626" y="-152410"/>
              <a:ext cx="605931" cy="2111700"/>
              <a:chOff x="87626" y="-152410"/>
              <a:chExt cx="605931" cy="2111700"/>
            </a:xfrm>
          </p:grpSpPr>
          <p:sp>
            <p:nvSpPr>
              <p:cNvPr id="614" name="Google Shape;614;p32"/>
              <p:cNvSpPr/>
              <p:nvPr/>
            </p:nvSpPr>
            <p:spPr>
              <a:xfrm rot="10800000">
                <a:off x="475336" y="-117298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32"/>
              <p:cNvSpPr/>
              <p:nvPr/>
            </p:nvSpPr>
            <p:spPr>
              <a:xfrm rot="10800000">
                <a:off x="422217" y="1428033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32"/>
              <p:cNvSpPr/>
              <p:nvPr/>
            </p:nvSpPr>
            <p:spPr>
              <a:xfrm rot="10800000">
                <a:off x="304809" y="-152410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2"/>
              <p:cNvSpPr/>
              <p:nvPr/>
            </p:nvSpPr>
            <p:spPr>
              <a:xfrm rot="10800000">
                <a:off x="140746" y="-105938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32"/>
              <p:cNvSpPr/>
              <p:nvPr/>
            </p:nvSpPr>
            <p:spPr>
              <a:xfrm rot="10800000">
                <a:off x="87626" y="131798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619" name="Google Shape;6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6925" y="823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33"/>
          <p:cNvGrpSpPr/>
          <p:nvPr/>
        </p:nvGrpSpPr>
        <p:grpSpPr>
          <a:xfrm>
            <a:off x="8439531" y="-327867"/>
            <a:ext cx="631121" cy="2409313"/>
            <a:chOff x="8390957" y="-350940"/>
            <a:chExt cx="631121" cy="2409313"/>
          </a:xfrm>
        </p:grpSpPr>
        <p:sp>
          <p:nvSpPr>
            <p:cNvPr id="622" name="Google Shape;622;p33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" name="Google Shape;628;p33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629" name="Google Shape;629;p33"/>
          <p:cNvGrpSpPr/>
          <p:nvPr/>
        </p:nvGrpSpPr>
        <p:grpSpPr>
          <a:xfrm>
            <a:off x="8439531" y="-327867"/>
            <a:ext cx="631121" cy="2409313"/>
            <a:chOff x="8439531" y="-327867"/>
            <a:chExt cx="631121" cy="2409313"/>
          </a:xfrm>
        </p:grpSpPr>
        <p:sp>
          <p:nvSpPr>
            <p:cNvPr id="630" name="Google Shape;630;p33"/>
            <p:cNvSpPr/>
            <p:nvPr/>
          </p:nvSpPr>
          <p:spPr>
            <a:xfrm>
              <a:off x="8536766" y="1974577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1" name="Google Shape;631;p33"/>
            <p:cNvGrpSpPr/>
            <p:nvPr/>
          </p:nvGrpSpPr>
          <p:grpSpPr>
            <a:xfrm>
              <a:off x="8439531" y="-327867"/>
              <a:ext cx="631121" cy="2285436"/>
              <a:chOff x="8439531" y="-327867"/>
              <a:chExt cx="631121" cy="2285436"/>
            </a:xfrm>
          </p:grpSpPr>
          <p:sp>
            <p:nvSpPr>
              <p:cNvPr id="632" name="Google Shape;632;p33"/>
              <p:cNvSpPr/>
              <p:nvPr/>
            </p:nvSpPr>
            <p:spPr>
              <a:xfrm>
                <a:off x="8439531" y="-327867"/>
                <a:ext cx="151630" cy="2285436"/>
              </a:xfrm>
              <a:custGeom>
                <a:rect b="b" l="l" r="r" t="t"/>
                <a:pathLst>
                  <a:path extrusionOk="0" fill="none" h="72860" w="4834">
                    <a:moveTo>
                      <a:pt x="1" y="1"/>
                    </a:moveTo>
                    <a:lnTo>
                      <a:pt x="1" y="23861"/>
                    </a:lnTo>
                    <a:lnTo>
                      <a:pt x="4834" y="28694"/>
                    </a:lnTo>
                    <a:lnTo>
                      <a:pt x="4834" y="72859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3"/>
              <p:cNvSpPr/>
              <p:nvPr/>
            </p:nvSpPr>
            <p:spPr>
              <a:xfrm>
                <a:off x="8734953" y="-327867"/>
                <a:ext cx="134472" cy="1723864"/>
              </a:xfrm>
              <a:custGeom>
                <a:rect b="b" l="l" r="r" t="t"/>
                <a:pathLst>
                  <a:path extrusionOk="0" fill="none" h="54957" w="4287">
                    <a:moveTo>
                      <a:pt x="4287" y="1"/>
                    </a:moveTo>
                    <a:lnTo>
                      <a:pt x="4287" y="17235"/>
                    </a:lnTo>
                    <a:lnTo>
                      <a:pt x="1" y="21521"/>
                    </a:lnTo>
                    <a:lnTo>
                      <a:pt x="1" y="54956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33"/>
              <p:cNvSpPr/>
              <p:nvPr/>
            </p:nvSpPr>
            <p:spPr>
              <a:xfrm>
                <a:off x="8919963" y="-327867"/>
                <a:ext cx="150689" cy="2053756"/>
              </a:xfrm>
              <a:custGeom>
                <a:rect b="b" l="l" r="r" t="t"/>
                <a:pathLst>
                  <a:path extrusionOk="0" fill="none" h="65474" w="4804">
                    <a:moveTo>
                      <a:pt x="4803" y="1"/>
                    </a:moveTo>
                    <a:lnTo>
                      <a:pt x="4803" y="19515"/>
                    </a:lnTo>
                    <a:lnTo>
                      <a:pt x="1" y="24257"/>
                    </a:lnTo>
                    <a:lnTo>
                      <a:pt x="1" y="65473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35" name="Google Shape;635;p33"/>
            <p:cNvSpPr/>
            <p:nvPr/>
          </p:nvSpPr>
          <p:spPr>
            <a:xfrm>
              <a:off x="8681568" y="1339619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8866577" y="1669497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33"/>
          <p:cNvGrpSpPr/>
          <p:nvPr/>
        </p:nvGrpSpPr>
        <p:grpSpPr>
          <a:xfrm>
            <a:off x="131862" y="3388283"/>
            <a:ext cx="470059" cy="1930684"/>
            <a:chOff x="152412" y="3212810"/>
            <a:chExt cx="470059" cy="1930684"/>
          </a:xfrm>
        </p:grpSpPr>
        <p:sp>
          <p:nvSpPr>
            <p:cNvPr id="638" name="Google Shape;638;p33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34"/>
          <p:cNvGrpSpPr/>
          <p:nvPr/>
        </p:nvGrpSpPr>
        <p:grpSpPr>
          <a:xfrm>
            <a:off x="8439531" y="-327867"/>
            <a:ext cx="631121" cy="2409313"/>
            <a:chOff x="8390957" y="-350940"/>
            <a:chExt cx="631121" cy="2409313"/>
          </a:xfrm>
        </p:grpSpPr>
        <p:sp>
          <p:nvSpPr>
            <p:cNvPr id="646" name="Google Shape;646;p34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2" name="Google Shape;652;p34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3" name="Google Shape;653;p34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654" name="Google Shape;654;p34"/>
          <p:cNvGrpSpPr/>
          <p:nvPr/>
        </p:nvGrpSpPr>
        <p:grpSpPr>
          <a:xfrm>
            <a:off x="8439531" y="-327867"/>
            <a:ext cx="631121" cy="2409313"/>
            <a:chOff x="8439531" y="-327867"/>
            <a:chExt cx="631121" cy="2409313"/>
          </a:xfrm>
        </p:grpSpPr>
        <p:sp>
          <p:nvSpPr>
            <p:cNvPr id="655" name="Google Shape;655;p34"/>
            <p:cNvSpPr/>
            <p:nvPr/>
          </p:nvSpPr>
          <p:spPr>
            <a:xfrm>
              <a:off x="8536766" y="1974577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6" name="Google Shape;656;p34"/>
            <p:cNvGrpSpPr/>
            <p:nvPr/>
          </p:nvGrpSpPr>
          <p:grpSpPr>
            <a:xfrm>
              <a:off x="8439531" y="-327867"/>
              <a:ext cx="631121" cy="2285436"/>
              <a:chOff x="8439531" y="-327867"/>
              <a:chExt cx="631121" cy="2285436"/>
            </a:xfrm>
          </p:grpSpPr>
          <p:sp>
            <p:nvSpPr>
              <p:cNvPr id="657" name="Google Shape;657;p34"/>
              <p:cNvSpPr/>
              <p:nvPr/>
            </p:nvSpPr>
            <p:spPr>
              <a:xfrm>
                <a:off x="8439531" y="-327867"/>
                <a:ext cx="151630" cy="2285436"/>
              </a:xfrm>
              <a:custGeom>
                <a:rect b="b" l="l" r="r" t="t"/>
                <a:pathLst>
                  <a:path extrusionOk="0" fill="none" h="72860" w="4834">
                    <a:moveTo>
                      <a:pt x="1" y="1"/>
                    </a:moveTo>
                    <a:lnTo>
                      <a:pt x="1" y="23861"/>
                    </a:lnTo>
                    <a:lnTo>
                      <a:pt x="4834" y="28694"/>
                    </a:lnTo>
                    <a:lnTo>
                      <a:pt x="4834" y="72859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34"/>
              <p:cNvSpPr/>
              <p:nvPr/>
            </p:nvSpPr>
            <p:spPr>
              <a:xfrm>
                <a:off x="8734953" y="-327867"/>
                <a:ext cx="134472" cy="1723864"/>
              </a:xfrm>
              <a:custGeom>
                <a:rect b="b" l="l" r="r" t="t"/>
                <a:pathLst>
                  <a:path extrusionOk="0" fill="none" h="54957" w="4287">
                    <a:moveTo>
                      <a:pt x="4287" y="1"/>
                    </a:moveTo>
                    <a:lnTo>
                      <a:pt x="4287" y="17235"/>
                    </a:lnTo>
                    <a:lnTo>
                      <a:pt x="1" y="21521"/>
                    </a:lnTo>
                    <a:lnTo>
                      <a:pt x="1" y="54956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34"/>
              <p:cNvSpPr/>
              <p:nvPr/>
            </p:nvSpPr>
            <p:spPr>
              <a:xfrm>
                <a:off x="8919963" y="-327867"/>
                <a:ext cx="150689" cy="2053756"/>
              </a:xfrm>
              <a:custGeom>
                <a:rect b="b" l="l" r="r" t="t"/>
                <a:pathLst>
                  <a:path extrusionOk="0" fill="none" h="65474" w="4804">
                    <a:moveTo>
                      <a:pt x="4803" y="1"/>
                    </a:moveTo>
                    <a:lnTo>
                      <a:pt x="4803" y="19515"/>
                    </a:lnTo>
                    <a:lnTo>
                      <a:pt x="1" y="24257"/>
                    </a:lnTo>
                    <a:lnTo>
                      <a:pt x="1" y="65473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60" name="Google Shape;660;p34"/>
            <p:cNvSpPr/>
            <p:nvPr/>
          </p:nvSpPr>
          <p:spPr>
            <a:xfrm>
              <a:off x="8681568" y="1339619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8866577" y="1669497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34"/>
          <p:cNvGrpSpPr/>
          <p:nvPr/>
        </p:nvGrpSpPr>
        <p:grpSpPr>
          <a:xfrm>
            <a:off x="131862" y="3388283"/>
            <a:ext cx="470059" cy="1930684"/>
            <a:chOff x="152412" y="3212810"/>
            <a:chExt cx="470059" cy="1930684"/>
          </a:xfrm>
        </p:grpSpPr>
        <p:sp>
          <p:nvSpPr>
            <p:cNvPr id="663" name="Google Shape;663;p34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5"/>
          <p:cNvSpPr/>
          <p:nvPr>
            <p:ph idx="2" type="pic"/>
          </p:nvPr>
        </p:nvSpPr>
        <p:spPr>
          <a:xfrm>
            <a:off x="0" y="-14875"/>
            <a:ext cx="9144000" cy="5158500"/>
          </a:xfrm>
          <a:prstGeom prst="rect">
            <a:avLst/>
          </a:prstGeom>
          <a:noFill/>
          <a:ln>
            <a:noFill/>
          </a:ln>
        </p:spPr>
      </p:sp>
      <p:sp>
        <p:nvSpPr>
          <p:cNvPr id="671" name="Google Shape;671;p35"/>
          <p:cNvSpPr txBox="1"/>
          <p:nvPr>
            <p:ph type="title"/>
          </p:nvPr>
        </p:nvSpPr>
        <p:spPr>
          <a:xfrm>
            <a:off x="713225" y="3621800"/>
            <a:ext cx="5559600" cy="982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672" name="Google Shape;672;p35"/>
          <p:cNvGrpSpPr/>
          <p:nvPr/>
        </p:nvGrpSpPr>
        <p:grpSpPr>
          <a:xfrm>
            <a:off x="8542075" y="-76204"/>
            <a:ext cx="468649" cy="1988420"/>
            <a:chOff x="8522940" y="-76204"/>
            <a:chExt cx="468649" cy="1988420"/>
          </a:xfrm>
        </p:grpSpPr>
        <p:sp>
          <p:nvSpPr>
            <p:cNvPr id="673" name="Google Shape;673;p35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35"/>
          <p:cNvGrpSpPr/>
          <p:nvPr/>
        </p:nvGrpSpPr>
        <p:grpSpPr>
          <a:xfrm>
            <a:off x="90001" y="2834664"/>
            <a:ext cx="514185" cy="2357412"/>
            <a:chOff x="9949864" y="937514"/>
            <a:chExt cx="514185" cy="2357412"/>
          </a:xfrm>
        </p:grpSpPr>
        <p:sp>
          <p:nvSpPr>
            <p:cNvPr id="680" name="Google Shape;680;p35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1096025"/>
            <a:ext cx="9144003" cy="41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6"/>
          <p:cNvSpPr txBox="1"/>
          <p:nvPr>
            <p:ph hasCustomPrompt="1" type="title"/>
          </p:nvPr>
        </p:nvSpPr>
        <p:spPr>
          <a:xfrm>
            <a:off x="2100825" y="2662100"/>
            <a:ext cx="4942500" cy="109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89" name="Google Shape;689;p36"/>
          <p:cNvSpPr txBox="1"/>
          <p:nvPr>
            <p:ph idx="1" type="subTitle"/>
          </p:nvPr>
        </p:nvSpPr>
        <p:spPr>
          <a:xfrm>
            <a:off x="2100825" y="3649700"/>
            <a:ext cx="49425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690" name="Google Shape;6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25" y="45781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37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693" name="Google Shape;693;p37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37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700" name="Google Shape;700;p37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3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3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9" name="Google Shape;709;p38"/>
          <p:cNvSpPr txBox="1"/>
          <p:nvPr>
            <p:ph hasCustomPrompt="1" idx="2" type="title"/>
          </p:nvPr>
        </p:nvSpPr>
        <p:spPr>
          <a:xfrm>
            <a:off x="856712" y="1816158"/>
            <a:ext cx="734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0" name="Google Shape;710;p38"/>
          <p:cNvSpPr txBox="1"/>
          <p:nvPr>
            <p:ph hasCustomPrompt="1" idx="3" type="title"/>
          </p:nvPr>
        </p:nvSpPr>
        <p:spPr>
          <a:xfrm>
            <a:off x="4582712" y="1816141"/>
            <a:ext cx="734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1" name="Google Shape;711;p38"/>
          <p:cNvSpPr txBox="1"/>
          <p:nvPr>
            <p:ph hasCustomPrompt="1" idx="4" type="title"/>
          </p:nvPr>
        </p:nvSpPr>
        <p:spPr>
          <a:xfrm>
            <a:off x="856712" y="2501958"/>
            <a:ext cx="734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2" name="Google Shape;712;p38"/>
          <p:cNvSpPr txBox="1"/>
          <p:nvPr>
            <p:ph hasCustomPrompt="1" idx="5" type="title"/>
          </p:nvPr>
        </p:nvSpPr>
        <p:spPr>
          <a:xfrm>
            <a:off x="4582712" y="2501941"/>
            <a:ext cx="734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3" name="Google Shape;713;p38"/>
          <p:cNvSpPr txBox="1"/>
          <p:nvPr>
            <p:ph hasCustomPrompt="1" idx="6" type="title"/>
          </p:nvPr>
        </p:nvSpPr>
        <p:spPr>
          <a:xfrm>
            <a:off x="856712" y="3187758"/>
            <a:ext cx="734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4" name="Google Shape;714;p38"/>
          <p:cNvSpPr txBox="1"/>
          <p:nvPr>
            <p:ph hasCustomPrompt="1" idx="7" type="title"/>
          </p:nvPr>
        </p:nvSpPr>
        <p:spPr>
          <a:xfrm>
            <a:off x="4582712" y="3187741"/>
            <a:ext cx="734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5" name="Google Shape;715;p38"/>
          <p:cNvSpPr txBox="1"/>
          <p:nvPr>
            <p:ph idx="1" type="subTitle"/>
          </p:nvPr>
        </p:nvSpPr>
        <p:spPr>
          <a:xfrm>
            <a:off x="1896212" y="18161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716" name="Google Shape;716;p38"/>
          <p:cNvSpPr txBox="1"/>
          <p:nvPr>
            <p:ph idx="8" type="subTitle"/>
          </p:nvPr>
        </p:nvSpPr>
        <p:spPr>
          <a:xfrm>
            <a:off x="1896212" y="25019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717" name="Google Shape;717;p38"/>
          <p:cNvSpPr txBox="1"/>
          <p:nvPr>
            <p:ph idx="9" type="subTitle"/>
          </p:nvPr>
        </p:nvSpPr>
        <p:spPr>
          <a:xfrm>
            <a:off x="1896212" y="31877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718" name="Google Shape;718;p38"/>
          <p:cNvSpPr txBox="1"/>
          <p:nvPr>
            <p:ph idx="13" type="subTitle"/>
          </p:nvPr>
        </p:nvSpPr>
        <p:spPr>
          <a:xfrm>
            <a:off x="5844388" y="18161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719" name="Google Shape;719;p38"/>
          <p:cNvSpPr txBox="1"/>
          <p:nvPr>
            <p:ph idx="14" type="subTitle"/>
          </p:nvPr>
        </p:nvSpPr>
        <p:spPr>
          <a:xfrm>
            <a:off x="5844388" y="25019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720" name="Google Shape;720;p38"/>
          <p:cNvSpPr txBox="1"/>
          <p:nvPr>
            <p:ph idx="15" type="subTitle"/>
          </p:nvPr>
        </p:nvSpPr>
        <p:spPr>
          <a:xfrm>
            <a:off x="5844388" y="31877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721" name="Google Shape;721;p38"/>
          <p:cNvGrpSpPr/>
          <p:nvPr/>
        </p:nvGrpSpPr>
        <p:grpSpPr>
          <a:xfrm flipH="1">
            <a:off x="133276" y="-76204"/>
            <a:ext cx="468649" cy="1988420"/>
            <a:chOff x="8522940" y="-76204"/>
            <a:chExt cx="468649" cy="1988420"/>
          </a:xfrm>
        </p:grpSpPr>
        <p:sp>
          <p:nvSpPr>
            <p:cNvPr id="722" name="Google Shape;722;p38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38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729" name="Google Shape;729;p38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38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736" name="Google Shape;736;p38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42" name="Google Shape;7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25" y="823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9"/>
          <p:cNvSpPr txBox="1"/>
          <p:nvPr>
            <p:ph type="title"/>
          </p:nvPr>
        </p:nvSpPr>
        <p:spPr>
          <a:xfrm>
            <a:off x="2096975" y="744663"/>
            <a:ext cx="3021300" cy="48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745" name="Google Shape;745;p39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746" name="Google Shape;746;p39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0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754" name="Google Shape;754;p40"/>
          <p:cNvGrpSpPr/>
          <p:nvPr/>
        </p:nvGrpSpPr>
        <p:grpSpPr>
          <a:xfrm flipH="1">
            <a:off x="133276" y="-76204"/>
            <a:ext cx="468649" cy="1988420"/>
            <a:chOff x="8522940" y="-76204"/>
            <a:chExt cx="468649" cy="1988420"/>
          </a:xfrm>
        </p:grpSpPr>
        <p:sp>
          <p:nvSpPr>
            <p:cNvPr id="755" name="Google Shape;755;p40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40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762" name="Google Shape;762;p40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0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769" name="Google Shape;769;p40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777" name="Google Shape;777;p41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778" name="Google Shape;778;p41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1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785" name="Google Shape;785;p41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1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792" name="Google Shape;792;p41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1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799" name="Google Shape;799;p41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" name="Google Shape;65;p5"/>
          <p:cNvSpPr txBox="1"/>
          <p:nvPr>
            <p:ph idx="2" type="title"/>
          </p:nvPr>
        </p:nvSpPr>
        <p:spPr>
          <a:xfrm>
            <a:off x="856712" y="1816158"/>
            <a:ext cx="7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6" name="Google Shape;66;p5"/>
          <p:cNvSpPr txBox="1"/>
          <p:nvPr>
            <p:ph idx="3" type="title"/>
          </p:nvPr>
        </p:nvSpPr>
        <p:spPr>
          <a:xfrm>
            <a:off x="4582712" y="1816141"/>
            <a:ext cx="7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7" name="Google Shape;67;p5"/>
          <p:cNvSpPr txBox="1"/>
          <p:nvPr>
            <p:ph idx="4" type="title"/>
          </p:nvPr>
        </p:nvSpPr>
        <p:spPr>
          <a:xfrm>
            <a:off x="856712" y="2501958"/>
            <a:ext cx="7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8" name="Google Shape;68;p5"/>
          <p:cNvSpPr txBox="1"/>
          <p:nvPr>
            <p:ph idx="5" type="title"/>
          </p:nvPr>
        </p:nvSpPr>
        <p:spPr>
          <a:xfrm>
            <a:off x="4582712" y="2501941"/>
            <a:ext cx="7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5"/>
          <p:cNvSpPr txBox="1"/>
          <p:nvPr>
            <p:ph idx="6" type="title"/>
          </p:nvPr>
        </p:nvSpPr>
        <p:spPr>
          <a:xfrm>
            <a:off x="856712" y="3187758"/>
            <a:ext cx="7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0" name="Google Shape;70;p5"/>
          <p:cNvSpPr txBox="1"/>
          <p:nvPr>
            <p:ph idx="7" type="title"/>
          </p:nvPr>
        </p:nvSpPr>
        <p:spPr>
          <a:xfrm>
            <a:off x="4582712" y="3187741"/>
            <a:ext cx="7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1" name="Google Shape;71;p5"/>
          <p:cNvSpPr txBox="1"/>
          <p:nvPr>
            <p:ph idx="1" type="subTitle"/>
          </p:nvPr>
        </p:nvSpPr>
        <p:spPr>
          <a:xfrm>
            <a:off x="1896212" y="1816150"/>
            <a:ext cx="244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72" name="Google Shape;72;p5"/>
          <p:cNvSpPr txBox="1"/>
          <p:nvPr>
            <p:ph idx="8" type="subTitle"/>
          </p:nvPr>
        </p:nvSpPr>
        <p:spPr>
          <a:xfrm>
            <a:off x="1896212" y="2501950"/>
            <a:ext cx="244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73" name="Google Shape;73;p5"/>
          <p:cNvSpPr txBox="1"/>
          <p:nvPr>
            <p:ph idx="9" type="subTitle"/>
          </p:nvPr>
        </p:nvSpPr>
        <p:spPr>
          <a:xfrm>
            <a:off x="1896212" y="3187750"/>
            <a:ext cx="244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74" name="Google Shape;74;p5"/>
          <p:cNvSpPr txBox="1"/>
          <p:nvPr>
            <p:ph idx="13" type="subTitle"/>
          </p:nvPr>
        </p:nvSpPr>
        <p:spPr>
          <a:xfrm>
            <a:off x="5844388" y="1816150"/>
            <a:ext cx="244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75" name="Google Shape;75;p5"/>
          <p:cNvSpPr txBox="1"/>
          <p:nvPr>
            <p:ph idx="14" type="subTitle"/>
          </p:nvPr>
        </p:nvSpPr>
        <p:spPr>
          <a:xfrm>
            <a:off x="5844388" y="2501950"/>
            <a:ext cx="244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76" name="Google Shape;76;p5"/>
          <p:cNvSpPr txBox="1"/>
          <p:nvPr>
            <p:ph idx="15" type="subTitle"/>
          </p:nvPr>
        </p:nvSpPr>
        <p:spPr>
          <a:xfrm>
            <a:off x="5844388" y="3187750"/>
            <a:ext cx="244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77" name="Google Shape;77;p5"/>
          <p:cNvGrpSpPr/>
          <p:nvPr/>
        </p:nvGrpSpPr>
        <p:grpSpPr>
          <a:xfrm flipH="1">
            <a:off x="133276" y="-76204"/>
            <a:ext cx="468649" cy="1988420"/>
            <a:chOff x="8522940" y="-76204"/>
            <a:chExt cx="468649" cy="1988420"/>
          </a:xfrm>
        </p:grpSpPr>
        <p:sp>
          <p:nvSpPr>
            <p:cNvPr id="78" name="Google Shape;78;p5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5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85" name="Google Shape;85;p5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5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92" name="Google Shape;92;p5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25" y="823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1_1_1_1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2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807" name="Google Shape;807;p42"/>
          <p:cNvGrpSpPr/>
          <p:nvPr/>
        </p:nvGrpSpPr>
        <p:grpSpPr>
          <a:xfrm flipH="1">
            <a:off x="133275" y="-76204"/>
            <a:ext cx="468649" cy="1988420"/>
            <a:chOff x="8522940" y="-76204"/>
            <a:chExt cx="468649" cy="1988420"/>
          </a:xfrm>
        </p:grpSpPr>
        <p:sp>
          <p:nvSpPr>
            <p:cNvPr id="808" name="Google Shape;808;p42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2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2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2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2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2"/>
          <p:cNvGrpSpPr/>
          <p:nvPr/>
        </p:nvGrpSpPr>
        <p:grpSpPr>
          <a:xfrm flipH="1">
            <a:off x="8539813" y="2834664"/>
            <a:ext cx="514185" cy="2357412"/>
            <a:chOff x="9949864" y="937514"/>
            <a:chExt cx="514185" cy="2357412"/>
          </a:xfrm>
        </p:grpSpPr>
        <p:sp>
          <p:nvSpPr>
            <p:cNvPr id="815" name="Google Shape;815;p42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2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42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822" name="Google Shape;822;p42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2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2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2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42"/>
          <p:cNvGrpSpPr/>
          <p:nvPr/>
        </p:nvGrpSpPr>
        <p:grpSpPr>
          <a:xfrm flipH="1">
            <a:off x="8539813" y="2834664"/>
            <a:ext cx="514185" cy="2357412"/>
            <a:chOff x="9949864" y="937514"/>
            <a:chExt cx="514185" cy="2357412"/>
          </a:xfrm>
        </p:grpSpPr>
        <p:sp>
          <p:nvSpPr>
            <p:cNvPr id="829" name="Google Shape;829;p42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2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2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2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rgbClr val="004A6D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_1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4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43"/>
          <p:cNvSpPr txBox="1"/>
          <p:nvPr>
            <p:ph type="title"/>
          </p:nvPr>
        </p:nvSpPr>
        <p:spPr>
          <a:xfrm>
            <a:off x="851750" y="661675"/>
            <a:ext cx="43740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8" name="Google Shape;838;p43"/>
          <p:cNvSpPr txBox="1"/>
          <p:nvPr>
            <p:ph idx="1" type="subTitle"/>
          </p:nvPr>
        </p:nvSpPr>
        <p:spPr>
          <a:xfrm>
            <a:off x="851750" y="1220050"/>
            <a:ext cx="43740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839" name="Google Shape;839;p43"/>
          <p:cNvSpPr/>
          <p:nvPr>
            <p:ph idx="2" type="pic"/>
          </p:nvPr>
        </p:nvSpPr>
        <p:spPr>
          <a:xfrm>
            <a:off x="713225" y="2106246"/>
            <a:ext cx="4651200" cy="2497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0" name="Google Shape;840;p43"/>
          <p:cNvSpPr/>
          <p:nvPr>
            <p:ph idx="3" type="pic"/>
          </p:nvPr>
        </p:nvSpPr>
        <p:spPr>
          <a:xfrm>
            <a:off x="5516825" y="539500"/>
            <a:ext cx="2913900" cy="4064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1" name="Google Shape;841;p43"/>
          <p:cNvSpPr/>
          <p:nvPr/>
        </p:nvSpPr>
        <p:spPr>
          <a:xfrm rot="10800000">
            <a:off x="95384" y="1176536"/>
            <a:ext cx="106270" cy="107206"/>
          </a:xfrm>
          <a:custGeom>
            <a:rect b="b" l="l" r="r" t="t"/>
            <a:pathLst>
              <a:path extrusionOk="0" h="3435" w="3405">
                <a:moveTo>
                  <a:pt x="1703" y="0"/>
                </a:moveTo>
                <a:cubicBezTo>
                  <a:pt x="761" y="0"/>
                  <a:pt x="1" y="760"/>
                  <a:pt x="1" y="1702"/>
                </a:cubicBezTo>
                <a:cubicBezTo>
                  <a:pt x="1" y="2645"/>
                  <a:pt x="761" y="3435"/>
                  <a:pt x="1703" y="3435"/>
                </a:cubicBezTo>
                <a:cubicBezTo>
                  <a:pt x="2645" y="3435"/>
                  <a:pt x="3405" y="2645"/>
                  <a:pt x="3405" y="1702"/>
                </a:cubicBezTo>
                <a:cubicBezTo>
                  <a:pt x="3405" y="760"/>
                  <a:pt x="2645" y="0"/>
                  <a:pt x="1703" y="0"/>
                </a:cubicBezTo>
                <a:close/>
              </a:path>
            </a:pathLst>
          </a:custGeom>
          <a:solidFill>
            <a:srgbClr val="F20066"/>
          </a:solidFill>
          <a:ln cap="flat" cmpd="sng" w="9525">
            <a:solidFill>
              <a:srgbClr val="F2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3"/>
          <p:cNvSpPr/>
          <p:nvPr/>
        </p:nvSpPr>
        <p:spPr>
          <a:xfrm rot="10800000">
            <a:off x="247969" y="1873763"/>
            <a:ext cx="106301" cy="107238"/>
          </a:xfrm>
          <a:custGeom>
            <a:rect b="b" l="l" r="r" t="t"/>
            <a:pathLst>
              <a:path extrusionOk="0" h="3436" w="3406">
                <a:moveTo>
                  <a:pt x="1703" y="1"/>
                </a:moveTo>
                <a:cubicBezTo>
                  <a:pt x="761" y="1"/>
                  <a:pt x="1" y="760"/>
                  <a:pt x="1" y="1733"/>
                </a:cubicBezTo>
                <a:cubicBezTo>
                  <a:pt x="1" y="2675"/>
                  <a:pt x="761" y="3435"/>
                  <a:pt x="1703" y="3435"/>
                </a:cubicBezTo>
                <a:cubicBezTo>
                  <a:pt x="2645" y="3435"/>
                  <a:pt x="3405" y="2675"/>
                  <a:pt x="3405" y="1733"/>
                </a:cubicBezTo>
                <a:cubicBezTo>
                  <a:pt x="3405" y="760"/>
                  <a:pt x="2645" y="1"/>
                  <a:pt x="1703" y="1"/>
                </a:cubicBezTo>
                <a:close/>
              </a:path>
            </a:pathLst>
          </a:custGeom>
          <a:solidFill>
            <a:srgbClr val="FF9600"/>
          </a:solidFill>
          <a:ln cap="flat" cmpd="sng" w="9525">
            <a:solidFill>
              <a:srgbClr val="FF9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3" name="Google Shape;843;p43"/>
          <p:cNvGrpSpPr/>
          <p:nvPr/>
        </p:nvGrpSpPr>
        <p:grpSpPr>
          <a:xfrm>
            <a:off x="13801" y="-376411"/>
            <a:ext cx="437985" cy="2273929"/>
            <a:chOff x="90001" y="-376411"/>
            <a:chExt cx="437985" cy="2273929"/>
          </a:xfrm>
        </p:grpSpPr>
        <p:sp>
          <p:nvSpPr>
            <p:cNvPr id="844" name="Google Shape;844;p43"/>
            <p:cNvSpPr/>
            <p:nvPr/>
          </p:nvSpPr>
          <p:spPr>
            <a:xfrm rot="10800000">
              <a:off x="377117" y="-376411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3"/>
            <p:cNvSpPr/>
            <p:nvPr/>
          </p:nvSpPr>
          <p:spPr>
            <a:xfrm rot="10800000">
              <a:off x="90001" y="-376411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6" name="Google Shape;846;p43"/>
            <p:cNvGrpSpPr/>
            <p:nvPr/>
          </p:nvGrpSpPr>
          <p:grpSpPr>
            <a:xfrm>
              <a:off x="276558" y="-100372"/>
              <a:ext cx="106270" cy="438313"/>
              <a:chOff x="352758" y="-176572"/>
              <a:chExt cx="106270" cy="438313"/>
            </a:xfrm>
          </p:grpSpPr>
          <p:sp>
            <p:nvSpPr>
              <p:cNvPr id="847" name="Google Shape;847;p43"/>
              <p:cNvSpPr/>
              <p:nvPr/>
            </p:nvSpPr>
            <p:spPr>
              <a:xfrm rot="10800000">
                <a:off x="405878" y="-176572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43"/>
              <p:cNvSpPr/>
              <p:nvPr/>
            </p:nvSpPr>
            <p:spPr>
              <a:xfrm rot="10800000">
                <a:off x="352758" y="155440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849" name="Google Shape;84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25" y="823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4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44"/>
          <p:cNvSpPr txBox="1"/>
          <p:nvPr>
            <p:ph type="title"/>
          </p:nvPr>
        </p:nvSpPr>
        <p:spPr>
          <a:xfrm>
            <a:off x="5105915" y="847075"/>
            <a:ext cx="31866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3" name="Google Shape;853;p44"/>
          <p:cNvSpPr txBox="1"/>
          <p:nvPr>
            <p:ph idx="1" type="subTitle"/>
          </p:nvPr>
        </p:nvSpPr>
        <p:spPr>
          <a:xfrm>
            <a:off x="5105915" y="1459225"/>
            <a:ext cx="3186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854" name="Google Shape;854;p44"/>
          <p:cNvSpPr/>
          <p:nvPr>
            <p:ph idx="2" type="pic"/>
          </p:nvPr>
        </p:nvSpPr>
        <p:spPr>
          <a:xfrm>
            <a:off x="713225" y="539500"/>
            <a:ext cx="4206000" cy="1958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5" name="Google Shape;855;p44"/>
          <p:cNvSpPr/>
          <p:nvPr>
            <p:ph idx="3" type="pic"/>
          </p:nvPr>
        </p:nvSpPr>
        <p:spPr>
          <a:xfrm>
            <a:off x="713225" y="2645221"/>
            <a:ext cx="2032200" cy="1958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6" name="Google Shape;856;p44"/>
          <p:cNvSpPr/>
          <p:nvPr>
            <p:ph idx="4" type="pic"/>
          </p:nvPr>
        </p:nvSpPr>
        <p:spPr>
          <a:xfrm>
            <a:off x="2887047" y="2645225"/>
            <a:ext cx="5543700" cy="1958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857" name="Google Shape;857;p44"/>
          <p:cNvGrpSpPr/>
          <p:nvPr/>
        </p:nvGrpSpPr>
        <p:grpSpPr>
          <a:xfrm rot="10800000">
            <a:off x="8618273" y="-480267"/>
            <a:ext cx="470059" cy="1930684"/>
            <a:chOff x="152412" y="3212810"/>
            <a:chExt cx="470059" cy="1930684"/>
          </a:xfrm>
        </p:grpSpPr>
        <p:sp>
          <p:nvSpPr>
            <p:cNvPr id="858" name="Google Shape;858;p44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4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4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4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4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4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64" name="Google Shape;8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074" y="82300"/>
            <a:ext cx="618824" cy="2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0_1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" name="Google Shape;866;p4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5175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45"/>
          <p:cNvSpPr txBox="1"/>
          <p:nvPr>
            <p:ph type="title"/>
          </p:nvPr>
        </p:nvSpPr>
        <p:spPr>
          <a:xfrm>
            <a:off x="713250" y="539500"/>
            <a:ext cx="581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68" name="Google Shape;868;p45"/>
          <p:cNvSpPr txBox="1"/>
          <p:nvPr>
            <p:ph idx="1" type="body"/>
          </p:nvPr>
        </p:nvSpPr>
        <p:spPr>
          <a:xfrm>
            <a:off x="713250" y="1547195"/>
            <a:ext cx="7717500" cy="22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869" name="Google Shape;869;p45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870" name="Google Shape;870;p45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5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5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5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5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5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76" name="Google Shape;87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25" y="45781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4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0" name="Google Shape;880;p46"/>
          <p:cNvSpPr txBox="1"/>
          <p:nvPr>
            <p:ph idx="1" type="subTitle"/>
          </p:nvPr>
        </p:nvSpPr>
        <p:spPr>
          <a:xfrm>
            <a:off x="789477" y="2937954"/>
            <a:ext cx="2452200" cy="12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881" name="Google Shape;881;p46"/>
          <p:cNvSpPr txBox="1"/>
          <p:nvPr>
            <p:ph idx="2" type="subTitle"/>
          </p:nvPr>
        </p:nvSpPr>
        <p:spPr>
          <a:xfrm>
            <a:off x="3345900" y="2937954"/>
            <a:ext cx="2452200" cy="12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882" name="Google Shape;882;p46"/>
          <p:cNvSpPr txBox="1"/>
          <p:nvPr>
            <p:ph idx="3" type="subTitle"/>
          </p:nvPr>
        </p:nvSpPr>
        <p:spPr>
          <a:xfrm>
            <a:off x="5902323" y="2937956"/>
            <a:ext cx="2452200" cy="12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883" name="Google Shape;883;p46"/>
          <p:cNvSpPr txBox="1"/>
          <p:nvPr>
            <p:ph idx="4" type="subTitle"/>
          </p:nvPr>
        </p:nvSpPr>
        <p:spPr>
          <a:xfrm>
            <a:off x="789477" y="2551350"/>
            <a:ext cx="2452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884" name="Google Shape;884;p46"/>
          <p:cNvSpPr txBox="1"/>
          <p:nvPr>
            <p:ph idx="5" type="subTitle"/>
          </p:nvPr>
        </p:nvSpPr>
        <p:spPr>
          <a:xfrm>
            <a:off x="3345900" y="2551350"/>
            <a:ext cx="2452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885" name="Google Shape;885;p46"/>
          <p:cNvSpPr txBox="1"/>
          <p:nvPr>
            <p:ph idx="6" type="subTitle"/>
          </p:nvPr>
        </p:nvSpPr>
        <p:spPr>
          <a:xfrm>
            <a:off x="5902323" y="2551350"/>
            <a:ext cx="2452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886" name="Google Shape;886;p46"/>
          <p:cNvGrpSpPr/>
          <p:nvPr/>
        </p:nvGrpSpPr>
        <p:grpSpPr>
          <a:xfrm>
            <a:off x="8542075" y="-76204"/>
            <a:ext cx="468649" cy="1988420"/>
            <a:chOff x="8522940" y="-76204"/>
            <a:chExt cx="468649" cy="1988420"/>
          </a:xfrm>
        </p:grpSpPr>
        <p:sp>
          <p:nvSpPr>
            <p:cNvPr id="887" name="Google Shape;887;p46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6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6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46"/>
          <p:cNvGrpSpPr/>
          <p:nvPr/>
        </p:nvGrpSpPr>
        <p:grpSpPr>
          <a:xfrm>
            <a:off x="90001" y="2834664"/>
            <a:ext cx="514185" cy="2357412"/>
            <a:chOff x="9949864" y="937514"/>
            <a:chExt cx="514185" cy="2357412"/>
          </a:xfrm>
        </p:grpSpPr>
        <p:sp>
          <p:nvSpPr>
            <p:cNvPr id="894" name="Google Shape;894;p46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00" name="Google Shape;90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25" y="1585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" name="Google Shape;902;p47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4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4" name="Google Shape;904;p47"/>
          <p:cNvSpPr txBox="1"/>
          <p:nvPr>
            <p:ph idx="1" type="subTitle"/>
          </p:nvPr>
        </p:nvSpPr>
        <p:spPr>
          <a:xfrm>
            <a:off x="1072638" y="1850436"/>
            <a:ext cx="3217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05" name="Google Shape;905;p47"/>
          <p:cNvSpPr txBox="1"/>
          <p:nvPr>
            <p:ph idx="2" type="subTitle"/>
          </p:nvPr>
        </p:nvSpPr>
        <p:spPr>
          <a:xfrm>
            <a:off x="4747063" y="1850431"/>
            <a:ext cx="3324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06" name="Google Shape;906;p47"/>
          <p:cNvSpPr txBox="1"/>
          <p:nvPr>
            <p:ph idx="3" type="subTitle"/>
          </p:nvPr>
        </p:nvSpPr>
        <p:spPr>
          <a:xfrm>
            <a:off x="1072638" y="3310021"/>
            <a:ext cx="3217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07" name="Google Shape;907;p47"/>
          <p:cNvSpPr txBox="1"/>
          <p:nvPr>
            <p:ph idx="4" type="subTitle"/>
          </p:nvPr>
        </p:nvSpPr>
        <p:spPr>
          <a:xfrm>
            <a:off x="4747061" y="3310021"/>
            <a:ext cx="3324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08" name="Google Shape;908;p47"/>
          <p:cNvSpPr txBox="1"/>
          <p:nvPr>
            <p:ph idx="5" type="subTitle"/>
          </p:nvPr>
        </p:nvSpPr>
        <p:spPr>
          <a:xfrm>
            <a:off x="1072637" y="1469679"/>
            <a:ext cx="3217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909" name="Google Shape;909;p47"/>
          <p:cNvSpPr txBox="1"/>
          <p:nvPr>
            <p:ph idx="6" type="subTitle"/>
          </p:nvPr>
        </p:nvSpPr>
        <p:spPr>
          <a:xfrm>
            <a:off x="1072637" y="2929339"/>
            <a:ext cx="3217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910" name="Google Shape;910;p47"/>
          <p:cNvSpPr txBox="1"/>
          <p:nvPr>
            <p:ph idx="7" type="subTitle"/>
          </p:nvPr>
        </p:nvSpPr>
        <p:spPr>
          <a:xfrm>
            <a:off x="4747032" y="1469675"/>
            <a:ext cx="3324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911" name="Google Shape;911;p47"/>
          <p:cNvSpPr txBox="1"/>
          <p:nvPr>
            <p:ph idx="8" type="subTitle"/>
          </p:nvPr>
        </p:nvSpPr>
        <p:spPr>
          <a:xfrm>
            <a:off x="4747032" y="2929339"/>
            <a:ext cx="3324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912" name="Google Shape;912;p47"/>
          <p:cNvGrpSpPr/>
          <p:nvPr/>
        </p:nvGrpSpPr>
        <p:grpSpPr>
          <a:xfrm flipH="1">
            <a:off x="133276" y="-76204"/>
            <a:ext cx="468649" cy="1988420"/>
            <a:chOff x="8522940" y="-76204"/>
            <a:chExt cx="468649" cy="1988420"/>
          </a:xfrm>
        </p:grpSpPr>
        <p:sp>
          <p:nvSpPr>
            <p:cNvPr id="913" name="Google Shape;913;p47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920" name="Google Shape;920;p47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7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927" name="Google Shape;927;p47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33" name="Google Shape;93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25" y="823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48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4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7" name="Google Shape;937;p48"/>
          <p:cNvSpPr txBox="1"/>
          <p:nvPr>
            <p:ph idx="1" type="subTitle"/>
          </p:nvPr>
        </p:nvSpPr>
        <p:spPr>
          <a:xfrm>
            <a:off x="712900" y="1862550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38" name="Google Shape;938;p48"/>
          <p:cNvSpPr txBox="1"/>
          <p:nvPr>
            <p:ph idx="2" type="subTitle"/>
          </p:nvPr>
        </p:nvSpPr>
        <p:spPr>
          <a:xfrm>
            <a:off x="3281976" y="1862558"/>
            <a:ext cx="2579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39" name="Google Shape;939;p48"/>
          <p:cNvSpPr txBox="1"/>
          <p:nvPr>
            <p:ph idx="3" type="subTitle"/>
          </p:nvPr>
        </p:nvSpPr>
        <p:spPr>
          <a:xfrm>
            <a:off x="712900" y="33874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40" name="Google Shape;940;p48"/>
          <p:cNvSpPr txBox="1"/>
          <p:nvPr>
            <p:ph idx="4" type="subTitle"/>
          </p:nvPr>
        </p:nvSpPr>
        <p:spPr>
          <a:xfrm>
            <a:off x="3281985" y="3387453"/>
            <a:ext cx="2579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41" name="Google Shape;941;p48"/>
          <p:cNvSpPr txBox="1"/>
          <p:nvPr>
            <p:ph idx="5" type="subTitle"/>
          </p:nvPr>
        </p:nvSpPr>
        <p:spPr>
          <a:xfrm>
            <a:off x="5961455" y="1862555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42" name="Google Shape;942;p48"/>
          <p:cNvSpPr txBox="1"/>
          <p:nvPr>
            <p:ph idx="6" type="subTitle"/>
          </p:nvPr>
        </p:nvSpPr>
        <p:spPr>
          <a:xfrm>
            <a:off x="5961474" y="33874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43" name="Google Shape;943;p48"/>
          <p:cNvSpPr txBox="1"/>
          <p:nvPr>
            <p:ph idx="7" type="subTitle"/>
          </p:nvPr>
        </p:nvSpPr>
        <p:spPr>
          <a:xfrm>
            <a:off x="712900" y="1469219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944" name="Google Shape;944;p48"/>
          <p:cNvSpPr txBox="1"/>
          <p:nvPr>
            <p:ph idx="8" type="subTitle"/>
          </p:nvPr>
        </p:nvSpPr>
        <p:spPr>
          <a:xfrm>
            <a:off x="3281976" y="1469219"/>
            <a:ext cx="2577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945" name="Google Shape;945;p48"/>
          <p:cNvSpPr txBox="1"/>
          <p:nvPr>
            <p:ph idx="9" type="subTitle"/>
          </p:nvPr>
        </p:nvSpPr>
        <p:spPr>
          <a:xfrm>
            <a:off x="5961455" y="1469219"/>
            <a:ext cx="24669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946" name="Google Shape;946;p48"/>
          <p:cNvSpPr txBox="1"/>
          <p:nvPr>
            <p:ph idx="13" type="subTitle"/>
          </p:nvPr>
        </p:nvSpPr>
        <p:spPr>
          <a:xfrm>
            <a:off x="712900" y="2996607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947" name="Google Shape;947;p48"/>
          <p:cNvSpPr txBox="1"/>
          <p:nvPr>
            <p:ph idx="14" type="subTitle"/>
          </p:nvPr>
        </p:nvSpPr>
        <p:spPr>
          <a:xfrm>
            <a:off x="3281976" y="2996604"/>
            <a:ext cx="2577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948" name="Google Shape;948;p48"/>
          <p:cNvSpPr txBox="1"/>
          <p:nvPr>
            <p:ph idx="15" type="subTitle"/>
          </p:nvPr>
        </p:nvSpPr>
        <p:spPr>
          <a:xfrm>
            <a:off x="5961455" y="2996600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949" name="Google Shape;949;p48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950" name="Google Shape;950;p48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6" name="Google Shape;956;p48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957" name="Google Shape;957;p48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3" name="Google Shape;963;p48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964" name="Google Shape;964;p48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0" name="Google Shape;970;p48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971" name="Google Shape;971;p48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77" name="Google Shape;97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25" y="1585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7_1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" name="Google Shape;979;p4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4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81" name="Google Shape;981;p49"/>
          <p:cNvSpPr txBox="1"/>
          <p:nvPr>
            <p:ph idx="1" type="subTitle"/>
          </p:nvPr>
        </p:nvSpPr>
        <p:spPr>
          <a:xfrm>
            <a:off x="712900" y="33874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82" name="Google Shape;982;p49"/>
          <p:cNvSpPr txBox="1"/>
          <p:nvPr>
            <p:ph idx="2" type="subTitle"/>
          </p:nvPr>
        </p:nvSpPr>
        <p:spPr>
          <a:xfrm>
            <a:off x="3281985" y="3387453"/>
            <a:ext cx="2579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83" name="Google Shape;983;p49"/>
          <p:cNvSpPr txBox="1"/>
          <p:nvPr>
            <p:ph idx="3" type="subTitle"/>
          </p:nvPr>
        </p:nvSpPr>
        <p:spPr>
          <a:xfrm>
            <a:off x="5961474" y="33874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84" name="Google Shape;984;p49"/>
          <p:cNvSpPr txBox="1"/>
          <p:nvPr>
            <p:ph idx="4" type="subTitle"/>
          </p:nvPr>
        </p:nvSpPr>
        <p:spPr>
          <a:xfrm>
            <a:off x="712900" y="2996607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985" name="Google Shape;985;p49"/>
          <p:cNvSpPr txBox="1"/>
          <p:nvPr>
            <p:ph idx="5" type="subTitle"/>
          </p:nvPr>
        </p:nvSpPr>
        <p:spPr>
          <a:xfrm>
            <a:off x="3281976" y="2996604"/>
            <a:ext cx="2577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986" name="Google Shape;986;p49"/>
          <p:cNvSpPr txBox="1"/>
          <p:nvPr>
            <p:ph idx="6" type="subTitle"/>
          </p:nvPr>
        </p:nvSpPr>
        <p:spPr>
          <a:xfrm>
            <a:off x="5961455" y="2996600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987" name="Google Shape;987;p49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988" name="Google Shape;988;p49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49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995" name="Google Shape;995;p49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9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1002" name="Google Shape;1002;p49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49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1009" name="Google Shape;1009;p49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9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15" name="Google Shape;101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25" y="1585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" name="Google Shape;1017;p50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50"/>
          <p:cNvSpPr txBox="1"/>
          <p:nvPr>
            <p:ph type="title"/>
          </p:nvPr>
        </p:nvSpPr>
        <p:spPr>
          <a:xfrm>
            <a:off x="2347938" y="5395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9" name="Google Shape;1019;p50"/>
          <p:cNvSpPr txBox="1"/>
          <p:nvPr>
            <p:ph idx="1" type="subTitle"/>
          </p:nvPr>
        </p:nvSpPr>
        <p:spPr>
          <a:xfrm>
            <a:off x="2347900" y="1587950"/>
            <a:ext cx="4448100" cy="12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Google Shape;1021;p5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2" name="Google Shape;1022;p51"/>
          <p:cNvGrpSpPr/>
          <p:nvPr/>
        </p:nvGrpSpPr>
        <p:grpSpPr>
          <a:xfrm rot="10800000">
            <a:off x="68104" y="3290654"/>
            <a:ext cx="631121" cy="2409313"/>
            <a:chOff x="8390957" y="-350940"/>
            <a:chExt cx="631121" cy="2409313"/>
          </a:xfrm>
        </p:grpSpPr>
        <p:sp>
          <p:nvSpPr>
            <p:cNvPr id="1023" name="Google Shape;1023;p51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1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1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1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1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9" name="Google Shape;1029;p51"/>
          <p:cNvGrpSpPr/>
          <p:nvPr/>
        </p:nvGrpSpPr>
        <p:grpSpPr>
          <a:xfrm rot="10800000">
            <a:off x="8542073" y="-861267"/>
            <a:ext cx="470059" cy="1930684"/>
            <a:chOff x="152412" y="3212810"/>
            <a:chExt cx="470059" cy="1930684"/>
          </a:xfrm>
        </p:grpSpPr>
        <p:sp>
          <p:nvSpPr>
            <p:cNvPr id="1030" name="Google Shape;1030;p51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1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1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1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1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1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36" name="Google Shape;103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325" y="1585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1096025"/>
            <a:ext cx="9144003" cy="41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"/>
          <p:cNvSpPr txBox="1"/>
          <p:nvPr>
            <p:ph hasCustomPrompt="1" type="title"/>
          </p:nvPr>
        </p:nvSpPr>
        <p:spPr>
          <a:xfrm>
            <a:off x="2100825" y="2662100"/>
            <a:ext cx="49425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2" name="Google Shape;102;p6"/>
          <p:cNvSpPr txBox="1"/>
          <p:nvPr>
            <p:ph idx="1" type="subTitle"/>
          </p:nvPr>
        </p:nvSpPr>
        <p:spPr>
          <a:xfrm>
            <a:off x="2100825" y="3649700"/>
            <a:ext cx="4942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25" y="45781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Google Shape;1038;p5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3" cy="5184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9" name="Google Shape;1039;p52"/>
          <p:cNvGrpSpPr/>
          <p:nvPr/>
        </p:nvGrpSpPr>
        <p:grpSpPr>
          <a:xfrm>
            <a:off x="8667676" y="-228604"/>
            <a:ext cx="468649" cy="1988420"/>
            <a:chOff x="133276" y="-76204"/>
            <a:chExt cx="468649" cy="1988420"/>
          </a:xfrm>
        </p:grpSpPr>
        <p:sp>
          <p:nvSpPr>
            <p:cNvPr id="1040" name="Google Shape;1040;p52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2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2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2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2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2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52"/>
          <p:cNvGrpSpPr/>
          <p:nvPr/>
        </p:nvGrpSpPr>
        <p:grpSpPr>
          <a:xfrm>
            <a:off x="95426" y="2751328"/>
            <a:ext cx="514185" cy="2357412"/>
            <a:chOff x="9949864" y="937514"/>
            <a:chExt cx="514185" cy="2357412"/>
          </a:xfrm>
        </p:grpSpPr>
        <p:sp>
          <p:nvSpPr>
            <p:cNvPr id="1047" name="Google Shape;1047;p52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53" name="Google Shape;105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25" y="45781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07" name="Google Shape;107;p7"/>
          <p:cNvGrpSpPr/>
          <p:nvPr/>
        </p:nvGrpSpPr>
        <p:grpSpPr>
          <a:xfrm>
            <a:off x="8439531" y="-327867"/>
            <a:ext cx="631120" cy="2409313"/>
            <a:chOff x="8390957" y="-350940"/>
            <a:chExt cx="631120" cy="2409313"/>
          </a:xfrm>
        </p:grpSpPr>
        <p:sp>
          <p:nvSpPr>
            <p:cNvPr id="108" name="Google Shape;108;p7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7"/>
          <p:cNvGrpSpPr/>
          <p:nvPr/>
        </p:nvGrpSpPr>
        <p:grpSpPr>
          <a:xfrm>
            <a:off x="131862" y="3388283"/>
            <a:ext cx="470060" cy="1930684"/>
            <a:chOff x="152412" y="3212810"/>
            <a:chExt cx="470060" cy="1930684"/>
          </a:xfrm>
        </p:grpSpPr>
        <p:sp>
          <p:nvSpPr>
            <p:cNvPr id="115" name="Google Shape;115;p7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7"/>
          <p:cNvGrpSpPr/>
          <p:nvPr/>
        </p:nvGrpSpPr>
        <p:grpSpPr>
          <a:xfrm>
            <a:off x="8439531" y="-327867"/>
            <a:ext cx="631121" cy="2409313"/>
            <a:chOff x="8439531" y="-327867"/>
            <a:chExt cx="631121" cy="2409313"/>
          </a:xfrm>
        </p:grpSpPr>
        <p:sp>
          <p:nvSpPr>
            <p:cNvPr id="122" name="Google Shape;122;p7"/>
            <p:cNvSpPr/>
            <p:nvPr/>
          </p:nvSpPr>
          <p:spPr>
            <a:xfrm>
              <a:off x="8536766" y="1974577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23;p7"/>
            <p:cNvGrpSpPr/>
            <p:nvPr/>
          </p:nvGrpSpPr>
          <p:grpSpPr>
            <a:xfrm>
              <a:off x="8439531" y="-327867"/>
              <a:ext cx="631121" cy="2285436"/>
              <a:chOff x="8439531" y="-327867"/>
              <a:chExt cx="631121" cy="2285436"/>
            </a:xfrm>
          </p:grpSpPr>
          <p:sp>
            <p:nvSpPr>
              <p:cNvPr id="124" name="Google Shape;124;p7"/>
              <p:cNvSpPr/>
              <p:nvPr/>
            </p:nvSpPr>
            <p:spPr>
              <a:xfrm>
                <a:off x="8439531" y="-327867"/>
                <a:ext cx="151630" cy="2285436"/>
              </a:xfrm>
              <a:custGeom>
                <a:rect b="b" l="l" r="r" t="t"/>
                <a:pathLst>
                  <a:path extrusionOk="0" fill="none" h="72860" w="4834">
                    <a:moveTo>
                      <a:pt x="1" y="1"/>
                    </a:moveTo>
                    <a:lnTo>
                      <a:pt x="1" y="23861"/>
                    </a:lnTo>
                    <a:lnTo>
                      <a:pt x="4834" y="28694"/>
                    </a:lnTo>
                    <a:lnTo>
                      <a:pt x="4834" y="72859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>
                <a:off x="8734953" y="-327867"/>
                <a:ext cx="134472" cy="1723864"/>
              </a:xfrm>
              <a:custGeom>
                <a:rect b="b" l="l" r="r" t="t"/>
                <a:pathLst>
                  <a:path extrusionOk="0" fill="none" h="54957" w="4287">
                    <a:moveTo>
                      <a:pt x="4287" y="1"/>
                    </a:moveTo>
                    <a:lnTo>
                      <a:pt x="4287" y="17235"/>
                    </a:lnTo>
                    <a:lnTo>
                      <a:pt x="1" y="21521"/>
                    </a:lnTo>
                    <a:lnTo>
                      <a:pt x="1" y="54956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>
                <a:off x="8919963" y="-327867"/>
                <a:ext cx="150689" cy="2053756"/>
              </a:xfrm>
              <a:custGeom>
                <a:rect b="b" l="l" r="r" t="t"/>
                <a:pathLst>
                  <a:path extrusionOk="0" fill="none" h="65474" w="4804">
                    <a:moveTo>
                      <a:pt x="4803" y="1"/>
                    </a:moveTo>
                    <a:lnTo>
                      <a:pt x="4803" y="19515"/>
                    </a:lnTo>
                    <a:lnTo>
                      <a:pt x="1" y="24257"/>
                    </a:lnTo>
                    <a:lnTo>
                      <a:pt x="1" y="65473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" name="Google Shape;127;p7"/>
            <p:cNvSpPr/>
            <p:nvPr/>
          </p:nvSpPr>
          <p:spPr>
            <a:xfrm>
              <a:off x="8681568" y="1339619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8866577" y="1669497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-1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8"/>
          <p:cNvSpPr txBox="1"/>
          <p:nvPr>
            <p:ph type="title"/>
          </p:nvPr>
        </p:nvSpPr>
        <p:spPr>
          <a:xfrm flipH="1">
            <a:off x="4135974" y="948150"/>
            <a:ext cx="429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8"/>
          <p:cNvSpPr txBox="1"/>
          <p:nvPr>
            <p:ph idx="1" type="subTitle"/>
          </p:nvPr>
        </p:nvSpPr>
        <p:spPr>
          <a:xfrm flipH="1">
            <a:off x="4135974" y="1520850"/>
            <a:ext cx="4294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133" name="Google Shape;133;p8"/>
          <p:cNvSpPr/>
          <p:nvPr>
            <p:ph idx="2" type="pic"/>
          </p:nvPr>
        </p:nvSpPr>
        <p:spPr>
          <a:xfrm>
            <a:off x="713225" y="539500"/>
            <a:ext cx="3270300" cy="4064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34" name="Google Shape;134;p8"/>
          <p:cNvGrpSpPr/>
          <p:nvPr/>
        </p:nvGrpSpPr>
        <p:grpSpPr>
          <a:xfrm>
            <a:off x="8474181" y="-152410"/>
            <a:ext cx="605930" cy="2162947"/>
            <a:chOff x="87626" y="-152410"/>
            <a:chExt cx="605930" cy="2162947"/>
          </a:xfrm>
        </p:grpSpPr>
        <p:sp>
          <p:nvSpPr>
            <p:cNvPr id="135" name="Google Shape;135;p8"/>
            <p:cNvSpPr/>
            <p:nvPr/>
          </p:nvSpPr>
          <p:spPr>
            <a:xfrm rot="10800000">
              <a:off x="251690" y="1903299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75"/>
                    <a:pt x="760" y="3435"/>
                    <a:pt x="1702" y="3435"/>
                  </a:cubicBezTo>
                  <a:cubicBezTo>
                    <a:pt x="2645" y="3435"/>
                    <a:pt x="3404" y="2675"/>
                    <a:pt x="3404" y="170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" name="Google Shape;136;p8"/>
            <p:cNvGrpSpPr/>
            <p:nvPr/>
          </p:nvGrpSpPr>
          <p:grpSpPr>
            <a:xfrm>
              <a:off x="87626" y="-152410"/>
              <a:ext cx="605930" cy="2111700"/>
              <a:chOff x="87626" y="-152410"/>
              <a:chExt cx="605930" cy="2111700"/>
            </a:xfrm>
          </p:grpSpPr>
          <p:sp>
            <p:nvSpPr>
              <p:cNvPr id="137" name="Google Shape;137;p8"/>
              <p:cNvSpPr/>
              <p:nvPr/>
            </p:nvSpPr>
            <p:spPr>
              <a:xfrm rot="10800000">
                <a:off x="475336" y="-117298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 rot="10800000">
                <a:off x="422217" y="1428033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8"/>
              <p:cNvSpPr/>
              <p:nvPr/>
            </p:nvSpPr>
            <p:spPr>
              <a:xfrm rot="10800000">
                <a:off x="304809" y="-152410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 rot="10800000">
                <a:off x="140746" y="-105938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 rot="10800000">
                <a:off x="87626" y="131798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6925" y="823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7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9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9"/>
          <p:cNvSpPr txBox="1"/>
          <p:nvPr>
            <p:ph idx="1" type="subTitle"/>
          </p:nvPr>
        </p:nvSpPr>
        <p:spPr>
          <a:xfrm>
            <a:off x="712900" y="3387452"/>
            <a:ext cx="2469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47" name="Google Shape;147;p9"/>
          <p:cNvSpPr txBox="1"/>
          <p:nvPr>
            <p:ph idx="2" type="subTitle"/>
          </p:nvPr>
        </p:nvSpPr>
        <p:spPr>
          <a:xfrm>
            <a:off x="3281985" y="3387453"/>
            <a:ext cx="2579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48" name="Google Shape;148;p9"/>
          <p:cNvSpPr txBox="1"/>
          <p:nvPr>
            <p:ph idx="3" type="subTitle"/>
          </p:nvPr>
        </p:nvSpPr>
        <p:spPr>
          <a:xfrm>
            <a:off x="5961474" y="3387452"/>
            <a:ext cx="2469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49" name="Google Shape;149;p9"/>
          <p:cNvSpPr txBox="1"/>
          <p:nvPr>
            <p:ph idx="4" type="subTitle"/>
          </p:nvPr>
        </p:nvSpPr>
        <p:spPr>
          <a:xfrm>
            <a:off x="712900" y="2996607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150" name="Google Shape;150;p9"/>
          <p:cNvSpPr txBox="1"/>
          <p:nvPr>
            <p:ph idx="5" type="subTitle"/>
          </p:nvPr>
        </p:nvSpPr>
        <p:spPr>
          <a:xfrm>
            <a:off x="3281976" y="2996604"/>
            <a:ext cx="257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151" name="Google Shape;151;p9"/>
          <p:cNvSpPr txBox="1"/>
          <p:nvPr>
            <p:ph idx="6" type="subTitle"/>
          </p:nvPr>
        </p:nvSpPr>
        <p:spPr>
          <a:xfrm>
            <a:off x="5961455" y="2996600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152" name="Google Shape;152;p9"/>
          <p:cNvGrpSpPr/>
          <p:nvPr/>
        </p:nvGrpSpPr>
        <p:grpSpPr>
          <a:xfrm rot="10800000">
            <a:off x="68105" y="2909654"/>
            <a:ext cx="631120" cy="2409313"/>
            <a:chOff x="8390957" y="-350940"/>
            <a:chExt cx="631120" cy="2409313"/>
          </a:xfrm>
        </p:grpSpPr>
        <p:sp>
          <p:nvSpPr>
            <p:cNvPr id="153" name="Google Shape;153;p9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9"/>
          <p:cNvGrpSpPr/>
          <p:nvPr/>
        </p:nvGrpSpPr>
        <p:grpSpPr>
          <a:xfrm rot="10800000">
            <a:off x="8542072" y="-175467"/>
            <a:ext cx="470060" cy="1930684"/>
            <a:chOff x="152412" y="3212810"/>
            <a:chExt cx="470060" cy="1930684"/>
          </a:xfrm>
        </p:grpSpPr>
        <p:sp>
          <p:nvSpPr>
            <p:cNvPr id="160" name="Google Shape;160;p9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9"/>
          <p:cNvGrpSpPr/>
          <p:nvPr/>
        </p:nvGrpSpPr>
        <p:grpSpPr>
          <a:xfrm rot="10800000">
            <a:off x="68105" y="2909654"/>
            <a:ext cx="631120" cy="2409313"/>
            <a:chOff x="8390957" y="-350940"/>
            <a:chExt cx="631120" cy="2409313"/>
          </a:xfrm>
        </p:grpSpPr>
        <p:sp>
          <p:nvSpPr>
            <p:cNvPr id="167" name="Google Shape;167;p9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10800000">
            <a:off x="8542072" y="-175467"/>
            <a:ext cx="470060" cy="1930684"/>
            <a:chOff x="152412" y="3212810"/>
            <a:chExt cx="470060" cy="1930684"/>
          </a:xfrm>
        </p:grpSpPr>
        <p:sp>
          <p:nvSpPr>
            <p:cNvPr id="174" name="Google Shape;174;p9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25" y="1585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0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10"/>
          <p:cNvGrpSpPr/>
          <p:nvPr/>
        </p:nvGrpSpPr>
        <p:grpSpPr>
          <a:xfrm rot="10800000">
            <a:off x="68105" y="3290654"/>
            <a:ext cx="631120" cy="2409313"/>
            <a:chOff x="8390957" y="-350940"/>
            <a:chExt cx="631120" cy="2409313"/>
          </a:xfrm>
        </p:grpSpPr>
        <p:sp>
          <p:nvSpPr>
            <p:cNvPr id="184" name="Google Shape;184;p10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0"/>
          <p:cNvGrpSpPr/>
          <p:nvPr/>
        </p:nvGrpSpPr>
        <p:grpSpPr>
          <a:xfrm rot="10800000">
            <a:off x="8542072" y="-861267"/>
            <a:ext cx="470060" cy="1930684"/>
            <a:chOff x="152412" y="3212810"/>
            <a:chExt cx="470060" cy="1930684"/>
          </a:xfrm>
        </p:grpSpPr>
        <p:sp>
          <p:nvSpPr>
            <p:cNvPr id="191" name="Google Shape;191;p10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325" y="1585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49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0" i="0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0" i="0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0" i="0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0" i="0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0" i="0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0" i="0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0" i="0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0" i="0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0" i="0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17" name="Google Shape;517;p26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48.png"/><Relationship Id="rId7" Type="http://schemas.openxmlformats.org/officeDocument/2006/relationships/image" Target="../media/image30.png"/><Relationship Id="rId8" Type="http://schemas.openxmlformats.org/officeDocument/2006/relationships/image" Target="../media/image44.png"/><Relationship Id="rId11" Type="http://schemas.openxmlformats.org/officeDocument/2006/relationships/image" Target="../media/image58.png"/><Relationship Id="rId10" Type="http://schemas.openxmlformats.org/officeDocument/2006/relationships/image" Target="../media/image38.png"/><Relationship Id="rId13" Type="http://schemas.openxmlformats.org/officeDocument/2006/relationships/image" Target="../media/image37.png"/><Relationship Id="rId12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5stardata.info/az/" TargetMode="External"/><Relationship Id="rId4" Type="http://schemas.openxmlformats.org/officeDocument/2006/relationships/hyperlink" Target="https://5stardata.info/es/examples/gtd-5/" TargetMode="External"/><Relationship Id="rId9" Type="http://schemas.openxmlformats.org/officeDocument/2006/relationships/image" Target="../media/image36.png"/><Relationship Id="rId5" Type="http://schemas.openxmlformats.org/officeDocument/2006/relationships/hyperlink" Target="https://5stardata.info/es/examples/gtd-4/" TargetMode="External"/><Relationship Id="rId6" Type="http://schemas.openxmlformats.org/officeDocument/2006/relationships/hyperlink" Target="https://5stardata.info/es/examples/gtd-3.csv" TargetMode="External"/><Relationship Id="rId7" Type="http://schemas.openxmlformats.org/officeDocument/2006/relationships/hyperlink" Target="https://5stardata.info/es/examples/gtd-2.xls" TargetMode="External"/><Relationship Id="rId8" Type="http://schemas.openxmlformats.org/officeDocument/2006/relationships/hyperlink" Target="https://5stardata.info/es/examples/gtd-1.pdf" TargetMode="External"/><Relationship Id="rId11" Type="http://schemas.openxmlformats.org/officeDocument/2006/relationships/image" Target="../media/image39.png"/><Relationship Id="rId10" Type="http://schemas.openxmlformats.org/officeDocument/2006/relationships/image" Target="../media/image53.png"/><Relationship Id="rId13" Type="http://schemas.openxmlformats.org/officeDocument/2006/relationships/image" Target="../media/image60.png"/><Relationship Id="rId12" Type="http://schemas.openxmlformats.org/officeDocument/2006/relationships/image" Target="../media/image51.png"/><Relationship Id="rId15" Type="http://schemas.openxmlformats.org/officeDocument/2006/relationships/image" Target="../media/image57.png"/><Relationship Id="rId14" Type="http://schemas.openxmlformats.org/officeDocument/2006/relationships/image" Target="../media/image49.png"/><Relationship Id="rId16" Type="http://schemas.openxmlformats.org/officeDocument/2006/relationships/image" Target="../media/image6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eventos.inai.org.mx/consultasnt/docs/10LineamientosTecnicosGeneralesDGE_150116_REVOMGF.pdf" TargetMode="External"/><Relationship Id="rId4" Type="http://schemas.openxmlformats.org/officeDocument/2006/relationships/image" Target="../media/image6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5.png"/><Relationship Id="rId4" Type="http://schemas.openxmlformats.org/officeDocument/2006/relationships/image" Target="../media/image7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3.png"/><Relationship Id="rId4" Type="http://schemas.openxmlformats.org/officeDocument/2006/relationships/hyperlink" Target="https://snt.org.mx/wp-content/uploads/CONAIP-SNT-ACUERDO-ORD02-09-10-2023-03.pdf" TargetMode="External"/><Relationship Id="rId5" Type="http://schemas.openxmlformats.org/officeDocument/2006/relationships/image" Target="../media/image6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micrositios.inai.org.mx/gobiernoabierto/?page_id=5765" TargetMode="External"/><Relationship Id="rId4" Type="http://schemas.openxmlformats.org/officeDocument/2006/relationships/image" Target="../media/image6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data.gouv.fr/es/reuses/" TargetMode="External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7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atos.gob.mx/" TargetMode="External"/><Relationship Id="rId4" Type="http://schemas.openxmlformats.org/officeDocument/2006/relationships/image" Target="../media/image71.png"/><Relationship Id="rId5" Type="http://schemas.openxmlformats.org/officeDocument/2006/relationships/image" Target="../media/image8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7.png"/><Relationship Id="rId4" Type="http://schemas.openxmlformats.org/officeDocument/2006/relationships/hyperlink" Target="https://datos.edomex.gob.mx/" TargetMode="External"/><Relationship Id="rId5" Type="http://schemas.openxmlformats.org/officeDocument/2006/relationships/image" Target="../media/image82.jpg"/><Relationship Id="rId6" Type="http://schemas.openxmlformats.org/officeDocument/2006/relationships/image" Target="../media/image81.png"/><Relationship Id="rId7" Type="http://schemas.openxmlformats.org/officeDocument/2006/relationships/image" Target="../media/image8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nuevoleon.opendatasoft.com/pages/datosabiertosnl/" TargetMode="External"/><Relationship Id="rId4" Type="http://schemas.openxmlformats.org/officeDocument/2006/relationships/image" Target="../media/image79.png"/><Relationship Id="rId9" Type="http://schemas.openxmlformats.org/officeDocument/2006/relationships/image" Target="../media/image86.png"/><Relationship Id="rId5" Type="http://schemas.openxmlformats.org/officeDocument/2006/relationships/image" Target="../media/image77.png"/><Relationship Id="rId6" Type="http://schemas.openxmlformats.org/officeDocument/2006/relationships/image" Target="../media/image84.png"/><Relationship Id="rId7" Type="http://schemas.openxmlformats.org/officeDocument/2006/relationships/image" Target="../media/image90.png"/><Relationship Id="rId8" Type="http://schemas.openxmlformats.org/officeDocument/2006/relationships/image" Target="../media/image92.png"/><Relationship Id="rId10" Type="http://schemas.openxmlformats.org/officeDocument/2006/relationships/image" Target="../media/image8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3.png"/><Relationship Id="rId4" Type="http://schemas.openxmlformats.org/officeDocument/2006/relationships/hyperlink" Target="https://infonl.mx/gobiernoabierto/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twitter.com/GobAbiertoNL" TargetMode="External"/><Relationship Id="rId4" Type="http://schemas.openxmlformats.org/officeDocument/2006/relationships/image" Target="../media/image91.png"/><Relationship Id="rId9" Type="http://schemas.openxmlformats.org/officeDocument/2006/relationships/image" Target="../media/image19.png"/><Relationship Id="rId5" Type="http://schemas.openxmlformats.org/officeDocument/2006/relationships/hyperlink" Target="https://www.instagram.com/gobabiertonl/" TargetMode="External"/><Relationship Id="rId6" Type="http://schemas.openxmlformats.org/officeDocument/2006/relationships/image" Target="../media/image95.png"/><Relationship Id="rId7" Type="http://schemas.openxmlformats.org/officeDocument/2006/relationships/hyperlink" Target="https://infonl.mx/" TargetMode="External"/><Relationship Id="rId8" Type="http://schemas.openxmlformats.org/officeDocument/2006/relationships/image" Target="../media/image94.png"/><Relationship Id="rId11" Type="http://schemas.openxmlformats.org/officeDocument/2006/relationships/image" Target="../media/image96.png"/><Relationship Id="rId10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26.jpg"/><Relationship Id="rId7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53"/>
          <p:cNvSpPr txBox="1"/>
          <p:nvPr>
            <p:ph type="ctrTitle"/>
          </p:nvPr>
        </p:nvSpPr>
        <p:spPr>
          <a:xfrm>
            <a:off x="713250" y="1703400"/>
            <a:ext cx="7717500" cy="92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DATOS ABIERTOS</a:t>
            </a:r>
            <a:endParaRPr b="1"/>
          </a:p>
        </p:txBody>
      </p:sp>
      <p:grpSp>
        <p:nvGrpSpPr>
          <p:cNvPr id="1059" name="Google Shape;1059;p53"/>
          <p:cNvGrpSpPr/>
          <p:nvPr/>
        </p:nvGrpSpPr>
        <p:grpSpPr>
          <a:xfrm>
            <a:off x="208186" y="3275474"/>
            <a:ext cx="8727628" cy="2934819"/>
            <a:chOff x="208186" y="2818274"/>
            <a:chExt cx="8727628" cy="2934819"/>
          </a:xfrm>
        </p:grpSpPr>
        <p:grpSp>
          <p:nvGrpSpPr>
            <p:cNvPr id="1060" name="Google Shape;1060;p53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1061" name="Google Shape;1061;p53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53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63" name="Google Shape;1063;p53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3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3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3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67" name="Google Shape;1067;p53"/>
            <p:cNvGrpSpPr/>
            <p:nvPr/>
          </p:nvGrpSpPr>
          <p:grpSpPr>
            <a:xfrm>
              <a:off x="643628" y="3587306"/>
              <a:ext cx="256172" cy="1687681"/>
              <a:chOff x="643628" y="3587306"/>
              <a:chExt cx="256172" cy="1687681"/>
            </a:xfrm>
          </p:grpSpPr>
          <p:sp>
            <p:nvSpPr>
              <p:cNvPr id="1068" name="Google Shape;1068;p53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53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0" name="Google Shape;1070;p53"/>
            <p:cNvGrpSpPr/>
            <p:nvPr/>
          </p:nvGrpSpPr>
          <p:grpSpPr>
            <a:xfrm>
              <a:off x="449159" y="3236319"/>
              <a:ext cx="130926" cy="1992197"/>
              <a:chOff x="449159" y="3236319"/>
              <a:chExt cx="130926" cy="1992197"/>
            </a:xfrm>
          </p:grpSpPr>
          <p:sp>
            <p:nvSpPr>
              <p:cNvPr id="1071" name="Google Shape;1071;p53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53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3" name="Google Shape;1073;p53"/>
            <p:cNvGrpSpPr/>
            <p:nvPr/>
          </p:nvGrpSpPr>
          <p:grpSpPr>
            <a:xfrm>
              <a:off x="7175070" y="4444895"/>
              <a:ext cx="189757" cy="877532"/>
              <a:chOff x="7175070" y="4444895"/>
              <a:chExt cx="189757" cy="877532"/>
            </a:xfrm>
          </p:grpSpPr>
          <p:sp>
            <p:nvSpPr>
              <p:cNvPr id="1074" name="Google Shape;1074;p53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53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6" name="Google Shape;1076;p53"/>
            <p:cNvGrpSpPr/>
            <p:nvPr/>
          </p:nvGrpSpPr>
          <p:grpSpPr>
            <a:xfrm>
              <a:off x="8095266" y="3662273"/>
              <a:ext cx="187853" cy="1660154"/>
              <a:chOff x="8095266" y="3662273"/>
              <a:chExt cx="187853" cy="1660154"/>
            </a:xfrm>
          </p:grpSpPr>
          <p:sp>
            <p:nvSpPr>
              <p:cNvPr id="1077" name="Google Shape;1077;p53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53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9" name="Google Shape;1079;p53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1080" name="Google Shape;1080;p53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53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2" name="Google Shape;1082;p53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1083" name="Google Shape;1083;p53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53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5" name="Google Shape;1085;p53"/>
            <p:cNvGrpSpPr/>
            <p:nvPr/>
          </p:nvGrpSpPr>
          <p:grpSpPr>
            <a:xfrm>
              <a:off x="3869993" y="3662273"/>
              <a:ext cx="212509" cy="1660154"/>
              <a:chOff x="3869993" y="3662273"/>
              <a:chExt cx="212509" cy="1660154"/>
            </a:xfrm>
          </p:grpSpPr>
          <p:sp>
            <p:nvSpPr>
              <p:cNvPr id="1086" name="Google Shape;1086;p53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53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8" name="Google Shape;1088;p53"/>
            <p:cNvGrpSpPr/>
            <p:nvPr/>
          </p:nvGrpSpPr>
          <p:grpSpPr>
            <a:xfrm>
              <a:off x="4135591" y="3400421"/>
              <a:ext cx="203052" cy="1922005"/>
              <a:chOff x="4135591" y="3400421"/>
              <a:chExt cx="203052" cy="1922005"/>
            </a:xfrm>
          </p:grpSpPr>
          <p:sp>
            <p:nvSpPr>
              <p:cNvPr id="1089" name="Google Shape;1089;p53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53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1" name="Google Shape;1091;p53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1092" name="Google Shape;1092;p53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53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4" name="Google Shape;1094;p53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1095" name="Google Shape;1095;p53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53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7" name="Google Shape;1097;p53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1098" name="Google Shape;1098;p53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53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0" name="Google Shape;1100;p53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1101" name="Google Shape;1101;p53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53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3" name="Google Shape;1103;p53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1104" name="Google Shape;1104;p53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53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6" name="Google Shape;1106;p53"/>
            <p:cNvGrpSpPr/>
            <p:nvPr/>
          </p:nvGrpSpPr>
          <p:grpSpPr>
            <a:xfrm>
              <a:off x="4819115" y="4217680"/>
              <a:ext cx="106270" cy="1099506"/>
              <a:chOff x="4819115" y="4217680"/>
              <a:chExt cx="106270" cy="1099506"/>
            </a:xfrm>
          </p:grpSpPr>
          <p:sp>
            <p:nvSpPr>
              <p:cNvPr id="1107" name="Google Shape;1107;p53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53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9" name="Google Shape;1109;p53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1110" name="Google Shape;1110;p53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53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2" name="Google Shape;1112;p53"/>
            <p:cNvGrpSpPr/>
            <p:nvPr/>
          </p:nvGrpSpPr>
          <p:grpSpPr>
            <a:xfrm>
              <a:off x="2223135" y="4709600"/>
              <a:ext cx="107206" cy="450641"/>
              <a:chOff x="2223135" y="4709600"/>
              <a:chExt cx="107206" cy="450641"/>
            </a:xfrm>
          </p:grpSpPr>
          <p:sp>
            <p:nvSpPr>
              <p:cNvPr id="1113" name="Google Shape;1113;p53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53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5" name="Google Shape;1115;p53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1116" name="Google Shape;1116;p53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53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18" name="Google Shape;1118;p53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19" name="Google Shape;1119;p53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1120" name="Google Shape;1120;p53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53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2" name="Google Shape;1122;p53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1123" name="Google Shape;1123;p53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53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5" name="Google Shape;1125;p53"/>
            <p:cNvGrpSpPr/>
            <p:nvPr/>
          </p:nvGrpSpPr>
          <p:grpSpPr>
            <a:xfrm>
              <a:off x="6951199" y="4173282"/>
              <a:ext cx="106270" cy="1251606"/>
              <a:chOff x="6951199" y="4173282"/>
              <a:chExt cx="106270" cy="1251606"/>
            </a:xfrm>
          </p:grpSpPr>
          <p:sp>
            <p:nvSpPr>
              <p:cNvPr id="1126" name="Google Shape;1126;p53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53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8" name="Google Shape;1128;p53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1129" name="Google Shape;1129;p53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53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1" name="Google Shape;1131;p53"/>
            <p:cNvGrpSpPr/>
            <p:nvPr/>
          </p:nvGrpSpPr>
          <p:grpSpPr>
            <a:xfrm>
              <a:off x="8325783" y="3226831"/>
              <a:ext cx="202116" cy="2095595"/>
              <a:chOff x="8325783" y="3226831"/>
              <a:chExt cx="202116" cy="2095595"/>
            </a:xfrm>
          </p:grpSpPr>
          <p:sp>
            <p:nvSpPr>
              <p:cNvPr id="1132" name="Google Shape;1132;p53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53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4" name="Google Shape;1134;p53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1135" name="Google Shape;1135;p53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53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7" name="Google Shape;1137;p53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1138" name="Google Shape;1138;p53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53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0" name="Google Shape;1140;p53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1141" name="Google Shape;1141;p53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53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3" name="Google Shape;1143;p53"/>
            <p:cNvGrpSpPr/>
            <p:nvPr/>
          </p:nvGrpSpPr>
          <p:grpSpPr>
            <a:xfrm>
              <a:off x="4404059" y="3662273"/>
              <a:ext cx="231516" cy="1660154"/>
              <a:chOff x="4404059" y="3662273"/>
              <a:chExt cx="231516" cy="1660154"/>
            </a:xfrm>
          </p:grpSpPr>
          <p:sp>
            <p:nvSpPr>
              <p:cNvPr id="1144" name="Google Shape;1144;p53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53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6" name="Google Shape;1146;p53"/>
            <p:cNvGrpSpPr/>
            <p:nvPr/>
          </p:nvGrpSpPr>
          <p:grpSpPr>
            <a:xfrm>
              <a:off x="5069082" y="3587306"/>
              <a:ext cx="271340" cy="1652570"/>
              <a:chOff x="5069082" y="3587306"/>
              <a:chExt cx="271340" cy="1652570"/>
            </a:xfrm>
          </p:grpSpPr>
          <p:sp>
            <p:nvSpPr>
              <p:cNvPr id="1147" name="Google Shape;1147;p53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53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9" name="Google Shape;1149;p53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1150" name="Google Shape;1150;p53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53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2" name="Google Shape;1152;p53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1153" name="Google Shape;1153;p53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53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5" name="Google Shape;1155;p53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1156" name="Google Shape;1156;p53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53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8" name="Google Shape;1158;p53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1159" name="Google Shape;1159;p53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53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1" name="Google Shape;1161;p53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1162" name="Google Shape;1162;p53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53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64" name="Google Shape;1164;p53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65" name="Google Shape;1165;p53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1166" name="Google Shape;1166;p53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53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8" name="Google Shape;1168;p53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1169" name="Google Shape;1169;p53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53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171" name="Google Shape;117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75" y="115850"/>
            <a:ext cx="1619226" cy="7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775" y="168413"/>
            <a:ext cx="2018699" cy="6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9" name="Google Shape;151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9025" y="3098934"/>
            <a:ext cx="5415376" cy="1786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p62"/>
          <p:cNvPicPr preferRelativeResize="0"/>
          <p:nvPr/>
        </p:nvPicPr>
        <p:blipFill rotWithShape="1">
          <a:blip r:embed="rId4">
            <a:alphaModFix/>
          </a:blip>
          <a:srcRect b="-9878" l="0" r="0" t="0"/>
          <a:stretch/>
        </p:blipFill>
        <p:spPr>
          <a:xfrm>
            <a:off x="1739025" y="222125"/>
            <a:ext cx="5415376" cy="31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oogle Shape;1525;p63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1526" name="Google Shape;1526;p63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1527" name="Google Shape;1527;p63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63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63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63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63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63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3" name="Google Shape;1533;p63"/>
            <p:cNvGrpSpPr/>
            <p:nvPr/>
          </p:nvGrpSpPr>
          <p:grpSpPr>
            <a:xfrm>
              <a:off x="643628" y="3587306"/>
              <a:ext cx="256171" cy="1687681"/>
              <a:chOff x="643628" y="3587306"/>
              <a:chExt cx="256171" cy="1687681"/>
            </a:xfrm>
          </p:grpSpPr>
          <p:sp>
            <p:nvSpPr>
              <p:cNvPr id="1534" name="Google Shape;1534;p63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63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6" name="Google Shape;1536;p63"/>
            <p:cNvGrpSpPr/>
            <p:nvPr/>
          </p:nvGrpSpPr>
          <p:grpSpPr>
            <a:xfrm>
              <a:off x="449159" y="3236319"/>
              <a:ext cx="130925" cy="1992196"/>
              <a:chOff x="449159" y="3236319"/>
              <a:chExt cx="130925" cy="1992196"/>
            </a:xfrm>
          </p:grpSpPr>
          <p:sp>
            <p:nvSpPr>
              <p:cNvPr id="1537" name="Google Shape;1537;p63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63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9" name="Google Shape;1539;p63"/>
            <p:cNvGrpSpPr/>
            <p:nvPr/>
          </p:nvGrpSpPr>
          <p:grpSpPr>
            <a:xfrm>
              <a:off x="7175070" y="4444895"/>
              <a:ext cx="189757" cy="877531"/>
              <a:chOff x="7175070" y="4444895"/>
              <a:chExt cx="189757" cy="877531"/>
            </a:xfrm>
          </p:grpSpPr>
          <p:sp>
            <p:nvSpPr>
              <p:cNvPr id="1540" name="Google Shape;1540;p63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63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2" name="Google Shape;1542;p63"/>
            <p:cNvGrpSpPr/>
            <p:nvPr/>
          </p:nvGrpSpPr>
          <p:grpSpPr>
            <a:xfrm>
              <a:off x="8095266" y="3662273"/>
              <a:ext cx="187854" cy="1660153"/>
              <a:chOff x="8095266" y="3662273"/>
              <a:chExt cx="187854" cy="1660153"/>
            </a:xfrm>
          </p:grpSpPr>
          <p:sp>
            <p:nvSpPr>
              <p:cNvPr id="1543" name="Google Shape;1543;p63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63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5" name="Google Shape;1545;p63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1546" name="Google Shape;1546;p63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63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8" name="Google Shape;1548;p63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1549" name="Google Shape;1549;p63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63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1" name="Google Shape;1551;p63"/>
            <p:cNvGrpSpPr/>
            <p:nvPr/>
          </p:nvGrpSpPr>
          <p:grpSpPr>
            <a:xfrm>
              <a:off x="3869993" y="3662273"/>
              <a:ext cx="212509" cy="1660153"/>
              <a:chOff x="3869993" y="3662273"/>
              <a:chExt cx="212509" cy="1660153"/>
            </a:xfrm>
          </p:grpSpPr>
          <p:sp>
            <p:nvSpPr>
              <p:cNvPr id="1552" name="Google Shape;1552;p63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63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4" name="Google Shape;1554;p63"/>
            <p:cNvGrpSpPr/>
            <p:nvPr/>
          </p:nvGrpSpPr>
          <p:grpSpPr>
            <a:xfrm>
              <a:off x="4135591" y="3400421"/>
              <a:ext cx="203051" cy="1922006"/>
              <a:chOff x="4135591" y="3400421"/>
              <a:chExt cx="203051" cy="1922006"/>
            </a:xfrm>
          </p:grpSpPr>
          <p:sp>
            <p:nvSpPr>
              <p:cNvPr id="1555" name="Google Shape;1555;p63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63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7" name="Google Shape;1557;p63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1558" name="Google Shape;1558;p63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63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0" name="Google Shape;1560;p63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1561" name="Google Shape;1561;p63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63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3" name="Google Shape;1563;p63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1564" name="Google Shape;1564;p63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63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6" name="Google Shape;1566;p63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1567" name="Google Shape;1567;p63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63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63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1570" name="Google Shape;1570;p63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63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2" name="Google Shape;1572;p63"/>
            <p:cNvGrpSpPr/>
            <p:nvPr/>
          </p:nvGrpSpPr>
          <p:grpSpPr>
            <a:xfrm>
              <a:off x="4819115" y="4217680"/>
              <a:ext cx="106270" cy="1099507"/>
              <a:chOff x="4819115" y="4217680"/>
              <a:chExt cx="106270" cy="1099507"/>
            </a:xfrm>
          </p:grpSpPr>
          <p:sp>
            <p:nvSpPr>
              <p:cNvPr id="1573" name="Google Shape;1573;p63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63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5" name="Google Shape;1575;p63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1576" name="Google Shape;1576;p63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63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8" name="Google Shape;1578;p63"/>
            <p:cNvGrpSpPr/>
            <p:nvPr/>
          </p:nvGrpSpPr>
          <p:grpSpPr>
            <a:xfrm>
              <a:off x="2223135" y="4709600"/>
              <a:ext cx="107206" cy="450642"/>
              <a:chOff x="2223135" y="4709600"/>
              <a:chExt cx="107206" cy="450642"/>
            </a:xfrm>
          </p:grpSpPr>
          <p:sp>
            <p:nvSpPr>
              <p:cNvPr id="1579" name="Google Shape;1579;p63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63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1" name="Google Shape;1581;p63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1582" name="Google Shape;1582;p63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63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4" name="Google Shape;1584;p63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85" name="Google Shape;1585;p63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1586" name="Google Shape;1586;p63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63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8" name="Google Shape;1588;p63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1589" name="Google Shape;1589;p63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63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1" name="Google Shape;1591;p63"/>
            <p:cNvGrpSpPr/>
            <p:nvPr/>
          </p:nvGrpSpPr>
          <p:grpSpPr>
            <a:xfrm>
              <a:off x="6951199" y="4173282"/>
              <a:ext cx="106270" cy="1251607"/>
              <a:chOff x="6951199" y="4173282"/>
              <a:chExt cx="106270" cy="1251607"/>
            </a:xfrm>
          </p:grpSpPr>
          <p:sp>
            <p:nvSpPr>
              <p:cNvPr id="1592" name="Google Shape;1592;p63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63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4" name="Google Shape;1594;p63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1595" name="Google Shape;1595;p63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63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7" name="Google Shape;1597;p63"/>
            <p:cNvGrpSpPr/>
            <p:nvPr/>
          </p:nvGrpSpPr>
          <p:grpSpPr>
            <a:xfrm>
              <a:off x="8325783" y="3226831"/>
              <a:ext cx="202117" cy="2095595"/>
              <a:chOff x="8325783" y="3226831"/>
              <a:chExt cx="202117" cy="2095595"/>
            </a:xfrm>
          </p:grpSpPr>
          <p:sp>
            <p:nvSpPr>
              <p:cNvPr id="1598" name="Google Shape;1598;p63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63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0" name="Google Shape;1600;p63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1601" name="Google Shape;1601;p63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63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3" name="Google Shape;1603;p63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1604" name="Google Shape;1604;p63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63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6" name="Google Shape;1606;p63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1607" name="Google Shape;1607;p63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63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9" name="Google Shape;1609;p63"/>
            <p:cNvGrpSpPr/>
            <p:nvPr/>
          </p:nvGrpSpPr>
          <p:grpSpPr>
            <a:xfrm>
              <a:off x="4404059" y="3662273"/>
              <a:ext cx="231516" cy="1660153"/>
              <a:chOff x="4404059" y="3662273"/>
              <a:chExt cx="231516" cy="1660153"/>
            </a:xfrm>
          </p:grpSpPr>
          <p:sp>
            <p:nvSpPr>
              <p:cNvPr id="1610" name="Google Shape;1610;p63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63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2" name="Google Shape;1612;p63"/>
            <p:cNvGrpSpPr/>
            <p:nvPr/>
          </p:nvGrpSpPr>
          <p:grpSpPr>
            <a:xfrm>
              <a:off x="5069082" y="3587306"/>
              <a:ext cx="271339" cy="1652570"/>
              <a:chOff x="5069082" y="3587306"/>
              <a:chExt cx="271339" cy="1652570"/>
            </a:xfrm>
          </p:grpSpPr>
          <p:sp>
            <p:nvSpPr>
              <p:cNvPr id="1613" name="Google Shape;1613;p63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63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5" name="Google Shape;1615;p63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1616" name="Google Shape;1616;p63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63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8" name="Google Shape;1618;p63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1619" name="Google Shape;1619;p63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63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63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1622" name="Google Shape;1622;p63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63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63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1625" name="Google Shape;1625;p63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63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63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1628" name="Google Shape;1628;p63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63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0" name="Google Shape;1630;p63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1" name="Google Shape;1631;p63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1632" name="Google Shape;1632;p63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63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4" name="Google Shape;1634;p63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1635" name="Google Shape;1635;p63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63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37" name="Google Shape;1637;p63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5000"/>
              <a:t>03</a:t>
            </a:r>
            <a:endParaRPr b="1" sz="5000"/>
          </a:p>
        </p:txBody>
      </p:sp>
      <p:sp>
        <p:nvSpPr>
          <p:cNvPr id="1638" name="Google Shape;1638;p63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Características de los datos abiertos</a:t>
            </a:r>
            <a:endParaRPr b="1" i="0" sz="6000" u="none" cap="none" strike="noStrik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639" name="Google Shape;1639;p63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64"/>
          <p:cNvSpPr txBox="1"/>
          <p:nvPr>
            <p:ph type="title"/>
          </p:nvPr>
        </p:nvSpPr>
        <p:spPr>
          <a:xfrm>
            <a:off x="3015288" y="142775"/>
            <a:ext cx="3168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solidFill>
                  <a:schemeClr val="dk2"/>
                </a:solidFill>
              </a:rPr>
              <a:t>Características</a:t>
            </a:r>
            <a:endParaRPr b="1" sz="1800">
              <a:solidFill>
                <a:srgbClr val="999999"/>
              </a:solidFill>
            </a:endParaRPr>
          </a:p>
        </p:txBody>
      </p:sp>
      <p:sp>
        <p:nvSpPr>
          <p:cNvPr id="1645" name="Google Shape;1645;p64"/>
          <p:cNvSpPr txBox="1"/>
          <p:nvPr>
            <p:ph idx="1" type="subTitle"/>
          </p:nvPr>
        </p:nvSpPr>
        <p:spPr>
          <a:xfrm>
            <a:off x="712900" y="1939652"/>
            <a:ext cx="2469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Están disponibles para la gama más amplia de usuarios, para cualquier propósito</a:t>
            </a:r>
            <a:endParaRPr/>
          </a:p>
        </p:txBody>
      </p:sp>
      <p:sp>
        <p:nvSpPr>
          <p:cNvPr id="1646" name="Google Shape;1646;p64"/>
          <p:cNvSpPr txBox="1"/>
          <p:nvPr>
            <p:ph idx="2" type="subTitle"/>
          </p:nvPr>
        </p:nvSpPr>
        <p:spPr>
          <a:xfrm>
            <a:off x="3281985" y="1939653"/>
            <a:ext cx="2579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Contienen el tema que describen a detalle y con los metadatos necesarios</a:t>
            </a:r>
            <a:endParaRPr/>
          </a:p>
        </p:txBody>
      </p:sp>
      <p:sp>
        <p:nvSpPr>
          <p:cNvPr id="1647" name="Google Shape;1647;p64"/>
          <p:cNvSpPr txBox="1"/>
          <p:nvPr>
            <p:ph idx="3" type="subTitle"/>
          </p:nvPr>
        </p:nvSpPr>
        <p:spPr>
          <a:xfrm>
            <a:off x="5961474" y="1939652"/>
            <a:ext cx="2469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Se obtienen sin entregar a cambio contraprestación alguna</a:t>
            </a:r>
            <a:endParaRPr/>
          </a:p>
        </p:txBody>
      </p:sp>
      <p:sp>
        <p:nvSpPr>
          <p:cNvPr id="1648" name="Google Shape;1648;p64"/>
          <p:cNvSpPr txBox="1"/>
          <p:nvPr>
            <p:ph idx="4" type="subTitle"/>
          </p:nvPr>
        </p:nvSpPr>
        <p:spPr>
          <a:xfrm>
            <a:off x="712900" y="1548807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Accesibles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9" name="Google Shape;1649;p64"/>
          <p:cNvSpPr txBox="1"/>
          <p:nvPr>
            <p:ph idx="5" type="subTitle"/>
          </p:nvPr>
        </p:nvSpPr>
        <p:spPr>
          <a:xfrm>
            <a:off x="3281976" y="1548804"/>
            <a:ext cx="257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Integrales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0" name="Google Shape;1650;p64"/>
          <p:cNvSpPr txBox="1"/>
          <p:nvPr>
            <p:ph idx="6" type="subTitle"/>
          </p:nvPr>
        </p:nvSpPr>
        <p:spPr>
          <a:xfrm>
            <a:off x="5961455" y="1548800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Gratuitos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1" name="Google Shape;1651;p64"/>
          <p:cNvSpPr txBox="1"/>
          <p:nvPr>
            <p:ph idx="1" type="subTitle"/>
          </p:nvPr>
        </p:nvSpPr>
        <p:spPr>
          <a:xfrm>
            <a:off x="712900" y="4073252"/>
            <a:ext cx="2469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Están disponibles para cualquier persona, sin necesidad de registro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652" name="Google Shape;1652;p64"/>
          <p:cNvSpPr txBox="1"/>
          <p:nvPr>
            <p:ph idx="2" type="subTitle"/>
          </p:nvPr>
        </p:nvSpPr>
        <p:spPr>
          <a:xfrm>
            <a:off x="3281985" y="4073253"/>
            <a:ext cx="2579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Son actualizados, periódicamente, conforme se genere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653" name="Google Shape;1653;p64"/>
          <p:cNvSpPr txBox="1"/>
          <p:nvPr>
            <p:ph idx="3" type="subTitle"/>
          </p:nvPr>
        </p:nvSpPr>
        <p:spPr>
          <a:xfrm>
            <a:off x="5961474" y="4073252"/>
            <a:ext cx="2469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las versiones históricas relevantes para uso público se mantendrán disponibles con identificadores adecuados al efecto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654" name="Google Shape;1654;p64"/>
          <p:cNvSpPr txBox="1"/>
          <p:nvPr>
            <p:ph idx="4" type="subTitle"/>
          </p:nvPr>
        </p:nvSpPr>
        <p:spPr>
          <a:xfrm>
            <a:off x="657700" y="3682400"/>
            <a:ext cx="2579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No discriminatorios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5" name="Google Shape;1655;p64"/>
          <p:cNvSpPr txBox="1"/>
          <p:nvPr>
            <p:ph idx="5" type="subTitle"/>
          </p:nvPr>
        </p:nvSpPr>
        <p:spPr>
          <a:xfrm>
            <a:off x="3281976" y="3682404"/>
            <a:ext cx="257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Oportunos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6" name="Google Shape;1656;p64"/>
          <p:cNvSpPr txBox="1"/>
          <p:nvPr>
            <p:ph idx="6" type="subTitle"/>
          </p:nvPr>
        </p:nvSpPr>
        <p:spPr>
          <a:xfrm>
            <a:off x="5961455" y="3682400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Permanentes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57" name="Google Shape;1657;p64"/>
          <p:cNvGrpSpPr/>
          <p:nvPr/>
        </p:nvGrpSpPr>
        <p:grpSpPr>
          <a:xfrm>
            <a:off x="1677345" y="860209"/>
            <a:ext cx="540410" cy="634881"/>
            <a:chOff x="8017250" y="1557465"/>
            <a:chExt cx="308400" cy="375981"/>
          </a:xfrm>
        </p:grpSpPr>
        <p:sp>
          <p:nvSpPr>
            <p:cNvPr id="1658" name="Google Shape;1658;p64"/>
            <p:cNvSpPr/>
            <p:nvPr/>
          </p:nvSpPr>
          <p:spPr>
            <a:xfrm>
              <a:off x="8058105" y="1557465"/>
              <a:ext cx="267545" cy="375981"/>
            </a:xfrm>
            <a:custGeom>
              <a:rect b="b" l="l" r="r" t="t"/>
              <a:pathLst>
                <a:path extrusionOk="0" h="13942" w="9921">
                  <a:moveTo>
                    <a:pt x="2804" y="1075"/>
                  </a:moveTo>
                  <a:lnTo>
                    <a:pt x="2804" y="1075"/>
                  </a:lnTo>
                  <a:cubicBezTo>
                    <a:pt x="2680" y="1476"/>
                    <a:pt x="2606" y="1955"/>
                    <a:pt x="2580" y="2451"/>
                  </a:cubicBezTo>
                  <a:lnTo>
                    <a:pt x="1794" y="2451"/>
                  </a:lnTo>
                  <a:cubicBezTo>
                    <a:pt x="1914" y="1859"/>
                    <a:pt x="2293" y="1360"/>
                    <a:pt x="2804" y="1075"/>
                  </a:cubicBezTo>
                  <a:close/>
                  <a:moveTo>
                    <a:pt x="3795" y="855"/>
                  </a:moveTo>
                  <a:cubicBezTo>
                    <a:pt x="3927" y="1022"/>
                    <a:pt x="4140" y="1565"/>
                    <a:pt x="4192" y="2451"/>
                  </a:cubicBezTo>
                  <a:lnTo>
                    <a:pt x="3398" y="2451"/>
                  </a:lnTo>
                  <a:cubicBezTo>
                    <a:pt x="3451" y="1565"/>
                    <a:pt x="3664" y="1022"/>
                    <a:pt x="3795" y="855"/>
                  </a:cubicBezTo>
                  <a:close/>
                  <a:moveTo>
                    <a:pt x="4786" y="1075"/>
                  </a:moveTo>
                  <a:lnTo>
                    <a:pt x="4786" y="1075"/>
                  </a:lnTo>
                  <a:cubicBezTo>
                    <a:pt x="5298" y="1360"/>
                    <a:pt x="5675" y="1859"/>
                    <a:pt x="5797" y="2451"/>
                  </a:cubicBezTo>
                  <a:lnTo>
                    <a:pt x="5009" y="2451"/>
                  </a:lnTo>
                  <a:cubicBezTo>
                    <a:pt x="4985" y="1955"/>
                    <a:pt x="4911" y="1476"/>
                    <a:pt x="4786" y="1075"/>
                  </a:cubicBezTo>
                  <a:close/>
                  <a:moveTo>
                    <a:pt x="2640" y="3266"/>
                  </a:moveTo>
                  <a:cubicBezTo>
                    <a:pt x="2594" y="3393"/>
                    <a:pt x="2570" y="3534"/>
                    <a:pt x="2570" y="3676"/>
                  </a:cubicBezTo>
                  <a:lnTo>
                    <a:pt x="2570" y="4493"/>
                  </a:lnTo>
                  <a:cubicBezTo>
                    <a:pt x="2173" y="4195"/>
                    <a:pt x="1894" y="3757"/>
                    <a:pt x="1794" y="3266"/>
                  </a:cubicBezTo>
                  <a:close/>
                  <a:moveTo>
                    <a:pt x="5795" y="3266"/>
                  </a:moveTo>
                  <a:cubicBezTo>
                    <a:pt x="5695" y="3757"/>
                    <a:pt x="5418" y="4195"/>
                    <a:pt x="5021" y="4493"/>
                  </a:cubicBezTo>
                  <a:lnTo>
                    <a:pt x="5021" y="3676"/>
                  </a:lnTo>
                  <a:cubicBezTo>
                    <a:pt x="5021" y="3534"/>
                    <a:pt x="4994" y="3393"/>
                    <a:pt x="4950" y="3266"/>
                  </a:cubicBezTo>
                  <a:close/>
                  <a:moveTo>
                    <a:pt x="3795" y="3268"/>
                  </a:moveTo>
                  <a:cubicBezTo>
                    <a:pt x="4020" y="3268"/>
                    <a:pt x="4204" y="3452"/>
                    <a:pt x="4204" y="3676"/>
                  </a:cubicBezTo>
                  <a:lnTo>
                    <a:pt x="4204" y="9421"/>
                  </a:lnTo>
                  <a:lnTo>
                    <a:pt x="5021" y="9421"/>
                  </a:lnTo>
                  <a:lnTo>
                    <a:pt x="5021" y="6944"/>
                  </a:lnTo>
                  <a:cubicBezTo>
                    <a:pt x="5021" y="6719"/>
                    <a:pt x="5204" y="6536"/>
                    <a:pt x="5429" y="6536"/>
                  </a:cubicBezTo>
                  <a:cubicBezTo>
                    <a:pt x="5654" y="6536"/>
                    <a:pt x="5838" y="6719"/>
                    <a:pt x="5838" y="6944"/>
                  </a:cubicBezTo>
                  <a:lnTo>
                    <a:pt x="5838" y="9421"/>
                  </a:lnTo>
                  <a:lnTo>
                    <a:pt x="6655" y="9421"/>
                  </a:lnTo>
                  <a:lnTo>
                    <a:pt x="6655" y="7761"/>
                  </a:lnTo>
                  <a:cubicBezTo>
                    <a:pt x="6655" y="7536"/>
                    <a:pt x="6838" y="7352"/>
                    <a:pt x="7063" y="7352"/>
                  </a:cubicBezTo>
                  <a:cubicBezTo>
                    <a:pt x="7288" y="7352"/>
                    <a:pt x="7471" y="7536"/>
                    <a:pt x="7471" y="7761"/>
                  </a:cubicBezTo>
                  <a:lnTo>
                    <a:pt x="7471" y="9421"/>
                  </a:lnTo>
                  <a:lnTo>
                    <a:pt x="8288" y="9421"/>
                  </a:lnTo>
                  <a:lnTo>
                    <a:pt x="8288" y="8604"/>
                  </a:lnTo>
                  <a:cubicBezTo>
                    <a:pt x="8288" y="8373"/>
                    <a:pt x="8479" y="8169"/>
                    <a:pt x="8697" y="8169"/>
                  </a:cubicBezTo>
                  <a:cubicBezTo>
                    <a:pt x="8913" y="8169"/>
                    <a:pt x="9105" y="8373"/>
                    <a:pt x="9105" y="8604"/>
                  </a:cubicBezTo>
                  <a:lnTo>
                    <a:pt x="9105" y="10107"/>
                  </a:lnTo>
                  <a:cubicBezTo>
                    <a:pt x="9105" y="11629"/>
                    <a:pt x="8887" y="11747"/>
                    <a:pt x="8405" y="13125"/>
                  </a:cubicBezTo>
                  <a:lnTo>
                    <a:pt x="3364" y="13125"/>
                  </a:lnTo>
                  <a:cubicBezTo>
                    <a:pt x="3272" y="12325"/>
                    <a:pt x="2914" y="11568"/>
                    <a:pt x="2350" y="11006"/>
                  </a:cubicBezTo>
                  <a:lnTo>
                    <a:pt x="1056" y="9710"/>
                  </a:lnTo>
                  <a:cubicBezTo>
                    <a:pt x="895" y="9551"/>
                    <a:pt x="895" y="9293"/>
                    <a:pt x="1056" y="9132"/>
                  </a:cubicBezTo>
                  <a:cubicBezTo>
                    <a:pt x="1135" y="9053"/>
                    <a:pt x="1240" y="9013"/>
                    <a:pt x="1344" y="9013"/>
                  </a:cubicBezTo>
                  <a:cubicBezTo>
                    <a:pt x="1448" y="9013"/>
                    <a:pt x="1553" y="9053"/>
                    <a:pt x="1633" y="9132"/>
                  </a:cubicBezTo>
                  <a:lnTo>
                    <a:pt x="3387" y="10886"/>
                  </a:lnTo>
                  <a:lnTo>
                    <a:pt x="3387" y="3676"/>
                  </a:lnTo>
                  <a:cubicBezTo>
                    <a:pt x="3387" y="3452"/>
                    <a:pt x="3569" y="3268"/>
                    <a:pt x="3795" y="3268"/>
                  </a:cubicBezTo>
                  <a:close/>
                  <a:moveTo>
                    <a:pt x="3795" y="0"/>
                  </a:moveTo>
                  <a:cubicBezTo>
                    <a:pt x="2219" y="0"/>
                    <a:pt x="936" y="1283"/>
                    <a:pt x="936" y="2859"/>
                  </a:cubicBezTo>
                  <a:cubicBezTo>
                    <a:pt x="936" y="3970"/>
                    <a:pt x="1582" y="4974"/>
                    <a:pt x="2570" y="5443"/>
                  </a:cubicBezTo>
                  <a:lnTo>
                    <a:pt x="2570" y="8914"/>
                  </a:lnTo>
                  <a:lnTo>
                    <a:pt x="2211" y="8555"/>
                  </a:lnTo>
                  <a:cubicBezTo>
                    <a:pt x="1971" y="8315"/>
                    <a:pt x="1658" y="8196"/>
                    <a:pt x="1344" y="8196"/>
                  </a:cubicBezTo>
                  <a:cubicBezTo>
                    <a:pt x="1031" y="8196"/>
                    <a:pt x="718" y="8315"/>
                    <a:pt x="478" y="8555"/>
                  </a:cubicBezTo>
                  <a:cubicBezTo>
                    <a:pt x="1" y="9032"/>
                    <a:pt x="1" y="9810"/>
                    <a:pt x="478" y="10287"/>
                  </a:cubicBezTo>
                  <a:lnTo>
                    <a:pt x="1773" y="11583"/>
                  </a:lnTo>
                  <a:cubicBezTo>
                    <a:pt x="2280" y="12088"/>
                    <a:pt x="2570" y="12800"/>
                    <a:pt x="2570" y="13534"/>
                  </a:cubicBezTo>
                  <a:lnTo>
                    <a:pt x="2570" y="13942"/>
                  </a:lnTo>
                  <a:lnTo>
                    <a:pt x="8990" y="13942"/>
                  </a:lnTo>
                  <a:lnTo>
                    <a:pt x="9084" y="13661"/>
                  </a:lnTo>
                  <a:cubicBezTo>
                    <a:pt x="9619" y="12057"/>
                    <a:pt x="9921" y="11903"/>
                    <a:pt x="9921" y="10105"/>
                  </a:cubicBezTo>
                  <a:lnTo>
                    <a:pt x="9921" y="8604"/>
                  </a:lnTo>
                  <a:cubicBezTo>
                    <a:pt x="9921" y="7928"/>
                    <a:pt x="9374" y="7352"/>
                    <a:pt x="8697" y="7352"/>
                  </a:cubicBezTo>
                  <a:cubicBezTo>
                    <a:pt x="8539" y="7352"/>
                    <a:pt x="8387" y="7384"/>
                    <a:pt x="8246" y="7441"/>
                  </a:cubicBezTo>
                  <a:cubicBezTo>
                    <a:pt x="8105" y="6919"/>
                    <a:pt x="7627" y="6536"/>
                    <a:pt x="7063" y="6536"/>
                  </a:cubicBezTo>
                  <a:cubicBezTo>
                    <a:pt x="6904" y="6536"/>
                    <a:pt x="6751" y="6565"/>
                    <a:pt x="6610" y="6621"/>
                  </a:cubicBezTo>
                  <a:cubicBezTo>
                    <a:pt x="6469" y="6102"/>
                    <a:pt x="5993" y="5719"/>
                    <a:pt x="5429" y="5719"/>
                  </a:cubicBezTo>
                  <a:cubicBezTo>
                    <a:pt x="5286" y="5719"/>
                    <a:pt x="5149" y="5743"/>
                    <a:pt x="5021" y="5788"/>
                  </a:cubicBezTo>
                  <a:lnTo>
                    <a:pt x="5021" y="5443"/>
                  </a:lnTo>
                  <a:cubicBezTo>
                    <a:pt x="6008" y="4974"/>
                    <a:pt x="6655" y="3970"/>
                    <a:pt x="6655" y="2859"/>
                  </a:cubicBezTo>
                  <a:cubicBezTo>
                    <a:pt x="6655" y="1283"/>
                    <a:pt x="5372" y="0"/>
                    <a:pt x="3795" y="0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64"/>
            <p:cNvSpPr/>
            <p:nvPr/>
          </p:nvSpPr>
          <p:spPr>
            <a:xfrm>
              <a:off x="8017250" y="1623535"/>
              <a:ext cx="44092" cy="22059"/>
            </a:xfrm>
            <a:custGeom>
              <a:rect b="b" l="l" r="r" t="t"/>
              <a:pathLst>
                <a:path extrusionOk="0" h="818" w="1635">
                  <a:moveTo>
                    <a:pt x="0" y="1"/>
                  </a:moveTo>
                  <a:lnTo>
                    <a:pt x="0" y="818"/>
                  </a:lnTo>
                  <a:lnTo>
                    <a:pt x="1634" y="818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64"/>
            <p:cNvSpPr/>
            <p:nvPr/>
          </p:nvSpPr>
          <p:spPr>
            <a:xfrm>
              <a:off x="8259580" y="1623535"/>
              <a:ext cx="44038" cy="22059"/>
            </a:xfrm>
            <a:custGeom>
              <a:rect b="b" l="l" r="r" t="t"/>
              <a:pathLst>
                <a:path extrusionOk="0" h="818" w="1633">
                  <a:moveTo>
                    <a:pt x="0" y="1"/>
                  </a:moveTo>
                  <a:lnTo>
                    <a:pt x="0" y="818"/>
                  </a:lnTo>
                  <a:lnTo>
                    <a:pt x="1633" y="81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64"/>
            <p:cNvSpPr/>
            <p:nvPr/>
          </p:nvSpPr>
          <p:spPr>
            <a:xfrm>
              <a:off x="8030922" y="1674585"/>
              <a:ext cx="49216" cy="41125"/>
            </a:xfrm>
            <a:custGeom>
              <a:rect b="b" l="l" r="r" t="t"/>
              <a:pathLst>
                <a:path extrusionOk="0" h="1525" w="1825">
                  <a:moveTo>
                    <a:pt x="1416" y="1"/>
                  </a:moveTo>
                  <a:lnTo>
                    <a:pt x="0" y="818"/>
                  </a:lnTo>
                  <a:lnTo>
                    <a:pt x="409" y="1525"/>
                  </a:lnTo>
                  <a:lnTo>
                    <a:pt x="1824" y="708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64"/>
            <p:cNvSpPr/>
            <p:nvPr/>
          </p:nvSpPr>
          <p:spPr>
            <a:xfrm>
              <a:off x="8241754" y="1557707"/>
              <a:ext cx="47220" cy="37377"/>
            </a:xfrm>
            <a:custGeom>
              <a:rect b="b" l="l" r="r" t="t"/>
              <a:pathLst>
                <a:path extrusionOk="0" h="1386" w="1751">
                  <a:moveTo>
                    <a:pt x="1414" y="1"/>
                  </a:moveTo>
                  <a:lnTo>
                    <a:pt x="0" y="641"/>
                  </a:lnTo>
                  <a:lnTo>
                    <a:pt x="337" y="1385"/>
                  </a:lnTo>
                  <a:lnTo>
                    <a:pt x="1751" y="746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64"/>
            <p:cNvSpPr/>
            <p:nvPr/>
          </p:nvSpPr>
          <p:spPr>
            <a:xfrm>
              <a:off x="8031893" y="1557707"/>
              <a:ext cx="47274" cy="37323"/>
            </a:xfrm>
            <a:custGeom>
              <a:rect b="b" l="l" r="r" t="t"/>
              <a:pathLst>
                <a:path extrusionOk="0" h="1384" w="1753">
                  <a:moveTo>
                    <a:pt x="337" y="1"/>
                  </a:moveTo>
                  <a:lnTo>
                    <a:pt x="0" y="746"/>
                  </a:lnTo>
                  <a:lnTo>
                    <a:pt x="1416" y="1384"/>
                  </a:lnTo>
                  <a:lnTo>
                    <a:pt x="1752" y="641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64"/>
            <p:cNvSpPr/>
            <p:nvPr/>
          </p:nvSpPr>
          <p:spPr>
            <a:xfrm>
              <a:off x="8240783" y="1674585"/>
              <a:ext cx="49162" cy="41125"/>
            </a:xfrm>
            <a:custGeom>
              <a:rect b="b" l="l" r="r" t="t"/>
              <a:pathLst>
                <a:path extrusionOk="0" h="1525" w="1823">
                  <a:moveTo>
                    <a:pt x="409" y="1"/>
                  </a:moveTo>
                  <a:lnTo>
                    <a:pt x="0" y="708"/>
                  </a:lnTo>
                  <a:lnTo>
                    <a:pt x="1414" y="1525"/>
                  </a:lnTo>
                  <a:lnTo>
                    <a:pt x="1823" y="81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64"/>
          <p:cNvGrpSpPr/>
          <p:nvPr/>
        </p:nvGrpSpPr>
        <p:grpSpPr>
          <a:xfrm>
            <a:off x="4301624" y="837732"/>
            <a:ext cx="540398" cy="634880"/>
            <a:chOff x="5299183" y="2997319"/>
            <a:chExt cx="478652" cy="478252"/>
          </a:xfrm>
        </p:grpSpPr>
        <p:sp>
          <p:nvSpPr>
            <p:cNvPr id="1666" name="Google Shape;1666;p64"/>
            <p:cNvSpPr/>
            <p:nvPr/>
          </p:nvSpPr>
          <p:spPr>
            <a:xfrm>
              <a:off x="5299183" y="2997319"/>
              <a:ext cx="478227" cy="478252"/>
            </a:xfrm>
            <a:custGeom>
              <a:rect b="b" l="l" r="r" t="t"/>
              <a:pathLst>
                <a:path extrusionOk="0" h="18700" w="18699">
                  <a:moveTo>
                    <a:pt x="17602" y="733"/>
                  </a:moveTo>
                  <a:cubicBezTo>
                    <a:pt x="17807" y="733"/>
                    <a:pt x="17967" y="893"/>
                    <a:pt x="17967" y="1098"/>
                  </a:cubicBezTo>
                  <a:lnTo>
                    <a:pt x="17967" y="2927"/>
                  </a:lnTo>
                  <a:lnTo>
                    <a:pt x="5041" y="2927"/>
                  </a:lnTo>
                  <a:lnTo>
                    <a:pt x="5041" y="1098"/>
                  </a:lnTo>
                  <a:cubicBezTo>
                    <a:pt x="5041" y="893"/>
                    <a:pt x="5201" y="733"/>
                    <a:pt x="5407" y="733"/>
                  </a:cubicBezTo>
                  <a:close/>
                  <a:moveTo>
                    <a:pt x="8690" y="6139"/>
                  </a:moveTo>
                  <a:cubicBezTo>
                    <a:pt x="8895" y="6139"/>
                    <a:pt x="9055" y="6299"/>
                    <a:pt x="9055" y="6504"/>
                  </a:cubicBezTo>
                  <a:lnTo>
                    <a:pt x="9055" y="8253"/>
                  </a:lnTo>
                  <a:cubicBezTo>
                    <a:pt x="9055" y="8458"/>
                    <a:pt x="8895" y="8619"/>
                    <a:pt x="8690" y="8619"/>
                  </a:cubicBezTo>
                  <a:lnTo>
                    <a:pt x="1098" y="8619"/>
                  </a:lnTo>
                  <a:cubicBezTo>
                    <a:pt x="893" y="8619"/>
                    <a:pt x="732" y="8458"/>
                    <a:pt x="732" y="8253"/>
                  </a:cubicBezTo>
                  <a:lnTo>
                    <a:pt x="732" y="6504"/>
                  </a:lnTo>
                  <a:cubicBezTo>
                    <a:pt x="732" y="6299"/>
                    <a:pt x="893" y="6139"/>
                    <a:pt x="1098" y="6139"/>
                  </a:cubicBezTo>
                  <a:close/>
                  <a:moveTo>
                    <a:pt x="8038" y="9350"/>
                  </a:moveTo>
                  <a:lnTo>
                    <a:pt x="8038" y="10082"/>
                  </a:lnTo>
                  <a:lnTo>
                    <a:pt x="1758" y="10082"/>
                  </a:lnTo>
                  <a:lnTo>
                    <a:pt x="1758" y="9350"/>
                  </a:lnTo>
                  <a:close/>
                  <a:moveTo>
                    <a:pt x="8690" y="10813"/>
                  </a:moveTo>
                  <a:cubicBezTo>
                    <a:pt x="8895" y="10813"/>
                    <a:pt x="9055" y="10974"/>
                    <a:pt x="9055" y="11179"/>
                  </a:cubicBezTo>
                  <a:lnTo>
                    <a:pt x="9055" y="12928"/>
                  </a:lnTo>
                  <a:cubicBezTo>
                    <a:pt x="9055" y="13133"/>
                    <a:pt x="8895" y="13293"/>
                    <a:pt x="8690" y="13293"/>
                  </a:cubicBezTo>
                  <a:lnTo>
                    <a:pt x="1098" y="13293"/>
                  </a:lnTo>
                  <a:cubicBezTo>
                    <a:pt x="893" y="13293"/>
                    <a:pt x="732" y="13133"/>
                    <a:pt x="732" y="12928"/>
                  </a:cubicBezTo>
                  <a:lnTo>
                    <a:pt x="732" y="11179"/>
                  </a:lnTo>
                  <a:cubicBezTo>
                    <a:pt x="732" y="10974"/>
                    <a:pt x="893" y="10813"/>
                    <a:pt x="1098" y="10813"/>
                  </a:cubicBezTo>
                  <a:close/>
                  <a:moveTo>
                    <a:pt x="8038" y="14025"/>
                  </a:moveTo>
                  <a:lnTo>
                    <a:pt x="8038" y="14756"/>
                  </a:lnTo>
                  <a:lnTo>
                    <a:pt x="1758" y="14756"/>
                  </a:lnTo>
                  <a:lnTo>
                    <a:pt x="1758" y="14025"/>
                  </a:lnTo>
                  <a:close/>
                  <a:moveTo>
                    <a:pt x="8690" y="15488"/>
                  </a:moveTo>
                  <a:cubicBezTo>
                    <a:pt x="8895" y="15488"/>
                    <a:pt x="9055" y="15648"/>
                    <a:pt x="9055" y="15854"/>
                  </a:cubicBezTo>
                  <a:lnTo>
                    <a:pt x="9055" y="17602"/>
                  </a:lnTo>
                  <a:cubicBezTo>
                    <a:pt x="9055" y="17807"/>
                    <a:pt x="8895" y="17968"/>
                    <a:pt x="8690" y="17968"/>
                  </a:cubicBezTo>
                  <a:lnTo>
                    <a:pt x="1098" y="17968"/>
                  </a:lnTo>
                  <a:cubicBezTo>
                    <a:pt x="893" y="17968"/>
                    <a:pt x="732" y="17807"/>
                    <a:pt x="732" y="17602"/>
                  </a:cubicBezTo>
                  <a:lnTo>
                    <a:pt x="732" y="15854"/>
                  </a:lnTo>
                  <a:cubicBezTo>
                    <a:pt x="732" y="15648"/>
                    <a:pt x="893" y="15488"/>
                    <a:pt x="1098" y="15488"/>
                  </a:cubicBezTo>
                  <a:close/>
                  <a:moveTo>
                    <a:pt x="5407" y="1"/>
                  </a:moveTo>
                  <a:cubicBezTo>
                    <a:pt x="4800" y="1"/>
                    <a:pt x="4309" y="492"/>
                    <a:pt x="4309" y="1098"/>
                  </a:cubicBezTo>
                  <a:lnTo>
                    <a:pt x="4309" y="5407"/>
                  </a:lnTo>
                  <a:lnTo>
                    <a:pt x="1098" y="5407"/>
                  </a:lnTo>
                  <a:cubicBezTo>
                    <a:pt x="491" y="5407"/>
                    <a:pt x="0" y="5898"/>
                    <a:pt x="0" y="6504"/>
                  </a:cubicBezTo>
                  <a:lnTo>
                    <a:pt x="0" y="8253"/>
                  </a:lnTo>
                  <a:cubicBezTo>
                    <a:pt x="0" y="8833"/>
                    <a:pt x="455" y="9315"/>
                    <a:pt x="1026" y="9350"/>
                  </a:cubicBezTo>
                  <a:lnTo>
                    <a:pt x="1026" y="10082"/>
                  </a:lnTo>
                  <a:cubicBezTo>
                    <a:pt x="455" y="10126"/>
                    <a:pt x="0" y="10599"/>
                    <a:pt x="0" y="11179"/>
                  </a:cubicBezTo>
                  <a:lnTo>
                    <a:pt x="0" y="12928"/>
                  </a:lnTo>
                  <a:cubicBezTo>
                    <a:pt x="0" y="13507"/>
                    <a:pt x="455" y="13989"/>
                    <a:pt x="1026" y="14025"/>
                  </a:cubicBezTo>
                  <a:lnTo>
                    <a:pt x="1026" y="14756"/>
                  </a:lnTo>
                  <a:cubicBezTo>
                    <a:pt x="455" y="14801"/>
                    <a:pt x="0" y="15274"/>
                    <a:pt x="0" y="15854"/>
                  </a:cubicBezTo>
                  <a:lnTo>
                    <a:pt x="0" y="17602"/>
                  </a:lnTo>
                  <a:cubicBezTo>
                    <a:pt x="0" y="18209"/>
                    <a:pt x="491" y="18699"/>
                    <a:pt x="1098" y="18699"/>
                  </a:cubicBezTo>
                  <a:lnTo>
                    <a:pt x="8690" y="18699"/>
                  </a:lnTo>
                  <a:cubicBezTo>
                    <a:pt x="9296" y="18699"/>
                    <a:pt x="9787" y="18209"/>
                    <a:pt x="9787" y="17602"/>
                  </a:cubicBezTo>
                  <a:lnTo>
                    <a:pt x="9787" y="15854"/>
                  </a:lnTo>
                  <a:cubicBezTo>
                    <a:pt x="9787" y="15274"/>
                    <a:pt x="9341" y="14801"/>
                    <a:pt x="8770" y="14756"/>
                  </a:cubicBezTo>
                  <a:lnTo>
                    <a:pt x="8770" y="14025"/>
                  </a:lnTo>
                  <a:lnTo>
                    <a:pt x="18324" y="14025"/>
                  </a:lnTo>
                  <a:cubicBezTo>
                    <a:pt x="18529" y="14025"/>
                    <a:pt x="18699" y="13855"/>
                    <a:pt x="18699" y="13650"/>
                  </a:cubicBezTo>
                  <a:lnTo>
                    <a:pt x="18699" y="10055"/>
                  </a:lnTo>
                  <a:cubicBezTo>
                    <a:pt x="18699" y="10019"/>
                    <a:pt x="18690" y="9984"/>
                    <a:pt x="18663" y="9957"/>
                  </a:cubicBezTo>
                  <a:cubicBezTo>
                    <a:pt x="18554" y="9854"/>
                    <a:pt x="18439" y="9810"/>
                    <a:pt x="18334" y="9810"/>
                  </a:cubicBezTo>
                  <a:cubicBezTo>
                    <a:pt x="18131" y="9810"/>
                    <a:pt x="17967" y="9974"/>
                    <a:pt x="17967" y="10180"/>
                  </a:cubicBezTo>
                  <a:lnTo>
                    <a:pt x="17967" y="13168"/>
                  </a:lnTo>
                  <a:cubicBezTo>
                    <a:pt x="17967" y="13240"/>
                    <a:pt x="17914" y="13293"/>
                    <a:pt x="17843" y="13293"/>
                  </a:cubicBezTo>
                  <a:lnTo>
                    <a:pt x="9724" y="13293"/>
                  </a:lnTo>
                  <a:cubicBezTo>
                    <a:pt x="9769" y="13186"/>
                    <a:pt x="9787" y="13061"/>
                    <a:pt x="9787" y="12928"/>
                  </a:cubicBezTo>
                  <a:lnTo>
                    <a:pt x="9787" y="11179"/>
                  </a:lnTo>
                  <a:cubicBezTo>
                    <a:pt x="9787" y="10599"/>
                    <a:pt x="9341" y="10126"/>
                    <a:pt x="8770" y="10082"/>
                  </a:cubicBezTo>
                  <a:lnTo>
                    <a:pt x="8770" y="9350"/>
                  </a:lnTo>
                  <a:cubicBezTo>
                    <a:pt x="9341" y="9315"/>
                    <a:pt x="9787" y="8833"/>
                    <a:pt x="9787" y="8253"/>
                  </a:cubicBezTo>
                  <a:lnTo>
                    <a:pt x="9787" y="6504"/>
                  </a:lnTo>
                  <a:cubicBezTo>
                    <a:pt x="9787" y="5898"/>
                    <a:pt x="9296" y="5407"/>
                    <a:pt x="8690" y="5407"/>
                  </a:cubicBezTo>
                  <a:lnTo>
                    <a:pt x="5041" y="5407"/>
                  </a:lnTo>
                  <a:lnTo>
                    <a:pt x="5041" y="3650"/>
                  </a:lnTo>
                  <a:lnTo>
                    <a:pt x="17967" y="3650"/>
                  </a:lnTo>
                  <a:lnTo>
                    <a:pt x="17967" y="6879"/>
                  </a:lnTo>
                  <a:cubicBezTo>
                    <a:pt x="17967" y="7057"/>
                    <a:pt x="18101" y="7227"/>
                    <a:pt x="18280" y="7254"/>
                  </a:cubicBezTo>
                  <a:cubicBezTo>
                    <a:pt x="18296" y="7256"/>
                    <a:pt x="18312" y="7257"/>
                    <a:pt x="18328" y="7257"/>
                  </a:cubicBezTo>
                  <a:cubicBezTo>
                    <a:pt x="18537" y="7257"/>
                    <a:pt x="18699" y="7095"/>
                    <a:pt x="18699" y="6888"/>
                  </a:cubicBezTo>
                  <a:lnTo>
                    <a:pt x="18699" y="1098"/>
                  </a:lnTo>
                  <a:cubicBezTo>
                    <a:pt x="18699" y="492"/>
                    <a:pt x="18208" y="1"/>
                    <a:pt x="17602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64"/>
            <p:cNvSpPr/>
            <p:nvPr/>
          </p:nvSpPr>
          <p:spPr>
            <a:xfrm>
              <a:off x="5759114" y="3206070"/>
              <a:ext cx="18721" cy="18746"/>
            </a:xfrm>
            <a:custGeom>
              <a:rect b="b" l="l" r="r" t="t"/>
              <a:pathLst>
                <a:path extrusionOk="0" h="733" w="732">
                  <a:moveTo>
                    <a:pt x="366" y="1"/>
                  </a:moveTo>
                  <a:cubicBezTo>
                    <a:pt x="277" y="1"/>
                    <a:pt x="179" y="45"/>
                    <a:pt x="107" y="108"/>
                  </a:cubicBezTo>
                  <a:cubicBezTo>
                    <a:pt x="45" y="179"/>
                    <a:pt x="0" y="277"/>
                    <a:pt x="0" y="366"/>
                  </a:cubicBezTo>
                  <a:cubicBezTo>
                    <a:pt x="0" y="465"/>
                    <a:pt x="45" y="563"/>
                    <a:pt x="107" y="625"/>
                  </a:cubicBezTo>
                  <a:cubicBezTo>
                    <a:pt x="179" y="697"/>
                    <a:pt x="277" y="732"/>
                    <a:pt x="366" y="732"/>
                  </a:cubicBezTo>
                  <a:cubicBezTo>
                    <a:pt x="464" y="732"/>
                    <a:pt x="562" y="697"/>
                    <a:pt x="625" y="625"/>
                  </a:cubicBezTo>
                  <a:cubicBezTo>
                    <a:pt x="696" y="563"/>
                    <a:pt x="732" y="465"/>
                    <a:pt x="732" y="366"/>
                  </a:cubicBezTo>
                  <a:cubicBezTo>
                    <a:pt x="732" y="277"/>
                    <a:pt x="696" y="179"/>
                    <a:pt x="625" y="108"/>
                  </a:cubicBezTo>
                  <a:cubicBezTo>
                    <a:pt x="562" y="45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64"/>
            <p:cNvSpPr/>
            <p:nvPr/>
          </p:nvSpPr>
          <p:spPr>
            <a:xfrm>
              <a:off x="5447251" y="3034757"/>
              <a:ext cx="181173" cy="18721"/>
            </a:xfrm>
            <a:custGeom>
              <a:rect b="b" l="l" r="r" t="t"/>
              <a:pathLst>
                <a:path extrusionOk="0" h="732" w="7084">
                  <a:moveTo>
                    <a:pt x="366" y="0"/>
                  </a:moveTo>
                  <a:cubicBezTo>
                    <a:pt x="161" y="0"/>
                    <a:pt x="0" y="161"/>
                    <a:pt x="0" y="366"/>
                  </a:cubicBezTo>
                  <a:cubicBezTo>
                    <a:pt x="0" y="562"/>
                    <a:pt x="161" y="732"/>
                    <a:pt x="366" y="732"/>
                  </a:cubicBezTo>
                  <a:lnTo>
                    <a:pt x="6718" y="732"/>
                  </a:lnTo>
                  <a:cubicBezTo>
                    <a:pt x="6923" y="732"/>
                    <a:pt x="7083" y="562"/>
                    <a:pt x="7083" y="366"/>
                  </a:cubicBezTo>
                  <a:cubicBezTo>
                    <a:pt x="7083" y="161"/>
                    <a:pt x="6923" y="0"/>
                    <a:pt x="6718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64"/>
            <p:cNvSpPr/>
            <p:nvPr/>
          </p:nvSpPr>
          <p:spPr>
            <a:xfrm>
              <a:off x="5721931" y="3034757"/>
              <a:ext cx="18721" cy="18721"/>
            </a:xfrm>
            <a:custGeom>
              <a:rect b="b" l="l" r="r" t="t"/>
              <a:pathLst>
                <a:path extrusionOk="0" h="732" w="732">
                  <a:moveTo>
                    <a:pt x="366" y="0"/>
                  </a:moveTo>
                  <a:cubicBezTo>
                    <a:pt x="268" y="0"/>
                    <a:pt x="170" y="36"/>
                    <a:pt x="107" y="107"/>
                  </a:cubicBezTo>
                  <a:cubicBezTo>
                    <a:pt x="36" y="170"/>
                    <a:pt x="0" y="268"/>
                    <a:pt x="0" y="366"/>
                  </a:cubicBezTo>
                  <a:cubicBezTo>
                    <a:pt x="0" y="455"/>
                    <a:pt x="36" y="553"/>
                    <a:pt x="107" y="624"/>
                  </a:cubicBezTo>
                  <a:cubicBezTo>
                    <a:pt x="170" y="687"/>
                    <a:pt x="268" y="732"/>
                    <a:pt x="366" y="732"/>
                  </a:cubicBezTo>
                  <a:cubicBezTo>
                    <a:pt x="455" y="732"/>
                    <a:pt x="553" y="687"/>
                    <a:pt x="625" y="624"/>
                  </a:cubicBezTo>
                  <a:cubicBezTo>
                    <a:pt x="687" y="553"/>
                    <a:pt x="732" y="455"/>
                    <a:pt x="732" y="366"/>
                  </a:cubicBezTo>
                  <a:cubicBezTo>
                    <a:pt x="732" y="268"/>
                    <a:pt x="687" y="170"/>
                    <a:pt x="625" y="107"/>
                  </a:cubicBezTo>
                  <a:cubicBezTo>
                    <a:pt x="553" y="36"/>
                    <a:pt x="455" y="0"/>
                    <a:pt x="366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64"/>
            <p:cNvSpPr/>
            <p:nvPr/>
          </p:nvSpPr>
          <p:spPr>
            <a:xfrm>
              <a:off x="5683827" y="3034757"/>
              <a:ext cx="18721" cy="18721"/>
            </a:xfrm>
            <a:custGeom>
              <a:rect b="b" l="l" r="r" t="t"/>
              <a:pathLst>
                <a:path extrusionOk="0" h="732" w="732">
                  <a:moveTo>
                    <a:pt x="366" y="0"/>
                  </a:moveTo>
                  <a:cubicBezTo>
                    <a:pt x="268" y="0"/>
                    <a:pt x="179" y="36"/>
                    <a:pt x="107" y="107"/>
                  </a:cubicBezTo>
                  <a:cubicBezTo>
                    <a:pt x="36" y="170"/>
                    <a:pt x="0" y="268"/>
                    <a:pt x="0" y="366"/>
                  </a:cubicBezTo>
                  <a:cubicBezTo>
                    <a:pt x="0" y="455"/>
                    <a:pt x="36" y="553"/>
                    <a:pt x="107" y="624"/>
                  </a:cubicBezTo>
                  <a:cubicBezTo>
                    <a:pt x="179" y="687"/>
                    <a:pt x="268" y="732"/>
                    <a:pt x="366" y="732"/>
                  </a:cubicBezTo>
                  <a:cubicBezTo>
                    <a:pt x="464" y="732"/>
                    <a:pt x="553" y="687"/>
                    <a:pt x="625" y="624"/>
                  </a:cubicBezTo>
                  <a:cubicBezTo>
                    <a:pt x="696" y="553"/>
                    <a:pt x="732" y="455"/>
                    <a:pt x="732" y="366"/>
                  </a:cubicBezTo>
                  <a:cubicBezTo>
                    <a:pt x="732" y="268"/>
                    <a:pt x="696" y="170"/>
                    <a:pt x="625" y="107"/>
                  </a:cubicBezTo>
                  <a:cubicBezTo>
                    <a:pt x="553" y="36"/>
                    <a:pt x="464" y="0"/>
                    <a:pt x="366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64"/>
            <p:cNvSpPr/>
            <p:nvPr/>
          </p:nvSpPr>
          <p:spPr>
            <a:xfrm>
              <a:off x="5574783" y="3125081"/>
              <a:ext cx="52710" cy="84679"/>
            </a:xfrm>
            <a:custGeom>
              <a:rect b="b" l="l" r="r" t="t"/>
              <a:pathLst>
                <a:path extrusionOk="0" h="3311" w="2061">
                  <a:moveTo>
                    <a:pt x="1659" y="1"/>
                  </a:moveTo>
                  <a:cubicBezTo>
                    <a:pt x="1566" y="1"/>
                    <a:pt x="1472" y="36"/>
                    <a:pt x="1401" y="108"/>
                  </a:cubicBezTo>
                  <a:lnTo>
                    <a:pt x="107" y="1392"/>
                  </a:lnTo>
                  <a:cubicBezTo>
                    <a:pt x="45" y="1464"/>
                    <a:pt x="0" y="1553"/>
                    <a:pt x="0" y="1651"/>
                  </a:cubicBezTo>
                  <a:cubicBezTo>
                    <a:pt x="0" y="1749"/>
                    <a:pt x="45" y="1838"/>
                    <a:pt x="107" y="1910"/>
                  </a:cubicBezTo>
                  <a:lnTo>
                    <a:pt x="1401" y="3203"/>
                  </a:lnTo>
                  <a:cubicBezTo>
                    <a:pt x="1472" y="3275"/>
                    <a:pt x="1561" y="3310"/>
                    <a:pt x="1659" y="3310"/>
                  </a:cubicBezTo>
                  <a:cubicBezTo>
                    <a:pt x="1749" y="3310"/>
                    <a:pt x="1847" y="3275"/>
                    <a:pt x="1918" y="3203"/>
                  </a:cubicBezTo>
                  <a:cubicBezTo>
                    <a:pt x="2061" y="3061"/>
                    <a:pt x="2061" y="2829"/>
                    <a:pt x="1918" y="2686"/>
                  </a:cubicBezTo>
                  <a:lnTo>
                    <a:pt x="883" y="1651"/>
                  </a:lnTo>
                  <a:lnTo>
                    <a:pt x="1918" y="625"/>
                  </a:lnTo>
                  <a:cubicBezTo>
                    <a:pt x="2061" y="482"/>
                    <a:pt x="2061" y="251"/>
                    <a:pt x="1918" y="108"/>
                  </a:cubicBezTo>
                  <a:cubicBezTo>
                    <a:pt x="1847" y="36"/>
                    <a:pt x="1753" y="1"/>
                    <a:pt x="1659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64"/>
            <p:cNvSpPr/>
            <p:nvPr/>
          </p:nvSpPr>
          <p:spPr>
            <a:xfrm>
              <a:off x="5687688" y="3125081"/>
              <a:ext cx="52505" cy="84679"/>
            </a:xfrm>
            <a:custGeom>
              <a:rect b="b" l="l" r="r" t="t"/>
              <a:pathLst>
                <a:path extrusionOk="0" h="3311" w="2053">
                  <a:moveTo>
                    <a:pt x="402" y="1"/>
                  </a:moveTo>
                  <a:cubicBezTo>
                    <a:pt x="309" y="1"/>
                    <a:pt x="215" y="36"/>
                    <a:pt x="144" y="108"/>
                  </a:cubicBezTo>
                  <a:cubicBezTo>
                    <a:pt x="1" y="251"/>
                    <a:pt x="1" y="482"/>
                    <a:pt x="144" y="625"/>
                  </a:cubicBezTo>
                  <a:lnTo>
                    <a:pt x="1170" y="1651"/>
                  </a:lnTo>
                  <a:lnTo>
                    <a:pt x="144" y="2686"/>
                  </a:lnTo>
                  <a:cubicBezTo>
                    <a:pt x="1" y="2829"/>
                    <a:pt x="1" y="3061"/>
                    <a:pt x="144" y="3203"/>
                  </a:cubicBezTo>
                  <a:cubicBezTo>
                    <a:pt x="215" y="3275"/>
                    <a:pt x="304" y="3310"/>
                    <a:pt x="402" y="3310"/>
                  </a:cubicBezTo>
                  <a:cubicBezTo>
                    <a:pt x="492" y="3310"/>
                    <a:pt x="590" y="3275"/>
                    <a:pt x="661" y="3203"/>
                  </a:cubicBezTo>
                  <a:lnTo>
                    <a:pt x="1946" y="1910"/>
                  </a:lnTo>
                  <a:cubicBezTo>
                    <a:pt x="2017" y="1838"/>
                    <a:pt x="2053" y="1749"/>
                    <a:pt x="2053" y="1651"/>
                  </a:cubicBezTo>
                  <a:cubicBezTo>
                    <a:pt x="2053" y="1553"/>
                    <a:pt x="2017" y="1464"/>
                    <a:pt x="1946" y="1392"/>
                  </a:cubicBezTo>
                  <a:lnTo>
                    <a:pt x="661" y="108"/>
                  </a:lnTo>
                  <a:cubicBezTo>
                    <a:pt x="590" y="36"/>
                    <a:pt x="496" y="1"/>
                    <a:pt x="402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64"/>
            <p:cNvSpPr/>
            <p:nvPr/>
          </p:nvSpPr>
          <p:spPr>
            <a:xfrm>
              <a:off x="5635468" y="3114494"/>
              <a:ext cx="44270" cy="105753"/>
            </a:xfrm>
            <a:custGeom>
              <a:rect b="b" l="l" r="r" t="t"/>
              <a:pathLst>
                <a:path extrusionOk="0" h="4135" w="1731">
                  <a:moveTo>
                    <a:pt x="1325" y="0"/>
                  </a:moveTo>
                  <a:cubicBezTo>
                    <a:pt x="1168" y="0"/>
                    <a:pt x="1017" y="108"/>
                    <a:pt x="972" y="272"/>
                  </a:cubicBezTo>
                  <a:lnTo>
                    <a:pt x="54" y="3671"/>
                  </a:lnTo>
                  <a:cubicBezTo>
                    <a:pt x="0" y="3867"/>
                    <a:pt x="116" y="4063"/>
                    <a:pt x="312" y="4117"/>
                  </a:cubicBezTo>
                  <a:cubicBezTo>
                    <a:pt x="339" y="4126"/>
                    <a:pt x="375" y="4135"/>
                    <a:pt x="401" y="4135"/>
                  </a:cubicBezTo>
                  <a:cubicBezTo>
                    <a:pt x="562" y="4135"/>
                    <a:pt x="714" y="4028"/>
                    <a:pt x="758" y="3858"/>
                  </a:cubicBezTo>
                  <a:lnTo>
                    <a:pt x="1677" y="468"/>
                  </a:lnTo>
                  <a:cubicBezTo>
                    <a:pt x="1731" y="272"/>
                    <a:pt x="1615" y="67"/>
                    <a:pt x="1418" y="13"/>
                  </a:cubicBezTo>
                  <a:cubicBezTo>
                    <a:pt x="1388" y="4"/>
                    <a:pt x="1356" y="0"/>
                    <a:pt x="1325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64"/>
            <p:cNvSpPr/>
            <p:nvPr/>
          </p:nvSpPr>
          <p:spPr>
            <a:xfrm>
              <a:off x="5338642" y="3296189"/>
              <a:ext cx="18516" cy="18721"/>
            </a:xfrm>
            <a:custGeom>
              <a:rect b="b" l="l" r="r" t="t"/>
              <a:pathLst>
                <a:path extrusionOk="0" h="732" w="724">
                  <a:moveTo>
                    <a:pt x="367" y="0"/>
                  </a:moveTo>
                  <a:cubicBezTo>
                    <a:pt x="268" y="0"/>
                    <a:pt x="170" y="45"/>
                    <a:pt x="108" y="108"/>
                  </a:cubicBezTo>
                  <a:cubicBezTo>
                    <a:pt x="36" y="179"/>
                    <a:pt x="1" y="268"/>
                    <a:pt x="1" y="366"/>
                  </a:cubicBezTo>
                  <a:cubicBezTo>
                    <a:pt x="1" y="464"/>
                    <a:pt x="36" y="554"/>
                    <a:pt x="108" y="625"/>
                  </a:cubicBezTo>
                  <a:cubicBezTo>
                    <a:pt x="170" y="696"/>
                    <a:pt x="268" y="732"/>
                    <a:pt x="367" y="732"/>
                  </a:cubicBezTo>
                  <a:cubicBezTo>
                    <a:pt x="456" y="732"/>
                    <a:pt x="554" y="696"/>
                    <a:pt x="616" y="625"/>
                  </a:cubicBezTo>
                  <a:cubicBezTo>
                    <a:pt x="688" y="554"/>
                    <a:pt x="723" y="464"/>
                    <a:pt x="723" y="366"/>
                  </a:cubicBezTo>
                  <a:cubicBezTo>
                    <a:pt x="723" y="268"/>
                    <a:pt x="688" y="179"/>
                    <a:pt x="616" y="108"/>
                  </a:cubicBezTo>
                  <a:cubicBezTo>
                    <a:pt x="554" y="45"/>
                    <a:pt x="456" y="0"/>
                    <a:pt x="367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64"/>
            <p:cNvSpPr/>
            <p:nvPr/>
          </p:nvSpPr>
          <p:spPr>
            <a:xfrm>
              <a:off x="5375826" y="3296189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77" y="0"/>
                    <a:pt x="179" y="45"/>
                    <a:pt x="108" y="108"/>
                  </a:cubicBezTo>
                  <a:cubicBezTo>
                    <a:pt x="45" y="179"/>
                    <a:pt x="1" y="268"/>
                    <a:pt x="1" y="366"/>
                  </a:cubicBezTo>
                  <a:cubicBezTo>
                    <a:pt x="1" y="464"/>
                    <a:pt x="45" y="554"/>
                    <a:pt x="108" y="625"/>
                  </a:cubicBezTo>
                  <a:cubicBezTo>
                    <a:pt x="179" y="696"/>
                    <a:pt x="277" y="732"/>
                    <a:pt x="367" y="732"/>
                  </a:cubicBezTo>
                  <a:cubicBezTo>
                    <a:pt x="465" y="732"/>
                    <a:pt x="563" y="696"/>
                    <a:pt x="625" y="625"/>
                  </a:cubicBezTo>
                  <a:cubicBezTo>
                    <a:pt x="697" y="554"/>
                    <a:pt x="732" y="464"/>
                    <a:pt x="732" y="366"/>
                  </a:cubicBezTo>
                  <a:cubicBezTo>
                    <a:pt x="732" y="268"/>
                    <a:pt x="697" y="179"/>
                    <a:pt x="625" y="108"/>
                  </a:cubicBezTo>
                  <a:cubicBezTo>
                    <a:pt x="563" y="45"/>
                    <a:pt x="465" y="0"/>
                    <a:pt x="367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64"/>
            <p:cNvSpPr/>
            <p:nvPr/>
          </p:nvSpPr>
          <p:spPr>
            <a:xfrm>
              <a:off x="5428301" y="3296189"/>
              <a:ext cx="80791" cy="18721"/>
            </a:xfrm>
            <a:custGeom>
              <a:rect b="b" l="l" r="r" t="t"/>
              <a:pathLst>
                <a:path extrusionOk="0" h="732" w="3159">
                  <a:moveTo>
                    <a:pt x="366" y="0"/>
                  </a:moveTo>
                  <a:cubicBezTo>
                    <a:pt x="161" y="0"/>
                    <a:pt x="1" y="170"/>
                    <a:pt x="1" y="366"/>
                  </a:cubicBezTo>
                  <a:cubicBezTo>
                    <a:pt x="1" y="571"/>
                    <a:pt x="161" y="732"/>
                    <a:pt x="366" y="732"/>
                  </a:cubicBezTo>
                  <a:lnTo>
                    <a:pt x="2802" y="732"/>
                  </a:lnTo>
                  <a:cubicBezTo>
                    <a:pt x="2998" y="732"/>
                    <a:pt x="3159" y="571"/>
                    <a:pt x="3159" y="366"/>
                  </a:cubicBezTo>
                  <a:cubicBezTo>
                    <a:pt x="3159" y="170"/>
                    <a:pt x="2998" y="0"/>
                    <a:pt x="2802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64"/>
            <p:cNvSpPr/>
            <p:nvPr/>
          </p:nvSpPr>
          <p:spPr>
            <a:xfrm>
              <a:off x="5338642" y="3415743"/>
              <a:ext cx="18516" cy="18721"/>
            </a:xfrm>
            <a:custGeom>
              <a:rect b="b" l="l" r="r" t="t"/>
              <a:pathLst>
                <a:path extrusionOk="0" h="732" w="724">
                  <a:moveTo>
                    <a:pt x="367" y="0"/>
                  </a:moveTo>
                  <a:cubicBezTo>
                    <a:pt x="268" y="0"/>
                    <a:pt x="170" y="45"/>
                    <a:pt x="108" y="107"/>
                  </a:cubicBezTo>
                  <a:cubicBezTo>
                    <a:pt x="36" y="179"/>
                    <a:pt x="1" y="268"/>
                    <a:pt x="1" y="366"/>
                  </a:cubicBezTo>
                  <a:cubicBezTo>
                    <a:pt x="1" y="464"/>
                    <a:pt x="36" y="562"/>
                    <a:pt x="108" y="625"/>
                  </a:cubicBezTo>
                  <a:cubicBezTo>
                    <a:pt x="170" y="696"/>
                    <a:pt x="268" y="732"/>
                    <a:pt x="367" y="732"/>
                  </a:cubicBezTo>
                  <a:cubicBezTo>
                    <a:pt x="456" y="732"/>
                    <a:pt x="554" y="696"/>
                    <a:pt x="616" y="625"/>
                  </a:cubicBezTo>
                  <a:cubicBezTo>
                    <a:pt x="688" y="562"/>
                    <a:pt x="723" y="464"/>
                    <a:pt x="723" y="366"/>
                  </a:cubicBezTo>
                  <a:cubicBezTo>
                    <a:pt x="723" y="268"/>
                    <a:pt x="688" y="179"/>
                    <a:pt x="616" y="107"/>
                  </a:cubicBezTo>
                  <a:cubicBezTo>
                    <a:pt x="554" y="45"/>
                    <a:pt x="456" y="0"/>
                    <a:pt x="367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64"/>
            <p:cNvSpPr/>
            <p:nvPr/>
          </p:nvSpPr>
          <p:spPr>
            <a:xfrm>
              <a:off x="5375826" y="3415743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77" y="0"/>
                    <a:pt x="179" y="45"/>
                    <a:pt x="108" y="107"/>
                  </a:cubicBezTo>
                  <a:cubicBezTo>
                    <a:pt x="45" y="179"/>
                    <a:pt x="1" y="268"/>
                    <a:pt x="1" y="366"/>
                  </a:cubicBezTo>
                  <a:cubicBezTo>
                    <a:pt x="1" y="464"/>
                    <a:pt x="45" y="562"/>
                    <a:pt x="108" y="625"/>
                  </a:cubicBezTo>
                  <a:cubicBezTo>
                    <a:pt x="179" y="696"/>
                    <a:pt x="277" y="732"/>
                    <a:pt x="367" y="732"/>
                  </a:cubicBezTo>
                  <a:cubicBezTo>
                    <a:pt x="465" y="732"/>
                    <a:pt x="563" y="696"/>
                    <a:pt x="625" y="625"/>
                  </a:cubicBezTo>
                  <a:cubicBezTo>
                    <a:pt x="697" y="562"/>
                    <a:pt x="732" y="464"/>
                    <a:pt x="732" y="366"/>
                  </a:cubicBezTo>
                  <a:cubicBezTo>
                    <a:pt x="732" y="268"/>
                    <a:pt x="697" y="179"/>
                    <a:pt x="625" y="107"/>
                  </a:cubicBezTo>
                  <a:cubicBezTo>
                    <a:pt x="563" y="45"/>
                    <a:pt x="465" y="0"/>
                    <a:pt x="367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64"/>
            <p:cNvSpPr/>
            <p:nvPr/>
          </p:nvSpPr>
          <p:spPr>
            <a:xfrm>
              <a:off x="5428301" y="3415743"/>
              <a:ext cx="80791" cy="18721"/>
            </a:xfrm>
            <a:custGeom>
              <a:rect b="b" l="l" r="r" t="t"/>
              <a:pathLst>
                <a:path extrusionOk="0" h="732" w="3159">
                  <a:moveTo>
                    <a:pt x="366" y="0"/>
                  </a:moveTo>
                  <a:cubicBezTo>
                    <a:pt x="161" y="0"/>
                    <a:pt x="1" y="170"/>
                    <a:pt x="1" y="366"/>
                  </a:cubicBezTo>
                  <a:cubicBezTo>
                    <a:pt x="1" y="571"/>
                    <a:pt x="161" y="732"/>
                    <a:pt x="366" y="732"/>
                  </a:cubicBezTo>
                  <a:lnTo>
                    <a:pt x="2802" y="732"/>
                  </a:lnTo>
                  <a:cubicBezTo>
                    <a:pt x="2998" y="732"/>
                    <a:pt x="3159" y="571"/>
                    <a:pt x="3159" y="366"/>
                  </a:cubicBezTo>
                  <a:cubicBezTo>
                    <a:pt x="3159" y="170"/>
                    <a:pt x="2998" y="0"/>
                    <a:pt x="2802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64"/>
            <p:cNvSpPr/>
            <p:nvPr/>
          </p:nvSpPr>
          <p:spPr>
            <a:xfrm>
              <a:off x="5338642" y="3176636"/>
              <a:ext cx="18516" cy="18746"/>
            </a:xfrm>
            <a:custGeom>
              <a:rect b="b" l="l" r="r" t="t"/>
              <a:pathLst>
                <a:path extrusionOk="0" h="733" w="724">
                  <a:moveTo>
                    <a:pt x="367" y="1"/>
                  </a:moveTo>
                  <a:cubicBezTo>
                    <a:pt x="268" y="1"/>
                    <a:pt x="170" y="45"/>
                    <a:pt x="108" y="108"/>
                  </a:cubicBezTo>
                  <a:cubicBezTo>
                    <a:pt x="36" y="179"/>
                    <a:pt x="1" y="269"/>
                    <a:pt x="1" y="367"/>
                  </a:cubicBezTo>
                  <a:cubicBezTo>
                    <a:pt x="1" y="465"/>
                    <a:pt x="36" y="554"/>
                    <a:pt x="108" y="625"/>
                  </a:cubicBezTo>
                  <a:cubicBezTo>
                    <a:pt x="170" y="697"/>
                    <a:pt x="268" y="732"/>
                    <a:pt x="367" y="732"/>
                  </a:cubicBezTo>
                  <a:cubicBezTo>
                    <a:pt x="456" y="732"/>
                    <a:pt x="554" y="697"/>
                    <a:pt x="616" y="625"/>
                  </a:cubicBezTo>
                  <a:cubicBezTo>
                    <a:pt x="688" y="554"/>
                    <a:pt x="723" y="465"/>
                    <a:pt x="723" y="367"/>
                  </a:cubicBezTo>
                  <a:cubicBezTo>
                    <a:pt x="723" y="269"/>
                    <a:pt x="688" y="179"/>
                    <a:pt x="616" y="108"/>
                  </a:cubicBezTo>
                  <a:cubicBezTo>
                    <a:pt x="554" y="45"/>
                    <a:pt x="456" y="1"/>
                    <a:pt x="367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64"/>
            <p:cNvSpPr/>
            <p:nvPr/>
          </p:nvSpPr>
          <p:spPr>
            <a:xfrm>
              <a:off x="5375826" y="3176636"/>
              <a:ext cx="18746" cy="18746"/>
            </a:xfrm>
            <a:custGeom>
              <a:rect b="b" l="l" r="r" t="t"/>
              <a:pathLst>
                <a:path extrusionOk="0" h="733" w="733">
                  <a:moveTo>
                    <a:pt x="367" y="1"/>
                  </a:moveTo>
                  <a:cubicBezTo>
                    <a:pt x="277" y="1"/>
                    <a:pt x="179" y="45"/>
                    <a:pt x="108" y="108"/>
                  </a:cubicBezTo>
                  <a:cubicBezTo>
                    <a:pt x="45" y="179"/>
                    <a:pt x="1" y="269"/>
                    <a:pt x="1" y="367"/>
                  </a:cubicBezTo>
                  <a:cubicBezTo>
                    <a:pt x="1" y="465"/>
                    <a:pt x="45" y="554"/>
                    <a:pt x="108" y="625"/>
                  </a:cubicBezTo>
                  <a:cubicBezTo>
                    <a:pt x="179" y="697"/>
                    <a:pt x="277" y="732"/>
                    <a:pt x="367" y="732"/>
                  </a:cubicBezTo>
                  <a:cubicBezTo>
                    <a:pt x="465" y="732"/>
                    <a:pt x="563" y="697"/>
                    <a:pt x="625" y="625"/>
                  </a:cubicBezTo>
                  <a:cubicBezTo>
                    <a:pt x="697" y="554"/>
                    <a:pt x="732" y="465"/>
                    <a:pt x="732" y="367"/>
                  </a:cubicBezTo>
                  <a:cubicBezTo>
                    <a:pt x="732" y="269"/>
                    <a:pt x="697" y="179"/>
                    <a:pt x="625" y="108"/>
                  </a:cubicBezTo>
                  <a:cubicBezTo>
                    <a:pt x="563" y="45"/>
                    <a:pt x="465" y="1"/>
                    <a:pt x="367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64"/>
            <p:cNvSpPr/>
            <p:nvPr/>
          </p:nvSpPr>
          <p:spPr>
            <a:xfrm>
              <a:off x="5428301" y="3176636"/>
              <a:ext cx="80791" cy="18746"/>
            </a:xfrm>
            <a:custGeom>
              <a:rect b="b" l="l" r="r" t="t"/>
              <a:pathLst>
                <a:path extrusionOk="0" h="733" w="3159">
                  <a:moveTo>
                    <a:pt x="366" y="1"/>
                  </a:moveTo>
                  <a:cubicBezTo>
                    <a:pt x="161" y="1"/>
                    <a:pt x="1" y="161"/>
                    <a:pt x="1" y="367"/>
                  </a:cubicBezTo>
                  <a:cubicBezTo>
                    <a:pt x="1" y="572"/>
                    <a:pt x="161" y="732"/>
                    <a:pt x="366" y="732"/>
                  </a:cubicBezTo>
                  <a:lnTo>
                    <a:pt x="2802" y="732"/>
                  </a:lnTo>
                  <a:cubicBezTo>
                    <a:pt x="2998" y="732"/>
                    <a:pt x="3159" y="572"/>
                    <a:pt x="3159" y="367"/>
                  </a:cubicBezTo>
                  <a:cubicBezTo>
                    <a:pt x="3159" y="161"/>
                    <a:pt x="2998" y="1"/>
                    <a:pt x="2802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64"/>
            <p:cNvSpPr/>
            <p:nvPr/>
          </p:nvSpPr>
          <p:spPr>
            <a:xfrm>
              <a:off x="5574783" y="3296189"/>
              <a:ext cx="78055" cy="18721"/>
            </a:xfrm>
            <a:custGeom>
              <a:rect b="b" l="l" r="r" t="t"/>
              <a:pathLst>
                <a:path extrusionOk="0" h="732" w="3052">
                  <a:moveTo>
                    <a:pt x="366" y="0"/>
                  </a:moveTo>
                  <a:cubicBezTo>
                    <a:pt x="170" y="0"/>
                    <a:pt x="0" y="170"/>
                    <a:pt x="0" y="366"/>
                  </a:cubicBezTo>
                  <a:cubicBezTo>
                    <a:pt x="0" y="571"/>
                    <a:pt x="170" y="732"/>
                    <a:pt x="366" y="732"/>
                  </a:cubicBezTo>
                  <a:lnTo>
                    <a:pt x="2685" y="732"/>
                  </a:lnTo>
                  <a:cubicBezTo>
                    <a:pt x="2882" y="732"/>
                    <a:pt x="3051" y="571"/>
                    <a:pt x="3051" y="366"/>
                  </a:cubicBezTo>
                  <a:cubicBezTo>
                    <a:pt x="3051" y="170"/>
                    <a:pt x="2882" y="0"/>
                    <a:pt x="2685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64"/>
            <p:cNvSpPr/>
            <p:nvPr/>
          </p:nvSpPr>
          <p:spPr>
            <a:xfrm>
              <a:off x="5688609" y="3296189"/>
              <a:ext cx="50920" cy="18721"/>
            </a:xfrm>
            <a:custGeom>
              <a:rect b="b" l="l" r="r" t="t"/>
              <a:pathLst>
                <a:path extrusionOk="0" h="732" w="1991">
                  <a:moveTo>
                    <a:pt x="366" y="0"/>
                  </a:moveTo>
                  <a:cubicBezTo>
                    <a:pt x="161" y="0"/>
                    <a:pt x="1" y="170"/>
                    <a:pt x="1" y="366"/>
                  </a:cubicBezTo>
                  <a:cubicBezTo>
                    <a:pt x="1" y="571"/>
                    <a:pt x="161" y="732"/>
                    <a:pt x="366" y="732"/>
                  </a:cubicBezTo>
                  <a:lnTo>
                    <a:pt x="1624" y="732"/>
                  </a:lnTo>
                  <a:cubicBezTo>
                    <a:pt x="1829" y="732"/>
                    <a:pt x="1990" y="571"/>
                    <a:pt x="1990" y="366"/>
                  </a:cubicBezTo>
                  <a:cubicBezTo>
                    <a:pt x="1990" y="170"/>
                    <a:pt x="1829" y="0"/>
                    <a:pt x="1624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64"/>
            <p:cNvSpPr/>
            <p:nvPr/>
          </p:nvSpPr>
          <p:spPr>
            <a:xfrm>
              <a:off x="5574783" y="3251462"/>
              <a:ext cx="164754" cy="18746"/>
            </a:xfrm>
            <a:custGeom>
              <a:rect b="b" l="l" r="r" t="t"/>
              <a:pathLst>
                <a:path extrusionOk="0" h="733" w="6442">
                  <a:moveTo>
                    <a:pt x="366" y="1"/>
                  </a:moveTo>
                  <a:cubicBezTo>
                    <a:pt x="170" y="1"/>
                    <a:pt x="0" y="162"/>
                    <a:pt x="0" y="367"/>
                  </a:cubicBezTo>
                  <a:cubicBezTo>
                    <a:pt x="0" y="563"/>
                    <a:pt x="170" y="732"/>
                    <a:pt x="366" y="732"/>
                  </a:cubicBezTo>
                  <a:lnTo>
                    <a:pt x="6075" y="732"/>
                  </a:lnTo>
                  <a:cubicBezTo>
                    <a:pt x="6280" y="732"/>
                    <a:pt x="6441" y="563"/>
                    <a:pt x="6441" y="367"/>
                  </a:cubicBezTo>
                  <a:cubicBezTo>
                    <a:pt x="6441" y="162"/>
                    <a:pt x="6280" y="1"/>
                    <a:pt x="6075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6" name="Google Shape;1686;p64"/>
          <p:cNvGrpSpPr/>
          <p:nvPr/>
        </p:nvGrpSpPr>
        <p:grpSpPr>
          <a:xfrm>
            <a:off x="6736341" y="925559"/>
            <a:ext cx="780904" cy="547046"/>
            <a:chOff x="2095516" y="4599359"/>
            <a:chExt cx="780904" cy="547046"/>
          </a:xfrm>
        </p:grpSpPr>
        <p:sp>
          <p:nvSpPr>
            <p:cNvPr id="1687" name="Google Shape;1687;p64"/>
            <p:cNvSpPr/>
            <p:nvPr/>
          </p:nvSpPr>
          <p:spPr>
            <a:xfrm>
              <a:off x="2095516" y="4877626"/>
              <a:ext cx="375954" cy="174129"/>
            </a:xfrm>
            <a:custGeom>
              <a:rect b="b" l="l" r="r" t="t"/>
              <a:pathLst>
                <a:path extrusionOk="0" h="6457" w="13941">
                  <a:moveTo>
                    <a:pt x="12203" y="1148"/>
                  </a:moveTo>
                  <a:lnTo>
                    <a:pt x="12781" y="1726"/>
                  </a:lnTo>
                  <a:lnTo>
                    <a:pt x="9615" y="4825"/>
                  </a:lnTo>
                  <a:lnTo>
                    <a:pt x="2477" y="4825"/>
                  </a:lnTo>
                  <a:lnTo>
                    <a:pt x="2477" y="2193"/>
                  </a:lnTo>
                  <a:cubicBezTo>
                    <a:pt x="3108" y="1819"/>
                    <a:pt x="3813" y="1632"/>
                    <a:pt x="4519" y="1632"/>
                  </a:cubicBezTo>
                  <a:cubicBezTo>
                    <a:pt x="5292" y="1632"/>
                    <a:pt x="6065" y="1857"/>
                    <a:pt x="6740" y="2307"/>
                  </a:cubicBezTo>
                  <a:lnTo>
                    <a:pt x="6842" y="2375"/>
                  </a:lnTo>
                  <a:lnTo>
                    <a:pt x="8681" y="2375"/>
                  </a:lnTo>
                  <a:lnTo>
                    <a:pt x="8681" y="3192"/>
                  </a:lnTo>
                  <a:lnTo>
                    <a:pt x="4925" y="3192"/>
                  </a:lnTo>
                  <a:lnTo>
                    <a:pt x="4925" y="4008"/>
                  </a:lnTo>
                  <a:lnTo>
                    <a:pt x="9496" y="4008"/>
                  </a:lnTo>
                  <a:lnTo>
                    <a:pt x="9496" y="3788"/>
                  </a:lnTo>
                  <a:lnTo>
                    <a:pt x="12203" y="1148"/>
                  </a:lnTo>
                  <a:close/>
                  <a:moveTo>
                    <a:pt x="1660" y="2375"/>
                  </a:moveTo>
                  <a:lnTo>
                    <a:pt x="1660" y="5642"/>
                  </a:lnTo>
                  <a:lnTo>
                    <a:pt x="817" y="5642"/>
                  </a:lnTo>
                  <a:lnTo>
                    <a:pt x="817" y="2375"/>
                  </a:lnTo>
                  <a:close/>
                  <a:moveTo>
                    <a:pt x="12210" y="0"/>
                  </a:moveTo>
                  <a:lnTo>
                    <a:pt x="9496" y="2648"/>
                  </a:lnTo>
                  <a:lnTo>
                    <a:pt x="9496" y="1559"/>
                  </a:lnTo>
                  <a:lnTo>
                    <a:pt x="7087" y="1559"/>
                  </a:lnTo>
                  <a:cubicBezTo>
                    <a:pt x="6300" y="1063"/>
                    <a:pt x="5409" y="815"/>
                    <a:pt x="4518" y="815"/>
                  </a:cubicBezTo>
                  <a:cubicBezTo>
                    <a:pt x="3627" y="815"/>
                    <a:pt x="2736" y="1063"/>
                    <a:pt x="1949" y="1559"/>
                  </a:cubicBezTo>
                  <a:lnTo>
                    <a:pt x="0" y="1559"/>
                  </a:lnTo>
                  <a:lnTo>
                    <a:pt x="0" y="6457"/>
                  </a:lnTo>
                  <a:lnTo>
                    <a:pt x="2477" y="6457"/>
                  </a:lnTo>
                  <a:lnTo>
                    <a:pt x="2477" y="5642"/>
                  </a:lnTo>
                  <a:lnTo>
                    <a:pt x="9948" y="5642"/>
                  </a:lnTo>
                  <a:lnTo>
                    <a:pt x="13940" y="1731"/>
                  </a:lnTo>
                  <a:lnTo>
                    <a:pt x="12210" y="0"/>
                  </a:ln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64"/>
            <p:cNvSpPr/>
            <p:nvPr/>
          </p:nvSpPr>
          <p:spPr>
            <a:xfrm flipH="1">
              <a:off x="2500466" y="4972276"/>
              <a:ext cx="375954" cy="174129"/>
            </a:xfrm>
            <a:custGeom>
              <a:rect b="b" l="l" r="r" t="t"/>
              <a:pathLst>
                <a:path extrusionOk="0" h="6457" w="13941">
                  <a:moveTo>
                    <a:pt x="12203" y="1148"/>
                  </a:moveTo>
                  <a:lnTo>
                    <a:pt x="12781" y="1726"/>
                  </a:lnTo>
                  <a:lnTo>
                    <a:pt x="9615" y="4825"/>
                  </a:lnTo>
                  <a:lnTo>
                    <a:pt x="2477" y="4825"/>
                  </a:lnTo>
                  <a:lnTo>
                    <a:pt x="2477" y="2193"/>
                  </a:lnTo>
                  <a:cubicBezTo>
                    <a:pt x="3108" y="1819"/>
                    <a:pt x="3813" y="1632"/>
                    <a:pt x="4519" y="1632"/>
                  </a:cubicBezTo>
                  <a:cubicBezTo>
                    <a:pt x="5292" y="1632"/>
                    <a:pt x="6065" y="1857"/>
                    <a:pt x="6740" y="2307"/>
                  </a:cubicBezTo>
                  <a:lnTo>
                    <a:pt x="6842" y="2375"/>
                  </a:lnTo>
                  <a:lnTo>
                    <a:pt x="8681" y="2375"/>
                  </a:lnTo>
                  <a:lnTo>
                    <a:pt x="8681" y="3192"/>
                  </a:lnTo>
                  <a:lnTo>
                    <a:pt x="4925" y="3192"/>
                  </a:lnTo>
                  <a:lnTo>
                    <a:pt x="4925" y="4008"/>
                  </a:lnTo>
                  <a:lnTo>
                    <a:pt x="9496" y="4008"/>
                  </a:lnTo>
                  <a:lnTo>
                    <a:pt x="9496" y="3788"/>
                  </a:lnTo>
                  <a:lnTo>
                    <a:pt x="12203" y="1148"/>
                  </a:lnTo>
                  <a:close/>
                  <a:moveTo>
                    <a:pt x="1660" y="2375"/>
                  </a:moveTo>
                  <a:lnTo>
                    <a:pt x="1660" y="5642"/>
                  </a:lnTo>
                  <a:lnTo>
                    <a:pt x="817" y="5642"/>
                  </a:lnTo>
                  <a:lnTo>
                    <a:pt x="817" y="2375"/>
                  </a:lnTo>
                  <a:close/>
                  <a:moveTo>
                    <a:pt x="12210" y="0"/>
                  </a:moveTo>
                  <a:lnTo>
                    <a:pt x="9496" y="2648"/>
                  </a:lnTo>
                  <a:lnTo>
                    <a:pt x="9496" y="1559"/>
                  </a:lnTo>
                  <a:lnTo>
                    <a:pt x="7087" y="1559"/>
                  </a:lnTo>
                  <a:cubicBezTo>
                    <a:pt x="6300" y="1063"/>
                    <a:pt x="5409" y="815"/>
                    <a:pt x="4518" y="815"/>
                  </a:cubicBezTo>
                  <a:cubicBezTo>
                    <a:pt x="3627" y="815"/>
                    <a:pt x="2736" y="1063"/>
                    <a:pt x="1949" y="1559"/>
                  </a:cubicBezTo>
                  <a:lnTo>
                    <a:pt x="0" y="1559"/>
                  </a:lnTo>
                  <a:lnTo>
                    <a:pt x="0" y="6457"/>
                  </a:lnTo>
                  <a:lnTo>
                    <a:pt x="2477" y="6457"/>
                  </a:lnTo>
                  <a:lnTo>
                    <a:pt x="2477" y="5642"/>
                  </a:lnTo>
                  <a:lnTo>
                    <a:pt x="9948" y="5642"/>
                  </a:lnTo>
                  <a:lnTo>
                    <a:pt x="13940" y="1731"/>
                  </a:lnTo>
                  <a:lnTo>
                    <a:pt x="12210" y="0"/>
                  </a:ln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9" name="Google Shape;1689;p64"/>
            <p:cNvGrpSpPr/>
            <p:nvPr/>
          </p:nvGrpSpPr>
          <p:grpSpPr>
            <a:xfrm>
              <a:off x="2519149" y="4599359"/>
              <a:ext cx="286426" cy="330472"/>
              <a:chOff x="5299183" y="2997319"/>
              <a:chExt cx="478652" cy="478252"/>
            </a:xfrm>
          </p:grpSpPr>
          <p:sp>
            <p:nvSpPr>
              <p:cNvPr id="1690" name="Google Shape;1690;p64"/>
              <p:cNvSpPr/>
              <p:nvPr/>
            </p:nvSpPr>
            <p:spPr>
              <a:xfrm>
                <a:off x="5299183" y="2997319"/>
                <a:ext cx="478227" cy="478252"/>
              </a:xfrm>
              <a:custGeom>
                <a:rect b="b" l="l" r="r" t="t"/>
                <a:pathLst>
                  <a:path extrusionOk="0" h="18700" w="18699">
                    <a:moveTo>
                      <a:pt x="17602" y="733"/>
                    </a:moveTo>
                    <a:cubicBezTo>
                      <a:pt x="17807" y="733"/>
                      <a:pt x="17967" y="893"/>
                      <a:pt x="17967" y="1098"/>
                    </a:cubicBezTo>
                    <a:lnTo>
                      <a:pt x="17967" y="2927"/>
                    </a:lnTo>
                    <a:lnTo>
                      <a:pt x="5041" y="2927"/>
                    </a:lnTo>
                    <a:lnTo>
                      <a:pt x="5041" y="1098"/>
                    </a:lnTo>
                    <a:cubicBezTo>
                      <a:pt x="5041" y="893"/>
                      <a:pt x="5201" y="733"/>
                      <a:pt x="5407" y="733"/>
                    </a:cubicBezTo>
                    <a:close/>
                    <a:moveTo>
                      <a:pt x="8690" y="6139"/>
                    </a:moveTo>
                    <a:cubicBezTo>
                      <a:pt x="8895" y="6139"/>
                      <a:pt x="9055" y="6299"/>
                      <a:pt x="9055" y="6504"/>
                    </a:cubicBezTo>
                    <a:lnTo>
                      <a:pt x="9055" y="8253"/>
                    </a:lnTo>
                    <a:cubicBezTo>
                      <a:pt x="9055" y="8458"/>
                      <a:pt x="8895" y="8619"/>
                      <a:pt x="8690" y="8619"/>
                    </a:cubicBezTo>
                    <a:lnTo>
                      <a:pt x="1098" y="8619"/>
                    </a:lnTo>
                    <a:cubicBezTo>
                      <a:pt x="893" y="8619"/>
                      <a:pt x="732" y="8458"/>
                      <a:pt x="732" y="8253"/>
                    </a:cubicBezTo>
                    <a:lnTo>
                      <a:pt x="732" y="6504"/>
                    </a:lnTo>
                    <a:cubicBezTo>
                      <a:pt x="732" y="6299"/>
                      <a:pt x="893" y="6139"/>
                      <a:pt x="1098" y="6139"/>
                    </a:cubicBezTo>
                    <a:close/>
                    <a:moveTo>
                      <a:pt x="8038" y="9350"/>
                    </a:moveTo>
                    <a:lnTo>
                      <a:pt x="8038" y="10082"/>
                    </a:lnTo>
                    <a:lnTo>
                      <a:pt x="1758" y="10082"/>
                    </a:lnTo>
                    <a:lnTo>
                      <a:pt x="1758" y="9350"/>
                    </a:lnTo>
                    <a:close/>
                    <a:moveTo>
                      <a:pt x="8690" y="10813"/>
                    </a:moveTo>
                    <a:cubicBezTo>
                      <a:pt x="8895" y="10813"/>
                      <a:pt x="9055" y="10974"/>
                      <a:pt x="9055" y="11179"/>
                    </a:cubicBezTo>
                    <a:lnTo>
                      <a:pt x="9055" y="12928"/>
                    </a:lnTo>
                    <a:cubicBezTo>
                      <a:pt x="9055" y="13133"/>
                      <a:pt x="8895" y="13293"/>
                      <a:pt x="8690" y="13293"/>
                    </a:cubicBezTo>
                    <a:lnTo>
                      <a:pt x="1098" y="13293"/>
                    </a:lnTo>
                    <a:cubicBezTo>
                      <a:pt x="893" y="13293"/>
                      <a:pt x="732" y="13133"/>
                      <a:pt x="732" y="12928"/>
                    </a:cubicBezTo>
                    <a:lnTo>
                      <a:pt x="732" y="11179"/>
                    </a:lnTo>
                    <a:cubicBezTo>
                      <a:pt x="732" y="10974"/>
                      <a:pt x="893" y="10813"/>
                      <a:pt x="1098" y="10813"/>
                    </a:cubicBezTo>
                    <a:close/>
                    <a:moveTo>
                      <a:pt x="8038" y="14025"/>
                    </a:moveTo>
                    <a:lnTo>
                      <a:pt x="8038" y="14756"/>
                    </a:lnTo>
                    <a:lnTo>
                      <a:pt x="1758" y="14756"/>
                    </a:lnTo>
                    <a:lnTo>
                      <a:pt x="1758" y="14025"/>
                    </a:lnTo>
                    <a:close/>
                    <a:moveTo>
                      <a:pt x="8690" y="15488"/>
                    </a:moveTo>
                    <a:cubicBezTo>
                      <a:pt x="8895" y="15488"/>
                      <a:pt x="9055" y="15648"/>
                      <a:pt x="9055" y="15854"/>
                    </a:cubicBezTo>
                    <a:lnTo>
                      <a:pt x="9055" y="17602"/>
                    </a:lnTo>
                    <a:cubicBezTo>
                      <a:pt x="9055" y="17807"/>
                      <a:pt x="8895" y="17968"/>
                      <a:pt x="8690" y="17968"/>
                    </a:cubicBezTo>
                    <a:lnTo>
                      <a:pt x="1098" y="17968"/>
                    </a:lnTo>
                    <a:cubicBezTo>
                      <a:pt x="893" y="17968"/>
                      <a:pt x="732" y="17807"/>
                      <a:pt x="732" y="17602"/>
                    </a:cubicBezTo>
                    <a:lnTo>
                      <a:pt x="732" y="15854"/>
                    </a:lnTo>
                    <a:cubicBezTo>
                      <a:pt x="732" y="15648"/>
                      <a:pt x="893" y="15488"/>
                      <a:pt x="1098" y="15488"/>
                    </a:cubicBezTo>
                    <a:close/>
                    <a:moveTo>
                      <a:pt x="5407" y="1"/>
                    </a:moveTo>
                    <a:cubicBezTo>
                      <a:pt x="4800" y="1"/>
                      <a:pt x="4309" y="492"/>
                      <a:pt x="4309" y="1098"/>
                    </a:cubicBezTo>
                    <a:lnTo>
                      <a:pt x="4309" y="5407"/>
                    </a:lnTo>
                    <a:lnTo>
                      <a:pt x="1098" y="5407"/>
                    </a:lnTo>
                    <a:cubicBezTo>
                      <a:pt x="491" y="5407"/>
                      <a:pt x="0" y="5898"/>
                      <a:pt x="0" y="6504"/>
                    </a:cubicBezTo>
                    <a:lnTo>
                      <a:pt x="0" y="8253"/>
                    </a:lnTo>
                    <a:cubicBezTo>
                      <a:pt x="0" y="8833"/>
                      <a:pt x="455" y="9315"/>
                      <a:pt x="1026" y="9350"/>
                    </a:cubicBezTo>
                    <a:lnTo>
                      <a:pt x="1026" y="10082"/>
                    </a:lnTo>
                    <a:cubicBezTo>
                      <a:pt x="455" y="10126"/>
                      <a:pt x="0" y="10599"/>
                      <a:pt x="0" y="11179"/>
                    </a:cubicBezTo>
                    <a:lnTo>
                      <a:pt x="0" y="12928"/>
                    </a:lnTo>
                    <a:cubicBezTo>
                      <a:pt x="0" y="13507"/>
                      <a:pt x="455" y="13989"/>
                      <a:pt x="1026" y="14025"/>
                    </a:cubicBezTo>
                    <a:lnTo>
                      <a:pt x="1026" y="14756"/>
                    </a:lnTo>
                    <a:cubicBezTo>
                      <a:pt x="455" y="14801"/>
                      <a:pt x="0" y="15274"/>
                      <a:pt x="0" y="15854"/>
                    </a:cubicBezTo>
                    <a:lnTo>
                      <a:pt x="0" y="17602"/>
                    </a:lnTo>
                    <a:cubicBezTo>
                      <a:pt x="0" y="18209"/>
                      <a:pt x="491" y="18699"/>
                      <a:pt x="1098" y="18699"/>
                    </a:cubicBezTo>
                    <a:lnTo>
                      <a:pt x="8690" y="18699"/>
                    </a:lnTo>
                    <a:cubicBezTo>
                      <a:pt x="9296" y="18699"/>
                      <a:pt x="9787" y="18209"/>
                      <a:pt x="9787" y="17602"/>
                    </a:cubicBezTo>
                    <a:lnTo>
                      <a:pt x="9787" y="15854"/>
                    </a:lnTo>
                    <a:cubicBezTo>
                      <a:pt x="9787" y="15274"/>
                      <a:pt x="9341" y="14801"/>
                      <a:pt x="8770" y="14756"/>
                    </a:cubicBezTo>
                    <a:lnTo>
                      <a:pt x="8770" y="14025"/>
                    </a:lnTo>
                    <a:lnTo>
                      <a:pt x="18324" y="14025"/>
                    </a:lnTo>
                    <a:cubicBezTo>
                      <a:pt x="18529" y="14025"/>
                      <a:pt x="18699" y="13855"/>
                      <a:pt x="18699" y="13650"/>
                    </a:cubicBezTo>
                    <a:lnTo>
                      <a:pt x="18699" y="10055"/>
                    </a:lnTo>
                    <a:cubicBezTo>
                      <a:pt x="18699" y="10019"/>
                      <a:pt x="18690" y="9984"/>
                      <a:pt x="18663" y="9957"/>
                    </a:cubicBezTo>
                    <a:cubicBezTo>
                      <a:pt x="18554" y="9854"/>
                      <a:pt x="18439" y="9810"/>
                      <a:pt x="18334" y="9810"/>
                    </a:cubicBezTo>
                    <a:cubicBezTo>
                      <a:pt x="18131" y="9810"/>
                      <a:pt x="17967" y="9974"/>
                      <a:pt x="17967" y="10180"/>
                    </a:cubicBezTo>
                    <a:lnTo>
                      <a:pt x="17967" y="13168"/>
                    </a:lnTo>
                    <a:cubicBezTo>
                      <a:pt x="17967" y="13240"/>
                      <a:pt x="17914" y="13293"/>
                      <a:pt x="17843" y="13293"/>
                    </a:cubicBezTo>
                    <a:lnTo>
                      <a:pt x="9724" y="13293"/>
                    </a:lnTo>
                    <a:cubicBezTo>
                      <a:pt x="9769" y="13186"/>
                      <a:pt x="9787" y="13061"/>
                      <a:pt x="9787" y="12928"/>
                    </a:cubicBezTo>
                    <a:lnTo>
                      <a:pt x="9787" y="11179"/>
                    </a:lnTo>
                    <a:cubicBezTo>
                      <a:pt x="9787" y="10599"/>
                      <a:pt x="9341" y="10126"/>
                      <a:pt x="8770" y="10082"/>
                    </a:cubicBezTo>
                    <a:lnTo>
                      <a:pt x="8770" y="9350"/>
                    </a:lnTo>
                    <a:cubicBezTo>
                      <a:pt x="9341" y="9315"/>
                      <a:pt x="9787" y="8833"/>
                      <a:pt x="9787" y="8253"/>
                    </a:cubicBezTo>
                    <a:lnTo>
                      <a:pt x="9787" y="6504"/>
                    </a:lnTo>
                    <a:cubicBezTo>
                      <a:pt x="9787" y="5898"/>
                      <a:pt x="9296" y="5407"/>
                      <a:pt x="8690" y="5407"/>
                    </a:cubicBezTo>
                    <a:lnTo>
                      <a:pt x="5041" y="5407"/>
                    </a:lnTo>
                    <a:lnTo>
                      <a:pt x="5041" y="3650"/>
                    </a:lnTo>
                    <a:lnTo>
                      <a:pt x="17967" y="3650"/>
                    </a:lnTo>
                    <a:lnTo>
                      <a:pt x="17967" y="6879"/>
                    </a:lnTo>
                    <a:cubicBezTo>
                      <a:pt x="17967" y="7057"/>
                      <a:pt x="18101" y="7227"/>
                      <a:pt x="18280" y="7254"/>
                    </a:cubicBezTo>
                    <a:cubicBezTo>
                      <a:pt x="18296" y="7256"/>
                      <a:pt x="18312" y="7257"/>
                      <a:pt x="18328" y="7257"/>
                    </a:cubicBezTo>
                    <a:cubicBezTo>
                      <a:pt x="18537" y="7257"/>
                      <a:pt x="18699" y="7095"/>
                      <a:pt x="18699" y="6888"/>
                    </a:cubicBezTo>
                    <a:lnTo>
                      <a:pt x="18699" y="1098"/>
                    </a:lnTo>
                    <a:cubicBezTo>
                      <a:pt x="18699" y="492"/>
                      <a:pt x="18208" y="1"/>
                      <a:pt x="17602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64"/>
              <p:cNvSpPr/>
              <p:nvPr/>
            </p:nvSpPr>
            <p:spPr>
              <a:xfrm>
                <a:off x="5759114" y="3206070"/>
                <a:ext cx="18721" cy="18746"/>
              </a:xfrm>
              <a:custGeom>
                <a:rect b="b" l="l" r="r" t="t"/>
                <a:pathLst>
                  <a:path extrusionOk="0" h="733" w="732">
                    <a:moveTo>
                      <a:pt x="366" y="1"/>
                    </a:moveTo>
                    <a:cubicBezTo>
                      <a:pt x="277" y="1"/>
                      <a:pt x="179" y="45"/>
                      <a:pt x="107" y="108"/>
                    </a:cubicBezTo>
                    <a:cubicBezTo>
                      <a:pt x="45" y="179"/>
                      <a:pt x="0" y="277"/>
                      <a:pt x="0" y="366"/>
                    </a:cubicBezTo>
                    <a:cubicBezTo>
                      <a:pt x="0" y="465"/>
                      <a:pt x="45" y="563"/>
                      <a:pt x="107" y="625"/>
                    </a:cubicBezTo>
                    <a:cubicBezTo>
                      <a:pt x="179" y="697"/>
                      <a:pt x="277" y="732"/>
                      <a:pt x="366" y="732"/>
                    </a:cubicBezTo>
                    <a:cubicBezTo>
                      <a:pt x="464" y="732"/>
                      <a:pt x="562" y="697"/>
                      <a:pt x="625" y="625"/>
                    </a:cubicBezTo>
                    <a:cubicBezTo>
                      <a:pt x="696" y="563"/>
                      <a:pt x="732" y="465"/>
                      <a:pt x="732" y="366"/>
                    </a:cubicBezTo>
                    <a:cubicBezTo>
                      <a:pt x="732" y="277"/>
                      <a:pt x="696" y="179"/>
                      <a:pt x="625" y="108"/>
                    </a:cubicBezTo>
                    <a:cubicBezTo>
                      <a:pt x="562" y="45"/>
                      <a:pt x="464" y="1"/>
                      <a:pt x="366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64"/>
              <p:cNvSpPr/>
              <p:nvPr/>
            </p:nvSpPr>
            <p:spPr>
              <a:xfrm>
                <a:off x="5447251" y="3034757"/>
                <a:ext cx="181173" cy="18721"/>
              </a:xfrm>
              <a:custGeom>
                <a:rect b="b" l="l" r="r" t="t"/>
                <a:pathLst>
                  <a:path extrusionOk="0" h="732" w="7084">
                    <a:moveTo>
                      <a:pt x="366" y="0"/>
                    </a:moveTo>
                    <a:cubicBezTo>
                      <a:pt x="161" y="0"/>
                      <a:pt x="0" y="161"/>
                      <a:pt x="0" y="366"/>
                    </a:cubicBezTo>
                    <a:cubicBezTo>
                      <a:pt x="0" y="562"/>
                      <a:pt x="161" y="732"/>
                      <a:pt x="366" y="732"/>
                    </a:cubicBezTo>
                    <a:lnTo>
                      <a:pt x="6718" y="732"/>
                    </a:lnTo>
                    <a:cubicBezTo>
                      <a:pt x="6923" y="732"/>
                      <a:pt x="7083" y="562"/>
                      <a:pt x="7083" y="366"/>
                    </a:cubicBezTo>
                    <a:cubicBezTo>
                      <a:pt x="7083" y="161"/>
                      <a:pt x="6923" y="0"/>
                      <a:pt x="6718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64"/>
              <p:cNvSpPr/>
              <p:nvPr/>
            </p:nvSpPr>
            <p:spPr>
              <a:xfrm>
                <a:off x="5721931" y="3034757"/>
                <a:ext cx="18721" cy="18721"/>
              </a:xfrm>
              <a:custGeom>
                <a:rect b="b" l="l" r="r" t="t"/>
                <a:pathLst>
                  <a:path extrusionOk="0" h="732" w="732">
                    <a:moveTo>
                      <a:pt x="366" y="0"/>
                    </a:moveTo>
                    <a:cubicBezTo>
                      <a:pt x="268" y="0"/>
                      <a:pt x="170" y="36"/>
                      <a:pt x="107" y="107"/>
                    </a:cubicBezTo>
                    <a:cubicBezTo>
                      <a:pt x="36" y="170"/>
                      <a:pt x="0" y="268"/>
                      <a:pt x="0" y="366"/>
                    </a:cubicBezTo>
                    <a:cubicBezTo>
                      <a:pt x="0" y="455"/>
                      <a:pt x="36" y="553"/>
                      <a:pt x="107" y="624"/>
                    </a:cubicBezTo>
                    <a:cubicBezTo>
                      <a:pt x="170" y="687"/>
                      <a:pt x="268" y="732"/>
                      <a:pt x="366" y="732"/>
                    </a:cubicBezTo>
                    <a:cubicBezTo>
                      <a:pt x="455" y="732"/>
                      <a:pt x="553" y="687"/>
                      <a:pt x="625" y="624"/>
                    </a:cubicBezTo>
                    <a:cubicBezTo>
                      <a:pt x="687" y="553"/>
                      <a:pt x="732" y="455"/>
                      <a:pt x="732" y="366"/>
                    </a:cubicBezTo>
                    <a:cubicBezTo>
                      <a:pt x="732" y="268"/>
                      <a:pt x="687" y="170"/>
                      <a:pt x="625" y="107"/>
                    </a:cubicBezTo>
                    <a:cubicBezTo>
                      <a:pt x="553" y="36"/>
                      <a:pt x="455" y="0"/>
                      <a:pt x="366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64"/>
              <p:cNvSpPr/>
              <p:nvPr/>
            </p:nvSpPr>
            <p:spPr>
              <a:xfrm>
                <a:off x="5683827" y="3034757"/>
                <a:ext cx="18721" cy="18721"/>
              </a:xfrm>
              <a:custGeom>
                <a:rect b="b" l="l" r="r" t="t"/>
                <a:pathLst>
                  <a:path extrusionOk="0" h="732" w="732">
                    <a:moveTo>
                      <a:pt x="366" y="0"/>
                    </a:moveTo>
                    <a:cubicBezTo>
                      <a:pt x="268" y="0"/>
                      <a:pt x="179" y="36"/>
                      <a:pt x="107" y="107"/>
                    </a:cubicBezTo>
                    <a:cubicBezTo>
                      <a:pt x="36" y="170"/>
                      <a:pt x="0" y="268"/>
                      <a:pt x="0" y="366"/>
                    </a:cubicBezTo>
                    <a:cubicBezTo>
                      <a:pt x="0" y="455"/>
                      <a:pt x="36" y="553"/>
                      <a:pt x="107" y="624"/>
                    </a:cubicBezTo>
                    <a:cubicBezTo>
                      <a:pt x="179" y="687"/>
                      <a:pt x="268" y="732"/>
                      <a:pt x="366" y="732"/>
                    </a:cubicBezTo>
                    <a:cubicBezTo>
                      <a:pt x="464" y="732"/>
                      <a:pt x="553" y="687"/>
                      <a:pt x="625" y="624"/>
                    </a:cubicBezTo>
                    <a:cubicBezTo>
                      <a:pt x="696" y="553"/>
                      <a:pt x="732" y="455"/>
                      <a:pt x="732" y="366"/>
                    </a:cubicBezTo>
                    <a:cubicBezTo>
                      <a:pt x="732" y="268"/>
                      <a:pt x="696" y="170"/>
                      <a:pt x="625" y="107"/>
                    </a:cubicBezTo>
                    <a:cubicBezTo>
                      <a:pt x="553" y="36"/>
                      <a:pt x="464" y="0"/>
                      <a:pt x="366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64"/>
              <p:cNvSpPr/>
              <p:nvPr/>
            </p:nvSpPr>
            <p:spPr>
              <a:xfrm>
                <a:off x="5574783" y="3125081"/>
                <a:ext cx="52710" cy="84679"/>
              </a:xfrm>
              <a:custGeom>
                <a:rect b="b" l="l" r="r" t="t"/>
                <a:pathLst>
                  <a:path extrusionOk="0" h="3311" w="2061">
                    <a:moveTo>
                      <a:pt x="1659" y="1"/>
                    </a:moveTo>
                    <a:cubicBezTo>
                      <a:pt x="1566" y="1"/>
                      <a:pt x="1472" y="36"/>
                      <a:pt x="1401" y="108"/>
                    </a:cubicBezTo>
                    <a:lnTo>
                      <a:pt x="107" y="1392"/>
                    </a:lnTo>
                    <a:cubicBezTo>
                      <a:pt x="45" y="1464"/>
                      <a:pt x="0" y="1553"/>
                      <a:pt x="0" y="1651"/>
                    </a:cubicBezTo>
                    <a:cubicBezTo>
                      <a:pt x="0" y="1749"/>
                      <a:pt x="45" y="1838"/>
                      <a:pt x="107" y="1910"/>
                    </a:cubicBezTo>
                    <a:lnTo>
                      <a:pt x="1401" y="3203"/>
                    </a:lnTo>
                    <a:cubicBezTo>
                      <a:pt x="1472" y="3275"/>
                      <a:pt x="1561" y="3310"/>
                      <a:pt x="1659" y="3310"/>
                    </a:cubicBezTo>
                    <a:cubicBezTo>
                      <a:pt x="1749" y="3310"/>
                      <a:pt x="1847" y="3275"/>
                      <a:pt x="1918" y="3203"/>
                    </a:cubicBezTo>
                    <a:cubicBezTo>
                      <a:pt x="2061" y="3061"/>
                      <a:pt x="2061" y="2829"/>
                      <a:pt x="1918" y="2686"/>
                    </a:cubicBezTo>
                    <a:lnTo>
                      <a:pt x="883" y="1651"/>
                    </a:lnTo>
                    <a:lnTo>
                      <a:pt x="1918" y="625"/>
                    </a:lnTo>
                    <a:cubicBezTo>
                      <a:pt x="2061" y="482"/>
                      <a:pt x="2061" y="251"/>
                      <a:pt x="1918" y="108"/>
                    </a:cubicBezTo>
                    <a:cubicBezTo>
                      <a:pt x="1847" y="36"/>
                      <a:pt x="1753" y="1"/>
                      <a:pt x="1659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64"/>
              <p:cNvSpPr/>
              <p:nvPr/>
            </p:nvSpPr>
            <p:spPr>
              <a:xfrm>
                <a:off x="5687688" y="3125081"/>
                <a:ext cx="52505" cy="84679"/>
              </a:xfrm>
              <a:custGeom>
                <a:rect b="b" l="l" r="r" t="t"/>
                <a:pathLst>
                  <a:path extrusionOk="0" h="3311" w="2053">
                    <a:moveTo>
                      <a:pt x="402" y="1"/>
                    </a:moveTo>
                    <a:cubicBezTo>
                      <a:pt x="309" y="1"/>
                      <a:pt x="215" y="36"/>
                      <a:pt x="144" y="108"/>
                    </a:cubicBezTo>
                    <a:cubicBezTo>
                      <a:pt x="1" y="251"/>
                      <a:pt x="1" y="482"/>
                      <a:pt x="144" y="625"/>
                    </a:cubicBezTo>
                    <a:lnTo>
                      <a:pt x="1170" y="1651"/>
                    </a:lnTo>
                    <a:lnTo>
                      <a:pt x="144" y="2686"/>
                    </a:lnTo>
                    <a:cubicBezTo>
                      <a:pt x="1" y="2829"/>
                      <a:pt x="1" y="3061"/>
                      <a:pt x="144" y="3203"/>
                    </a:cubicBezTo>
                    <a:cubicBezTo>
                      <a:pt x="215" y="3275"/>
                      <a:pt x="304" y="3310"/>
                      <a:pt x="402" y="3310"/>
                    </a:cubicBezTo>
                    <a:cubicBezTo>
                      <a:pt x="492" y="3310"/>
                      <a:pt x="590" y="3275"/>
                      <a:pt x="661" y="3203"/>
                    </a:cubicBezTo>
                    <a:lnTo>
                      <a:pt x="1946" y="1910"/>
                    </a:lnTo>
                    <a:cubicBezTo>
                      <a:pt x="2017" y="1838"/>
                      <a:pt x="2053" y="1749"/>
                      <a:pt x="2053" y="1651"/>
                    </a:cubicBezTo>
                    <a:cubicBezTo>
                      <a:pt x="2053" y="1553"/>
                      <a:pt x="2017" y="1464"/>
                      <a:pt x="1946" y="1392"/>
                    </a:cubicBezTo>
                    <a:lnTo>
                      <a:pt x="661" y="108"/>
                    </a:lnTo>
                    <a:cubicBezTo>
                      <a:pt x="590" y="36"/>
                      <a:pt x="496" y="1"/>
                      <a:pt x="402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64"/>
              <p:cNvSpPr/>
              <p:nvPr/>
            </p:nvSpPr>
            <p:spPr>
              <a:xfrm>
                <a:off x="5635468" y="3114494"/>
                <a:ext cx="44270" cy="105753"/>
              </a:xfrm>
              <a:custGeom>
                <a:rect b="b" l="l" r="r" t="t"/>
                <a:pathLst>
                  <a:path extrusionOk="0" h="4135" w="1731">
                    <a:moveTo>
                      <a:pt x="1325" y="0"/>
                    </a:moveTo>
                    <a:cubicBezTo>
                      <a:pt x="1168" y="0"/>
                      <a:pt x="1017" y="108"/>
                      <a:pt x="972" y="272"/>
                    </a:cubicBezTo>
                    <a:lnTo>
                      <a:pt x="54" y="3671"/>
                    </a:lnTo>
                    <a:cubicBezTo>
                      <a:pt x="0" y="3867"/>
                      <a:pt x="116" y="4063"/>
                      <a:pt x="312" y="4117"/>
                    </a:cubicBezTo>
                    <a:cubicBezTo>
                      <a:pt x="339" y="4126"/>
                      <a:pt x="375" y="4135"/>
                      <a:pt x="401" y="4135"/>
                    </a:cubicBezTo>
                    <a:cubicBezTo>
                      <a:pt x="562" y="4135"/>
                      <a:pt x="714" y="4028"/>
                      <a:pt x="758" y="3858"/>
                    </a:cubicBezTo>
                    <a:lnTo>
                      <a:pt x="1677" y="468"/>
                    </a:lnTo>
                    <a:cubicBezTo>
                      <a:pt x="1731" y="272"/>
                      <a:pt x="1615" y="67"/>
                      <a:pt x="1418" y="13"/>
                    </a:cubicBezTo>
                    <a:cubicBezTo>
                      <a:pt x="1388" y="4"/>
                      <a:pt x="1356" y="0"/>
                      <a:pt x="1325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64"/>
              <p:cNvSpPr/>
              <p:nvPr/>
            </p:nvSpPr>
            <p:spPr>
              <a:xfrm>
                <a:off x="5338642" y="3296189"/>
                <a:ext cx="18516" cy="18721"/>
              </a:xfrm>
              <a:custGeom>
                <a:rect b="b" l="l" r="r" t="t"/>
                <a:pathLst>
                  <a:path extrusionOk="0" h="732" w="724">
                    <a:moveTo>
                      <a:pt x="367" y="0"/>
                    </a:moveTo>
                    <a:cubicBezTo>
                      <a:pt x="268" y="0"/>
                      <a:pt x="170" y="45"/>
                      <a:pt x="108" y="108"/>
                    </a:cubicBezTo>
                    <a:cubicBezTo>
                      <a:pt x="36" y="179"/>
                      <a:pt x="1" y="268"/>
                      <a:pt x="1" y="366"/>
                    </a:cubicBezTo>
                    <a:cubicBezTo>
                      <a:pt x="1" y="464"/>
                      <a:pt x="36" y="554"/>
                      <a:pt x="108" y="625"/>
                    </a:cubicBezTo>
                    <a:cubicBezTo>
                      <a:pt x="170" y="696"/>
                      <a:pt x="268" y="732"/>
                      <a:pt x="367" y="732"/>
                    </a:cubicBezTo>
                    <a:cubicBezTo>
                      <a:pt x="456" y="732"/>
                      <a:pt x="554" y="696"/>
                      <a:pt x="616" y="625"/>
                    </a:cubicBezTo>
                    <a:cubicBezTo>
                      <a:pt x="688" y="554"/>
                      <a:pt x="723" y="464"/>
                      <a:pt x="723" y="366"/>
                    </a:cubicBezTo>
                    <a:cubicBezTo>
                      <a:pt x="723" y="268"/>
                      <a:pt x="688" y="179"/>
                      <a:pt x="616" y="108"/>
                    </a:cubicBezTo>
                    <a:cubicBezTo>
                      <a:pt x="554" y="45"/>
                      <a:pt x="456" y="0"/>
                      <a:pt x="367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64"/>
              <p:cNvSpPr/>
              <p:nvPr/>
            </p:nvSpPr>
            <p:spPr>
              <a:xfrm>
                <a:off x="5375826" y="3296189"/>
                <a:ext cx="18746" cy="18721"/>
              </a:xfrm>
              <a:custGeom>
                <a:rect b="b" l="l" r="r" t="t"/>
                <a:pathLst>
                  <a:path extrusionOk="0" h="732" w="733">
                    <a:moveTo>
                      <a:pt x="367" y="0"/>
                    </a:moveTo>
                    <a:cubicBezTo>
                      <a:pt x="277" y="0"/>
                      <a:pt x="179" y="45"/>
                      <a:pt x="108" y="108"/>
                    </a:cubicBezTo>
                    <a:cubicBezTo>
                      <a:pt x="45" y="179"/>
                      <a:pt x="1" y="268"/>
                      <a:pt x="1" y="366"/>
                    </a:cubicBezTo>
                    <a:cubicBezTo>
                      <a:pt x="1" y="464"/>
                      <a:pt x="45" y="554"/>
                      <a:pt x="108" y="625"/>
                    </a:cubicBezTo>
                    <a:cubicBezTo>
                      <a:pt x="179" y="696"/>
                      <a:pt x="277" y="732"/>
                      <a:pt x="367" y="732"/>
                    </a:cubicBezTo>
                    <a:cubicBezTo>
                      <a:pt x="465" y="732"/>
                      <a:pt x="563" y="696"/>
                      <a:pt x="625" y="625"/>
                    </a:cubicBezTo>
                    <a:cubicBezTo>
                      <a:pt x="697" y="554"/>
                      <a:pt x="732" y="464"/>
                      <a:pt x="732" y="366"/>
                    </a:cubicBezTo>
                    <a:cubicBezTo>
                      <a:pt x="732" y="268"/>
                      <a:pt x="697" y="179"/>
                      <a:pt x="625" y="108"/>
                    </a:cubicBezTo>
                    <a:cubicBezTo>
                      <a:pt x="563" y="45"/>
                      <a:pt x="465" y="0"/>
                      <a:pt x="367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64"/>
              <p:cNvSpPr/>
              <p:nvPr/>
            </p:nvSpPr>
            <p:spPr>
              <a:xfrm>
                <a:off x="5428301" y="3296189"/>
                <a:ext cx="80791" cy="18721"/>
              </a:xfrm>
              <a:custGeom>
                <a:rect b="b" l="l" r="r" t="t"/>
                <a:pathLst>
                  <a:path extrusionOk="0" h="732" w="3159">
                    <a:moveTo>
                      <a:pt x="366" y="0"/>
                    </a:moveTo>
                    <a:cubicBezTo>
                      <a:pt x="161" y="0"/>
                      <a:pt x="1" y="170"/>
                      <a:pt x="1" y="366"/>
                    </a:cubicBezTo>
                    <a:cubicBezTo>
                      <a:pt x="1" y="571"/>
                      <a:pt x="161" y="732"/>
                      <a:pt x="366" y="732"/>
                    </a:cubicBezTo>
                    <a:lnTo>
                      <a:pt x="2802" y="732"/>
                    </a:lnTo>
                    <a:cubicBezTo>
                      <a:pt x="2998" y="732"/>
                      <a:pt x="3159" y="571"/>
                      <a:pt x="3159" y="366"/>
                    </a:cubicBezTo>
                    <a:cubicBezTo>
                      <a:pt x="3159" y="170"/>
                      <a:pt x="2998" y="0"/>
                      <a:pt x="2802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64"/>
              <p:cNvSpPr/>
              <p:nvPr/>
            </p:nvSpPr>
            <p:spPr>
              <a:xfrm>
                <a:off x="5338642" y="3415743"/>
                <a:ext cx="18516" cy="18721"/>
              </a:xfrm>
              <a:custGeom>
                <a:rect b="b" l="l" r="r" t="t"/>
                <a:pathLst>
                  <a:path extrusionOk="0" h="732" w="724">
                    <a:moveTo>
                      <a:pt x="367" y="0"/>
                    </a:moveTo>
                    <a:cubicBezTo>
                      <a:pt x="268" y="0"/>
                      <a:pt x="170" y="45"/>
                      <a:pt x="108" y="107"/>
                    </a:cubicBezTo>
                    <a:cubicBezTo>
                      <a:pt x="36" y="179"/>
                      <a:pt x="1" y="268"/>
                      <a:pt x="1" y="366"/>
                    </a:cubicBezTo>
                    <a:cubicBezTo>
                      <a:pt x="1" y="464"/>
                      <a:pt x="36" y="562"/>
                      <a:pt x="108" y="625"/>
                    </a:cubicBezTo>
                    <a:cubicBezTo>
                      <a:pt x="170" y="696"/>
                      <a:pt x="268" y="732"/>
                      <a:pt x="367" y="732"/>
                    </a:cubicBezTo>
                    <a:cubicBezTo>
                      <a:pt x="456" y="732"/>
                      <a:pt x="554" y="696"/>
                      <a:pt x="616" y="625"/>
                    </a:cubicBezTo>
                    <a:cubicBezTo>
                      <a:pt x="688" y="562"/>
                      <a:pt x="723" y="464"/>
                      <a:pt x="723" y="366"/>
                    </a:cubicBezTo>
                    <a:cubicBezTo>
                      <a:pt x="723" y="268"/>
                      <a:pt x="688" y="179"/>
                      <a:pt x="616" y="107"/>
                    </a:cubicBezTo>
                    <a:cubicBezTo>
                      <a:pt x="554" y="45"/>
                      <a:pt x="456" y="0"/>
                      <a:pt x="367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64"/>
              <p:cNvSpPr/>
              <p:nvPr/>
            </p:nvSpPr>
            <p:spPr>
              <a:xfrm>
                <a:off x="5375826" y="3415743"/>
                <a:ext cx="18746" cy="18721"/>
              </a:xfrm>
              <a:custGeom>
                <a:rect b="b" l="l" r="r" t="t"/>
                <a:pathLst>
                  <a:path extrusionOk="0" h="732" w="733">
                    <a:moveTo>
                      <a:pt x="367" y="0"/>
                    </a:moveTo>
                    <a:cubicBezTo>
                      <a:pt x="277" y="0"/>
                      <a:pt x="179" y="45"/>
                      <a:pt x="108" y="107"/>
                    </a:cubicBezTo>
                    <a:cubicBezTo>
                      <a:pt x="45" y="179"/>
                      <a:pt x="1" y="268"/>
                      <a:pt x="1" y="366"/>
                    </a:cubicBezTo>
                    <a:cubicBezTo>
                      <a:pt x="1" y="464"/>
                      <a:pt x="45" y="562"/>
                      <a:pt x="108" y="625"/>
                    </a:cubicBezTo>
                    <a:cubicBezTo>
                      <a:pt x="179" y="696"/>
                      <a:pt x="277" y="732"/>
                      <a:pt x="367" y="732"/>
                    </a:cubicBezTo>
                    <a:cubicBezTo>
                      <a:pt x="465" y="732"/>
                      <a:pt x="563" y="696"/>
                      <a:pt x="625" y="625"/>
                    </a:cubicBezTo>
                    <a:cubicBezTo>
                      <a:pt x="697" y="562"/>
                      <a:pt x="732" y="464"/>
                      <a:pt x="732" y="366"/>
                    </a:cubicBezTo>
                    <a:cubicBezTo>
                      <a:pt x="732" y="268"/>
                      <a:pt x="697" y="179"/>
                      <a:pt x="625" y="107"/>
                    </a:cubicBezTo>
                    <a:cubicBezTo>
                      <a:pt x="563" y="45"/>
                      <a:pt x="465" y="0"/>
                      <a:pt x="367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64"/>
              <p:cNvSpPr/>
              <p:nvPr/>
            </p:nvSpPr>
            <p:spPr>
              <a:xfrm>
                <a:off x="5428301" y="3415743"/>
                <a:ext cx="80791" cy="18721"/>
              </a:xfrm>
              <a:custGeom>
                <a:rect b="b" l="l" r="r" t="t"/>
                <a:pathLst>
                  <a:path extrusionOk="0" h="732" w="3159">
                    <a:moveTo>
                      <a:pt x="366" y="0"/>
                    </a:moveTo>
                    <a:cubicBezTo>
                      <a:pt x="161" y="0"/>
                      <a:pt x="1" y="170"/>
                      <a:pt x="1" y="366"/>
                    </a:cubicBezTo>
                    <a:cubicBezTo>
                      <a:pt x="1" y="571"/>
                      <a:pt x="161" y="732"/>
                      <a:pt x="366" y="732"/>
                    </a:cubicBezTo>
                    <a:lnTo>
                      <a:pt x="2802" y="732"/>
                    </a:lnTo>
                    <a:cubicBezTo>
                      <a:pt x="2998" y="732"/>
                      <a:pt x="3159" y="571"/>
                      <a:pt x="3159" y="366"/>
                    </a:cubicBezTo>
                    <a:cubicBezTo>
                      <a:pt x="3159" y="170"/>
                      <a:pt x="2998" y="0"/>
                      <a:pt x="2802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64"/>
              <p:cNvSpPr/>
              <p:nvPr/>
            </p:nvSpPr>
            <p:spPr>
              <a:xfrm>
                <a:off x="5338642" y="3176636"/>
                <a:ext cx="18516" cy="18746"/>
              </a:xfrm>
              <a:custGeom>
                <a:rect b="b" l="l" r="r" t="t"/>
                <a:pathLst>
                  <a:path extrusionOk="0" h="733" w="724">
                    <a:moveTo>
                      <a:pt x="367" y="1"/>
                    </a:moveTo>
                    <a:cubicBezTo>
                      <a:pt x="268" y="1"/>
                      <a:pt x="170" y="45"/>
                      <a:pt x="108" y="108"/>
                    </a:cubicBezTo>
                    <a:cubicBezTo>
                      <a:pt x="36" y="179"/>
                      <a:pt x="1" y="269"/>
                      <a:pt x="1" y="367"/>
                    </a:cubicBezTo>
                    <a:cubicBezTo>
                      <a:pt x="1" y="465"/>
                      <a:pt x="36" y="554"/>
                      <a:pt x="108" y="625"/>
                    </a:cubicBezTo>
                    <a:cubicBezTo>
                      <a:pt x="170" y="697"/>
                      <a:pt x="268" y="732"/>
                      <a:pt x="367" y="732"/>
                    </a:cubicBezTo>
                    <a:cubicBezTo>
                      <a:pt x="456" y="732"/>
                      <a:pt x="554" y="697"/>
                      <a:pt x="616" y="625"/>
                    </a:cubicBezTo>
                    <a:cubicBezTo>
                      <a:pt x="688" y="554"/>
                      <a:pt x="723" y="465"/>
                      <a:pt x="723" y="367"/>
                    </a:cubicBezTo>
                    <a:cubicBezTo>
                      <a:pt x="723" y="269"/>
                      <a:pt x="688" y="179"/>
                      <a:pt x="616" y="108"/>
                    </a:cubicBezTo>
                    <a:cubicBezTo>
                      <a:pt x="554" y="45"/>
                      <a:pt x="456" y="1"/>
                      <a:pt x="367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64"/>
              <p:cNvSpPr/>
              <p:nvPr/>
            </p:nvSpPr>
            <p:spPr>
              <a:xfrm>
                <a:off x="5375826" y="3176636"/>
                <a:ext cx="18746" cy="18746"/>
              </a:xfrm>
              <a:custGeom>
                <a:rect b="b" l="l" r="r" t="t"/>
                <a:pathLst>
                  <a:path extrusionOk="0" h="733" w="733">
                    <a:moveTo>
                      <a:pt x="367" y="1"/>
                    </a:moveTo>
                    <a:cubicBezTo>
                      <a:pt x="277" y="1"/>
                      <a:pt x="179" y="45"/>
                      <a:pt x="108" y="108"/>
                    </a:cubicBezTo>
                    <a:cubicBezTo>
                      <a:pt x="45" y="179"/>
                      <a:pt x="1" y="269"/>
                      <a:pt x="1" y="367"/>
                    </a:cubicBezTo>
                    <a:cubicBezTo>
                      <a:pt x="1" y="465"/>
                      <a:pt x="45" y="554"/>
                      <a:pt x="108" y="625"/>
                    </a:cubicBezTo>
                    <a:cubicBezTo>
                      <a:pt x="179" y="697"/>
                      <a:pt x="277" y="732"/>
                      <a:pt x="367" y="732"/>
                    </a:cubicBezTo>
                    <a:cubicBezTo>
                      <a:pt x="465" y="732"/>
                      <a:pt x="563" y="697"/>
                      <a:pt x="625" y="625"/>
                    </a:cubicBezTo>
                    <a:cubicBezTo>
                      <a:pt x="697" y="554"/>
                      <a:pt x="732" y="465"/>
                      <a:pt x="732" y="367"/>
                    </a:cubicBezTo>
                    <a:cubicBezTo>
                      <a:pt x="732" y="269"/>
                      <a:pt x="697" y="179"/>
                      <a:pt x="625" y="108"/>
                    </a:cubicBezTo>
                    <a:cubicBezTo>
                      <a:pt x="563" y="45"/>
                      <a:pt x="465" y="1"/>
                      <a:pt x="367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64"/>
              <p:cNvSpPr/>
              <p:nvPr/>
            </p:nvSpPr>
            <p:spPr>
              <a:xfrm>
                <a:off x="5428301" y="3176636"/>
                <a:ext cx="80791" cy="18746"/>
              </a:xfrm>
              <a:custGeom>
                <a:rect b="b" l="l" r="r" t="t"/>
                <a:pathLst>
                  <a:path extrusionOk="0" h="733" w="3159">
                    <a:moveTo>
                      <a:pt x="366" y="1"/>
                    </a:moveTo>
                    <a:cubicBezTo>
                      <a:pt x="161" y="1"/>
                      <a:pt x="1" y="161"/>
                      <a:pt x="1" y="367"/>
                    </a:cubicBezTo>
                    <a:cubicBezTo>
                      <a:pt x="1" y="572"/>
                      <a:pt x="161" y="732"/>
                      <a:pt x="366" y="732"/>
                    </a:cubicBezTo>
                    <a:lnTo>
                      <a:pt x="2802" y="732"/>
                    </a:lnTo>
                    <a:cubicBezTo>
                      <a:pt x="2998" y="732"/>
                      <a:pt x="3159" y="572"/>
                      <a:pt x="3159" y="367"/>
                    </a:cubicBezTo>
                    <a:cubicBezTo>
                      <a:pt x="3159" y="161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64"/>
              <p:cNvSpPr/>
              <p:nvPr/>
            </p:nvSpPr>
            <p:spPr>
              <a:xfrm>
                <a:off x="5574783" y="3296189"/>
                <a:ext cx="78055" cy="18721"/>
              </a:xfrm>
              <a:custGeom>
                <a:rect b="b" l="l" r="r" t="t"/>
                <a:pathLst>
                  <a:path extrusionOk="0" h="732" w="3052">
                    <a:moveTo>
                      <a:pt x="366" y="0"/>
                    </a:moveTo>
                    <a:cubicBezTo>
                      <a:pt x="170" y="0"/>
                      <a:pt x="0" y="170"/>
                      <a:pt x="0" y="366"/>
                    </a:cubicBezTo>
                    <a:cubicBezTo>
                      <a:pt x="0" y="571"/>
                      <a:pt x="170" y="732"/>
                      <a:pt x="366" y="732"/>
                    </a:cubicBezTo>
                    <a:lnTo>
                      <a:pt x="2685" y="732"/>
                    </a:lnTo>
                    <a:cubicBezTo>
                      <a:pt x="2882" y="732"/>
                      <a:pt x="3051" y="571"/>
                      <a:pt x="3051" y="366"/>
                    </a:cubicBezTo>
                    <a:cubicBezTo>
                      <a:pt x="3051" y="170"/>
                      <a:pt x="2882" y="0"/>
                      <a:pt x="2685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64"/>
              <p:cNvSpPr/>
              <p:nvPr/>
            </p:nvSpPr>
            <p:spPr>
              <a:xfrm>
                <a:off x="5688609" y="3296189"/>
                <a:ext cx="50920" cy="18721"/>
              </a:xfrm>
              <a:custGeom>
                <a:rect b="b" l="l" r="r" t="t"/>
                <a:pathLst>
                  <a:path extrusionOk="0" h="732" w="1991">
                    <a:moveTo>
                      <a:pt x="366" y="0"/>
                    </a:moveTo>
                    <a:cubicBezTo>
                      <a:pt x="161" y="0"/>
                      <a:pt x="1" y="170"/>
                      <a:pt x="1" y="366"/>
                    </a:cubicBezTo>
                    <a:cubicBezTo>
                      <a:pt x="1" y="571"/>
                      <a:pt x="161" y="732"/>
                      <a:pt x="366" y="732"/>
                    </a:cubicBezTo>
                    <a:lnTo>
                      <a:pt x="1624" y="732"/>
                    </a:lnTo>
                    <a:cubicBezTo>
                      <a:pt x="1829" y="732"/>
                      <a:pt x="1990" y="571"/>
                      <a:pt x="1990" y="366"/>
                    </a:cubicBezTo>
                    <a:cubicBezTo>
                      <a:pt x="1990" y="170"/>
                      <a:pt x="1829" y="0"/>
                      <a:pt x="1624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64"/>
              <p:cNvSpPr/>
              <p:nvPr/>
            </p:nvSpPr>
            <p:spPr>
              <a:xfrm>
                <a:off x="5574783" y="3251462"/>
                <a:ext cx="164754" cy="18746"/>
              </a:xfrm>
              <a:custGeom>
                <a:rect b="b" l="l" r="r" t="t"/>
                <a:pathLst>
                  <a:path extrusionOk="0" h="733" w="6442">
                    <a:moveTo>
                      <a:pt x="366" y="1"/>
                    </a:moveTo>
                    <a:cubicBezTo>
                      <a:pt x="170" y="1"/>
                      <a:pt x="0" y="162"/>
                      <a:pt x="0" y="367"/>
                    </a:cubicBezTo>
                    <a:cubicBezTo>
                      <a:pt x="0" y="563"/>
                      <a:pt x="170" y="732"/>
                      <a:pt x="366" y="732"/>
                    </a:cubicBezTo>
                    <a:lnTo>
                      <a:pt x="6075" y="732"/>
                    </a:lnTo>
                    <a:cubicBezTo>
                      <a:pt x="6280" y="732"/>
                      <a:pt x="6441" y="563"/>
                      <a:pt x="6441" y="367"/>
                    </a:cubicBezTo>
                    <a:cubicBezTo>
                      <a:pt x="6441" y="162"/>
                      <a:pt x="6280" y="1"/>
                      <a:pt x="6075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0" name="Google Shape;1710;p64"/>
          <p:cNvGrpSpPr/>
          <p:nvPr/>
        </p:nvGrpSpPr>
        <p:grpSpPr>
          <a:xfrm>
            <a:off x="1625456" y="2971317"/>
            <a:ext cx="644179" cy="634875"/>
            <a:chOff x="4016825" y="3563324"/>
            <a:chExt cx="469313" cy="478609"/>
          </a:xfrm>
        </p:grpSpPr>
        <p:sp>
          <p:nvSpPr>
            <p:cNvPr id="1711" name="Google Shape;1711;p64"/>
            <p:cNvSpPr/>
            <p:nvPr/>
          </p:nvSpPr>
          <p:spPr>
            <a:xfrm>
              <a:off x="4262300" y="3563324"/>
              <a:ext cx="223372" cy="63452"/>
            </a:xfrm>
            <a:custGeom>
              <a:rect b="b" l="l" r="r" t="t"/>
              <a:pathLst>
                <a:path extrusionOk="0" h="2481" w="8734">
                  <a:moveTo>
                    <a:pt x="7485" y="732"/>
                  </a:moveTo>
                  <a:cubicBezTo>
                    <a:pt x="7770" y="732"/>
                    <a:pt x="8002" y="956"/>
                    <a:pt x="8002" y="1241"/>
                  </a:cubicBezTo>
                  <a:cubicBezTo>
                    <a:pt x="8002" y="1526"/>
                    <a:pt x="7770" y="1749"/>
                    <a:pt x="7485" y="1749"/>
                  </a:cubicBezTo>
                  <a:cubicBezTo>
                    <a:pt x="7244" y="1749"/>
                    <a:pt x="7039" y="1580"/>
                    <a:pt x="6985" y="1348"/>
                  </a:cubicBezTo>
                  <a:cubicBezTo>
                    <a:pt x="7003" y="1312"/>
                    <a:pt x="7003" y="1277"/>
                    <a:pt x="7003" y="1241"/>
                  </a:cubicBezTo>
                  <a:cubicBezTo>
                    <a:pt x="7003" y="1205"/>
                    <a:pt x="7003" y="1170"/>
                    <a:pt x="6985" y="1134"/>
                  </a:cubicBezTo>
                  <a:cubicBezTo>
                    <a:pt x="7039" y="902"/>
                    <a:pt x="7244" y="732"/>
                    <a:pt x="7485" y="732"/>
                  </a:cubicBezTo>
                  <a:close/>
                  <a:moveTo>
                    <a:pt x="7485" y="1"/>
                  </a:moveTo>
                  <a:cubicBezTo>
                    <a:pt x="6932" y="1"/>
                    <a:pt x="6459" y="367"/>
                    <a:pt x="6299" y="875"/>
                  </a:cubicBezTo>
                  <a:lnTo>
                    <a:pt x="366" y="875"/>
                  </a:lnTo>
                  <a:cubicBezTo>
                    <a:pt x="170" y="875"/>
                    <a:pt x="0" y="1036"/>
                    <a:pt x="0" y="1241"/>
                  </a:cubicBezTo>
                  <a:cubicBezTo>
                    <a:pt x="0" y="1446"/>
                    <a:pt x="170" y="1607"/>
                    <a:pt x="366" y="1607"/>
                  </a:cubicBezTo>
                  <a:lnTo>
                    <a:pt x="6299" y="1607"/>
                  </a:lnTo>
                  <a:cubicBezTo>
                    <a:pt x="6459" y="2115"/>
                    <a:pt x="6932" y="2481"/>
                    <a:pt x="7485" y="2481"/>
                  </a:cubicBezTo>
                  <a:cubicBezTo>
                    <a:pt x="8172" y="2481"/>
                    <a:pt x="8734" y="1928"/>
                    <a:pt x="8734" y="1241"/>
                  </a:cubicBezTo>
                  <a:cubicBezTo>
                    <a:pt x="8734" y="554"/>
                    <a:pt x="8172" y="1"/>
                    <a:pt x="7485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64"/>
            <p:cNvSpPr/>
            <p:nvPr/>
          </p:nvSpPr>
          <p:spPr>
            <a:xfrm>
              <a:off x="4016825" y="3591378"/>
              <a:ext cx="196467" cy="450555"/>
            </a:xfrm>
            <a:custGeom>
              <a:rect b="b" l="l" r="r" t="t"/>
              <a:pathLst>
                <a:path extrusionOk="0" h="17617" w="7682">
                  <a:moveTo>
                    <a:pt x="6687" y="1"/>
                  </a:moveTo>
                  <a:cubicBezTo>
                    <a:pt x="6659" y="1"/>
                    <a:pt x="6630" y="4"/>
                    <a:pt x="6602" y="10"/>
                  </a:cubicBezTo>
                  <a:cubicBezTo>
                    <a:pt x="3506" y="840"/>
                    <a:pt x="1338" y="3650"/>
                    <a:pt x="1312" y="6862"/>
                  </a:cubicBezTo>
                  <a:lnTo>
                    <a:pt x="45" y="11037"/>
                  </a:lnTo>
                  <a:cubicBezTo>
                    <a:pt x="0" y="11188"/>
                    <a:pt x="54" y="11358"/>
                    <a:pt x="205" y="11447"/>
                  </a:cubicBezTo>
                  <a:cubicBezTo>
                    <a:pt x="259" y="11483"/>
                    <a:pt x="330" y="11500"/>
                    <a:pt x="402" y="11500"/>
                  </a:cubicBezTo>
                  <a:lnTo>
                    <a:pt x="2061" y="11500"/>
                  </a:lnTo>
                  <a:lnTo>
                    <a:pt x="2061" y="13044"/>
                  </a:lnTo>
                  <a:cubicBezTo>
                    <a:pt x="2061" y="14534"/>
                    <a:pt x="3265" y="15738"/>
                    <a:pt x="4755" y="15738"/>
                  </a:cubicBezTo>
                  <a:lnTo>
                    <a:pt x="6771" y="15738"/>
                  </a:lnTo>
                  <a:cubicBezTo>
                    <a:pt x="6869" y="15738"/>
                    <a:pt x="6950" y="15818"/>
                    <a:pt x="6950" y="15916"/>
                  </a:cubicBezTo>
                  <a:lnTo>
                    <a:pt x="6950" y="17388"/>
                  </a:lnTo>
                  <a:cubicBezTo>
                    <a:pt x="6950" y="17415"/>
                    <a:pt x="6968" y="17442"/>
                    <a:pt x="6985" y="17460"/>
                  </a:cubicBezTo>
                  <a:cubicBezTo>
                    <a:pt x="7093" y="17570"/>
                    <a:pt x="7209" y="17616"/>
                    <a:pt x="7315" y="17616"/>
                  </a:cubicBezTo>
                  <a:cubicBezTo>
                    <a:pt x="7517" y="17616"/>
                    <a:pt x="7681" y="17450"/>
                    <a:pt x="7681" y="17246"/>
                  </a:cubicBezTo>
                  <a:lnTo>
                    <a:pt x="7681" y="15390"/>
                  </a:lnTo>
                  <a:cubicBezTo>
                    <a:pt x="7681" y="15185"/>
                    <a:pt x="7512" y="15006"/>
                    <a:pt x="7298" y="15006"/>
                  </a:cubicBezTo>
                  <a:lnTo>
                    <a:pt x="4755" y="15006"/>
                  </a:lnTo>
                  <a:cubicBezTo>
                    <a:pt x="3667" y="15006"/>
                    <a:pt x="2793" y="14132"/>
                    <a:pt x="2793" y="13035"/>
                  </a:cubicBezTo>
                  <a:lnTo>
                    <a:pt x="2793" y="11135"/>
                  </a:lnTo>
                  <a:cubicBezTo>
                    <a:pt x="2793" y="10938"/>
                    <a:pt x="2623" y="10769"/>
                    <a:pt x="2427" y="10769"/>
                  </a:cubicBezTo>
                  <a:lnTo>
                    <a:pt x="883" y="10769"/>
                  </a:lnTo>
                  <a:lnTo>
                    <a:pt x="2025" y="7022"/>
                  </a:lnTo>
                  <a:cubicBezTo>
                    <a:pt x="2034" y="6986"/>
                    <a:pt x="2043" y="6951"/>
                    <a:pt x="2043" y="6915"/>
                  </a:cubicBezTo>
                  <a:cubicBezTo>
                    <a:pt x="2043" y="4016"/>
                    <a:pt x="3997" y="1464"/>
                    <a:pt x="6789" y="724"/>
                  </a:cubicBezTo>
                  <a:cubicBezTo>
                    <a:pt x="6985" y="670"/>
                    <a:pt x="7101" y="465"/>
                    <a:pt x="7048" y="269"/>
                  </a:cubicBezTo>
                  <a:cubicBezTo>
                    <a:pt x="7010" y="109"/>
                    <a:pt x="6854" y="1"/>
                    <a:pt x="6687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64"/>
            <p:cNvSpPr/>
            <p:nvPr/>
          </p:nvSpPr>
          <p:spPr>
            <a:xfrm>
              <a:off x="4183356" y="3623114"/>
              <a:ext cx="302782" cy="418458"/>
            </a:xfrm>
            <a:custGeom>
              <a:rect b="b" l="l" r="r" t="t"/>
              <a:pathLst>
                <a:path extrusionOk="0" h="16362" w="11839">
                  <a:moveTo>
                    <a:pt x="6540" y="732"/>
                  </a:moveTo>
                  <a:lnTo>
                    <a:pt x="6540" y="1258"/>
                  </a:lnTo>
                  <a:cubicBezTo>
                    <a:pt x="6540" y="1428"/>
                    <a:pt x="6656" y="1579"/>
                    <a:pt x="6825" y="1615"/>
                  </a:cubicBezTo>
                  <a:cubicBezTo>
                    <a:pt x="7352" y="1722"/>
                    <a:pt x="7833" y="1927"/>
                    <a:pt x="8288" y="2213"/>
                  </a:cubicBezTo>
                  <a:cubicBezTo>
                    <a:pt x="8349" y="2251"/>
                    <a:pt x="8417" y="2269"/>
                    <a:pt x="8486" y="2269"/>
                  </a:cubicBezTo>
                  <a:cubicBezTo>
                    <a:pt x="8579" y="2269"/>
                    <a:pt x="8671" y="2235"/>
                    <a:pt x="8743" y="2168"/>
                  </a:cubicBezTo>
                  <a:lnTo>
                    <a:pt x="9100" y="1811"/>
                  </a:lnTo>
                  <a:lnTo>
                    <a:pt x="10010" y="2712"/>
                  </a:lnTo>
                  <a:lnTo>
                    <a:pt x="9644" y="3069"/>
                  </a:lnTo>
                  <a:cubicBezTo>
                    <a:pt x="9528" y="3185"/>
                    <a:pt x="9501" y="3381"/>
                    <a:pt x="9600" y="3524"/>
                  </a:cubicBezTo>
                  <a:cubicBezTo>
                    <a:pt x="9885" y="3970"/>
                    <a:pt x="10090" y="4452"/>
                    <a:pt x="10206" y="4969"/>
                  </a:cubicBezTo>
                  <a:cubicBezTo>
                    <a:pt x="10242" y="5139"/>
                    <a:pt x="10385" y="5255"/>
                    <a:pt x="10554" y="5255"/>
                  </a:cubicBezTo>
                  <a:lnTo>
                    <a:pt x="11072" y="5255"/>
                  </a:lnTo>
                  <a:lnTo>
                    <a:pt x="11072" y="6539"/>
                  </a:lnTo>
                  <a:lnTo>
                    <a:pt x="10545" y="6539"/>
                  </a:lnTo>
                  <a:cubicBezTo>
                    <a:pt x="10376" y="6539"/>
                    <a:pt x="10224" y="6655"/>
                    <a:pt x="10188" y="6825"/>
                  </a:cubicBezTo>
                  <a:cubicBezTo>
                    <a:pt x="10072" y="7342"/>
                    <a:pt x="9876" y="7833"/>
                    <a:pt x="9591" y="8279"/>
                  </a:cubicBezTo>
                  <a:cubicBezTo>
                    <a:pt x="9493" y="8422"/>
                    <a:pt x="9510" y="8618"/>
                    <a:pt x="9635" y="8734"/>
                  </a:cubicBezTo>
                  <a:lnTo>
                    <a:pt x="9992" y="9100"/>
                  </a:lnTo>
                  <a:lnTo>
                    <a:pt x="9091" y="10001"/>
                  </a:lnTo>
                  <a:lnTo>
                    <a:pt x="8734" y="9644"/>
                  </a:lnTo>
                  <a:cubicBezTo>
                    <a:pt x="8661" y="9571"/>
                    <a:pt x="8567" y="9535"/>
                    <a:pt x="8473" y="9535"/>
                  </a:cubicBezTo>
                  <a:cubicBezTo>
                    <a:pt x="8406" y="9535"/>
                    <a:pt x="8339" y="9553"/>
                    <a:pt x="8279" y="9590"/>
                  </a:cubicBezTo>
                  <a:cubicBezTo>
                    <a:pt x="7833" y="9885"/>
                    <a:pt x="7343" y="10081"/>
                    <a:pt x="6834" y="10197"/>
                  </a:cubicBezTo>
                  <a:cubicBezTo>
                    <a:pt x="6665" y="10233"/>
                    <a:pt x="6540" y="10384"/>
                    <a:pt x="6540" y="10554"/>
                  </a:cubicBezTo>
                  <a:lnTo>
                    <a:pt x="6540" y="11062"/>
                  </a:lnTo>
                  <a:lnTo>
                    <a:pt x="5264" y="11062"/>
                  </a:lnTo>
                  <a:lnTo>
                    <a:pt x="5264" y="10545"/>
                  </a:lnTo>
                  <a:cubicBezTo>
                    <a:pt x="5264" y="10366"/>
                    <a:pt x="5139" y="10224"/>
                    <a:pt x="4970" y="10188"/>
                  </a:cubicBezTo>
                  <a:cubicBezTo>
                    <a:pt x="4452" y="10072"/>
                    <a:pt x="3962" y="9867"/>
                    <a:pt x="3515" y="9581"/>
                  </a:cubicBezTo>
                  <a:cubicBezTo>
                    <a:pt x="3456" y="9544"/>
                    <a:pt x="3389" y="9526"/>
                    <a:pt x="3322" y="9526"/>
                  </a:cubicBezTo>
                  <a:cubicBezTo>
                    <a:pt x="3227" y="9526"/>
                    <a:pt x="3133" y="9562"/>
                    <a:pt x="3061" y="9635"/>
                  </a:cubicBezTo>
                  <a:lnTo>
                    <a:pt x="2704" y="9992"/>
                  </a:lnTo>
                  <a:lnTo>
                    <a:pt x="1794" y="9091"/>
                  </a:lnTo>
                  <a:lnTo>
                    <a:pt x="2151" y="8725"/>
                  </a:lnTo>
                  <a:cubicBezTo>
                    <a:pt x="2275" y="8609"/>
                    <a:pt x="2293" y="8422"/>
                    <a:pt x="2204" y="8279"/>
                  </a:cubicBezTo>
                  <a:cubicBezTo>
                    <a:pt x="1910" y="7833"/>
                    <a:pt x="1713" y="7342"/>
                    <a:pt x="1597" y="6825"/>
                  </a:cubicBezTo>
                  <a:cubicBezTo>
                    <a:pt x="1562" y="6655"/>
                    <a:pt x="1410" y="6539"/>
                    <a:pt x="1241" y="6539"/>
                  </a:cubicBezTo>
                  <a:lnTo>
                    <a:pt x="732" y="6539"/>
                  </a:lnTo>
                  <a:lnTo>
                    <a:pt x="732" y="5255"/>
                  </a:lnTo>
                  <a:lnTo>
                    <a:pt x="1258" y="5255"/>
                  </a:lnTo>
                  <a:cubicBezTo>
                    <a:pt x="1428" y="5255"/>
                    <a:pt x="1580" y="5139"/>
                    <a:pt x="1615" y="4969"/>
                  </a:cubicBezTo>
                  <a:cubicBezTo>
                    <a:pt x="1722" y="4452"/>
                    <a:pt x="1928" y="3961"/>
                    <a:pt x="2213" y="3515"/>
                  </a:cubicBezTo>
                  <a:cubicBezTo>
                    <a:pt x="2311" y="3372"/>
                    <a:pt x="2284" y="3176"/>
                    <a:pt x="2168" y="3060"/>
                  </a:cubicBezTo>
                  <a:lnTo>
                    <a:pt x="1812" y="2694"/>
                  </a:lnTo>
                  <a:lnTo>
                    <a:pt x="2713" y="1793"/>
                  </a:lnTo>
                  <a:lnTo>
                    <a:pt x="3069" y="2150"/>
                  </a:lnTo>
                  <a:cubicBezTo>
                    <a:pt x="3142" y="2218"/>
                    <a:pt x="3236" y="2255"/>
                    <a:pt x="3330" y="2255"/>
                  </a:cubicBezTo>
                  <a:cubicBezTo>
                    <a:pt x="3397" y="2255"/>
                    <a:pt x="3465" y="2236"/>
                    <a:pt x="3524" y="2195"/>
                  </a:cubicBezTo>
                  <a:cubicBezTo>
                    <a:pt x="3970" y="1909"/>
                    <a:pt x="4461" y="1704"/>
                    <a:pt x="4979" y="1597"/>
                  </a:cubicBezTo>
                  <a:cubicBezTo>
                    <a:pt x="5139" y="1561"/>
                    <a:pt x="5264" y="1410"/>
                    <a:pt x="5264" y="1240"/>
                  </a:cubicBezTo>
                  <a:lnTo>
                    <a:pt x="5264" y="732"/>
                  </a:lnTo>
                  <a:close/>
                  <a:moveTo>
                    <a:pt x="3346" y="12855"/>
                  </a:moveTo>
                  <a:cubicBezTo>
                    <a:pt x="3631" y="12855"/>
                    <a:pt x="3854" y="13087"/>
                    <a:pt x="3854" y="13364"/>
                  </a:cubicBezTo>
                  <a:cubicBezTo>
                    <a:pt x="3854" y="13649"/>
                    <a:pt x="3631" y="13881"/>
                    <a:pt x="3346" y="13881"/>
                  </a:cubicBezTo>
                  <a:cubicBezTo>
                    <a:pt x="3069" y="13881"/>
                    <a:pt x="2837" y="13649"/>
                    <a:pt x="2837" y="13364"/>
                  </a:cubicBezTo>
                  <a:cubicBezTo>
                    <a:pt x="2837" y="13087"/>
                    <a:pt x="3069" y="12855"/>
                    <a:pt x="3346" y="12855"/>
                  </a:cubicBezTo>
                  <a:close/>
                  <a:moveTo>
                    <a:pt x="8386" y="14613"/>
                  </a:moveTo>
                  <a:cubicBezTo>
                    <a:pt x="8672" y="14613"/>
                    <a:pt x="8895" y="14836"/>
                    <a:pt x="8895" y="15121"/>
                  </a:cubicBezTo>
                  <a:cubicBezTo>
                    <a:pt x="8895" y="15407"/>
                    <a:pt x="8672" y="15630"/>
                    <a:pt x="8386" y="15630"/>
                  </a:cubicBezTo>
                  <a:cubicBezTo>
                    <a:pt x="8110" y="15630"/>
                    <a:pt x="7878" y="15407"/>
                    <a:pt x="7878" y="15121"/>
                  </a:cubicBezTo>
                  <a:cubicBezTo>
                    <a:pt x="7878" y="14836"/>
                    <a:pt x="8110" y="14613"/>
                    <a:pt x="8386" y="14613"/>
                  </a:cubicBezTo>
                  <a:close/>
                  <a:moveTo>
                    <a:pt x="4898" y="0"/>
                  </a:moveTo>
                  <a:cubicBezTo>
                    <a:pt x="4693" y="0"/>
                    <a:pt x="4532" y="161"/>
                    <a:pt x="4532" y="366"/>
                  </a:cubicBezTo>
                  <a:lnTo>
                    <a:pt x="4532" y="955"/>
                  </a:lnTo>
                  <a:cubicBezTo>
                    <a:pt x="4122" y="1062"/>
                    <a:pt x="3739" y="1222"/>
                    <a:pt x="3373" y="1437"/>
                  </a:cubicBezTo>
                  <a:lnTo>
                    <a:pt x="2962" y="1017"/>
                  </a:lnTo>
                  <a:cubicBezTo>
                    <a:pt x="2891" y="946"/>
                    <a:pt x="2797" y="910"/>
                    <a:pt x="2704" y="910"/>
                  </a:cubicBezTo>
                  <a:cubicBezTo>
                    <a:pt x="2610" y="910"/>
                    <a:pt x="2516" y="946"/>
                    <a:pt x="2445" y="1017"/>
                  </a:cubicBezTo>
                  <a:lnTo>
                    <a:pt x="1018" y="2445"/>
                  </a:lnTo>
                  <a:cubicBezTo>
                    <a:pt x="955" y="2507"/>
                    <a:pt x="911" y="2605"/>
                    <a:pt x="911" y="2694"/>
                  </a:cubicBezTo>
                  <a:cubicBezTo>
                    <a:pt x="911" y="2793"/>
                    <a:pt x="955" y="2891"/>
                    <a:pt x="1018" y="2953"/>
                  </a:cubicBezTo>
                  <a:lnTo>
                    <a:pt x="1437" y="3372"/>
                  </a:lnTo>
                  <a:cubicBezTo>
                    <a:pt x="1223" y="3738"/>
                    <a:pt x="1062" y="4122"/>
                    <a:pt x="955" y="4532"/>
                  </a:cubicBezTo>
                  <a:lnTo>
                    <a:pt x="366" y="4532"/>
                  </a:lnTo>
                  <a:cubicBezTo>
                    <a:pt x="161" y="4532"/>
                    <a:pt x="1" y="4693"/>
                    <a:pt x="1" y="4889"/>
                  </a:cubicBezTo>
                  <a:lnTo>
                    <a:pt x="1" y="6905"/>
                  </a:lnTo>
                  <a:cubicBezTo>
                    <a:pt x="1" y="7066"/>
                    <a:pt x="108" y="7208"/>
                    <a:pt x="268" y="7253"/>
                  </a:cubicBezTo>
                  <a:cubicBezTo>
                    <a:pt x="304" y="7262"/>
                    <a:pt x="331" y="7271"/>
                    <a:pt x="366" y="7271"/>
                  </a:cubicBezTo>
                  <a:lnTo>
                    <a:pt x="955" y="7271"/>
                  </a:lnTo>
                  <a:cubicBezTo>
                    <a:pt x="1071" y="7672"/>
                    <a:pt x="1232" y="8056"/>
                    <a:pt x="1437" y="8422"/>
                  </a:cubicBezTo>
                  <a:lnTo>
                    <a:pt x="1018" y="8841"/>
                  </a:lnTo>
                  <a:cubicBezTo>
                    <a:pt x="875" y="8984"/>
                    <a:pt x="875" y="9216"/>
                    <a:pt x="1018" y="9358"/>
                  </a:cubicBezTo>
                  <a:lnTo>
                    <a:pt x="2445" y="10777"/>
                  </a:lnTo>
                  <a:cubicBezTo>
                    <a:pt x="2516" y="10848"/>
                    <a:pt x="2606" y="10884"/>
                    <a:pt x="2704" y="10884"/>
                  </a:cubicBezTo>
                  <a:cubicBezTo>
                    <a:pt x="2802" y="10884"/>
                    <a:pt x="2891" y="10848"/>
                    <a:pt x="2962" y="10777"/>
                  </a:cubicBezTo>
                  <a:lnTo>
                    <a:pt x="2998" y="10741"/>
                  </a:lnTo>
                  <a:lnTo>
                    <a:pt x="2998" y="12151"/>
                  </a:lnTo>
                  <a:cubicBezTo>
                    <a:pt x="2454" y="12320"/>
                    <a:pt x="2061" y="12855"/>
                    <a:pt x="2124" y="13471"/>
                  </a:cubicBezTo>
                  <a:cubicBezTo>
                    <a:pt x="2186" y="14060"/>
                    <a:pt x="2677" y="14524"/>
                    <a:pt x="3266" y="14568"/>
                  </a:cubicBezTo>
                  <a:cubicBezTo>
                    <a:pt x="3298" y="14571"/>
                    <a:pt x="3329" y="14572"/>
                    <a:pt x="3361" y="14572"/>
                  </a:cubicBezTo>
                  <a:cubicBezTo>
                    <a:pt x="4049" y="14572"/>
                    <a:pt x="4604" y="14020"/>
                    <a:pt x="4604" y="13337"/>
                  </a:cubicBezTo>
                  <a:cubicBezTo>
                    <a:pt x="4604" y="12784"/>
                    <a:pt x="4238" y="12311"/>
                    <a:pt x="3730" y="12151"/>
                  </a:cubicBezTo>
                  <a:lnTo>
                    <a:pt x="3730" y="10572"/>
                  </a:lnTo>
                  <a:cubicBezTo>
                    <a:pt x="3988" y="10697"/>
                    <a:pt x="4256" y="10795"/>
                    <a:pt x="4532" y="10875"/>
                  </a:cubicBezTo>
                  <a:lnTo>
                    <a:pt x="4532" y="11464"/>
                  </a:lnTo>
                  <a:cubicBezTo>
                    <a:pt x="4532" y="11669"/>
                    <a:pt x="4693" y="11830"/>
                    <a:pt x="4898" y="11830"/>
                  </a:cubicBezTo>
                  <a:lnTo>
                    <a:pt x="6905" y="11830"/>
                  </a:lnTo>
                  <a:cubicBezTo>
                    <a:pt x="7111" y="11830"/>
                    <a:pt x="7271" y="11669"/>
                    <a:pt x="7271" y="11464"/>
                  </a:cubicBezTo>
                  <a:lnTo>
                    <a:pt x="7271" y="10875"/>
                  </a:lnTo>
                  <a:cubicBezTo>
                    <a:pt x="7521" y="10804"/>
                    <a:pt x="7762" y="10714"/>
                    <a:pt x="8003" y="10607"/>
                  </a:cubicBezTo>
                  <a:lnTo>
                    <a:pt x="8003" y="13935"/>
                  </a:lnTo>
                  <a:cubicBezTo>
                    <a:pt x="8003" y="13935"/>
                    <a:pt x="7146" y="14559"/>
                    <a:pt x="7146" y="15121"/>
                  </a:cubicBezTo>
                  <a:cubicBezTo>
                    <a:pt x="7146" y="15808"/>
                    <a:pt x="7699" y="16361"/>
                    <a:pt x="8386" y="16361"/>
                  </a:cubicBezTo>
                  <a:cubicBezTo>
                    <a:pt x="9073" y="16361"/>
                    <a:pt x="9626" y="15808"/>
                    <a:pt x="9626" y="15121"/>
                  </a:cubicBezTo>
                  <a:cubicBezTo>
                    <a:pt x="9626" y="14559"/>
                    <a:pt x="8770" y="13935"/>
                    <a:pt x="8770" y="13935"/>
                  </a:cubicBezTo>
                  <a:lnTo>
                    <a:pt x="8770" y="10679"/>
                  </a:lnTo>
                  <a:lnTo>
                    <a:pt x="8877" y="10777"/>
                  </a:lnTo>
                  <a:cubicBezTo>
                    <a:pt x="8939" y="10848"/>
                    <a:pt x="9038" y="10884"/>
                    <a:pt x="9136" y="10884"/>
                  </a:cubicBezTo>
                  <a:cubicBezTo>
                    <a:pt x="9225" y="10884"/>
                    <a:pt x="9323" y="10848"/>
                    <a:pt x="9394" y="10777"/>
                  </a:cubicBezTo>
                  <a:lnTo>
                    <a:pt x="10813" y="9358"/>
                  </a:lnTo>
                  <a:cubicBezTo>
                    <a:pt x="10956" y="9216"/>
                    <a:pt x="10956" y="8984"/>
                    <a:pt x="10813" y="8841"/>
                  </a:cubicBezTo>
                  <a:lnTo>
                    <a:pt x="10403" y="8422"/>
                  </a:lnTo>
                  <a:cubicBezTo>
                    <a:pt x="10608" y="8056"/>
                    <a:pt x="10768" y="7672"/>
                    <a:pt x="10884" y="7271"/>
                  </a:cubicBezTo>
                  <a:lnTo>
                    <a:pt x="11473" y="7271"/>
                  </a:lnTo>
                  <a:cubicBezTo>
                    <a:pt x="11669" y="7271"/>
                    <a:pt x="11839" y="7101"/>
                    <a:pt x="11839" y="6905"/>
                  </a:cubicBezTo>
                  <a:lnTo>
                    <a:pt x="11839" y="4889"/>
                  </a:lnTo>
                  <a:cubicBezTo>
                    <a:pt x="11839" y="4693"/>
                    <a:pt x="11669" y="4532"/>
                    <a:pt x="11473" y="4532"/>
                  </a:cubicBezTo>
                  <a:lnTo>
                    <a:pt x="10849" y="4532"/>
                  </a:lnTo>
                  <a:cubicBezTo>
                    <a:pt x="10733" y="4122"/>
                    <a:pt x="10572" y="3738"/>
                    <a:pt x="10367" y="3372"/>
                  </a:cubicBezTo>
                  <a:lnTo>
                    <a:pt x="10777" y="2953"/>
                  </a:lnTo>
                  <a:cubicBezTo>
                    <a:pt x="10804" y="2935"/>
                    <a:pt x="10822" y="2900"/>
                    <a:pt x="10840" y="2873"/>
                  </a:cubicBezTo>
                  <a:cubicBezTo>
                    <a:pt x="10920" y="2721"/>
                    <a:pt x="10893" y="2552"/>
                    <a:pt x="10777" y="2436"/>
                  </a:cubicBezTo>
                  <a:lnTo>
                    <a:pt x="9359" y="1017"/>
                  </a:lnTo>
                  <a:cubicBezTo>
                    <a:pt x="9287" y="946"/>
                    <a:pt x="9194" y="910"/>
                    <a:pt x="9100" y="910"/>
                  </a:cubicBezTo>
                  <a:cubicBezTo>
                    <a:pt x="9006" y="910"/>
                    <a:pt x="8913" y="946"/>
                    <a:pt x="8841" y="1017"/>
                  </a:cubicBezTo>
                  <a:lnTo>
                    <a:pt x="8431" y="1428"/>
                  </a:lnTo>
                  <a:cubicBezTo>
                    <a:pt x="8065" y="1222"/>
                    <a:pt x="7673" y="1062"/>
                    <a:pt x="7271" y="946"/>
                  </a:cubicBezTo>
                  <a:lnTo>
                    <a:pt x="7271" y="366"/>
                  </a:lnTo>
                  <a:cubicBezTo>
                    <a:pt x="7271" y="161"/>
                    <a:pt x="7111" y="0"/>
                    <a:pt x="6905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64"/>
            <p:cNvSpPr/>
            <p:nvPr/>
          </p:nvSpPr>
          <p:spPr>
            <a:xfrm>
              <a:off x="4261379" y="3701137"/>
              <a:ext cx="145829" cy="145803"/>
            </a:xfrm>
            <a:custGeom>
              <a:rect b="b" l="l" r="r" t="t"/>
              <a:pathLst>
                <a:path extrusionOk="0" h="5701" w="5702">
                  <a:moveTo>
                    <a:pt x="2855" y="732"/>
                  </a:moveTo>
                  <a:cubicBezTo>
                    <a:pt x="4024" y="732"/>
                    <a:pt x="4970" y="1686"/>
                    <a:pt x="4970" y="2855"/>
                  </a:cubicBezTo>
                  <a:cubicBezTo>
                    <a:pt x="4970" y="4015"/>
                    <a:pt x="4024" y="4969"/>
                    <a:pt x="2855" y="4969"/>
                  </a:cubicBezTo>
                  <a:cubicBezTo>
                    <a:pt x="1687" y="4969"/>
                    <a:pt x="732" y="4015"/>
                    <a:pt x="732" y="2855"/>
                  </a:cubicBezTo>
                  <a:cubicBezTo>
                    <a:pt x="732" y="1686"/>
                    <a:pt x="1687" y="732"/>
                    <a:pt x="2855" y="732"/>
                  </a:cubicBezTo>
                  <a:close/>
                  <a:moveTo>
                    <a:pt x="2855" y="0"/>
                  </a:moveTo>
                  <a:cubicBezTo>
                    <a:pt x="1285" y="0"/>
                    <a:pt x="1" y="1276"/>
                    <a:pt x="1" y="2855"/>
                  </a:cubicBezTo>
                  <a:cubicBezTo>
                    <a:pt x="1" y="4425"/>
                    <a:pt x="1285" y="5701"/>
                    <a:pt x="2855" y="5701"/>
                  </a:cubicBezTo>
                  <a:cubicBezTo>
                    <a:pt x="4425" y="5701"/>
                    <a:pt x="5701" y="4425"/>
                    <a:pt x="5701" y="2855"/>
                  </a:cubicBezTo>
                  <a:cubicBezTo>
                    <a:pt x="5701" y="1276"/>
                    <a:pt x="4425" y="0"/>
                    <a:pt x="2855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64"/>
            <p:cNvSpPr/>
            <p:nvPr/>
          </p:nvSpPr>
          <p:spPr>
            <a:xfrm>
              <a:off x="4306541" y="3783712"/>
              <a:ext cx="55702" cy="18746"/>
            </a:xfrm>
            <a:custGeom>
              <a:rect b="b" l="l" r="r" t="t"/>
              <a:pathLst>
                <a:path extrusionOk="0" h="733" w="2178">
                  <a:moveTo>
                    <a:pt x="402" y="1"/>
                  </a:moveTo>
                  <a:cubicBezTo>
                    <a:pt x="224" y="1"/>
                    <a:pt x="54" y="134"/>
                    <a:pt x="28" y="313"/>
                  </a:cubicBezTo>
                  <a:cubicBezTo>
                    <a:pt x="1" y="536"/>
                    <a:pt x="170" y="732"/>
                    <a:pt x="393" y="732"/>
                  </a:cubicBezTo>
                  <a:lnTo>
                    <a:pt x="1767" y="732"/>
                  </a:lnTo>
                  <a:cubicBezTo>
                    <a:pt x="1955" y="732"/>
                    <a:pt x="2115" y="598"/>
                    <a:pt x="2142" y="420"/>
                  </a:cubicBezTo>
                  <a:cubicBezTo>
                    <a:pt x="2178" y="197"/>
                    <a:pt x="1999" y="1"/>
                    <a:pt x="1785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64"/>
            <p:cNvSpPr/>
            <p:nvPr/>
          </p:nvSpPr>
          <p:spPr>
            <a:xfrm>
              <a:off x="4306541" y="3746299"/>
              <a:ext cx="55702" cy="18746"/>
            </a:xfrm>
            <a:custGeom>
              <a:rect b="b" l="l" r="r" t="t"/>
              <a:pathLst>
                <a:path extrusionOk="0" h="733" w="2178">
                  <a:moveTo>
                    <a:pt x="402" y="1"/>
                  </a:moveTo>
                  <a:cubicBezTo>
                    <a:pt x="224" y="1"/>
                    <a:pt x="54" y="134"/>
                    <a:pt x="28" y="313"/>
                  </a:cubicBezTo>
                  <a:cubicBezTo>
                    <a:pt x="1" y="536"/>
                    <a:pt x="170" y="732"/>
                    <a:pt x="393" y="732"/>
                  </a:cubicBezTo>
                  <a:lnTo>
                    <a:pt x="1767" y="732"/>
                  </a:lnTo>
                  <a:cubicBezTo>
                    <a:pt x="1955" y="732"/>
                    <a:pt x="2115" y="607"/>
                    <a:pt x="2142" y="420"/>
                  </a:cubicBezTo>
                  <a:cubicBezTo>
                    <a:pt x="2178" y="197"/>
                    <a:pt x="1999" y="1"/>
                    <a:pt x="1785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64"/>
            <p:cNvSpPr/>
            <p:nvPr/>
          </p:nvSpPr>
          <p:spPr>
            <a:xfrm>
              <a:off x="4113542" y="3759085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68" y="0"/>
                    <a:pt x="179" y="36"/>
                    <a:pt x="108" y="107"/>
                  </a:cubicBezTo>
                  <a:cubicBezTo>
                    <a:pt x="36" y="170"/>
                    <a:pt x="1" y="268"/>
                    <a:pt x="1" y="366"/>
                  </a:cubicBezTo>
                  <a:cubicBezTo>
                    <a:pt x="1" y="464"/>
                    <a:pt x="36" y="553"/>
                    <a:pt x="108" y="625"/>
                  </a:cubicBezTo>
                  <a:cubicBezTo>
                    <a:pt x="179" y="687"/>
                    <a:pt x="268" y="732"/>
                    <a:pt x="367" y="732"/>
                  </a:cubicBezTo>
                  <a:cubicBezTo>
                    <a:pt x="465" y="732"/>
                    <a:pt x="554" y="687"/>
                    <a:pt x="625" y="625"/>
                  </a:cubicBezTo>
                  <a:cubicBezTo>
                    <a:pt x="697" y="553"/>
                    <a:pt x="732" y="464"/>
                    <a:pt x="732" y="366"/>
                  </a:cubicBezTo>
                  <a:cubicBezTo>
                    <a:pt x="732" y="268"/>
                    <a:pt x="697" y="170"/>
                    <a:pt x="625" y="107"/>
                  </a:cubicBezTo>
                  <a:cubicBezTo>
                    <a:pt x="554" y="36"/>
                    <a:pt x="465" y="0"/>
                    <a:pt x="367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64"/>
            <p:cNvSpPr/>
            <p:nvPr/>
          </p:nvSpPr>
          <p:spPr>
            <a:xfrm>
              <a:off x="4220309" y="3585701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68" y="0"/>
                    <a:pt x="179" y="36"/>
                    <a:pt x="108" y="107"/>
                  </a:cubicBezTo>
                  <a:cubicBezTo>
                    <a:pt x="45" y="179"/>
                    <a:pt x="1" y="268"/>
                    <a:pt x="1" y="366"/>
                  </a:cubicBezTo>
                  <a:cubicBezTo>
                    <a:pt x="1" y="464"/>
                    <a:pt x="45" y="553"/>
                    <a:pt x="108" y="625"/>
                  </a:cubicBezTo>
                  <a:cubicBezTo>
                    <a:pt x="179" y="696"/>
                    <a:pt x="268" y="732"/>
                    <a:pt x="367" y="732"/>
                  </a:cubicBezTo>
                  <a:cubicBezTo>
                    <a:pt x="465" y="732"/>
                    <a:pt x="554" y="696"/>
                    <a:pt x="625" y="625"/>
                  </a:cubicBezTo>
                  <a:cubicBezTo>
                    <a:pt x="697" y="553"/>
                    <a:pt x="732" y="464"/>
                    <a:pt x="732" y="366"/>
                  </a:cubicBezTo>
                  <a:cubicBezTo>
                    <a:pt x="732" y="268"/>
                    <a:pt x="697" y="179"/>
                    <a:pt x="625" y="107"/>
                  </a:cubicBezTo>
                  <a:cubicBezTo>
                    <a:pt x="554" y="36"/>
                    <a:pt x="465" y="0"/>
                    <a:pt x="367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64"/>
          <p:cNvGrpSpPr/>
          <p:nvPr/>
        </p:nvGrpSpPr>
        <p:grpSpPr>
          <a:xfrm>
            <a:off x="4277341" y="2993809"/>
            <a:ext cx="644173" cy="634883"/>
            <a:chOff x="5942523" y="1864873"/>
            <a:chExt cx="478939" cy="478796"/>
          </a:xfrm>
        </p:grpSpPr>
        <p:sp>
          <p:nvSpPr>
            <p:cNvPr id="1720" name="Google Shape;1720;p64"/>
            <p:cNvSpPr/>
            <p:nvPr/>
          </p:nvSpPr>
          <p:spPr>
            <a:xfrm>
              <a:off x="6062998" y="1959314"/>
              <a:ext cx="139409" cy="192580"/>
            </a:xfrm>
            <a:custGeom>
              <a:rect b="b" l="l" r="r" t="t"/>
              <a:pathLst>
                <a:path extrusionOk="0" h="7530" w="5451">
                  <a:moveTo>
                    <a:pt x="2739" y="884"/>
                  </a:moveTo>
                  <a:lnTo>
                    <a:pt x="4202" y="2347"/>
                  </a:lnTo>
                  <a:lnTo>
                    <a:pt x="3907" y="2347"/>
                  </a:lnTo>
                  <a:cubicBezTo>
                    <a:pt x="3711" y="2347"/>
                    <a:pt x="3542" y="2507"/>
                    <a:pt x="3542" y="2712"/>
                  </a:cubicBezTo>
                  <a:lnTo>
                    <a:pt x="3542" y="6798"/>
                  </a:lnTo>
                  <a:lnTo>
                    <a:pt x="1936" y="6798"/>
                  </a:lnTo>
                  <a:lnTo>
                    <a:pt x="1936" y="2712"/>
                  </a:lnTo>
                  <a:cubicBezTo>
                    <a:pt x="1936" y="2507"/>
                    <a:pt x="1775" y="2347"/>
                    <a:pt x="1570" y="2347"/>
                  </a:cubicBezTo>
                  <a:lnTo>
                    <a:pt x="1285" y="2347"/>
                  </a:lnTo>
                  <a:lnTo>
                    <a:pt x="2739" y="884"/>
                  </a:lnTo>
                  <a:close/>
                  <a:moveTo>
                    <a:pt x="2739" y="0"/>
                  </a:moveTo>
                  <a:cubicBezTo>
                    <a:pt x="2645" y="0"/>
                    <a:pt x="2551" y="36"/>
                    <a:pt x="2480" y="108"/>
                  </a:cubicBezTo>
                  <a:lnTo>
                    <a:pt x="143" y="2454"/>
                  </a:lnTo>
                  <a:cubicBezTo>
                    <a:pt x="18" y="2579"/>
                    <a:pt x="0" y="2793"/>
                    <a:pt x="125" y="2944"/>
                  </a:cubicBezTo>
                  <a:cubicBezTo>
                    <a:pt x="196" y="3034"/>
                    <a:pt x="303" y="3078"/>
                    <a:pt x="410" y="3078"/>
                  </a:cubicBezTo>
                  <a:lnTo>
                    <a:pt x="1204" y="3078"/>
                  </a:lnTo>
                  <a:lnTo>
                    <a:pt x="1204" y="7164"/>
                  </a:lnTo>
                  <a:cubicBezTo>
                    <a:pt x="1204" y="7369"/>
                    <a:pt x="1374" y="7530"/>
                    <a:pt x="1570" y="7530"/>
                  </a:cubicBezTo>
                  <a:lnTo>
                    <a:pt x="3907" y="7530"/>
                  </a:lnTo>
                  <a:cubicBezTo>
                    <a:pt x="4113" y="7530"/>
                    <a:pt x="4273" y="7369"/>
                    <a:pt x="4273" y="7164"/>
                  </a:cubicBezTo>
                  <a:lnTo>
                    <a:pt x="4273" y="3078"/>
                  </a:lnTo>
                  <a:lnTo>
                    <a:pt x="5076" y="3078"/>
                  </a:lnTo>
                  <a:cubicBezTo>
                    <a:pt x="5263" y="3078"/>
                    <a:pt x="5424" y="2935"/>
                    <a:pt x="5442" y="2730"/>
                  </a:cubicBezTo>
                  <a:cubicBezTo>
                    <a:pt x="5451" y="2623"/>
                    <a:pt x="5406" y="2525"/>
                    <a:pt x="5335" y="2445"/>
                  </a:cubicBezTo>
                  <a:lnTo>
                    <a:pt x="2998" y="108"/>
                  </a:lnTo>
                  <a:cubicBezTo>
                    <a:pt x="2926" y="36"/>
                    <a:pt x="2833" y="0"/>
                    <a:pt x="2739" y="0"/>
                  </a:cubicBezTo>
                  <a:close/>
                </a:path>
              </a:pathLst>
            </a:custGeom>
            <a:solidFill>
              <a:srgbClr val="004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64"/>
            <p:cNvSpPr/>
            <p:nvPr/>
          </p:nvSpPr>
          <p:spPr>
            <a:xfrm>
              <a:off x="6160866" y="2056491"/>
              <a:ext cx="139639" cy="192605"/>
            </a:xfrm>
            <a:custGeom>
              <a:rect b="b" l="l" r="r" t="t"/>
              <a:pathLst>
                <a:path extrusionOk="0" h="7531" w="5460">
                  <a:moveTo>
                    <a:pt x="3515" y="732"/>
                  </a:moveTo>
                  <a:lnTo>
                    <a:pt x="3515" y="4827"/>
                  </a:lnTo>
                  <a:cubicBezTo>
                    <a:pt x="3515" y="5023"/>
                    <a:pt x="3685" y="5193"/>
                    <a:pt x="3881" y="5193"/>
                  </a:cubicBezTo>
                  <a:lnTo>
                    <a:pt x="4166" y="5193"/>
                  </a:lnTo>
                  <a:lnTo>
                    <a:pt x="2712" y="6647"/>
                  </a:lnTo>
                  <a:lnTo>
                    <a:pt x="1258" y="5193"/>
                  </a:lnTo>
                  <a:lnTo>
                    <a:pt x="1544" y="5193"/>
                  </a:lnTo>
                  <a:cubicBezTo>
                    <a:pt x="1749" y="5193"/>
                    <a:pt x="1909" y="5023"/>
                    <a:pt x="1909" y="4827"/>
                  </a:cubicBezTo>
                  <a:lnTo>
                    <a:pt x="1909" y="732"/>
                  </a:lnTo>
                  <a:close/>
                  <a:moveTo>
                    <a:pt x="1544" y="1"/>
                  </a:moveTo>
                  <a:cubicBezTo>
                    <a:pt x="1347" y="1"/>
                    <a:pt x="1178" y="170"/>
                    <a:pt x="1178" y="367"/>
                  </a:cubicBezTo>
                  <a:lnTo>
                    <a:pt x="1178" y="4461"/>
                  </a:lnTo>
                  <a:lnTo>
                    <a:pt x="375" y="4461"/>
                  </a:lnTo>
                  <a:cubicBezTo>
                    <a:pt x="188" y="4461"/>
                    <a:pt x="27" y="4604"/>
                    <a:pt x="9" y="4800"/>
                  </a:cubicBezTo>
                  <a:cubicBezTo>
                    <a:pt x="0" y="4907"/>
                    <a:pt x="45" y="5014"/>
                    <a:pt x="125" y="5095"/>
                  </a:cubicBezTo>
                  <a:lnTo>
                    <a:pt x="2453" y="7423"/>
                  </a:lnTo>
                  <a:cubicBezTo>
                    <a:pt x="2525" y="7494"/>
                    <a:pt x="2623" y="7530"/>
                    <a:pt x="2712" y="7530"/>
                  </a:cubicBezTo>
                  <a:cubicBezTo>
                    <a:pt x="2810" y="7530"/>
                    <a:pt x="2900" y="7494"/>
                    <a:pt x="2971" y="7423"/>
                  </a:cubicBezTo>
                  <a:lnTo>
                    <a:pt x="5308" y="5086"/>
                  </a:lnTo>
                  <a:cubicBezTo>
                    <a:pt x="5442" y="4952"/>
                    <a:pt x="5460" y="4738"/>
                    <a:pt x="5326" y="4586"/>
                  </a:cubicBezTo>
                  <a:cubicBezTo>
                    <a:pt x="5255" y="4506"/>
                    <a:pt x="5157" y="4461"/>
                    <a:pt x="5050" y="4461"/>
                  </a:cubicBezTo>
                  <a:lnTo>
                    <a:pt x="4247" y="4461"/>
                  </a:lnTo>
                  <a:lnTo>
                    <a:pt x="4247" y="367"/>
                  </a:lnTo>
                  <a:cubicBezTo>
                    <a:pt x="4247" y="170"/>
                    <a:pt x="4086" y="1"/>
                    <a:pt x="3881" y="1"/>
                  </a:cubicBezTo>
                  <a:close/>
                </a:path>
              </a:pathLst>
            </a:custGeom>
            <a:solidFill>
              <a:srgbClr val="004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64"/>
            <p:cNvSpPr/>
            <p:nvPr/>
          </p:nvSpPr>
          <p:spPr>
            <a:xfrm>
              <a:off x="5942523" y="1864873"/>
              <a:ext cx="427819" cy="248717"/>
            </a:xfrm>
            <a:custGeom>
              <a:rect b="b" l="l" r="r" t="t"/>
              <a:pathLst>
                <a:path extrusionOk="0" h="9725" w="16728">
                  <a:moveTo>
                    <a:pt x="9350" y="0"/>
                  </a:moveTo>
                  <a:cubicBezTo>
                    <a:pt x="7441" y="0"/>
                    <a:pt x="5612" y="571"/>
                    <a:pt x="4051" y="1642"/>
                  </a:cubicBezTo>
                  <a:cubicBezTo>
                    <a:pt x="3890" y="1758"/>
                    <a:pt x="3846" y="1990"/>
                    <a:pt x="3962" y="2150"/>
                  </a:cubicBezTo>
                  <a:cubicBezTo>
                    <a:pt x="4034" y="2256"/>
                    <a:pt x="4148" y="2313"/>
                    <a:pt x="4264" y="2313"/>
                  </a:cubicBezTo>
                  <a:cubicBezTo>
                    <a:pt x="4335" y="2313"/>
                    <a:pt x="4406" y="2292"/>
                    <a:pt x="4470" y="2248"/>
                  </a:cubicBezTo>
                  <a:cubicBezTo>
                    <a:pt x="5906" y="1258"/>
                    <a:pt x="7593" y="732"/>
                    <a:pt x="9350" y="732"/>
                  </a:cubicBezTo>
                  <a:cubicBezTo>
                    <a:pt x="11652" y="732"/>
                    <a:pt x="13811" y="1624"/>
                    <a:pt x="15434" y="3247"/>
                  </a:cubicBezTo>
                  <a:cubicBezTo>
                    <a:pt x="15506" y="3319"/>
                    <a:pt x="15599" y="3354"/>
                    <a:pt x="15693" y="3354"/>
                  </a:cubicBezTo>
                  <a:cubicBezTo>
                    <a:pt x="15787" y="3354"/>
                    <a:pt x="15880" y="3319"/>
                    <a:pt x="15952" y="3247"/>
                  </a:cubicBezTo>
                  <a:lnTo>
                    <a:pt x="15996" y="3203"/>
                  </a:lnTo>
                  <a:lnTo>
                    <a:pt x="15996" y="4470"/>
                  </a:lnTo>
                  <a:lnTo>
                    <a:pt x="14738" y="4470"/>
                  </a:lnTo>
                  <a:lnTo>
                    <a:pt x="14810" y="4389"/>
                  </a:lnTo>
                  <a:cubicBezTo>
                    <a:pt x="14926" y="4273"/>
                    <a:pt x="14952" y="4104"/>
                    <a:pt x="14872" y="3952"/>
                  </a:cubicBezTo>
                  <a:cubicBezTo>
                    <a:pt x="14854" y="3916"/>
                    <a:pt x="14836" y="3890"/>
                    <a:pt x="14810" y="3872"/>
                  </a:cubicBezTo>
                  <a:cubicBezTo>
                    <a:pt x="13347" y="2409"/>
                    <a:pt x="11402" y="1606"/>
                    <a:pt x="9341" y="1606"/>
                  </a:cubicBezTo>
                  <a:cubicBezTo>
                    <a:pt x="5193" y="1606"/>
                    <a:pt x="1794" y="4889"/>
                    <a:pt x="1598" y="8993"/>
                  </a:cubicBezTo>
                  <a:lnTo>
                    <a:pt x="741" y="8993"/>
                  </a:lnTo>
                  <a:cubicBezTo>
                    <a:pt x="804" y="7369"/>
                    <a:pt x="1321" y="5808"/>
                    <a:pt x="2249" y="4479"/>
                  </a:cubicBezTo>
                  <a:cubicBezTo>
                    <a:pt x="2356" y="4309"/>
                    <a:pt x="2320" y="4086"/>
                    <a:pt x="2151" y="3970"/>
                  </a:cubicBezTo>
                  <a:cubicBezTo>
                    <a:pt x="2086" y="3926"/>
                    <a:pt x="2014" y="3905"/>
                    <a:pt x="1942" y="3905"/>
                  </a:cubicBezTo>
                  <a:cubicBezTo>
                    <a:pt x="1827" y="3905"/>
                    <a:pt x="1714" y="3960"/>
                    <a:pt x="1642" y="4059"/>
                  </a:cubicBezTo>
                  <a:cubicBezTo>
                    <a:pt x="572" y="5620"/>
                    <a:pt x="1" y="7449"/>
                    <a:pt x="1" y="9358"/>
                  </a:cubicBezTo>
                  <a:cubicBezTo>
                    <a:pt x="1" y="9563"/>
                    <a:pt x="161" y="9724"/>
                    <a:pt x="367" y="9724"/>
                  </a:cubicBezTo>
                  <a:lnTo>
                    <a:pt x="1972" y="9724"/>
                  </a:lnTo>
                  <a:cubicBezTo>
                    <a:pt x="2178" y="9724"/>
                    <a:pt x="2338" y="9563"/>
                    <a:pt x="2338" y="9358"/>
                  </a:cubicBezTo>
                  <a:cubicBezTo>
                    <a:pt x="2338" y="5487"/>
                    <a:pt x="5487" y="2337"/>
                    <a:pt x="9350" y="2337"/>
                  </a:cubicBezTo>
                  <a:cubicBezTo>
                    <a:pt x="11099" y="2337"/>
                    <a:pt x="12740" y="2971"/>
                    <a:pt x="14034" y="4140"/>
                  </a:cubicBezTo>
                  <a:lnTo>
                    <a:pt x="13596" y="4568"/>
                  </a:lnTo>
                  <a:cubicBezTo>
                    <a:pt x="13463" y="4702"/>
                    <a:pt x="13454" y="4916"/>
                    <a:pt x="13579" y="5067"/>
                  </a:cubicBezTo>
                  <a:cubicBezTo>
                    <a:pt x="13650" y="5156"/>
                    <a:pt x="13757" y="5192"/>
                    <a:pt x="13864" y="5192"/>
                  </a:cubicBezTo>
                  <a:lnTo>
                    <a:pt x="16362" y="5192"/>
                  </a:lnTo>
                  <a:cubicBezTo>
                    <a:pt x="16567" y="5192"/>
                    <a:pt x="16728" y="5032"/>
                    <a:pt x="16728" y="4835"/>
                  </a:cubicBezTo>
                  <a:lnTo>
                    <a:pt x="16728" y="2320"/>
                  </a:lnTo>
                  <a:cubicBezTo>
                    <a:pt x="16728" y="2141"/>
                    <a:pt x="16603" y="1981"/>
                    <a:pt x="16424" y="1954"/>
                  </a:cubicBezTo>
                  <a:cubicBezTo>
                    <a:pt x="16406" y="1951"/>
                    <a:pt x="16388" y="1950"/>
                    <a:pt x="16370" y="1950"/>
                  </a:cubicBezTo>
                  <a:cubicBezTo>
                    <a:pt x="16266" y="1950"/>
                    <a:pt x="16172" y="1992"/>
                    <a:pt x="16103" y="2061"/>
                  </a:cubicBezTo>
                  <a:lnTo>
                    <a:pt x="15693" y="2480"/>
                  </a:lnTo>
                  <a:cubicBezTo>
                    <a:pt x="13962" y="874"/>
                    <a:pt x="11723" y="0"/>
                    <a:pt x="9350" y="0"/>
                  </a:cubicBezTo>
                  <a:close/>
                </a:path>
              </a:pathLst>
            </a:custGeom>
            <a:solidFill>
              <a:srgbClr val="004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64"/>
            <p:cNvSpPr/>
            <p:nvPr/>
          </p:nvSpPr>
          <p:spPr>
            <a:xfrm>
              <a:off x="5992953" y="2094824"/>
              <a:ext cx="428509" cy="248845"/>
            </a:xfrm>
            <a:custGeom>
              <a:rect b="b" l="l" r="r" t="t"/>
              <a:pathLst>
                <a:path extrusionOk="0" h="9730" w="16755">
                  <a:moveTo>
                    <a:pt x="16014" y="732"/>
                  </a:moveTo>
                  <a:cubicBezTo>
                    <a:pt x="15924" y="2900"/>
                    <a:pt x="15032" y="4925"/>
                    <a:pt x="13489" y="6468"/>
                  </a:cubicBezTo>
                  <a:cubicBezTo>
                    <a:pt x="11856" y="8101"/>
                    <a:pt x="9689" y="9002"/>
                    <a:pt x="7387" y="9002"/>
                  </a:cubicBezTo>
                  <a:cubicBezTo>
                    <a:pt x="5085" y="9002"/>
                    <a:pt x="2926" y="8101"/>
                    <a:pt x="1294" y="6477"/>
                  </a:cubicBezTo>
                  <a:cubicBezTo>
                    <a:pt x="1223" y="6406"/>
                    <a:pt x="1133" y="6370"/>
                    <a:pt x="1035" y="6370"/>
                  </a:cubicBezTo>
                  <a:cubicBezTo>
                    <a:pt x="946" y="6370"/>
                    <a:pt x="848" y="6406"/>
                    <a:pt x="776" y="6477"/>
                  </a:cubicBezTo>
                  <a:lnTo>
                    <a:pt x="732" y="6531"/>
                  </a:lnTo>
                  <a:lnTo>
                    <a:pt x="732" y="5264"/>
                  </a:lnTo>
                  <a:lnTo>
                    <a:pt x="1999" y="5264"/>
                  </a:lnTo>
                  <a:lnTo>
                    <a:pt x="1918" y="5335"/>
                  </a:lnTo>
                  <a:cubicBezTo>
                    <a:pt x="1900" y="5362"/>
                    <a:pt x="1874" y="5389"/>
                    <a:pt x="1856" y="5424"/>
                  </a:cubicBezTo>
                  <a:cubicBezTo>
                    <a:pt x="1776" y="5576"/>
                    <a:pt x="1811" y="5746"/>
                    <a:pt x="1918" y="5862"/>
                  </a:cubicBezTo>
                  <a:cubicBezTo>
                    <a:pt x="3381" y="7316"/>
                    <a:pt x="5326" y="8119"/>
                    <a:pt x="7387" y="8119"/>
                  </a:cubicBezTo>
                  <a:cubicBezTo>
                    <a:pt x="11535" y="8119"/>
                    <a:pt x="14943" y="4836"/>
                    <a:pt x="15130" y="732"/>
                  </a:cubicBezTo>
                  <a:close/>
                  <a:moveTo>
                    <a:pt x="14774" y="1"/>
                  </a:moveTo>
                  <a:cubicBezTo>
                    <a:pt x="14568" y="1"/>
                    <a:pt x="14408" y="170"/>
                    <a:pt x="14408" y="375"/>
                  </a:cubicBezTo>
                  <a:cubicBezTo>
                    <a:pt x="14408" y="4238"/>
                    <a:pt x="11259" y="7387"/>
                    <a:pt x="7387" y="7387"/>
                  </a:cubicBezTo>
                  <a:cubicBezTo>
                    <a:pt x="5647" y="7387"/>
                    <a:pt x="3997" y="6754"/>
                    <a:pt x="2703" y="5594"/>
                  </a:cubicBezTo>
                  <a:lnTo>
                    <a:pt x="3141" y="5157"/>
                  </a:lnTo>
                  <a:cubicBezTo>
                    <a:pt x="3274" y="5023"/>
                    <a:pt x="3292" y="4809"/>
                    <a:pt x="3158" y="4657"/>
                  </a:cubicBezTo>
                  <a:cubicBezTo>
                    <a:pt x="3087" y="4577"/>
                    <a:pt x="2980" y="4532"/>
                    <a:pt x="2873" y="4532"/>
                  </a:cubicBezTo>
                  <a:lnTo>
                    <a:pt x="366" y="4532"/>
                  </a:lnTo>
                  <a:cubicBezTo>
                    <a:pt x="170" y="4532"/>
                    <a:pt x="0" y="4693"/>
                    <a:pt x="0" y="4898"/>
                  </a:cubicBezTo>
                  <a:lnTo>
                    <a:pt x="0" y="7414"/>
                  </a:lnTo>
                  <a:cubicBezTo>
                    <a:pt x="0" y="7592"/>
                    <a:pt x="134" y="7744"/>
                    <a:pt x="313" y="7771"/>
                  </a:cubicBezTo>
                  <a:cubicBezTo>
                    <a:pt x="330" y="7773"/>
                    <a:pt x="347" y="7775"/>
                    <a:pt x="364" y="7775"/>
                  </a:cubicBezTo>
                  <a:cubicBezTo>
                    <a:pt x="464" y="7775"/>
                    <a:pt x="565" y="7732"/>
                    <a:pt x="634" y="7664"/>
                  </a:cubicBezTo>
                  <a:lnTo>
                    <a:pt x="1044" y="7253"/>
                  </a:lnTo>
                  <a:cubicBezTo>
                    <a:pt x="2779" y="8852"/>
                    <a:pt x="5014" y="9729"/>
                    <a:pt x="7380" y="9729"/>
                  </a:cubicBezTo>
                  <a:cubicBezTo>
                    <a:pt x="7483" y="9729"/>
                    <a:pt x="7587" y="9728"/>
                    <a:pt x="7690" y="9724"/>
                  </a:cubicBezTo>
                  <a:cubicBezTo>
                    <a:pt x="10045" y="9653"/>
                    <a:pt x="12285" y="8690"/>
                    <a:pt x="13962" y="7030"/>
                  </a:cubicBezTo>
                  <a:cubicBezTo>
                    <a:pt x="15755" y="5264"/>
                    <a:pt x="16754" y="2891"/>
                    <a:pt x="16754" y="366"/>
                  </a:cubicBezTo>
                  <a:cubicBezTo>
                    <a:pt x="16754" y="170"/>
                    <a:pt x="16585" y="1"/>
                    <a:pt x="16388" y="1"/>
                  </a:cubicBezTo>
                  <a:close/>
                </a:path>
              </a:pathLst>
            </a:custGeom>
            <a:solidFill>
              <a:srgbClr val="004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64"/>
            <p:cNvSpPr/>
            <p:nvPr/>
          </p:nvSpPr>
          <p:spPr>
            <a:xfrm>
              <a:off x="6009831" y="1932155"/>
              <a:ext cx="18721" cy="18746"/>
            </a:xfrm>
            <a:custGeom>
              <a:rect b="b" l="l" r="r" t="t"/>
              <a:pathLst>
                <a:path extrusionOk="0" h="733" w="732">
                  <a:moveTo>
                    <a:pt x="366" y="1"/>
                  </a:moveTo>
                  <a:cubicBezTo>
                    <a:pt x="268" y="1"/>
                    <a:pt x="179" y="45"/>
                    <a:pt x="108" y="108"/>
                  </a:cubicBezTo>
                  <a:cubicBezTo>
                    <a:pt x="36" y="179"/>
                    <a:pt x="0" y="268"/>
                    <a:pt x="0" y="367"/>
                  </a:cubicBezTo>
                  <a:cubicBezTo>
                    <a:pt x="0" y="465"/>
                    <a:pt x="36" y="563"/>
                    <a:pt x="108" y="625"/>
                  </a:cubicBezTo>
                  <a:cubicBezTo>
                    <a:pt x="179" y="697"/>
                    <a:pt x="268" y="732"/>
                    <a:pt x="366" y="732"/>
                  </a:cubicBezTo>
                  <a:cubicBezTo>
                    <a:pt x="464" y="732"/>
                    <a:pt x="554" y="697"/>
                    <a:pt x="625" y="625"/>
                  </a:cubicBezTo>
                  <a:cubicBezTo>
                    <a:pt x="687" y="563"/>
                    <a:pt x="732" y="465"/>
                    <a:pt x="732" y="367"/>
                  </a:cubicBezTo>
                  <a:cubicBezTo>
                    <a:pt x="732" y="268"/>
                    <a:pt x="687" y="179"/>
                    <a:pt x="625" y="108"/>
                  </a:cubicBezTo>
                  <a:cubicBezTo>
                    <a:pt x="554" y="45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004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5" name="Google Shape;1725;p64"/>
          <p:cNvGrpSpPr/>
          <p:nvPr/>
        </p:nvGrpSpPr>
        <p:grpSpPr>
          <a:xfrm>
            <a:off x="6841275" y="3002407"/>
            <a:ext cx="644172" cy="572707"/>
            <a:chOff x="3369367" y="4129560"/>
            <a:chExt cx="478227" cy="478252"/>
          </a:xfrm>
        </p:grpSpPr>
        <p:sp>
          <p:nvSpPr>
            <p:cNvPr id="1726" name="Google Shape;1726;p64"/>
            <p:cNvSpPr/>
            <p:nvPr/>
          </p:nvSpPr>
          <p:spPr>
            <a:xfrm>
              <a:off x="3369367" y="4136951"/>
              <a:ext cx="478227" cy="470861"/>
            </a:xfrm>
            <a:custGeom>
              <a:rect b="b" l="l" r="r" t="t"/>
              <a:pathLst>
                <a:path extrusionOk="0" h="18411" w="18699">
                  <a:moveTo>
                    <a:pt x="7378" y="12567"/>
                  </a:moveTo>
                  <a:cubicBezTo>
                    <a:pt x="7574" y="12567"/>
                    <a:pt x="7744" y="12728"/>
                    <a:pt x="7744" y="12933"/>
                  </a:cubicBezTo>
                  <a:lnTo>
                    <a:pt x="7744" y="14396"/>
                  </a:lnTo>
                  <a:cubicBezTo>
                    <a:pt x="7744" y="14592"/>
                    <a:pt x="7574" y="14762"/>
                    <a:pt x="7378" y="14762"/>
                  </a:cubicBezTo>
                  <a:lnTo>
                    <a:pt x="1098" y="14762"/>
                  </a:lnTo>
                  <a:cubicBezTo>
                    <a:pt x="892" y="14762"/>
                    <a:pt x="732" y="14592"/>
                    <a:pt x="732" y="14396"/>
                  </a:cubicBezTo>
                  <a:lnTo>
                    <a:pt x="732" y="12933"/>
                  </a:lnTo>
                  <a:cubicBezTo>
                    <a:pt x="732" y="12728"/>
                    <a:pt x="892" y="12567"/>
                    <a:pt x="1098" y="12567"/>
                  </a:cubicBezTo>
                  <a:close/>
                  <a:moveTo>
                    <a:pt x="17602" y="12567"/>
                  </a:moveTo>
                  <a:cubicBezTo>
                    <a:pt x="17807" y="12567"/>
                    <a:pt x="17967" y="12728"/>
                    <a:pt x="17967" y="12933"/>
                  </a:cubicBezTo>
                  <a:lnTo>
                    <a:pt x="17967" y="14396"/>
                  </a:lnTo>
                  <a:cubicBezTo>
                    <a:pt x="17967" y="14592"/>
                    <a:pt x="17807" y="14762"/>
                    <a:pt x="17602" y="14762"/>
                  </a:cubicBezTo>
                  <a:lnTo>
                    <a:pt x="11321" y="14762"/>
                  </a:lnTo>
                  <a:cubicBezTo>
                    <a:pt x="11116" y="14762"/>
                    <a:pt x="10955" y="14592"/>
                    <a:pt x="10955" y="14396"/>
                  </a:cubicBezTo>
                  <a:lnTo>
                    <a:pt x="10955" y="12933"/>
                  </a:lnTo>
                  <a:cubicBezTo>
                    <a:pt x="10955" y="12728"/>
                    <a:pt x="11116" y="12567"/>
                    <a:pt x="11321" y="12567"/>
                  </a:cubicBezTo>
                  <a:close/>
                  <a:moveTo>
                    <a:pt x="7378" y="15493"/>
                  </a:moveTo>
                  <a:cubicBezTo>
                    <a:pt x="7574" y="15493"/>
                    <a:pt x="7744" y="15654"/>
                    <a:pt x="7744" y="15859"/>
                  </a:cubicBezTo>
                  <a:lnTo>
                    <a:pt x="7744" y="17313"/>
                  </a:lnTo>
                  <a:cubicBezTo>
                    <a:pt x="7744" y="17518"/>
                    <a:pt x="7574" y="17679"/>
                    <a:pt x="7378" y="17679"/>
                  </a:cubicBezTo>
                  <a:lnTo>
                    <a:pt x="1098" y="17679"/>
                  </a:lnTo>
                  <a:cubicBezTo>
                    <a:pt x="892" y="17679"/>
                    <a:pt x="732" y="17518"/>
                    <a:pt x="732" y="17313"/>
                  </a:cubicBezTo>
                  <a:lnTo>
                    <a:pt x="732" y="15859"/>
                  </a:lnTo>
                  <a:cubicBezTo>
                    <a:pt x="732" y="15654"/>
                    <a:pt x="892" y="15493"/>
                    <a:pt x="1098" y="15493"/>
                  </a:cubicBezTo>
                  <a:close/>
                  <a:moveTo>
                    <a:pt x="17602" y="15493"/>
                  </a:moveTo>
                  <a:cubicBezTo>
                    <a:pt x="17807" y="15493"/>
                    <a:pt x="17967" y="15654"/>
                    <a:pt x="17967" y="15859"/>
                  </a:cubicBezTo>
                  <a:lnTo>
                    <a:pt x="17967" y="17313"/>
                  </a:lnTo>
                  <a:cubicBezTo>
                    <a:pt x="17967" y="17518"/>
                    <a:pt x="17807" y="17679"/>
                    <a:pt x="17602" y="17679"/>
                  </a:cubicBezTo>
                  <a:lnTo>
                    <a:pt x="11321" y="17679"/>
                  </a:lnTo>
                  <a:cubicBezTo>
                    <a:pt x="11116" y="17679"/>
                    <a:pt x="10955" y="17518"/>
                    <a:pt x="10955" y="17313"/>
                  </a:cubicBezTo>
                  <a:lnTo>
                    <a:pt x="10955" y="15859"/>
                  </a:lnTo>
                  <a:cubicBezTo>
                    <a:pt x="10955" y="15654"/>
                    <a:pt x="11116" y="15493"/>
                    <a:pt x="11321" y="15493"/>
                  </a:cubicBezTo>
                  <a:close/>
                  <a:moveTo>
                    <a:pt x="7848" y="1"/>
                  </a:moveTo>
                  <a:cubicBezTo>
                    <a:pt x="7805" y="1"/>
                    <a:pt x="7761" y="8"/>
                    <a:pt x="7717" y="24"/>
                  </a:cubicBezTo>
                  <a:cubicBezTo>
                    <a:pt x="6468" y="506"/>
                    <a:pt x="5469" y="1469"/>
                    <a:pt x="4934" y="2692"/>
                  </a:cubicBezTo>
                  <a:cubicBezTo>
                    <a:pt x="3747" y="2718"/>
                    <a:pt x="2784" y="3691"/>
                    <a:pt x="2784" y="4895"/>
                  </a:cubicBezTo>
                  <a:cubicBezTo>
                    <a:pt x="2784" y="4957"/>
                    <a:pt x="2784" y="5020"/>
                    <a:pt x="2793" y="5091"/>
                  </a:cubicBezTo>
                  <a:cubicBezTo>
                    <a:pt x="2106" y="5475"/>
                    <a:pt x="1677" y="6197"/>
                    <a:pt x="1677" y="7000"/>
                  </a:cubicBezTo>
                  <a:cubicBezTo>
                    <a:pt x="1677" y="8223"/>
                    <a:pt x="2668" y="9204"/>
                    <a:pt x="3881" y="9204"/>
                  </a:cubicBezTo>
                  <a:lnTo>
                    <a:pt x="8984" y="9204"/>
                  </a:lnTo>
                  <a:lnTo>
                    <a:pt x="8984" y="10087"/>
                  </a:lnTo>
                  <a:lnTo>
                    <a:pt x="4238" y="10087"/>
                  </a:lnTo>
                  <a:cubicBezTo>
                    <a:pt x="4033" y="10087"/>
                    <a:pt x="3872" y="10248"/>
                    <a:pt x="3872" y="10453"/>
                  </a:cubicBezTo>
                  <a:lnTo>
                    <a:pt x="3872" y="11836"/>
                  </a:lnTo>
                  <a:lnTo>
                    <a:pt x="1098" y="11836"/>
                  </a:lnTo>
                  <a:cubicBezTo>
                    <a:pt x="491" y="11836"/>
                    <a:pt x="0" y="12326"/>
                    <a:pt x="0" y="12933"/>
                  </a:cubicBezTo>
                  <a:lnTo>
                    <a:pt x="0" y="14396"/>
                  </a:lnTo>
                  <a:cubicBezTo>
                    <a:pt x="0" y="14672"/>
                    <a:pt x="107" y="14931"/>
                    <a:pt x="277" y="15127"/>
                  </a:cubicBezTo>
                  <a:cubicBezTo>
                    <a:pt x="107" y="15315"/>
                    <a:pt x="0" y="15573"/>
                    <a:pt x="0" y="15859"/>
                  </a:cubicBezTo>
                  <a:lnTo>
                    <a:pt x="0" y="17313"/>
                  </a:lnTo>
                  <a:cubicBezTo>
                    <a:pt x="0" y="17920"/>
                    <a:pt x="491" y="18410"/>
                    <a:pt x="1098" y="18410"/>
                  </a:cubicBezTo>
                  <a:lnTo>
                    <a:pt x="7378" y="18410"/>
                  </a:lnTo>
                  <a:cubicBezTo>
                    <a:pt x="7985" y="18410"/>
                    <a:pt x="8475" y="17920"/>
                    <a:pt x="8475" y="17313"/>
                  </a:cubicBezTo>
                  <a:lnTo>
                    <a:pt x="8475" y="15859"/>
                  </a:lnTo>
                  <a:cubicBezTo>
                    <a:pt x="8475" y="15573"/>
                    <a:pt x="8368" y="15315"/>
                    <a:pt x="8190" y="15127"/>
                  </a:cubicBezTo>
                  <a:cubicBezTo>
                    <a:pt x="8368" y="14931"/>
                    <a:pt x="8475" y="14672"/>
                    <a:pt x="8475" y="14396"/>
                  </a:cubicBezTo>
                  <a:lnTo>
                    <a:pt x="8475" y="12933"/>
                  </a:lnTo>
                  <a:cubicBezTo>
                    <a:pt x="8475" y="12326"/>
                    <a:pt x="7985" y="11836"/>
                    <a:pt x="7378" y="11836"/>
                  </a:cubicBezTo>
                  <a:lnTo>
                    <a:pt x="4604" y="11836"/>
                  </a:lnTo>
                  <a:lnTo>
                    <a:pt x="4604" y="10819"/>
                  </a:lnTo>
                  <a:lnTo>
                    <a:pt x="14096" y="10819"/>
                  </a:lnTo>
                  <a:lnTo>
                    <a:pt x="14096" y="11836"/>
                  </a:lnTo>
                  <a:lnTo>
                    <a:pt x="11321" y="11836"/>
                  </a:lnTo>
                  <a:cubicBezTo>
                    <a:pt x="10714" y="11836"/>
                    <a:pt x="10224" y="12326"/>
                    <a:pt x="10224" y="12933"/>
                  </a:cubicBezTo>
                  <a:lnTo>
                    <a:pt x="10224" y="14396"/>
                  </a:lnTo>
                  <a:cubicBezTo>
                    <a:pt x="10224" y="14672"/>
                    <a:pt x="10331" y="14931"/>
                    <a:pt x="10509" y="15127"/>
                  </a:cubicBezTo>
                  <a:cubicBezTo>
                    <a:pt x="10331" y="15315"/>
                    <a:pt x="10224" y="15573"/>
                    <a:pt x="10224" y="15859"/>
                  </a:cubicBezTo>
                  <a:lnTo>
                    <a:pt x="10224" y="17313"/>
                  </a:lnTo>
                  <a:cubicBezTo>
                    <a:pt x="10224" y="17920"/>
                    <a:pt x="10714" y="18410"/>
                    <a:pt x="11321" y="18410"/>
                  </a:cubicBezTo>
                  <a:lnTo>
                    <a:pt x="17602" y="18410"/>
                  </a:lnTo>
                  <a:cubicBezTo>
                    <a:pt x="18208" y="18410"/>
                    <a:pt x="18699" y="17920"/>
                    <a:pt x="18699" y="17313"/>
                  </a:cubicBezTo>
                  <a:lnTo>
                    <a:pt x="18699" y="15859"/>
                  </a:lnTo>
                  <a:cubicBezTo>
                    <a:pt x="18699" y="15573"/>
                    <a:pt x="18592" y="15315"/>
                    <a:pt x="18422" y="15127"/>
                  </a:cubicBezTo>
                  <a:cubicBezTo>
                    <a:pt x="18592" y="14931"/>
                    <a:pt x="18699" y="14672"/>
                    <a:pt x="18699" y="14396"/>
                  </a:cubicBezTo>
                  <a:lnTo>
                    <a:pt x="18699" y="12933"/>
                  </a:lnTo>
                  <a:cubicBezTo>
                    <a:pt x="18699" y="12326"/>
                    <a:pt x="18208" y="11836"/>
                    <a:pt x="17602" y="11836"/>
                  </a:cubicBezTo>
                  <a:lnTo>
                    <a:pt x="14827" y="11836"/>
                  </a:lnTo>
                  <a:lnTo>
                    <a:pt x="14827" y="10453"/>
                  </a:lnTo>
                  <a:cubicBezTo>
                    <a:pt x="14827" y="10248"/>
                    <a:pt x="14666" y="10087"/>
                    <a:pt x="14461" y="10087"/>
                  </a:cubicBezTo>
                  <a:lnTo>
                    <a:pt x="9715" y="10087"/>
                  </a:lnTo>
                  <a:lnTo>
                    <a:pt x="9715" y="9204"/>
                  </a:lnTo>
                  <a:lnTo>
                    <a:pt x="14087" y="9204"/>
                  </a:lnTo>
                  <a:cubicBezTo>
                    <a:pt x="15701" y="9204"/>
                    <a:pt x="17022" y="7892"/>
                    <a:pt x="17022" y="6278"/>
                  </a:cubicBezTo>
                  <a:cubicBezTo>
                    <a:pt x="17022" y="4708"/>
                    <a:pt x="15782" y="3423"/>
                    <a:pt x="14229" y="3343"/>
                  </a:cubicBezTo>
                  <a:cubicBezTo>
                    <a:pt x="14033" y="2647"/>
                    <a:pt x="13685" y="1987"/>
                    <a:pt x="13212" y="1434"/>
                  </a:cubicBezTo>
                  <a:cubicBezTo>
                    <a:pt x="12677" y="809"/>
                    <a:pt x="11990" y="319"/>
                    <a:pt x="11223" y="33"/>
                  </a:cubicBezTo>
                  <a:cubicBezTo>
                    <a:pt x="11178" y="14"/>
                    <a:pt x="11131" y="5"/>
                    <a:pt x="11085" y="5"/>
                  </a:cubicBezTo>
                  <a:cubicBezTo>
                    <a:pt x="10954" y="5"/>
                    <a:pt x="10827" y="75"/>
                    <a:pt x="10768" y="194"/>
                  </a:cubicBezTo>
                  <a:cubicBezTo>
                    <a:pt x="10661" y="390"/>
                    <a:pt x="10750" y="631"/>
                    <a:pt x="10955" y="711"/>
                  </a:cubicBezTo>
                  <a:cubicBezTo>
                    <a:pt x="12285" y="1220"/>
                    <a:pt x="13293" y="2397"/>
                    <a:pt x="13578" y="3789"/>
                  </a:cubicBezTo>
                  <a:cubicBezTo>
                    <a:pt x="13612" y="3956"/>
                    <a:pt x="13754" y="4076"/>
                    <a:pt x="13926" y="4076"/>
                  </a:cubicBezTo>
                  <a:cubicBezTo>
                    <a:pt x="13938" y="4076"/>
                    <a:pt x="13950" y="4075"/>
                    <a:pt x="13962" y="4074"/>
                  </a:cubicBezTo>
                  <a:lnTo>
                    <a:pt x="14087" y="4074"/>
                  </a:lnTo>
                  <a:cubicBezTo>
                    <a:pt x="15300" y="4074"/>
                    <a:pt x="16290" y="5064"/>
                    <a:pt x="16290" y="6278"/>
                  </a:cubicBezTo>
                  <a:cubicBezTo>
                    <a:pt x="16290" y="7491"/>
                    <a:pt x="15300" y="8481"/>
                    <a:pt x="14087" y="8481"/>
                  </a:cubicBezTo>
                  <a:lnTo>
                    <a:pt x="3881" y="8481"/>
                  </a:lnTo>
                  <a:cubicBezTo>
                    <a:pt x="3069" y="8481"/>
                    <a:pt x="2409" y="7812"/>
                    <a:pt x="2409" y="7000"/>
                  </a:cubicBezTo>
                  <a:cubicBezTo>
                    <a:pt x="2409" y="6403"/>
                    <a:pt x="2766" y="5867"/>
                    <a:pt x="3328" y="5635"/>
                  </a:cubicBezTo>
                  <a:cubicBezTo>
                    <a:pt x="3497" y="5573"/>
                    <a:pt x="3587" y="5395"/>
                    <a:pt x="3551" y="5216"/>
                  </a:cubicBezTo>
                  <a:cubicBezTo>
                    <a:pt x="3524" y="5109"/>
                    <a:pt x="3506" y="5002"/>
                    <a:pt x="3506" y="4895"/>
                  </a:cubicBezTo>
                  <a:cubicBezTo>
                    <a:pt x="3506" y="4083"/>
                    <a:pt x="4175" y="3423"/>
                    <a:pt x="4987" y="3423"/>
                  </a:cubicBezTo>
                  <a:cubicBezTo>
                    <a:pt x="5032" y="3423"/>
                    <a:pt x="5085" y="3423"/>
                    <a:pt x="5139" y="3432"/>
                  </a:cubicBezTo>
                  <a:cubicBezTo>
                    <a:pt x="5152" y="3433"/>
                    <a:pt x="5165" y="3434"/>
                    <a:pt x="5178" y="3434"/>
                  </a:cubicBezTo>
                  <a:cubicBezTo>
                    <a:pt x="5333" y="3434"/>
                    <a:pt x="5473" y="3339"/>
                    <a:pt x="5522" y="3191"/>
                  </a:cubicBezTo>
                  <a:cubicBezTo>
                    <a:pt x="5942" y="2049"/>
                    <a:pt x="6843" y="1139"/>
                    <a:pt x="7976" y="711"/>
                  </a:cubicBezTo>
                  <a:cubicBezTo>
                    <a:pt x="8172" y="640"/>
                    <a:pt x="8261" y="426"/>
                    <a:pt x="8190" y="238"/>
                  </a:cubicBezTo>
                  <a:cubicBezTo>
                    <a:pt x="8134" y="93"/>
                    <a:pt x="7998" y="1"/>
                    <a:pt x="7848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64"/>
            <p:cNvSpPr/>
            <p:nvPr/>
          </p:nvSpPr>
          <p:spPr>
            <a:xfrm>
              <a:off x="3668214" y="4477019"/>
              <a:ext cx="18746" cy="18746"/>
            </a:xfrm>
            <a:custGeom>
              <a:rect b="b" l="l" r="r" t="t"/>
              <a:pathLst>
                <a:path extrusionOk="0" h="733" w="733">
                  <a:moveTo>
                    <a:pt x="367" y="1"/>
                  </a:moveTo>
                  <a:cubicBezTo>
                    <a:pt x="268" y="1"/>
                    <a:pt x="179" y="36"/>
                    <a:pt x="108" y="108"/>
                  </a:cubicBezTo>
                  <a:cubicBezTo>
                    <a:pt x="37" y="179"/>
                    <a:pt x="1" y="268"/>
                    <a:pt x="1" y="366"/>
                  </a:cubicBezTo>
                  <a:cubicBezTo>
                    <a:pt x="1" y="464"/>
                    <a:pt x="37" y="554"/>
                    <a:pt x="108" y="625"/>
                  </a:cubicBezTo>
                  <a:cubicBezTo>
                    <a:pt x="179" y="696"/>
                    <a:pt x="268" y="732"/>
                    <a:pt x="367" y="732"/>
                  </a:cubicBezTo>
                  <a:cubicBezTo>
                    <a:pt x="465" y="732"/>
                    <a:pt x="554" y="696"/>
                    <a:pt x="625" y="625"/>
                  </a:cubicBezTo>
                  <a:cubicBezTo>
                    <a:pt x="688" y="554"/>
                    <a:pt x="732" y="464"/>
                    <a:pt x="732" y="366"/>
                  </a:cubicBezTo>
                  <a:cubicBezTo>
                    <a:pt x="732" y="268"/>
                    <a:pt x="688" y="179"/>
                    <a:pt x="625" y="108"/>
                  </a:cubicBezTo>
                  <a:cubicBezTo>
                    <a:pt x="554" y="36"/>
                    <a:pt x="465" y="1"/>
                    <a:pt x="367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64"/>
            <p:cNvSpPr/>
            <p:nvPr/>
          </p:nvSpPr>
          <p:spPr>
            <a:xfrm>
              <a:off x="3702891" y="4477019"/>
              <a:ext cx="18746" cy="18746"/>
            </a:xfrm>
            <a:custGeom>
              <a:rect b="b" l="l" r="r" t="t"/>
              <a:pathLst>
                <a:path extrusionOk="0" h="733" w="733">
                  <a:moveTo>
                    <a:pt x="367" y="1"/>
                  </a:moveTo>
                  <a:cubicBezTo>
                    <a:pt x="277" y="1"/>
                    <a:pt x="179" y="36"/>
                    <a:pt x="108" y="108"/>
                  </a:cubicBezTo>
                  <a:cubicBezTo>
                    <a:pt x="45" y="179"/>
                    <a:pt x="1" y="268"/>
                    <a:pt x="1" y="366"/>
                  </a:cubicBezTo>
                  <a:cubicBezTo>
                    <a:pt x="1" y="464"/>
                    <a:pt x="45" y="554"/>
                    <a:pt x="108" y="625"/>
                  </a:cubicBezTo>
                  <a:cubicBezTo>
                    <a:pt x="179" y="696"/>
                    <a:pt x="277" y="732"/>
                    <a:pt x="367" y="732"/>
                  </a:cubicBezTo>
                  <a:cubicBezTo>
                    <a:pt x="465" y="732"/>
                    <a:pt x="563" y="696"/>
                    <a:pt x="625" y="625"/>
                  </a:cubicBezTo>
                  <a:cubicBezTo>
                    <a:pt x="697" y="554"/>
                    <a:pt x="732" y="464"/>
                    <a:pt x="732" y="366"/>
                  </a:cubicBezTo>
                  <a:cubicBezTo>
                    <a:pt x="732" y="268"/>
                    <a:pt x="697" y="179"/>
                    <a:pt x="625" y="108"/>
                  </a:cubicBezTo>
                  <a:cubicBezTo>
                    <a:pt x="563" y="36"/>
                    <a:pt x="465" y="1"/>
                    <a:pt x="367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64"/>
            <p:cNvSpPr/>
            <p:nvPr/>
          </p:nvSpPr>
          <p:spPr>
            <a:xfrm>
              <a:off x="3744191" y="4477019"/>
              <a:ext cx="66648" cy="18746"/>
            </a:xfrm>
            <a:custGeom>
              <a:rect b="b" l="l" r="r" t="t"/>
              <a:pathLst>
                <a:path extrusionOk="0" h="733" w="2606">
                  <a:moveTo>
                    <a:pt x="411" y="1"/>
                  </a:moveTo>
                  <a:cubicBezTo>
                    <a:pt x="224" y="1"/>
                    <a:pt x="63" y="134"/>
                    <a:pt x="36" y="313"/>
                  </a:cubicBezTo>
                  <a:cubicBezTo>
                    <a:pt x="1" y="536"/>
                    <a:pt x="179" y="732"/>
                    <a:pt x="393" y="732"/>
                  </a:cubicBezTo>
                  <a:lnTo>
                    <a:pt x="2204" y="732"/>
                  </a:lnTo>
                  <a:cubicBezTo>
                    <a:pt x="2391" y="732"/>
                    <a:pt x="2552" y="598"/>
                    <a:pt x="2579" y="420"/>
                  </a:cubicBezTo>
                  <a:cubicBezTo>
                    <a:pt x="2606" y="197"/>
                    <a:pt x="2436" y="1"/>
                    <a:pt x="2213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64"/>
            <p:cNvSpPr/>
            <p:nvPr/>
          </p:nvSpPr>
          <p:spPr>
            <a:xfrm>
              <a:off x="3668214" y="4551846"/>
              <a:ext cx="18746" cy="18516"/>
            </a:xfrm>
            <a:custGeom>
              <a:rect b="b" l="l" r="r" t="t"/>
              <a:pathLst>
                <a:path extrusionOk="0" h="724" w="733">
                  <a:moveTo>
                    <a:pt x="367" y="1"/>
                  </a:moveTo>
                  <a:cubicBezTo>
                    <a:pt x="268" y="1"/>
                    <a:pt x="179" y="36"/>
                    <a:pt x="108" y="108"/>
                  </a:cubicBezTo>
                  <a:cubicBezTo>
                    <a:pt x="37" y="170"/>
                    <a:pt x="1" y="268"/>
                    <a:pt x="1" y="366"/>
                  </a:cubicBezTo>
                  <a:cubicBezTo>
                    <a:pt x="1" y="456"/>
                    <a:pt x="37" y="554"/>
                    <a:pt x="108" y="616"/>
                  </a:cubicBezTo>
                  <a:cubicBezTo>
                    <a:pt x="179" y="688"/>
                    <a:pt x="268" y="723"/>
                    <a:pt x="367" y="723"/>
                  </a:cubicBezTo>
                  <a:cubicBezTo>
                    <a:pt x="465" y="723"/>
                    <a:pt x="554" y="688"/>
                    <a:pt x="625" y="616"/>
                  </a:cubicBezTo>
                  <a:cubicBezTo>
                    <a:pt x="688" y="554"/>
                    <a:pt x="732" y="456"/>
                    <a:pt x="732" y="366"/>
                  </a:cubicBezTo>
                  <a:cubicBezTo>
                    <a:pt x="732" y="268"/>
                    <a:pt x="688" y="170"/>
                    <a:pt x="625" y="108"/>
                  </a:cubicBezTo>
                  <a:cubicBezTo>
                    <a:pt x="554" y="36"/>
                    <a:pt x="465" y="1"/>
                    <a:pt x="367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64"/>
            <p:cNvSpPr/>
            <p:nvPr/>
          </p:nvSpPr>
          <p:spPr>
            <a:xfrm>
              <a:off x="3702891" y="4551846"/>
              <a:ext cx="18746" cy="18516"/>
            </a:xfrm>
            <a:custGeom>
              <a:rect b="b" l="l" r="r" t="t"/>
              <a:pathLst>
                <a:path extrusionOk="0" h="724" w="733">
                  <a:moveTo>
                    <a:pt x="367" y="1"/>
                  </a:moveTo>
                  <a:cubicBezTo>
                    <a:pt x="277" y="1"/>
                    <a:pt x="179" y="36"/>
                    <a:pt x="108" y="108"/>
                  </a:cubicBezTo>
                  <a:cubicBezTo>
                    <a:pt x="45" y="170"/>
                    <a:pt x="1" y="268"/>
                    <a:pt x="1" y="366"/>
                  </a:cubicBezTo>
                  <a:cubicBezTo>
                    <a:pt x="1" y="456"/>
                    <a:pt x="45" y="554"/>
                    <a:pt x="108" y="616"/>
                  </a:cubicBezTo>
                  <a:cubicBezTo>
                    <a:pt x="179" y="688"/>
                    <a:pt x="277" y="723"/>
                    <a:pt x="367" y="723"/>
                  </a:cubicBezTo>
                  <a:cubicBezTo>
                    <a:pt x="465" y="723"/>
                    <a:pt x="563" y="688"/>
                    <a:pt x="625" y="616"/>
                  </a:cubicBezTo>
                  <a:cubicBezTo>
                    <a:pt x="697" y="554"/>
                    <a:pt x="732" y="456"/>
                    <a:pt x="732" y="366"/>
                  </a:cubicBezTo>
                  <a:cubicBezTo>
                    <a:pt x="732" y="268"/>
                    <a:pt x="697" y="170"/>
                    <a:pt x="625" y="108"/>
                  </a:cubicBezTo>
                  <a:cubicBezTo>
                    <a:pt x="563" y="36"/>
                    <a:pt x="465" y="1"/>
                    <a:pt x="367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64"/>
            <p:cNvSpPr/>
            <p:nvPr/>
          </p:nvSpPr>
          <p:spPr>
            <a:xfrm>
              <a:off x="3744191" y="4551846"/>
              <a:ext cx="66648" cy="18516"/>
            </a:xfrm>
            <a:custGeom>
              <a:rect b="b" l="l" r="r" t="t"/>
              <a:pathLst>
                <a:path extrusionOk="0" h="724" w="2606">
                  <a:moveTo>
                    <a:pt x="411" y="1"/>
                  </a:moveTo>
                  <a:cubicBezTo>
                    <a:pt x="224" y="1"/>
                    <a:pt x="63" y="126"/>
                    <a:pt x="36" y="304"/>
                  </a:cubicBezTo>
                  <a:cubicBezTo>
                    <a:pt x="1" y="536"/>
                    <a:pt x="179" y="723"/>
                    <a:pt x="402" y="723"/>
                  </a:cubicBezTo>
                  <a:lnTo>
                    <a:pt x="2204" y="723"/>
                  </a:lnTo>
                  <a:cubicBezTo>
                    <a:pt x="2391" y="723"/>
                    <a:pt x="2552" y="598"/>
                    <a:pt x="2579" y="420"/>
                  </a:cubicBezTo>
                  <a:cubicBezTo>
                    <a:pt x="2606" y="188"/>
                    <a:pt x="2436" y="1"/>
                    <a:pt x="2213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64"/>
            <p:cNvSpPr/>
            <p:nvPr/>
          </p:nvSpPr>
          <p:spPr>
            <a:xfrm>
              <a:off x="3406551" y="4477019"/>
              <a:ext cx="18721" cy="18746"/>
            </a:xfrm>
            <a:custGeom>
              <a:rect b="b" l="l" r="r" t="t"/>
              <a:pathLst>
                <a:path extrusionOk="0" h="733" w="732">
                  <a:moveTo>
                    <a:pt x="366" y="1"/>
                  </a:moveTo>
                  <a:cubicBezTo>
                    <a:pt x="277" y="1"/>
                    <a:pt x="179" y="36"/>
                    <a:pt x="107" y="108"/>
                  </a:cubicBezTo>
                  <a:cubicBezTo>
                    <a:pt x="45" y="179"/>
                    <a:pt x="0" y="268"/>
                    <a:pt x="0" y="366"/>
                  </a:cubicBezTo>
                  <a:cubicBezTo>
                    <a:pt x="0" y="464"/>
                    <a:pt x="45" y="554"/>
                    <a:pt x="107" y="625"/>
                  </a:cubicBezTo>
                  <a:cubicBezTo>
                    <a:pt x="179" y="696"/>
                    <a:pt x="277" y="732"/>
                    <a:pt x="366" y="732"/>
                  </a:cubicBezTo>
                  <a:cubicBezTo>
                    <a:pt x="464" y="732"/>
                    <a:pt x="562" y="696"/>
                    <a:pt x="625" y="625"/>
                  </a:cubicBezTo>
                  <a:cubicBezTo>
                    <a:pt x="696" y="554"/>
                    <a:pt x="732" y="464"/>
                    <a:pt x="732" y="366"/>
                  </a:cubicBezTo>
                  <a:cubicBezTo>
                    <a:pt x="732" y="268"/>
                    <a:pt x="696" y="179"/>
                    <a:pt x="625" y="108"/>
                  </a:cubicBezTo>
                  <a:cubicBezTo>
                    <a:pt x="562" y="36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64"/>
            <p:cNvSpPr/>
            <p:nvPr/>
          </p:nvSpPr>
          <p:spPr>
            <a:xfrm>
              <a:off x="3441458" y="4477019"/>
              <a:ext cx="18721" cy="18746"/>
            </a:xfrm>
            <a:custGeom>
              <a:rect b="b" l="l" r="r" t="t"/>
              <a:pathLst>
                <a:path extrusionOk="0" h="733" w="732">
                  <a:moveTo>
                    <a:pt x="366" y="1"/>
                  </a:moveTo>
                  <a:cubicBezTo>
                    <a:pt x="268" y="1"/>
                    <a:pt x="179" y="36"/>
                    <a:pt x="107" y="108"/>
                  </a:cubicBezTo>
                  <a:cubicBezTo>
                    <a:pt x="36" y="179"/>
                    <a:pt x="0" y="268"/>
                    <a:pt x="0" y="366"/>
                  </a:cubicBezTo>
                  <a:cubicBezTo>
                    <a:pt x="0" y="464"/>
                    <a:pt x="36" y="554"/>
                    <a:pt x="107" y="625"/>
                  </a:cubicBezTo>
                  <a:cubicBezTo>
                    <a:pt x="179" y="696"/>
                    <a:pt x="268" y="732"/>
                    <a:pt x="366" y="732"/>
                  </a:cubicBezTo>
                  <a:cubicBezTo>
                    <a:pt x="464" y="732"/>
                    <a:pt x="553" y="696"/>
                    <a:pt x="625" y="625"/>
                  </a:cubicBezTo>
                  <a:cubicBezTo>
                    <a:pt x="687" y="554"/>
                    <a:pt x="732" y="464"/>
                    <a:pt x="732" y="366"/>
                  </a:cubicBezTo>
                  <a:cubicBezTo>
                    <a:pt x="732" y="268"/>
                    <a:pt x="687" y="179"/>
                    <a:pt x="625" y="108"/>
                  </a:cubicBezTo>
                  <a:cubicBezTo>
                    <a:pt x="553" y="36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64"/>
            <p:cNvSpPr/>
            <p:nvPr/>
          </p:nvSpPr>
          <p:spPr>
            <a:xfrm>
              <a:off x="3482758" y="4477019"/>
              <a:ext cx="66623" cy="18746"/>
            </a:xfrm>
            <a:custGeom>
              <a:rect b="b" l="l" r="r" t="t"/>
              <a:pathLst>
                <a:path extrusionOk="0" h="733" w="2605">
                  <a:moveTo>
                    <a:pt x="401" y="1"/>
                  </a:moveTo>
                  <a:cubicBezTo>
                    <a:pt x="223" y="1"/>
                    <a:pt x="54" y="134"/>
                    <a:pt x="36" y="313"/>
                  </a:cubicBezTo>
                  <a:cubicBezTo>
                    <a:pt x="0" y="536"/>
                    <a:pt x="170" y="732"/>
                    <a:pt x="393" y="732"/>
                  </a:cubicBezTo>
                  <a:lnTo>
                    <a:pt x="2204" y="732"/>
                  </a:lnTo>
                  <a:cubicBezTo>
                    <a:pt x="2382" y="732"/>
                    <a:pt x="2543" y="598"/>
                    <a:pt x="2569" y="420"/>
                  </a:cubicBezTo>
                  <a:cubicBezTo>
                    <a:pt x="2605" y="197"/>
                    <a:pt x="2427" y="1"/>
                    <a:pt x="2212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64"/>
            <p:cNvSpPr/>
            <p:nvPr/>
          </p:nvSpPr>
          <p:spPr>
            <a:xfrm>
              <a:off x="3406551" y="4551846"/>
              <a:ext cx="18721" cy="18516"/>
            </a:xfrm>
            <a:custGeom>
              <a:rect b="b" l="l" r="r" t="t"/>
              <a:pathLst>
                <a:path extrusionOk="0" h="724" w="732">
                  <a:moveTo>
                    <a:pt x="366" y="1"/>
                  </a:moveTo>
                  <a:cubicBezTo>
                    <a:pt x="277" y="1"/>
                    <a:pt x="179" y="36"/>
                    <a:pt x="107" y="108"/>
                  </a:cubicBezTo>
                  <a:cubicBezTo>
                    <a:pt x="45" y="170"/>
                    <a:pt x="0" y="268"/>
                    <a:pt x="0" y="366"/>
                  </a:cubicBezTo>
                  <a:cubicBezTo>
                    <a:pt x="0" y="456"/>
                    <a:pt x="45" y="554"/>
                    <a:pt x="107" y="616"/>
                  </a:cubicBezTo>
                  <a:cubicBezTo>
                    <a:pt x="179" y="688"/>
                    <a:pt x="277" y="723"/>
                    <a:pt x="366" y="723"/>
                  </a:cubicBezTo>
                  <a:cubicBezTo>
                    <a:pt x="464" y="723"/>
                    <a:pt x="562" y="688"/>
                    <a:pt x="625" y="616"/>
                  </a:cubicBezTo>
                  <a:cubicBezTo>
                    <a:pt x="696" y="554"/>
                    <a:pt x="732" y="456"/>
                    <a:pt x="732" y="366"/>
                  </a:cubicBezTo>
                  <a:cubicBezTo>
                    <a:pt x="732" y="268"/>
                    <a:pt x="696" y="170"/>
                    <a:pt x="625" y="108"/>
                  </a:cubicBezTo>
                  <a:cubicBezTo>
                    <a:pt x="562" y="36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64"/>
            <p:cNvSpPr/>
            <p:nvPr/>
          </p:nvSpPr>
          <p:spPr>
            <a:xfrm>
              <a:off x="3441458" y="4551846"/>
              <a:ext cx="18721" cy="18516"/>
            </a:xfrm>
            <a:custGeom>
              <a:rect b="b" l="l" r="r" t="t"/>
              <a:pathLst>
                <a:path extrusionOk="0" h="724" w="732">
                  <a:moveTo>
                    <a:pt x="366" y="1"/>
                  </a:moveTo>
                  <a:cubicBezTo>
                    <a:pt x="268" y="1"/>
                    <a:pt x="179" y="36"/>
                    <a:pt x="107" y="108"/>
                  </a:cubicBezTo>
                  <a:cubicBezTo>
                    <a:pt x="36" y="170"/>
                    <a:pt x="0" y="268"/>
                    <a:pt x="0" y="366"/>
                  </a:cubicBezTo>
                  <a:cubicBezTo>
                    <a:pt x="0" y="456"/>
                    <a:pt x="36" y="554"/>
                    <a:pt x="107" y="616"/>
                  </a:cubicBezTo>
                  <a:cubicBezTo>
                    <a:pt x="179" y="688"/>
                    <a:pt x="268" y="723"/>
                    <a:pt x="366" y="723"/>
                  </a:cubicBezTo>
                  <a:cubicBezTo>
                    <a:pt x="464" y="723"/>
                    <a:pt x="553" y="688"/>
                    <a:pt x="625" y="616"/>
                  </a:cubicBezTo>
                  <a:cubicBezTo>
                    <a:pt x="687" y="554"/>
                    <a:pt x="732" y="456"/>
                    <a:pt x="732" y="366"/>
                  </a:cubicBezTo>
                  <a:cubicBezTo>
                    <a:pt x="732" y="268"/>
                    <a:pt x="687" y="170"/>
                    <a:pt x="625" y="108"/>
                  </a:cubicBezTo>
                  <a:cubicBezTo>
                    <a:pt x="553" y="36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64"/>
            <p:cNvSpPr/>
            <p:nvPr/>
          </p:nvSpPr>
          <p:spPr>
            <a:xfrm>
              <a:off x="3482758" y="4551846"/>
              <a:ext cx="66623" cy="18516"/>
            </a:xfrm>
            <a:custGeom>
              <a:rect b="b" l="l" r="r" t="t"/>
              <a:pathLst>
                <a:path extrusionOk="0" h="724" w="2605">
                  <a:moveTo>
                    <a:pt x="401" y="1"/>
                  </a:moveTo>
                  <a:cubicBezTo>
                    <a:pt x="223" y="1"/>
                    <a:pt x="54" y="126"/>
                    <a:pt x="36" y="304"/>
                  </a:cubicBezTo>
                  <a:cubicBezTo>
                    <a:pt x="0" y="536"/>
                    <a:pt x="170" y="723"/>
                    <a:pt x="393" y="723"/>
                  </a:cubicBezTo>
                  <a:lnTo>
                    <a:pt x="2204" y="723"/>
                  </a:lnTo>
                  <a:cubicBezTo>
                    <a:pt x="2382" y="723"/>
                    <a:pt x="2543" y="598"/>
                    <a:pt x="2569" y="420"/>
                  </a:cubicBezTo>
                  <a:cubicBezTo>
                    <a:pt x="2605" y="188"/>
                    <a:pt x="2427" y="1"/>
                    <a:pt x="2212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3602056" y="4129560"/>
              <a:ext cx="18746" cy="18746"/>
            </a:xfrm>
            <a:custGeom>
              <a:rect b="b" l="l" r="r" t="t"/>
              <a:pathLst>
                <a:path extrusionOk="0" h="733" w="733">
                  <a:moveTo>
                    <a:pt x="367" y="1"/>
                  </a:moveTo>
                  <a:cubicBezTo>
                    <a:pt x="268" y="1"/>
                    <a:pt x="179" y="37"/>
                    <a:pt x="108" y="108"/>
                  </a:cubicBezTo>
                  <a:cubicBezTo>
                    <a:pt x="45" y="179"/>
                    <a:pt x="1" y="269"/>
                    <a:pt x="1" y="367"/>
                  </a:cubicBezTo>
                  <a:cubicBezTo>
                    <a:pt x="1" y="465"/>
                    <a:pt x="45" y="554"/>
                    <a:pt x="108" y="625"/>
                  </a:cubicBezTo>
                  <a:cubicBezTo>
                    <a:pt x="179" y="688"/>
                    <a:pt x="268" y="732"/>
                    <a:pt x="367" y="732"/>
                  </a:cubicBezTo>
                  <a:cubicBezTo>
                    <a:pt x="465" y="732"/>
                    <a:pt x="563" y="688"/>
                    <a:pt x="625" y="625"/>
                  </a:cubicBezTo>
                  <a:cubicBezTo>
                    <a:pt x="697" y="554"/>
                    <a:pt x="732" y="465"/>
                    <a:pt x="732" y="367"/>
                  </a:cubicBezTo>
                  <a:cubicBezTo>
                    <a:pt x="732" y="269"/>
                    <a:pt x="697" y="179"/>
                    <a:pt x="625" y="108"/>
                  </a:cubicBezTo>
                  <a:cubicBezTo>
                    <a:pt x="563" y="37"/>
                    <a:pt x="465" y="1"/>
                    <a:pt x="367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65"/>
          <p:cNvSpPr txBox="1"/>
          <p:nvPr>
            <p:ph idx="1" type="subTitle"/>
          </p:nvPr>
        </p:nvSpPr>
        <p:spPr>
          <a:xfrm>
            <a:off x="712900" y="1634852"/>
            <a:ext cx="2469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Provienen de la fuente de origen con el máximo nivel de desagregación posible</a:t>
            </a:r>
            <a:endParaRPr/>
          </a:p>
        </p:txBody>
      </p:sp>
      <p:sp>
        <p:nvSpPr>
          <p:cNvPr id="1745" name="Google Shape;1745;p65"/>
          <p:cNvSpPr txBox="1"/>
          <p:nvPr>
            <p:ph idx="2" type="subTitle"/>
          </p:nvPr>
        </p:nvSpPr>
        <p:spPr>
          <a:xfrm>
            <a:off x="3281985" y="1939653"/>
            <a:ext cx="2579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 Están estructurados para ser procesados e interpretados por equipos electrónicos de manera automática</a:t>
            </a:r>
            <a:endParaRPr/>
          </a:p>
        </p:txBody>
      </p:sp>
      <p:sp>
        <p:nvSpPr>
          <p:cNvPr id="1746" name="Google Shape;1746;p65"/>
          <p:cNvSpPr txBox="1"/>
          <p:nvPr>
            <p:ph idx="3" type="subTitle"/>
          </p:nvPr>
        </p:nvSpPr>
        <p:spPr>
          <a:xfrm>
            <a:off x="5961474" y="1634852"/>
            <a:ext cx="2469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Están disponibles con el conjunto de características técnicas y de presentación que corresponden a la estructura lógica usada para almacenar datos en un archivo digital</a:t>
            </a:r>
            <a:endParaRPr/>
          </a:p>
        </p:txBody>
      </p:sp>
      <p:sp>
        <p:nvSpPr>
          <p:cNvPr id="1747" name="Google Shape;1747;p65"/>
          <p:cNvSpPr txBox="1"/>
          <p:nvPr>
            <p:ph idx="4" type="subTitle"/>
          </p:nvPr>
        </p:nvSpPr>
        <p:spPr>
          <a:xfrm>
            <a:off x="712900" y="1244007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Primarios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8" name="Google Shape;1748;p65"/>
          <p:cNvSpPr txBox="1"/>
          <p:nvPr>
            <p:ph idx="5" type="subTitle"/>
          </p:nvPr>
        </p:nvSpPr>
        <p:spPr>
          <a:xfrm>
            <a:off x="3281976" y="1548804"/>
            <a:ext cx="257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Legibles por máquinas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9" name="Google Shape;1749;p65"/>
          <p:cNvSpPr txBox="1"/>
          <p:nvPr>
            <p:ph idx="6" type="subTitle"/>
          </p:nvPr>
        </p:nvSpPr>
        <p:spPr>
          <a:xfrm>
            <a:off x="5961455" y="1244000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Abiertos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0" name="Google Shape;1750;p65"/>
          <p:cNvSpPr txBox="1"/>
          <p:nvPr>
            <p:ph idx="3" type="subTitle"/>
          </p:nvPr>
        </p:nvSpPr>
        <p:spPr>
          <a:xfrm>
            <a:off x="3370674" y="4149452"/>
            <a:ext cx="2469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Citan la fuente de origen como único requerimiento para ser utilizados libremente.</a:t>
            </a:r>
            <a:endParaRPr/>
          </a:p>
        </p:txBody>
      </p:sp>
      <p:sp>
        <p:nvSpPr>
          <p:cNvPr id="1751" name="Google Shape;1751;p65"/>
          <p:cNvSpPr txBox="1"/>
          <p:nvPr>
            <p:ph idx="6" type="subTitle"/>
          </p:nvPr>
        </p:nvSpPr>
        <p:spPr>
          <a:xfrm>
            <a:off x="3370655" y="3758600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700"/>
              <a:t>De libre uso</a:t>
            </a:r>
            <a:endParaRPr sz="1700"/>
          </a:p>
        </p:txBody>
      </p:sp>
      <p:grpSp>
        <p:nvGrpSpPr>
          <p:cNvPr id="1752" name="Google Shape;1752;p65"/>
          <p:cNvGrpSpPr/>
          <p:nvPr/>
        </p:nvGrpSpPr>
        <p:grpSpPr>
          <a:xfrm>
            <a:off x="6925932" y="595109"/>
            <a:ext cx="540399" cy="572687"/>
            <a:chOff x="7979844" y="2207448"/>
            <a:chExt cx="444078" cy="444047"/>
          </a:xfrm>
        </p:grpSpPr>
        <p:sp>
          <p:nvSpPr>
            <p:cNvPr id="1753" name="Google Shape;1753;p65"/>
            <p:cNvSpPr/>
            <p:nvPr/>
          </p:nvSpPr>
          <p:spPr>
            <a:xfrm>
              <a:off x="7979844" y="2207448"/>
              <a:ext cx="444078" cy="444047"/>
            </a:xfrm>
            <a:custGeom>
              <a:rect b="b" l="l" r="r" t="t"/>
              <a:pathLst>
                <a:path extrusionOk="0" h="14051" w="14052">
                  <a:moveTo>
                    <a:pt x="3841" y="830"/>
                  </a:moveTo>
                  <a:cubicBezTo>
                    <a:pt x="5501" y="830"/>
                    <a:pt x="6852" y="2181"/>
                    <a:pt x="6852" y="3841"/>
                  </a:cubicBezTo>
                  <a:lnTo>
                    <a:pt x="6852" y="6477"/>
                  </a:lnTo>
                  <a:lnTo>
                    <a:pt x="6036" y="6477"/>
                  </a:lnTo>
                  <a:lnTo>
                    <a:pt x="6036" y="3841"/>
                  </a:lnTo>
                  <a:cubicBezTo>
                    <a:pt x="6036" y="2636"/>
                    <a:pt x="5046" y="1646"/>
                    <a:pt x="3841" y="1646"/>
                  </a:cubicBezTo>
                  <a:cubicBezTo>
                    <a:pt x="2624" y="1646"/>
                    <a:pt x="1647" y="2636"/>
                    <a:pt x="1647" y="3841"/>
                  </a:cubicBezTo>
                  <a:lnTo>
                    <a:pt x="1647" y="7307"/>
                  </a:lnTo>
                  <a:lnTo>
                    <a:pt x="817" y="7307"/>
                  </a:lnTo>
                  <a:lnTo>
                    <a:pt x="817" y="3841"/>
                  </a:lnTo>
                  <a:cubicBezTo>
                    <a:pt x="817" y="2181"/>
                    <a:pt x="2169" y="830"/>
                    <a:pt x="3841" y="830"/>
                  </a:cubicBezTo>
                  <a:close/>
                  <a:moveTo>
                    <a:pt x="13222" y="7307"/>
                  </a:moveTo>
                  <a:lnTo>
                    <a:pt x="13222" y="13235"/>
                  </a:lnTo>
                  <a:lnTo>
                    <a:pt x="5206" y="13235"/>
                  </a:lnTo>
                  <a:lnTo>
                    <a:pt x="5206" y="7307"/>
                  </a:lnTo>
                  <a:close/>
                  <a:moveTo>
                    <a:pt x="3841" y="0"/>
                  </a:moveTo>
                  <a:cubicBezTo>
                    <a:pt x="1714" y="0"/>
                    <a:pt x="1" y="1727"/>
                    <a:pt x="1" y="3841"/>
                  </a:cubicBezTo>
                  <a:lnTo>
                    <a:pt x="1" y="8123"/>
                  </a:lnTo>
                  <a:lnTo>
                    <a:pt x="2463" y="8123"/>
                  </a:lnTo>
                  <a:lnTo>
                    <a:pt x="2463" y="3841"/>
                  </a:lnTo>
                  <a:cubicBezTo>
                    <a:pt x="2463" y="3091"/>
                    <a:pt x="3079" y="2476"/>
                    <a:pt x="3841" y="2476"/>
                  </a:cubicBezTo>
                  <a:cubicBezTo>
                    <a:pt x="4591" y="2476"/>
                    <a:pt x="5206" y="3091"/>
                    <a:pt x="5206" y="3841"/>
                  </a:cubicBezTo>
                  <a:lnTo>
                    <a:pt x="5206" y="6477"/>
                  </a:lnTo>
                  <a:lnTo>
                    <a:pt x="4390" y="6477"/>
                  </a:lnTo>
                  <a:lnTo>
                    <a:pt x="4390" y="14051"/>
                  </a:lnTo>
                  <a:lnTo>
                    <a:pt x="14051" y="14051"/>
                  </a:lnTo>
                  <a:lnTo>
                    <a:pt x="14051" y="6477"/>
                  </a:lnTo>
                  <a:lnTo>
                    <a:pt x="7682" y="6477"/>
                  </a:lnTo>
                  <a:lnTo>
                    <a:pt x="7682" y="3841"/>
                  </a:lnTo>
                  <a:cubicBezTo>
                    <a:pt x="7682" y="1727"/>
                    <a:pt x="5956" y="0"/>
                    <a:pt x="3841" y="0"/>
                  </a:cubicBez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65"/>
            <p:cNvSpPr/>
            <p:nvPr/>
          </p:nvSpPr>
          <p:spPr>
            <a:xfrm>
              <a:off x="8231906" y="2473004"/>
              <a:ext cx="78248" cy="117593"/>
            </a:xfrm>
            <a:custGeom>
              <a:rect b="b" l="l" r="r" t="t"/>
              <a:pathLst>
                <a:path extrusionOk="0" h="3721" w="2476">
                  <a:moveTo>
                    <a:pt x="1245" y="817"/>
                  </a:moveTo>
                  <a:cubicBezTo>
                    <a:pt x="1472" y="817"/>
                    <a:pt x="1646" y="1005"/>
                    <a:pt x="1646" y="1232"/>
                  </a:cubicBezTo>
                  <a:cubicBezTo>
                    <a:pt x="1646" y="1459"/>
                    <a:pt x="1472" y="1647"/>
                    <a:pt x="1245" y="1647"/>
                  </a:cubicBezTo>
                  <a:cubicBezTo>
                    <a:pt x="1017" y="1647"/>
                    <a:pt x="830" y="1459"/>
                    <a:pt x="830" y="1232"/>
                  </a:cubicBezTo>
                  <a:cubicBezTo>
                    <a:pt x="830" y="1005"/>
                    <a:pt x="1017" y="817"/>
                    <a:pt x="1245" y="817"/>
                  </a:cubicBezTo>
                  <a:close/>
                  <a:moveTo>
                    <a:pt x="1245" y="1"/>
                  </a:moveTo>
                  <a:cubicBezTo>
                    <a:pt x="562" y="1"/>
                    <a:pt x="0" y="550"/>
                    <a:pt x="0" y="1232"/>
                  </a:cubicBezTo>
                  <a:cubicBezTo>
                    <a:pt x="0" y="1767"/>
                    <a:pt x="348" y="2222"/>
                    <a:pt x="830" y="2396"/>
                  </a:cubicBezTo>
                  <a:lnTo>
                    <a:pt x="830" y="3721"/>
                  </a:lnTo>
                  <a:lnTo>
                    <a:pt x="1646" y="3721"/>
                  </a:lnTo>
                  <a:lnTo>
                    <a:pt x="1646" y="2396"/>
                  </a:lnTo>
                  <a:cubicBezTo>
                    <a:pt x="2128" y="2222"/>
                    <a:pt x="2476" y="1767"/>
                    <a:pt x="2476" y="1232"/>
                  </a:cubicBezTo>
                  <a:cubicBezTo>
                    <a:pt x="2476" y="550"/>
                    <a:pt x="1927" y="1"/>
                    <a:pt x="1245" y="1"/>
                  </a:cubicBez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5" name="Google Shape;1755;p65"/>
          <p:cNvGrpSpPr/>
          <p:nvPr/>
        </p:nvGrpSpPr>
        <p:grpSpPr>
          <a:xfrm>
            <a:off x="1625471" y="456724"/>
            <a:ext cx="644172" cy="634880"/>
            <a:chOff x="5299413" y="4129560"/>
            <a:chExt cx="478227" cy="478253"/>
          </a:xfrm>
        </p:grpSpPr>
        <p:sp>
          <p:nvSpPr>
            <p:cNvPr id="1756" name="Google Shape;1756;p65"/>
            <p:cNvSpPr/>
            <p:nvPr/>
          </p:nvSpPr>
          <p:spPr>
            <a:xfrm>
              <a:off x="5299413" y="4129560"/>
              <a:ext cx="478227" cy="478253"/>
            </a:xfrm>
            <a:custGeom>
              <a:rect b="b" l="l" r="r" t="t"/>
              <a:pathLst>
                <a:path extrusionOk="0" h="18700" w="18699">
                  <a:moveTo>
                    <a:pt x="12097" y="732"/>
                  </a:moveTo>
                  <a:lnTo>
                    <a:pt x="11366" y="1972"/>
                  </a:lnTo>
                  <a:lnTo>
                    <a:pt x="9635" y="1972"/>
                  </a:lnTo>
                  <a:lnTo>
                    <a:pt x="10474" y="732"/>
                  </a:lnTo>
                  <a:close/>
                  <a:moveTo>
                    <a:pt x="4604" y="2704"/>
                  </a:moveTo>
                  <a:lnTo>
                    <a:pt x="4604" y="9118"/>
                  </a:lnTo>
                  <a:cubicBezTo>
                    <a:pt x="4604" y="9377"/>
                    <a:pt x="4407" y="9609"/>
                    <a:pt x="4149" y="9636"/>
                  </a:cubicBezTo>
                  <a:cubicBezTo>
                    <a:pt x="4129" y="9638"/>
                    <a:pt x="4109" y="9639"/>
                    <a:pt x="4089" y="9639"/>
                  </a:cubicBezTo>
                  <a:cubicBezTo>
                    <a:pt x="3811" y="9639"/>
                    <a:pt x="3578" y="9411"/>
                    <a:pt x="3578" y="9136"/>
                  </a:cubicBezTo>
                  <a:lnTo>
                    <a:pt x="3578" y="2704"/>
                  </a:lnTo>
                  <a:close/>
                  <a:moveTo>
                    <a:pt x="4675" y="14899"/>
                  </a:moveTo>
                  <a:lnTo>
                    <a:pt x="4675" y="17968"/>
                  </a:lnTo>
                  <a:lnTo>
                    <a:pt x="732" y="17968"/>
                  </a:lnTo>
                  <a:lnTo>
                    <a:pt x="732" y="15559"/>
                  </a:lnTo>
                  <a:lnTo>
                    <a:pt x="3185" y="15559"/>
                  </a:lnTo>
                  <a:cubicBezTo>
                    <a:pt x="3283" y="15559"/>
                    <a:pt x="3372" y="15523"/>
                    <a:pt x="3444" y="15452"/>
                  </a:cubicBezTo>
                  <a:lnTo>
                    <a:pt x="3988" y="14899"/>
                  </a:lnTo>
                  <a:close/>
                  <a:moveTo>
                    <a:pt x="11321" y="14899"/>
                  </a:moveTo>
                  <a:lnTo>
                    <a:pt x="11321" y="17968"/>
                  </a:lnTo>
                  <a:lnTo>
                    <a:pt x="7378" y="17968"/>
                  </a:lnTo>
                  <a:lnTo>
                    <a:pt x="7378" y="15559"/>
                  </a:lnTo>
                  <a:lnTo>
                    <a:pt x="9831" y="15559"/>
                  </a:lnTo>
                  <a:cubicBezTo>
                    <a:pt x="9929" y="15559"/>
                    <a:pt x="10019" y="15523"/>
                    <a:pt x="10090" y="15452"/>
                  </a:cubicBezTo>
                  <a:lnTo>
                    <a:pt x="10643" y="14899"/>
                  </a:lnTo>
                  <a:close/>
                  <a:moveTo>
                    <a:pt x="17967" y="14899"/>
                  </a:moveTo>
                  <a:lnTo>
                    <a:pt x="17967" y="17968"/>
                  </a:lnTo>
                  <a:lnTo>
                    <a:pt x="14024" y="17968"/>
                  </a:lnTo>
                  <a:lnTo>
                    <a:pt x="14024" y="15559"/>
                  </a:lnTo>
                  <a:lnTo>
                    <a:pt x="16478" y="15559"/>
                  </a:lnTo>
                  <a:cubicBezTo>
                    <a:pt x="16576" y="15559"/>
                    <a:pt x="16665" y="15523"/>
                    <a:pt x="16736" y="15452"/>
                  </a:cubicBezTo>
                  <a:lnTo>
                    <a:pt x="17289" y="14899"/>
                  </a:lnTo>
                  <a:close/>
                  <a:moveTo>
                    <a:pt x="10277" y="1"/>
                  </a:moveTo>
                  <a:cubicBezTo>
                    <a:pt x="10152" y="1"/>
                    <a:pt x="10037" y="63"/>
                    <a:pt x="9974" y="161"/>
                  </a:cubicBezTo>
                  <a:lnTo>
                    <a:pt x="8805" y="1892"/>
                  </a:lnTo>
                  <a:cubicBezTo>
                    <a:pt x="8788" y="1919"/>
                    <a:pt x="8770" y="1946"/>
                    <a:pt x="8761" y="1972"/>
                  </a:cubicBezTo>
                  <a:lnTo>
                    <a:pt x="3007" y="1972"/>
                  </a:lnTo>
                  <a:cubicBezTo>
                    <a:pt x="2918" y="1972"/>
                    <a:pt x="2846" y="2044"/>
                    <a:pt x="2846" y="2133"/>
                  </a:cubicBezTo>
                  <a:lnTo>
                    <a:pt x="2846" y="9136"/>
                  </a:lnTo>
                  <a:cubicBezTo>
                    <a:pt x="2846" y="9814"/>
                    <a:pt x="3408" y="10376"/>
                    <a:pt x="4095" y="10376"/>
                  </a:cubicBezTo>
                  <a:lnTo>
                    <a:pt x="8984" y="10376"/>
                  </a:lnTo>
                  <a:lnTo>
                    <a:pt x="8984" y="11910"/>
                  </a:lnTo>
                  <a:lnTo>
                    <a:pt x="4015" y="11910"/>
                  </a:lnTo>
                  <a:cubicBezTo>
                    <a:pt x="3819" y="11910"/>
                    <a:pt x="3649" y="12071"/>
                    <a:pt x="3649" y="12276"/>
                  </a:cubicBezTo>
                  <a:lnTo>
                    <a:pt x="3649" y="14221"/>
                  </a:lnTo>
                  <a:cubicBezTo>
                    <a:pt x="3631" y="14239"/>
                    <a:pt x="3613" y="14257"/>
                    <a:pt x="3596" y="14274"/>
                  </a:cubicBezTo>
                  <a:lnTo>
                    <a:pt x="3042" y="14828"/>
                  </a:lnTo>
                  <a:lnTo>
                    <a:pt x="366" y="14828"/>
                  </a:lnTo>
                  <a:cubicBezTo>
                    <a:pt x="161" y="14828"/>
                    <a:pt x="0" y="14997"/>
                    <a:pt x="0" y="15193"/>
                  </a:cubicBezTo>
                  <a:lnTo>
                    <a:pt x="0" y="18334"/>
                  </a:lnTo>
                  <a:cubicBezTo>
                    <a:pt x="0" y="18539"/>
                    <a:pt x="161" y="18699"/>
                    <a:pt x="366" y="18699"/>
                  </a:cubicBezTo>
                  <a:lnTo>
                    <a:pt x="5041" y="18699"/>
                  </a:lnTo>
                  <a:cubicBezTo>
                    <a:pt x="5246" y="18699"/>
                    <a:pt x="5406" y="18539"/>
                    <a:pt x="5406" y="18334"/>
                  </a:cubicBezTo>
                  <a:lnTo>
                    <a:pt x="5406" y="14533"/>
                  </a:lnTo>
                  <a:cubicBezTo>
                    <a:pt x="5406" y="14337"/>
                    <a:pt x="5246" y="14176"/>
                    <a:pt x="5041" y="14176"/>
                  </a:cubicBezTo>
                  <a:lnTo>
                    <a:pt x="4381" y="14176"/>
                  </a:lnTo>
                  <a:lnTo>
                    <a:pt x="4381" y="12642"/>
                  </a:lnTo>
                  <a:lnTo>
                    <a:pt x="8984" y="12642"/>
                  </a:lnTo>
                  <a:lnTo>
                    <a:pt x="8984" y="14828"/>
                  </a:lnTo>
                  <a:lnTo>
                    <a:pt x="7012" y="14828"/>
                  </a:lnTo>
                  <a:cubicBezTo>
                    <a:pt x="6807" y="14828"/>
                    <a:pt x="6647" y="14997"/>
                    <a:pt x="6647" y="15193"/>
                  </a:cubicBezTo>
                  <a:lnTo>
                    <a:pt x="6647" y="18334"/>
                  </a:lnTo>
                  <a:cubicBezTo>
                    <a:pt x="6647" y="18539"/>
                    <a:pt x="6807" y="18699"/>
                    <a:pt x="7012" y="18699"/>
                  </a:cubicBezTo>
                  <a:lnTo>
                    <a:pt x="11687" y="18699"/>
                  </a:lnTo>
                  <a:cubicBezTo>
                    <a:pt x="11892" y="18699"/>
                    <a:pt x="12053" y="18539"/>
                    <a:pt x="12053" y="18334"/>
                  </a:cubicBezTo>
                  <a:lnTo>
                    <a:pt x="12053" y="14533"/>
                  </a:lnTo>
                  <a:cubicBezTo>
                    <a:pt x="12053" y="14337"/>
                    <a:pt x="11892" y="14176"/>
                    <a:pt x="11687" y="14176"/>
                  </a:cubicBezTo>
                  <a:lnTo>
                    <a:pt x="10509" y="14176"/>
                  </a:lnTo>
                  <a:cubicBezTo>
                    <a:pt x="10411" y="14176"/>
                    <a:pt x="10322" y="14212"/>
                    <a:pt x="10251" y="14283"/>
                  </a:cubicBezTo>
                  <a:lnTo>
                    <a:pt x="9715" y="14819"/>
                  </a:lnTo>
                  <a:lnTo>
                    <a:pt x="9715" y="12642"/>
                  </a:lnTo>
                  <a:lnTo>
                    <a:pt x="14319" y="12642"/>
                  </a:lnTo>
                  <a:lnTo>
                    <a:pt x="14319" y="14828"/>
                  </a:lnTo>
                  <a:lnTo>
                    <a:pt x="13658" y="14828"/>
                  </a:lnTo>
                  <a:cubicBezTo>
                    <a:pt x="13462" y="14828"/>
                    <a:pt x="13293" y="14997"/>
                    <a:pt x="13293" y="15193"/>
                  </a:cubicBezTo>
                  <a:lnTo>
                    <a:pt x="13293" y="18334"/>
                  </a:lnTo>
                  <a:cubicBezTo>
                    <a:pt x="13293" y="18539"/>
                    <a:pt x="13462" y="18699"/>
                    <a:pt x="13658" y="18699"/>
                  </a:cubicBezTo>
                  <a:lnTo>
                    <a:pt x="18333" y="18699"/>
                  </a:lnTo>
                  <a:cubicBezTo>
                    <a:pt x="18538" y="18699"/>
                    <a:pt x="18699" y="18539"/>
                    <a:pt x="18699" y="18334"/>
                  </a:cubicBezTo>
                  <a:lnTo>
                    <a:pt x="18699" y="14533"/>
                  </a:lnTo>
                  <a:cubicBezTo>
                    <a:pt x="18699" y="14337"/>
                    <a:pt x="18538" y="14176"/>
                    <a:pt x="18333" y="14176"/>
                  </a:cubicBezTo>
                  <a:lnTo>
                    <a:pt x="17156" y="14176"/>
                  </a:lnTo>
                  <a:cubicBezTo>
                    <a:pt x="17057" y="14176"/>
                    <a:pt x="16968" y="14212"/>
                    <a:pt x="16897" y="14274"/>
                  </a:cubicBezTo>
                  <a:lnTo>
                    <a:pt x="16344" y="14828"/>
                  </a:lnTo>
                  <a:lnTo>
                    <a:pt x="15050" y="14828"/>
                  </a:lnTo>
                  <a:lnTo>
                    <a:pt x="15050" y="12276"/>
                  </a:lnTo>
                  <a:cubicBezTo>
                    <a:pt x="15050" y="12071"/>
                    <a:pt x="14890" y="11910"/>
                    <a:pt x="14684" y="11910"/>
                  </a:cubicBezTo>
                  <a:lnTo>
                    <a:pt x="9715" y="11910"/>
                  </a:lnTo>
                  <a:lnTo>
                    <a:pt x="9715" y="10376"/>
                  </a:lnTo>
                  <a:lnTo>
                    <a:pt x="15469" y="10376"/>
                  </a:lnTo>
                  <a:cubicBezTo>
                    <a:pt x="15684" y="10376"/>
                    <a:pt x="15853" y="10207"/>
                    <a:pt x="15853" y="9992"/>
                  </a:cubicBezTo>
                  <a:lnTo>
                    <a:pt x="15853" y="6701"/>
                  </a:lnTo>
                  <a:cubicBezTo>
                    <a:pt x="15853" y="6674"/>
                    <a:pt x="15835" y="6638"/>
                    <a:pt x="15817" y="6620"/>
                  </a:cubicBezTo>
                  <a:cubicBezTo>
                    <a:pt x="15710" y="6513"/>
                    <a:pt x="15593" y="6467"/>
                    <a:pt x="15487" y="6467"/>
                  </a:cubicBezTo>
                  <a:cubicBezTo>
                    <a:pt x="15286" y="6467"/>
                    <a:pt x="15122" y="6630"/>
                    <a:pt x="15122" y="6834"/>
                  </a:cubicBezTo>
                  <a:lnTo>
                    <a:pt x="15122" y="9136"/>
                  </a:lnTo>
                  <a:cubicBezTo>
                    <a:pt x="15122" y="9413"/>
                    <a:pt x="14890" y="9644"/>
                    <a:pt x="14613" y="9644"/>
                  </a:cubicBezTo>
                  <a:lnTo>
                    <a:pt x="5219" y="9644"/>
                  </a:lnTo>
                  <a:cubicBezTo>
                    <a:pt x="5291" y="9484"/>
                    <a:pt x="5335" y="9314"/>
                    <a:pt x="5335" y="9136"/>
                  </a:cubicBezTo>
                  <a:lnTo>
                    <a:pt x="5335" y="2704"/>
                  </a:lnTo>
                  <a:lnTo>
                    <a:pt x="11562" y="2704"/>
                  </a:lnTo>
                  <a:cubicBezTo>
                    <a:pt x="11696" y="2704"/>
                    <a:pt x="11812" y="2633"/>
                    <a:pt x="11874" y="2526"/>
                  </a:cubicBezTo>
                  <a:lnTo>
                    <a:pt x="12945" y="732"/>
                  </a:lnTo>
                  <a:lnTo>
                    <a:pt x="15122" y="732"/>
                  </a:lnTo>
                  <a:lnTo>
                    <a:pt x="15122" y="3534"/>
                  </a:lnTo>
                  <a:cubicBezTo>
                    <a:pt x="15122" y="3712"/>
                    <a:pt x="15255" y="3882"/>
                    <a:pt x="15434" y="3908"/>
                  </a:cubicBezTo>
                  <a:cubicBezTo>
                    <a:pt x="15449" y="3910"/>
                    <a:pt x="15465" y="3911"/>
                    <a:pt x="15480" y="3911"/>
                  </a:cubicBezTo>
                  <a:cubicBezTo>
                    <a:pt x="15683" y="3911"/>
                    <a:pt x="15853" y="3750"/>
                    <a:pt x="15853" y="3543"/>
                  </a:cubicBezTo>
                  <a:lnTo>
                    <a:pt x="15853" y="161"/>
                  </a:lnTo>
                  <a:cubicBezTo>
                    <a:pt x="15853" y="72"/>
                    <a:pt x="15782" y="1"/>
                    <a:pt x="15692" y="1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65"/>
            <p:cNvSpPr/>
            <p:nvPr/>
          </p:nvSpPr>
          <p:spPr>
            <a:xfrm>
              <a:off x="5489907" y="4314580"/>
              <a:ext cx="142836" cy="18516"/>
            </a:xfrm>
            <a:custGeom>
              <a:rect b="b" l="l" r="r" t="t"/>
              <a:pathLst>
                <a:path extrusionOk="0" h="724" w="5585">
                  <a:moveTo>
                    <a:pt x="411" y="1"/>
                  </a:moveTo>
                  <a:cubicBezTo>
                    <a:pt x="223" y="1"/>
                    <a:pt x="63" y="126"/>
                    <a:pt x="36" y="304"/>
                  </a:cubicBezTo>
                  <a:cubicBezTo>
                    <a:pt x="0" y="536"/>
                    <a:pt x="179" y="723"/>
                    <a:pt x="393" y="723"/>
                  </a:cubicBezTo>
                  <a:lnTo>
                    <a:pt x="5184" y="723"/>
                  </a:lnTo>
                  <a:cubicBezTo>
                    <a:pt x="5371" y="723"/>
                    <a:pt x="5531" y="599"/>
                    <a:pt x="5558" y="420"/>
                  </a:cubicBezTo>
                  <a:cubicBezTo>
                    <a:pt x="5585" y="188"/>
                    <a:pt x="5415" y="1"/>
                    <a:pt x="5192" y="1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65"/>
            <p:cNvSpPr/>
            <p:nvPr/>
          </p:nvSpPr>
          <p:spPr>
            <a:xfrm>
              <a:off x="5551282" y="4277167"/>
              <a:ext cx="81456" cy="18746"/>
            </a:xfrm>
            <a:custGeom>
              <a:rect b="b" l="l" r="r" t="t"/>
              <a:pathLst>
                <a:path extrusionOk="0" h="733" w="3185">
                  <a:moveTo>
                    <a:pt x="411" y="1"/>
                  </a:moveTo>
                  <a:cubicBezTo>
                    <a:pt x="223" y="1"/>
                    <a:pt x="63" y="126"/>
                    <a:pt x="36" y="313"/>
                  </a:cubicBezTo>
                  <a:cubicBezTo>
                    <a:pt x="0" y="536"/>
                    <a:pt x="179" y="732"/>
                    <a:pt x="393" y="732"/>
                  </a:cubicBezTo>
                  <a:lnTo>
                    <a:pt x="2784" y="732"/>
                  </a:lnTo>
                  <a:cubicBezTo>
                    <a:pt x="2971" y="732"/>
                    <a:pt x="3131" y="598"/>
                    <a:pt x="3158" y="420"/>
                  </a:cubicBezTo>
                  <a:cubicBezTo>
                    <a:pt x="3185" y="197"/>
                    <a:pt x="3015" y="1"/>
                    <a:pt x="2792" y="1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65"/>
            <p:cNvSpPr/>
            <p:nvPr/>
          </p:nvSpPr>
          <p:spPr>
            <a:xfrm>
              <a:off x="5489446" y="4277167"/>
              <a:ext cx="44066" cy="18746"/>
            </a:xfrm>
            <a:custGeom>
              <a:rect b="b" l="l" r="r" t="t"/>
              <a:pathLst>
                <a:path extrusionOk="0" h="733" w="1723">
                  <a:moveTo>
                    <a:pt x="402" y="1"/>
                  </a:moveTo>
                  <a:cubicBezTo>
                    <a:pt x="224" y="1"/>
                    <a:pt x="54" y="126"/>
                    <a:pt x="27" y="313"/>
                  </a:cubicBezTo>
                  <a:cubicBezTo>
                    <a:pt x="1" y="536"/>
                    <a:pt x="170" y="732"/>
                    <a:pt x="393" y="732"/>
                  </a:cubicBezTo>
                  <a:lnTo>
                    <a:pt x="1330" y="732"/>
                  </a:lnTo>
                  <a:cubicBezTo>
                    <a:pt x="1544" y="732"/>
                    <a:pt x="1722" y="536"/>
                    <a:pt x="1687" y="313"/>
                  </a:cubicBezTo>
                  <a:cubicBezTo>
                    <a:pt x="1660" y="126"/>
                    <a:pt x="1499" y="1"/>
                    <a:pt x="1312" y="1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65"/>
            <p:cNvSpPr/>
            <p:nvPr/>
          </p:nvSpPr>
          <p:spPr>
            <a:xfrm>
              <a:off x="5489907" y="4239754"/>
              <a:ext cx="142836" cy="18746"/>
            </a:xfrm>
            <a:custGeom>
              <a:rect b="b" l="l" r="r" t="t"/>
              <a:pathLst>
                <a:path extrusionOk="0" h="733" w="5585">
                  <a:moveTo>
                    <a:pt x="411" y="1"/>
                  </a:moveTo>
                  <a:cubicBezTo>
                    <a:pt x="223" y="1"/>
                    <a:pt x="63" y="135"/>
                    <a:pt x="36" y="313"/>
                  </a:cubicBezTo>
                  <a:cubicBezTo>
                    <a:pt x="0" y="536"/>
                    <a:pt x="179" y="732"/>
                    <a:pt x="393" y="732"/>
                  </a:cubicBezTo>
                  <a:lnTo>
                    <a:pt x="5184" y="732"/>
                  </a:lnTo>
                  <a:cubicBezTo>
                    <a:pt x="5371" y="732"/>
                    <a:pt x="5531" y="598"/>
                    <a:pt x="5558" y="420"/>
                  </a:cubicBezTo>
                  <a:cubicBezTo>
                    <a:pt x="5585" y="197"/>
                    <a:pt x="5415" y="1"/>
                    <a:pt x="5192" y="1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65"/>
            <p:cNvSpPr/>
            <p:nvPr/>
          </p:nvSpPr>
          <p:spPr>
            <a:xfrm>
              <a:off x="5686333" y="4252540"/>
              <a:ext cx="18721" cy="18721"/>
            </a:xfrm>
            <a:custGeom>
              <a:rect b="b" l="l" r="r" t="t"/>
              <a:pathLst>
                <a:path extrusionOk="0" h="732" w="732">
                  <a:moveTo>
                    <a:pt x="366" y="0"/>
                  </a:moveTo>
                  <a:cubicBezTo>
                    <a:pt x="268" y="0"/>
                    <a:pt x="170" y="45"/>
                    <a:pt x="107" y="107"/>
                  </a:cubicBezTo>
                  <a:cubicBezTo>
                    <a:pt x="36" y="179"/>
                    <a:pt x="0" y="268"/>
                    <a:pt x="0" y="366"/>
                  </a:cubicBezTo>
                  <a:cubicBezTo>
                    <a:pt x="0" y="464"/>
                    <a:pt x="36" y="562"/>
                    <a:pt x="107" y="625"/>
                  </a:cubicBezTo>
                  <a:cubicBezTo>
                    <a:pt x="170" y="696"/>
                    <a:pt x="268" y="732"/>
                    <a:pt x="366" y="732"/>
                  </a:cubicBezTo>
                  <a:cubicBezTo>
                    <a:pt x="455" y="732"/>
                    <a:pt x="554" y="696"/>
                    <a:pt x="625" y="625"/>
                  </a:cubicBezTo>
                  <a:cubicBezTo>
                    <a:pt x="687" y="562"/>
                    <a:pt x="732" y="464"/>
                    <a:pt x="732" y="366"/>
                  </a:cubicBezTo>
                  <a:cubicBezTo>
                    <a:pt x="732" y="268"/>
                    <a:pt x="687" y="179"/>
                    <a:pt x="625" y="107"/>
                  </a:cubicBezTo>
                  <a:cubicBezTo>
                    <a:pt x="554" y="45"/>
                    <a:pt x="455" y="0"/>
                    <a:pt x="366" y="0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2" name="Google Shape;1762;p65"/>
          <p:cNvGrpSpPr/>
          <p:nvPr/>
        </p:nvGrpSpPr>
        <p:grpSpPr>
          <a:xfrm>
            <a:off x="4283238" y="487819"/>
            <a:ext cx="644172" cy="634880"/>
            <a:chOff x="3369367" y="2997319"/>
            <a:chExt cx="478227" cy="478252"/>
          </a:xfrm>
        </p:grpSpPr>
        <p:sp>
          <p:nvSpPr>
            <p:cNvPr id="1763" name="Google Shape;1763;p65"/>
            <p:cNvSpPr/>
            <p:nvPr/>
          </p:nvSpPr>
          <p:spPr>
            <a:xfrm>
              <a:off x="3369367" y="2997319"/>
              <a:ext cx="478227" cy="478252"/>
            </a:xfrm>
            <a:custGeom>
              <a:rect b="b" l="l" r="r" t="t"/>
              <a:pathLst>
                <a:path extrusionOk="0" h="18700" w="18699">
                  <a:moveTo>
                    <a:pt x="10045" y="733"/>
                  </a:moveTo>
                  <a:lnTo>
                    <a:pt x="10045" y="1312"/>
                  </a:lnTo>
                  <a:cubicBezTo>
                    <a:pt x="10045" y="1482"/>
                    <a:pt x="10161" y="1634"/>
                    <a:pt x="10331" y="1669"/>
                  </a:cubicBezTo>
                  <a:cubicBezTo>
                    <a:pt x="10884" y="1785"/>
                    <a:pt x="11401" y="1999"/>
                    <a:pt x="11874" y="2303"/>
                  </a:cubicBezTo>
                  <a:cubicBezTo>
                    <a:pt x="11935" y="2340"/>
                    <a:pt x="12005" y="2359"/>
                    <a:pt x="12075" y="2359"/>
                  </a:cubicBezTo>
                  <a:cubicBezTo>
                    <a:pt x="12169" y="2359"/>
                    <a:pt x="12262" y="2325"/>
                    <a:pt x="12329" y="2258"/>
                  </a:cubicBezTo>
                  <a:lnTo>
                    <a:pt x="12722" y="1865"/>
                  </a:lnTo>
                  <a:lnTo>
                    <a:pt x="13712" y="2847"/>
                  </a:lnTo>
                  <a:lnTo>
                    <a:pt x="13319" y="3239"/>
                  </a:lnTo>
                  <a:cubicBezTo>
                    <a:pt x="13195" y="3355"/>
                    <a:pt x="13177" y="3543"/>
                    <a:pt x="13275" y="3694"/>
                  </a:cubicBezTo>
                  <a:cubicBezTo>
                    <a:pt x="13578" y="4167"/>
                    <a:pt x="13792" y="4685"/>
                    <a:pt x="13908" y="5229"/>
                  </a:cubicBezTo>
                  <a:cubicBezTo>
                    <a:pt x="13944" y="5398"/>
                    <a:pt x="14096" y="5514"/>
                    <a:pt x="14265" y="5514"/>
                  </a:cubicBezTo>
                  <a:lnTo>
                    <a:pt x="14827" y="5514"/>
                  </a:lnTo>
                  <a:lnTo>
                    <a:pt x="14827" y="6906"/>
                  </a:lnTo>
                  <a:lnTo>
                    <a:pt x="14247" y="6906"/>
                  </a:lnTo>
                  <a:cubicBezTo>
                    <a:pt x="14078" y="6906"/>
                    <a:pt x="13926" y="7022"/>
                    <a:pt x="13890" y="7191"/>
                  </a:cubicBezTo>
                  <a:cubicBezTo>
                    <a:pt x="13774" y="7744"/>
                    <a:pt x="13560" y="8262"/>
                    <a:pt x="13257" y="8735"/>
                  </a:cubicBezTo>
                  <a:cubicBezTo>
                    <a:pt x="13159" y="8886"/>
                    <a:pt x="13186" y="9074"/>
                    <a:pt x="13302" y="9199"/>
                  </a:cubicBezTo>
                  <a:lnTo>
                    <a:pt x="13694" y="9591"/>
                  </a:lnTo>
                  <a:lnTo>
                    <a:pt x="12713" y="10572"/>
                  </a:lnTo>
                  <a:lnTo>
                    <a:pt x="12320" y="10180"/>
                  </a:lnTo>
                  <a:cubicBezTo>
                    <a:pt x="12254" y="10109"/>
                    <a:pt x="12162" y="10072"/>
                    <a:pt x="12069" y="10072"/>
                  </a:cubicBezTo>
                  <a:cubicBezTo>
                    <a:pt x="11998" y="10072"/>
                    <a:pt x="11927" y="10093"/>
                    <a:pt x="11865" y="10135"/>
                  </a:cubicBezTo>
                  <a:cubicBezTo>
                    <a:pt x="11392" y="10439"/>
                    <a:pt x="10875" y="10653"/>
                    <a:pt x="10331" y="10769"/>
                  </a:cubicBezTo>
                  <a:cubicBezTo>
                    <a:pt x="10161" y="10804"/>
                    <a:pt x="10045" y="10956"/>
                    <a:pt x="10045" y="11125"/>
                  </a:cubicBezTo>
                  <a:lnTo>
                    <a:pt x="10045" y="11687"/>
                  </a:lnTo>
                  <a:lnTo>
                    <a:pt x="8654" y="11687"/>
                  </a:lnTo>
                  <a:lnTo>
                    <a:pt x="8654" y="11108"/>
                  </a:lnTo>
                  <a:cubicBezTo>
                    <a:pt x="8654" y="10938"/>
                    <a:pt x="8538" y="10786"/>
                    <a:pt x="8368" y="10751"/>
                  </a:cubicBezTo>
                  <a:cubicBezTo>
                    <a:pt x="7815" y="10635"/>
                    <a:pt x="7298" y="10421"/>
                    <a:pt x="6825" y="10117"/>
                  </a:cubicBezTo>
                  <a:cubicBezTo>
                    <a:pt x="6761" y="10080"/>
                    <a:pt x="6690" y="10061"/>
                    <a:pt x="6620" y="10061"/>
                  </a:cubicBezTo>
                  <a:cubicBezTo>
                    <a:pt x="6526" y="10061"/>
                    <a:pt x="6433" y="10095"/>
                    <a:pt x="6361" y="10162"/>
                  </a:cubicBezTo>
                  <a:lnTo>
                    <a:pt x="5968" y="10563"/>
                  </a:lnTo>
                  <a:lnTo>
                    <a:pt x="4978" y="9582"/>
                  </a:lnTo>
                  <a:lnTo>
                    <a:pt x="5380" y="9181"/>
                  </a:lnTo>
                  <a:cubicBezTo>
                    <a:pt x="5496" y="9065"/>
                    <a:pt x="5522" y="8877"/>
                    <a:pt x="5424" y="8726"/>
                  </a:cubicBezTo>
                  <a:cubicBezTo>
                    <a:pt x="5121" y="8262"/>
                    <a:pt x="4907" y="7744"/>
                    <a:pt x="4782" y="7191"/>
                  </a:cubicBezTo>
                  <a:cubicBezTo>
                    <a:pt x="4746" y="7022"/>
                    <a:pt x="4604" y="6906"/>
                    <a:pt x="4425" y="6906"/>
                  </a:cubicBezTo>
                  <a:lnTo>
                    <a:pt x="3872" y="6906"/>
                  </a:lnTo>
                  <a:lnTo>
                    <a:pt x="3872" y="5514"/>
                  </a:lnTo>
                  <a:lnTo>
                    <a:pt x="4452" y="5514"/>
                  </a:lnTo>
                  <a:cubicBezTo>
                    <a:pt x="4621" y="5514"/>
                    <a:pt x="4764" y="5398"/>
                    <a:pt x="4800" y="5229"/>
                  </a:cubicBezTo>
                  <a:cubicBezTo>
                    <a:pt x="4925" y="4676"/>
                    <a:pt x="5139" y="4158"/>
                    <a:pt x="5442" y="3676"/>
                  </a:cubicBezTo>
                  <a:cubicBezTo>
                    <a:pt x="5531" y="3534"/>
                    <a:pt x="5513" y="3346"/>
                    <a:pt x="5398" y="3221"/>
                  </a:cubicBezTo>
                  <a:lnTo>
                    <a:pt x="5005" y="2829"/>
                  </a:lnTo>
                  <a:lnTo>
                    <a:pt x="5986" y="1848"/>
                  </a:lnTo>
                  <a:lnTo>
                    <a:pt x="6379" y="2240"/>
                  </a:lnTo>
                  <a:cubicBezTo>
                    <a:pt x="6446" y="2308"/>
                    <a:pt x="6538" y="2345"/>
                    <a:pt x="6631" y="2345"/>
                  </a:cubicBezTo>
                  <a:cubicBezTo>
                    <a:pt x="6698" y="2345"/>
                    <a:pt x="6765" y="2326"/>
                    <a:pt x="6825" y="2285"/>
                  </a:cubicBezTo>
                  <a:cubicBezTo>
                    <a:pt x="7298" y="1981"/>
                    <a:pt x="7815" y="1767"/>
                    <a:pt x="8368" y="1642"/>
                  </a:cubicBezTo>
                  <a:cubicBezTo>
                    <a:pt x="8538" y="1607"/>
                    <a:pt x="8654" y="1455"/>
                    <a:pt x="8654" y="1286"/>
                  </a:cubicBezTo>
                  <a:lnTo>
                    <a:pt x="8654" y="733"/>
                  </a:lnTo>
                  <a:close/>
                  <a:moveTo>
                    <a:pt x="16361" y="6067"/>
                  </a:moveTo>
                  <a:cubicBezTo>
                    <a:pt x="16808" y="6067"/>
                    <a:pt x="17164" y="6424"/>
                    <a:pt x="17164" y="6870"/>
                  </a:cubicBezTo>
                  <a:lnTo>
                    <a:pt x="17164" y="15925"/>
                  </a:lnTo>
                  <a:lnTo>
                    <a:pt x="1535" y="15925"/>
                  </a:lnTo>
                  <a:lnTo>
                    <a:pt x="1535" y="7066"/>
                  </a:lnTo>
                  <a:cubicBezTo>
                    <a:pt x="1535" y="6513"/>
                    <a:pt x="1981" y="6067"/>
                    <a:pt x="2534" y="6067"/>
                  </a:cubicBezTo>
                  <a:lnTo>
                    <a:pt x="3141" y="6067"/>
                  </a:lnTo>
                  <a:lnTo>
                    <a:pt x="3141" y="7272"/>
                  </a:lnTo>
                  <a:cubicBezTo>
                    <a:pt x="3141" y="7423"/>
                    <a:pt x="3239" y="7575"/>
                    <a:pt x="3408" y="7620"/>
                  </a:cubicBezTo>
                  <a:cubicBezTo>
                    <a:pt x="3444" y="7628"/>
                    <a:pt x="3471" y="7637"/>
                    <a:pt x="3506" y="7637"/>
                  </a:cubicBezTo>
                  <a:lnTo>
                    <a:pt x="4140" y="7637"/>
                  </a:lnTo>
                  <a:cubicBezTo>
                    <a:pt x="4265" y="8074"/>
                    <a:pt x="4434" y="8494"/>
                    <a:pt x="4657" y="8886"/>
                  </a:cubicBezTo>
                  <a:lnTo>
                    <a:pt x="4211" y="9332"/>
                  </a:lnTo>
                  <a:cubicBezTo>
                    <a:pt x="4059" y="9484"/>
                    <a:pt x="4059" y="9716"/>
                    <a:pt x="4202" y="9859"/>
                  </a:cubicBezTo>
                  <a:lnTo>
                    <a:pt x="5710" y="11366"/>
                  </a:lnTo>
                  <a:cubicBezTo>
                    <a:pt x="5781" y="11429"/>
                    <a:pt x="5870" y="11473"/>
                    <a:pt x="5968" y="11473"/>
                  </a:cubicBezTo>
                  <a:cubicBezTo>
                    <a:pt x="6067" y="11473"/>
                    <a:pt x="6156" y="11429"/>
                    <a:pt x="6227" y="11366"/>
                  </a:cubicBezTo>
                  <a:lnTo>
                    <a:pt x="6682" y="10911"/>
                  </a:lnTo>
                  <a:cubicBezTo>
                    <a:pt x="7075" y="11134"/>
                    <a:pt x="7485" y="11313"/>
                    <a:pt x="7922" y="11429"/>
                  </a:cubicBezTo>
                  <a:lnTo>
                    <a:pt x="7922" y="12053"/>
                  </a:lnTo>
                  <a:cubicBezTo>
                    <a:pt x="7922" y="12258"/>
                    <a:pt x="8092" y="12419"/>
                    <a:pt x="8288" y="12419"/>
                  </a:cubicBezTo>
                  <a:lnTo>
                    <a:pt x="10411" y="12419"/>
                  </a:lnTo>
                  <a:cubicBezTo>
                    <a:pt x="10607" y="12419"/>
                    <a:pt x="10777" y="12258"/>
                    <a:pt x="10777" y="12053"/>
                  </a:cubicBezTo>
                  <a:lnTo>
                    <a:pt x="10777" y="11420"/>
                  </a:lnTo>
                  <a:cubicBezTo>
                    <a:pt x="11205" y="11295"/>
                    <a:pt x="11624" y="11125"/>
                    <a:pt x="12017" y="10902"/>
                  </a:cubicBezTo>
                  <a:lnTo>
                    <a:pt x="12463" y="11348"/>
                  </a:lnTo>
                  <a:cubicBezTo>
                    <a:pt x="12490" y="11375"/>
                    <a:pt x="12517" y="11393"/>
                    <a:pt x="12552" y="11411"/>
                  </a:cubicBezTo>
                  <a:cubicBezTo>
                    <a:pt x="12608" y="11442"/>
                    <a:pt x="12668" y="11457"/>
                    <a:pt x="12728" y="11457"/>
                  </a:cubicBezTo>
                  <a:cubicBezTo>
                    <a:pt x="12823" y="11457"/>
                    <a:pt x="12915" y="11420"/>
                    <a:pt x="12980" y="11348"/>
                  </a:cubicBezTo>
                  <a:lnTo>
                    <a:pt x="14479" y="9850"/>
                  </a:lnTo>
                  <a:cubicBezTo>
                    <a:pt x="14622" y="9707"/>
                    <a:pt x="14622" y="9475"/>
                    <a:pt x="14479" y="9332"/>
                  </a:cubicBezTo>
                  <a:lnTo>
                    <a:pt x="14033" y="8877"/>
                  </a:lnTo>
                  <a:cubicBezTo>
                    <a:pt x="14256" y="8485"/>
                    <a:pt x="14426" y="8074"/>
                    <a:pt x="14542" y="7637"/>
                  </a:cubicBezTo>
                  <a:lnTo>
                    <a:pt x="15264" y="7637"/>
                  </a:lnTo>
                  <a:cubicBezTo>
                    <a:pt x="15425" y="7637"/>
                    <a:pt x="15559" y="7504"/>
                    <a:pt x="15559" y="7343"/>
                  </a:cubicBezTo>
                  <a:lnTo>
                    <a:pt x="15559" y="6067"/>
                  </a:lnTo>
                  <a:close/>
                  <a:moveTo>
                    <a:pt x="17967" y="16656"/>
                  </a:moveTo>
                  <a:lnTo>
                    <a:pt x="17967" y="16960"/>
                  </a:lnTo>
                  <a:cubicBezTo>
                    <a:pt x="17967" y="17513"/>
                    <a:pt x="17512" y="17968"/>
                    <a:pt x="16959" y="17968"/>
                  </a:cubicBezTo>
                  <a:lnTo>
                    <a:pt x="1740" y="17968"/>
                  </a:lnTo>
                  <a:cubicBezTo>
                    <a:pt x="1187" y="17968"/>
                    <a:pt x="732" y="17513"/>
                    <a:pt x="732" y="16960"/>
                  </a:cubicBezTo>
                  <a:lnTo>
                    <a:pt x="732" y="16656"/>
                  </a:lnTo>
                  <a:close/>
                  <a:moveTo>
                    <a:pt x="8288" y="1"/>
                  </a:moveTo>
                  <a:cubicBezTo>
                    <a:pt x="8092" y="1"/>
                    <a:pt x="7922" y="162"/>
                    <a:pt x="7922" y="367"/>
                  </a:cubicBezTo>
                  <a:lnTo>
                    <a:pt x="7922" y="1000"/>
                  </a:lnTo>
                  <a:cubicBezTo>
                    <a:pt x="7485" y="1116"/>
                    <a:pt x="7075" y="1295"/>
                    <a:pt x="6673" y="1518"/>
                  </a:cubicBezTo>
                  <a:lnTo>
                    <a:pt x="6227" y="1072"/>
                  </a:lnTo>
                  <a:cubicBezTo>
                    <a:pt x="6156" y="1000"/>
                    <a:pt x="6062" y="964"/>
                    <a:pt x="5968" y="964"/>
                  </a:cubicBezTo>
                  <a:cubicBezTo>
                    <a:pt x="5875" y="964"/>
                    <a:pt x="5781" y="1000"/>
                    <a:pt x="5710" y="1072"/>
                  </a:cubicBezTo>
                  <a:lnTo>
                    <a:pt x="4211" y="2570"/>
                  </a:lnTo>
                  <a:cubicBezTo>
                    <a:pt x="4095" y="2686"/>
                    <a:pt x="4068" y="2856"/>
                    <a:pt x="4149" y="3007"/>
                  </a:cubicBezTo>
                  <a:cubicBezTo>
                    <a:pt x="4166" y="3043"/>
                    <a:pt x="4184" y="3070"/>
                    <a:pt x="4211" y="3088"/>
                  </a:cubicBezTo>
                  <a:lnTo>
                    <a:pt x="4657" y="3543"/>
                  </a:lnTo>
                  <a:cubicBezTo>
                    <a:pt x="4434" y="3935"/>
                    <a:pt x="4256" y="4346"/>
                    <a:pt x="4140" y="4783"/>
                  </a:cubicBezTo>
                  <a:lnTo>
                    <a:pt x="3506" y="4783"/>
                  </a:lnTo>
                  <a:cubicBezTo>
                    <a:pt x="3301" y="4783"/>
                    <a:pt x="3141" y="4952"/>
                    <a:pt x="3141" y="5148"/>
                  </a:cubicBezTo>
                  <a:lnTo>
                    <a:pt x="3141" y="5336"/>
                  </a:lnTo>
                  <a:lnTo>
                    <a:pt x="2534" y="5336"/>
                  </a:lnTo>
                  <a:cubicBezTo>
                    <a:pt x="1579" y="5336"/>
                    <a:pt x="803" y="6112"/>
                    <a:pt x="803" y="7066"/>
                  </a:cubicBezTo>
                  <a:lnTo>
                    <a:pt x="803" y="15925"/>
                  </a:lnTo>
                  <a:lnTo>
                    <a:pt x="366" y="15925"/>
                  </a:lnTo>
                  <a:cubicBezTo>
                    <a:pt x="161" y="15925"/>
                    <a:pt x="0" y="16086"/>
                    <a:pt x="0" y="16291"/>
                  </a:cubicBezTo>
                  <a:lnTo>
                    <a:pt x="0" y="16960"/>
                  </a:lnTo>
                  <a:cubicBezTo>
                    <a:pt x="0" y="17923"/>
                    <a:pt x="776" y="18699"/>
                    <a:pt x="1740" y="18699"/>
                  </a:cubicBezTo>
                  <a:lnTo>
                    <a:pt x="16959" y="18699"/>
                  </a:lnTo>
                  <a:cubicBezTo>
                    <a:pt x="17923" y="18699"/>
                    <a:pt x="18699" y="17923"/>
                    <a:pt x="18699" y="16960"/>
                  </a:cubicBezTo>
                  <a:lnTo>
                    <a:pt x="18699" y="16291"/>
                  </a:lnTo>
                  <a:cubicBezTo>
                    <a:pt x="18699" y="16086"/>
                    <a:pt x="18538" y="15925"/>
                    <a:pt x="18333" y="15925"/>
                  </a:cubicBezTo>
                  <a:lnTo>
                    <a:pt x="17896" y="15925"/>
                  </a:lnTo>
                  <a:lnTo>
                    <a:pt x="17896" y="7066"/>
                  </a:lnTo>
                  <a:cubicBezTo>
                    <a:pt x="17896" y="6112"/>
                    <a:pt x="17120" y="5336"/>
                    <a:pt x="16165" y="5336"/>
                  </a:cubicBezTo>
                  <a:lnTo>
                    <a:pt x="15559" y="5336"/>
                  </a:lnTo>
                  <a:lnTo>
                    <a:pt x="15559" y="5148"/>
                  </a:lnTo>
                  <a:cubicBezTo>
                    <a:pt x="15559" y="4952"/>
                    <a:pt x="15398" y="4783"/>
                    <a:pt x="15193" y="4783"/>
                  </a:cubicBezTo>
                  <a:lnTo>
                    <a:pt x="14559" y="4783"/>
                  </a:lnTo>
                  <a:cubicBezTo>
                    <a:pt x="14435" y="4346"/>
                    <a:pt x="14265" y="3935"/>
                    <a:pt x="14042" y="3543"/>
                  </a:cubicBezTo>
                  <a:lnTo>
                    <a:pt x="14488" y="3088"/>
                  </a:lnTo>
                  <a:cubicBezTo>
                    <a:pt x="14515" y="3070"/>
                    <a:pt x="14533" y="3043"/>
                    <a:pt x="14551" y="3007"/>
                  </a:cubicBezTo>
                  <a:cubicBezTo>
                    <a:pt x="14631" y="2856"/>
                    <a:pt x="14595" y="2686"/>
                    <a:pt x="14488" y="2570"/>
                  </a:cubicBezTo>
                  <a:lnTo>
                    <a:pt x="12980" y="1072"/>
                  </a:lnTo>
                  <a:cubicBezTo>
                    <a:pt x="12909" y="1000"/>
                    <a:pt x="12815" y="964"/>
                    <a:pt x="12722" y="964"/>
                  </a:cubicBezTo>
                  <a:cubicBezTo>
                    <a:pt x="12628" y="964"/>
                    <a:pt x="12534" y="1000"/>
                    <a:pt x="12463" y="1072"/>
                  </a:cubicBezTo>
                  <a:lnTo>
                    <a:pt x="12017" y="1518"/>
                  </a:lnTo>
                  <a:cubicBezTo>
                    <a:pt x="11624" y="1295"/>
                    <a:pt x="11205" y="1116"/>
                    <a:pt x="10777" y="1000"/>
                  </a:cubicBezTo>
                  <a:lnTo>
                    <a:pt x="10777" y="367"/>
                  </a:lnTo>
                  <a:cubicBezTo>
                    <a:pt x="10777" y="162"/>
                    <a:pt x="10607" y="1"/>
                    <a:pt x="10411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65"/>
            <p:cNvSpPr/>
            <p:nvPr/>
          </p:nvSpPr>
          <p:spPr>
            <a:xfrm>
              <a:off x="3505569" y="3359841"/>
              <a:ext cx="47237" cy="18516"/>
            </a:xfrm>
            <a:custGeom>
              <a:rect b="b" l="l" r="r" t="t"/>
              <a:pathLst>
                <a:path extrusionOk="0" h="724" w="1847">
                  <a:moveTo>
                    <a:pt x="411" y="0"/>
                  </a:moveTo>
                  <a:cubicBezTo>
                    <a:pt x="223" y="0"/>
                    <a:pt x="63" y="125"/>
                    <a:pt x="36" y="304"/>
                  </a:cubicBezTo>
                  <a:cubicBezTo>
                    <a:pt x="0" y="536"/>
                    <a:pt x="179" y="723"/>
                    <a:pt x="402" y="723"/>
                  </a:cubicBezTo>
                  <a:lnTo>
                    <a:pt x="1445" y="723"/>
                  </a:lnTo>
                  <a:cubicBezTo>
                    <a:pt x="1624" y="723"/>
                    <a:pt x="1793" y="598"/>
                    <a:pt x="1820" y="420"/>
                  </a:cubicBezTo>
                  <a:cubicBezTo>
                    <a:pt x="1847" y="188"/>
                    <a:pt x="1677" y="0"/>
                    <a:pt x="1454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65"/>
            <p:cNvSpPr/>
            <p:nvPr/>
          </p:nvSpPr>
          <p:spPr>
            <a:xfrm>
              <a:off x="3427086" y="3359841"/>
              <a:ext cx="54782" cy="18516"/>
            </a:xfrm>
            <a:custGeom>
              <a:rect b="b" l="l" r="r" t="t"/>
              <a:pathLst>
                <a:path extrusionOk="0" h="724" w="2142">
                  <a:moveTo>
                    <a:pt x="411" y="0"/>
                  </a:moveTo>
                  <a:cubicBezTo>
                    <a:pt x="223" y="0"/>
                    <a:pt x="63" y="125"/>
                    <a:pt x="36" y="304"/>
                  </a:cubicBezTo>
                  <a:cubicBezTo>
                    <a:pt x="0" y="536"/>
                    <a:pt x="179" y="723"/>
                    <a:pt x="402" y="723"/>
                  </a:cubicBezTo>
                  <a:lnTo>
                    <a:pt x="1740" y="723"/>
                  </a:lnTo>
                  <a:cubicBezTo>
                    <a:pt x="1918" y="723"/>
                    <a:pt x="2088" y="598"/>
                    <a:pt x="2115" y="420"/>
                  </a:cubicBezTo>
                  <a:cubicBezTo>
                    <a:pt x="2141" y="188"/>
                    <a:pt x="1972" y="0"/>
                    <a:pt x="1749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65"/>
            <p:cNvSpPr/>
            <p:nvPr/>
          </p:nvSpPr>
          <p:spPr>
            <a:xfrm>
              <a:off x="3533393" y="3315113"/>
              <a:ext cx="18746" cy="18746"/>
            </a:xfrm>
            <a:custGeom>
              <a:rect b="b" l="l" r="r" t="t"/>
              <a:pathLst>
                <a:path extrusionOk="0" h="733" w="733">
                  <a:moveTo>
                    <a:pt x="366" y="1"/>
                  </a:moveTo>
                  <a:cubicBezTo>
                    <a:pt x="268" y="1"/>
                    <a:pt x="179" y="46"/>
                    <a:pt x="108" y="108"/>
                  </a:cubicBezTo>
                  <a:cubicBezTo>
                    <a:pt x="45" y="179"/>
                    <a:pt x="1" y="269"/>
                    <a:pt x="1" y="367"/>
                  </a:cubicBezTo>
                  <a:cubicBezTo>
                    <a:pt x="1" y="465"/>
                    <a:pt x="45" y="554"/>
                    <a:pt x="108" y="625"/>
                  </a:cubicBezTo>
                  <a:cubicBezTo>
                    <a:pt x="179" y="697"/>
                    <a:pt x="268" y="732"/>
                    <a:pt x="366" y="732"/>
                  </a:cubicBezTo>
                  <a:cubicBezTo>
                    <a:pt x="464" y="732"/>
                    <a:pt x="563" y="697"/>
                    <a:pt x="625" y="625"/>
                  </a:cubicBezTo>
                  <a:cubicBezTo>
                    <a:pt x="696" y="554"/>
                    <a:pt x="732" y="465"/>
                    <a:pt x="732" y="367"/>
                  </a:cubicBezTo>
                  <a:cubicBezTo>
                    <a:pt x="732" y="269"/>
                    <a:pt x="696" y="179"/>
                    <a:pt x="625" y="108"/>
                  </a:cubicBezTo>
                  <a:cubicBezTo>
                    <a:pt x="563" y="46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65"/>
            <p:cNvSpPr/>
            <p:nvPr/>
          </p:nvSpPr>
          <p:spPr>
            <a:xfrm>
              <a:off x="3427086" y="3314909"/>
              <a:ext cx="83758" cy="18721"/>
            </a:xfrm>
            <a:custGeom>
              <a:rect b="b" l="l" r="r" t="t"/>
              <a:pathLst>
                <a:path extrusionOk="0" h="732" w="3275">
                  <a:moveTo>
                    <a:pt x="411" y="0"/>
                  </a:moveTo>
                  <a:cubicBezTo>
                    <a:pt x="223" y="0"/>
                    <a:pt x="63" y="134"/>
                    <a:pt x="36" y="312"/>
                  </a:cubicBezTo>
                  <a:cubicBezTo>
                    <a:pt x="0" y="535"/>
                    <a:pt x="179" y="732"/>
                    <a:pt x="402" y="732"/>
                  </a:cubicBezTo>
                  <a:lnTo>
                    <a:pt x="2882" y="732"/>
                  </a:lnTo>
                  <a:cubicBezTo>
                    <a:pt x="3105" y="732"/>
                    <a:pt x="3274" y="535"/>
                    <a:pt x="3239" y="312"/>
                  </a:cubicBezTo>
                  <a:cubicBezTo>
                    <a:pt x="3221" y="134"/>
                    <a:pt x="3051" y="0"/>
                    <a:pt x="2873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65"/>
            <p:cNvSpPr/>
            <p:nvPr/>
          </p:nvSpPr>
          <p:spPr>
            <a:xfrm>
              <a:off x="3663892" y="3359841"/>
              <a:ext cx="47263" cy="18516"/>
            </a:xfrm>
            <a:custGeom>
              <a:rect b="b" l="l" r="r" t="t"/>
              <a:pathLst>
                <a:path extrusionOk="0" h="724" w="1848">
                  <a:moveTo>
                    <a:pt x="411" y="0"/>
                  </a:moveTo>
                  <a:cubicBezTo>
                    <a:pt x="223" y="0"/>
                    <a:pt x="63" y="125"/>
                    <a:pt x="36" y="304"/>
                  </a:cubicBezTo>
                  <a:cubicBezTo>
                    <a:pt x="0" y="536"/>
                    <a:pt x="179" y="723"/>
                    <a:pt x="402" y="723"/>
                  </a:cubicBezTo>
                  <a:lnTo>
                    <a:pt x="1446" y="723"/>
                  </a:lnTo>
                  <a:cubicBezTo>
                    <a:pt x="1624" y="723"/>
                    <a:pt x="1793" y="598"/>
                    <a:pt x="1820" y="420"/>
                  </a:cubicBezTo>
                  <a:cubicBezTo>
                    <a:pt x="1847" y="188"/>
                    <a:pt x="1678" y="0"/>
                    <a:pt x="1454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65"/>
            <p:cNvSpPr/>
            <p:nvPr/>
          </p:nvSpPr>
          <p:spPr>
            <a:xfrm>
              <a:off x="3735061" y="3359841"/>
              <a:ext cx="54551" cy="18516"/>
            </a:xfrm>
            <a:custGeom>
              <a:rect b="b" l="l" r="r" t="t"/>
              <a:pathLst>
                <a:path extrusionOk="0" h="724" w="2133">
                  <a:moveTo>
                    <a:pt x="402" y="0"/>
                  </a:moveTo>
                  <a:cubicBezTo>
                    <a:pt x="215" y="0"/>
                    <a:pt x="54" y="125"/>
                    <a:pt x="27" y="304"/>
                  </a:cubicBezTo>
                  <a:cubicBezTo>
                    <a:pt x="1" y="536"/>
                    <a:pt x="170" y="723"/>
                    <a:pt x="393" y="723"/>
                  </a:cubicBezTo>
                  <a:lnTo>
                    <a:pt x="1731" y="723"/>
                  </a:lnTo>
                  <a:cubicBezTo>
                    <a:pt x="1910" y="723"/>
                    <a:pt x="2079" y="598"/>
                    <a:pt x="2106" y="420"/>
                  </a:cubicBezTo>
                  <a:cubicBezTo>
                    <a:pt x="2133" y="188"/>
                    <a:pt x="1963" y="0"/>
                    <a:pt x="1740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65"/>
            <p:cNvSpPr/>
            <p:nvPr/>
          </p:nvSpPr>
          <p:spPr>
            <a:xfrm>
              <a:off x="3663892" y="3314909"/>
              <a:ext cx="125727" cy="18721"/>
            </a:xfrm>
            <a:custGeom>
              <a:rect b="b" l="l" r="r" t="t"/>
              <a:pathLst>
                <a:path extrusionOk="0" h="732" w="4916">
                  <a:moveTo>
                    <a:pt x="411" y="0"/>
                  </a:moveTo>
                  <a:cubicBezTo>
                    <a:pt x="223" y="0"/>
                    <a:pt x="63" y="134"/>
                    <a:pt x="36" y="312"/>
                  </a:cubicBezTo>
                  <a:cubicBezTo>
                    <a:pt x="0" y="535"/>
                    <a:pt x="179" y="732"/>
                    <a:pt x="402" y="732"/>
                  </a:cubicBezTo>
                  <a:lnTo>
                    <a:pt x="4514" y="732"/>
                  </a:lnTo>
                  <a:cubicBezTo>
                    <a:pt x="4693" y="732"/>
                    <a:pt x="4862" y="598"/>
                    <a:pt x="4889" y="419"/>
                  </a:cubicBezTo>
                  <a:cubicBezTo>
                    <a:pt x="4916" y="196"/>
                    <a:pt x="4746" y="0"/>
                    <a:pt x="4523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65"/>
            <p:cNvSpPr/>
            <p:nvPr/>
          </p:nvSpPr>
          <p:spPr>
            <a:xfrm>
              <a:off x="3502603" y="3089714"/>
              <a:ext cx="211505" cy="132811"/>
            </a:xfrm>
            <a:custGeom>
              <a:rect b="b" l="l" r="r" t="t"/>
              <a:pathLst>
                <a:path extrusionOk="0" h="5193" w="8270">
                  <a:moveTo>
                    <a:pt x="1731" y="1723"/>
                  </a:moveTo>
                  <a:cubicBezTo>
                    <a:pt x="1633" y="1999"/>
                    <a:pt x="1579" y="2294"/>
                    <a:pt x="1579" y="2597"/>
                  </a:cubicBezTo>
                  <a:cubicBezTo>
                    <a:pt x="1579" y="2900"/>
                    <a:pt x="1633" y="3195"/>
                    <a:pt x="1731" y="3462"/>
                  </a:cubicBezTo>
                  <a:cubicBezTo>
                    <a:pt x="1320" y="3132"/>
                    <a:pt x="1008" y="2802"/>
                    <a:pt x="830" y="2597"/>
                  </a:cubicBezTo>
                  <a:cubicBezTo>
                    <a:pt x="1008" y="2392"/>
                    <a:pt x="1320" y="2062"/>
                    <a:pt x="1731" y="1723"/>
                  </a:cubicBezTo>
                  <a:close/>
                  <a:moveTo>
                    <a:pt x="6548" y="1732"/>
                  </a:moveTo>
                  <a:lnTo>
                    <a:pt x="6548" y="1732"/>
                  </a:lnTo>
                  <a:cubicBezTo>
                    <a:pt x="6959" y="2062"/>
                    <a:pt x="7271" y="2392"/>
                    <a:pt x="7449" y="2597"/>
                  </a:cubicBezTo>
                  <a:cubicBezTo>
                    <a:pt x="7271" y="2802"/>
                    <a:pt x="6959" y="3141"/>
                    <a:pt x="6539" y="3471"/>
                  </a:cubicBezTo>
                  <a:cubicBezTo>
                    <a:pt x="6637" y="3195"/>
                    <a:pt x="6691" y="2900"/>
                    <a:pt x="6691" y="2597"/>
                  </a:cubicBezTo>
                  <a:cubicBezTo>
                    <a:pt x="6691" y="2294"/>
                    <a:pt x="6646" y="1999"/>
                    <a:pt x="6548" y="1732"/>
                  </a:cubicBezTo>
                  <a:close/>
                  <a:moveTo>
                    <a:pt x="4140" y="768"/>
                  </a:moveTo>
                  <a:cubicBezTo>
                    <a:pt x="5148" y="768"/>
                    <a:pt x="5968" y="1589"/>
                    <a:pt x="5968" y="2597"/>
                  </a:cubicBezTo>
                  <a:cubicBezTo>
                    <a:pt x="5968" y="3605"/>
                    <a:pt x="5148" y="4426"/>
                    <a:pt x="4140" y="4426"/>
                  </a:cubicBezTo>
                  <a:cubicBezTo>
                    <a:pt x="3131" y="4426"/>
                    <a:pt x="2311" y="3605"/>
                    <a:pt x="2311" y="2597"/>
                  </a:cubicBezTo>
                  <a:cubicBezTo>
                    <a:pt x="2311" y="1589"/>
                    <a:pt x="3131" y="768"/>
                    <a:pt x="4140" y="768"/>
                  </a:cubicBezTo>
                  <a:close/>
                  <a:moveTo>
                    <a:pt x="4140" y="1"/>
                  </a:moveTo>
                  <a:cubicBezTo>
                    <a:pt x="2953" y="1"/>
                    <a:pt x="1909" y="643"/>
                    <a:pt x="1240" y="1187"/>
                  </a:cubicBezTo>
                  <a:cubicBezTo>
                    <a:pt x="866" y="1491"/>
                    <a:pt x="571" y="1785"/>
                    <a:pt x="393" y="1990"/>
                  </a:cubicBezTo>
                  <a:cubicBezTo>
                    <a:pt x="0" y="2419"/>
                    <a:pt x="0" y="2490"/>
                    <a:pt x="0" y="2597"/>
                  </a:cubicBezTo>
                  <a:cubicBezTo>
                    <a:pt x="0" y="2713"/>
                    <a:pt x="0" y="2775"/>
                    <a:pt x="393" y="3204"/>
                  </a:cubicBezTo>
                  <a:cubicBezTo>
                    <a:pt x="571" y="3400"/>
                    <a:pt x="866" y="3703"/>
                    <a:pt x="1240" y="4007"/>
                  </a:cubicBezTo>
                  <a:cubicBezTo>
                    <a:pt x="2195" y="4783"/>
                    <a:pt x="3203" y="5193"/>
                    <a:pt x="4140" y="5193"/>
                  </a:cubicBezTo>
                  <a:cubicBezTo>
                    <a:pt x="5326" y="5193"/>
                    <a:pt x="6370" y="4551"/>
                    <a:pt x="7030" y="4007"/>
                  </a:cubicBezTo>
                  <a:cubicBezTo>
                    <a:pt x="7414" y="3703"/>
                    <a:pt x="7708" y="3409"/>
                    <a:pt x="7886" y="3213"/>
                  </a:cubicBezTo>
                  <a:cubicBezTo>
                    <a:pt x="8270" y="2775"/>
                    <a:pt x="8270" y="2704"/>
                    <a:pt x="8270" y="2597"/>
                  </a:cubicBezTo>
                  <a:cubicBezTo>
                    <a:pt x="8270" y="2481"/>
                    <a:pt x="8270" y="2419"/>
                    <a:pt x="7886" y="1990"/>
                  </a:cubicBezTo>
                  <a:cubicBezTo>
                    <a:pt x="7699" y="1794"/>
                    <a:pt x="7414" y="1491"/>
                    <a:pt x="7039" y="1187"/>
                  </a:cubicBezTo>
                  <a:cubicBezTo>
                    <a:pt x="6075" y="411"/>
                    <a:pt x="5076" y="1"/>
                    <a:pt x="4140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65"/>
            <p:cNvSpPr/>
            <p:nvPr/>
          </p:nvSpPr>
          <p:spPr>
            <a:xfrm>
              <a:off x="3580396" y="3128047"/>
              <a:ext cx="56137" cy="56163"/>
            </a:xfrm>
            <a:custGeom>
              <a:rect b="b" l="l" r="r" t="t"/>
              <a:pathLst>
                <a:path extrusionOk="0" h="2196" w="2195">
                  <a:moveTo>
                    <a:pt x="1098" y="732"/>
                  </a:moveTo>
                  <a:cubicBezTo>
                    <a:pt x="1294" y="732"/>
                    <a:pt x="1463" y="893"/>
                    <a:pt x="1463" y="1098"/>
                  </a:cubicBezTo>
                  <a:cubicBezTo>
                    <a:pt x="1463" y="1303"/>
                    <a:pt x="1294" y="1464"/>
                    <a:pt x="1098" y="1464"/>
                  </a:cubicBezTo>
                  <a:cubicBezTo>
                    <a:pt x="892" y="1464"/>
                    <a:pt x="732" y="1303"/>
                    <a:pt x="732" y="1098"/>
                  </a:cubicBezTo>
                  <a:cubicBezTo>
                    <a:pt x="732" y="893"/>
                    <a:pt x="892" y="732"/>
                    <a:pt x="1098" y="732"/>
                  </a:cubicBezTo>
                  <a:close/>
                  <a:moveTo>
                    <a:pt x="1098" y="1"/>
                  </a:moveTo>
                  <a:cubicBezTo>
                    <a:pt x="491" y="1"/>
                    <a:pt x="0" y="491"/>
                    <a:pt x="0" y="1098"/>
                  </a:cubicBezTo>
                  <a:cubicBezTo>
                    <a:pt x="0" y="1705"/>
                    <a:pt x="491" y="2195"/>
                    <a:pt x="1098" y="2195"/>
                  </a:cubicBezTo>
                  <a:cubicBezTo>
                    <a:pt x="1704" y="2195"/>
                    <a:pt x="2195" y="1705"/>
                    <a:pt x="2195" y="1098"/>
                  </a:cubicBezTo>
                  <a:cubicBezTo>
                    <a:pt x="2195" y="491"/>
                    <a:pt x="1704" y="1"/>
                    <a:pt x="1098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3" name="Google Shape;1773;p65"/>
          <p:cNvGrpSpPr/>
          <p:nvPr/>
        </p:nvGrpSpPr>
        <p:grpSpPr>
          <a:xfrm>
            <a:off x="4335136" y="3109712"/>
            <a:ext cx="540384" cy="572689"/>
            <a:chOff x="7229459" y="3563324"/>
            <a:chExt cx="478428" cy="478477"/>
          </a:xfrm>
        </p:grpSpPr>
        <p:sp>
          <p:nvSpPr>
            <p:cNvPr id="1774" name="Google Shape;1774;p65"/>
            <p:cNvSpPr/>
            <p:nvPr/>
          </p:nvSpPr>
          <p:spPr>
            <a:xfrm>
              <a:off x="7606789" y="3563324"/>
              <a:ext cx="101098" cy="101098"/>
            </a:xfrm>
            <a:custGeom>
              <a:rect b="b" l="l" r="r" t="t"/>
              <a:pathLst>
                <a:path extrusionOk="0" h="3953" w="3953">
                  <a:moveTo>
                    <a:pt x="3221" y="732"/>
                  </a:moveTo>
                  <a:lnTo>
                    <a:pt x="3221" y="3221"/>
                  </a:lnTo>
                  <a:lnTo>
                    <a:pt x="732" y="3221"/>
                  </a:lnTo>
                  <a:lnTo>
                    <a:pt x="732" y="732"/>
                  </a:lnTo>
                  <a:close/>
                  <a:moveTo>
                    <a:pt x="367" y="1"/>
                  </a:moveTo>
                  <a:cubicBezTo>
                    <a:pt x="170" y="1"/>
                    <a:pt x="1" y="170"/>
                    <a:pt x="1" y="367"/>
                  </a:cubicBezTo>
                  <a:lnTo>
                    <a:pt x="1" y="3587"/>
                  </a:lnTo>
                  <a:cubicBezTo>
                    <a:pt x="1" y="3783"/>
                    <a:pt x="170" y="3953"/>
                    <a:pt x="367" y="3953"/>
                  </a:cubicBezTo>
                  <a:lnTo>
                    <a:pt x="3587" y="3953"/>
                  </a:lnTo>
                  <a:cubicBezTo>
                    <a:pt x="3783" y="3953"/>
                    <a:pt x="3953" y="3783"/>
                    <a:pt x="3953" y="3587"/>
                  </a:cubicBezTo>
                  <a:lnTo>
                    <a:pt x="3953" y="367"/>
                  </a:lnTo>
                  <a:cubicBezTo>
                    <a:pt x="3953" y="170"/>
                    <a:pt x="3783" y="1"/>
                    <a:pt x="3587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65"/>
            <p:cNvSpPr/>
            <p:nvPr/>
          </p:nvSpPr>
          <p:spPr>
            <a:xfrm>
              <a:off x="7505955" y="3582044"/>
              <a:ext cx="63682" cy="63682"/>
            </a:xfrm>
            <a:custGeom>
              <a:rect b="b" l="l" r="r" t="t"/>
              <a:pathLst>
                <a:path extrusionOk="0" h="2490" w="2490">
                  <a:moveTo>
                    <a:pt x="1758" y="732"/>
                  </a:moveTo>
                  <a:lnTo>
                    <a:pt x="1758" y="1758"/>
                  </a:lnTo>
                  <a:lnTo>
                    <a:pt x="732" y="1758"/>
                  </a:lnTo>
                  <a:lnTo>
                    <a:pt x="732" y="732"/>
                  </a:lnTo>
                  <a:close/>
                  <a:moveTo>
                    <a:pt x="366" y="0"/>
                  </a:moveTo>
                  <a:cubicBezTo>
                    <a:pt x="161" y="0"/>
                    <a:pt x="1" y="170"/>
                    <a:pt x="1" y="366"/>
                  </a:cubicBezTo>
                  <a:lnTo>
                    <a:pt x="1" y="2124"/>
                  </a:lnTo>
                  <a:cubicBezTo>
                    <a:pt x="1" y="2320"/>
                    <a:pt x="161" y="2489"/>
                    <a:pt x="366" y="2489"/>
                  </a:cubicBezTo>
                  <a:lnTo>
                    <a:pt x="2124" y="2489"/>
                  </a:lnTo>
                  <a:cubicBezTo>
                    <a:pt x="2320" y="2489"/>
                    <a:pt x="2490" y="2320"/>
                    <a:pt x="2490" y="2124"/>
                  </a:cubicBezTo>
                  <a:lnTo>
                    <a:pt x="2490" y="366"/>
                  </a:lnTo>
                  <a:cubicBezTo>
                    <a:pt x="2490" y="170"/>
                    <a:pt x="2320" y="0"/>
                    <a:pt x="2124" y="0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65"/>
            <p:cNvSpPr/>
            <p:nvPr/>
          </p:nvSpPr>
          <p:spPr>
            <a:xfrm>
              <a:off x="7364050" y="3763407"/>
              <a:ext cx="93349" cy="93349"/>
            </a:xfrm>
            <a:custGeom>
              <a:rect b="b" l="l" r="r" t="t"/>
              <a:pathLst>
                <a:path extrusionOk="0" h="3650" w="3650">
                  <a:moveTo>
                    <a:pt x="2918" y="732"/>
                  </a:moveTo>
                  <a:lnTo>
                    <a:pt x="2918" y="2918"/>
                  </a:lnTo>
                  <a:lnTo>
                    <a:pt x="732" y="2918"/>
                  </a:lnTo>
                  <a:lnTo>
                    <a:pt x="732" y="732"/>
                  </a:lnTo>
                  <a:close/>
                  <a:moveTo>
                    <a:pt x="367" y="1"/>
                  </a:moveTo>
                  <a:cubicBezTo>
                    <a:pt x="161" y="1"/>
                    <a:pt x="1" y="161"/>
                    <a:pt x="1" y="366"/>
                  </a:cubicBezTo>
                  <a:lnTo>
                    <a:pt x="1" y="3284"/>
                  </a:lnTo>
                  <a:cubicBezTo>
                    <a:pt x="1" y="3489"/>
                    <a:pt x="161" y="3649"/>
                    <a:pt x="367" y="3649"/>
                  </a:cubicBezTo>
                  <a:lnTo>
                    <a:pt x="3284" y="3649"/>
                  </a:lnTo>
                  <a:cubicBezTo>
                    <a:pt x="3489" y="3649"/>
                    <a:pt x="3650" y="3489"/>
                    <a:pt x="3650" y="3284"/>
                  </a:cubicBezTo>
                  <a:lnTo>
                    <a:pt x="3650" y="366"/>
                  </a:lnTo>
                  <a:cubicBezTo>
                    <a:pt x="3650" y="161"/>
                    <a:pt x="3489" y="1"/>
                    <a:pt x="3284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65"/>
            <p:cNvSpPr/>
            <p:nvPr/>
          </p:nvSpPr>
          <p:spPr>
            <a:xfrm>
              <a:off x="7621851" y="3725994"/>
              <a:ext cx="86034" cy="86034"/>
            </a:xfrm>
            <a:custGeom>
              <a:rect b="b" l="l" r="r" t="t"/>
              <a:pathLst>
                <a:path extrusionOk="0" h="3364" w="3364">
                  <a:moveTo>
                    <a:pt x="2632" y="732"/>
                  </a:moveTo>
                  <a:lnTo>
                    <a:pt x="2632" y="2632"/>
                  </a:lnTo>
                  <a:lnTo>
                    <a:pt x="732" y="2632"/>
                  </a:lnTo>
                  <a:lnTo>
                    <a:pt x="732" y="732"/>
                  </a:lnTo>
                  <a:close/>
                  <a:moveTo>
                    <a:pt x="366" y="1"/>
                  </a:moveTo>
                  <a:cubicBezTo>
                    <a:pt x="161" y="1"/>
                    <a:pt x="1" y="161"/>
                    <a:pt x="1" y="366"/>
                  </a:cubicBezTo>
                  <a:lnTo>
                    <a:pt x="1" y="2998"/>
                  </a:lnTo>
                  <a:cubicBezTo>
                    <a:pt x="1" y="3194"/>
                    <a:pt x="161" y="3364"/>
                    <a:pt x="366" y="3364"/>
                  </a:cubicBezTo>
                  <a:lnTo>
                    <a:pt x="2998" y="3364"/>
                  </a:lnTo>
                  <a:cubicBezTo>
                    <a:pt x="3194" y="3364"/>
                    <a:pt x="3364" y="3194"/>
                    <a:pt x="3364" y="2998"/>
                  </a:cubicBezTo>
                  <a:lnTo>
                    <a:pt x="3364" y="366"/>
                  </a:lnTo>
                  <a:cubicBezTo>
                    <a:pt x="3364" y="161"/>
                    <a:pt x="3194" y="1"/>
                    <a:pt x="2998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65"/>
            <p:cNvSpPr/>
            <p:nvPr/>
          </p:nvSpPr>
          <p:spPr>
            <a:xfrm>
              <a:off x="7498436" y="3725994"/>
              <a:ext cx="78515" cy="78515"/>
            </a:xfrm>
            <a:custGeom>
              <a:rect b="b" l="l" r="r" t="t"/>
              <a:pathLst>
                <a:path extrusionOk="0" h="3070" w="3070">
                  <a:moveTo>
                    <a:pt x="2338" y="732"/>
                  </a:moveTo>
                  <a:lnTo>
                    <a:pt x="2338" y="2338"/>
                  </a:lnTo>
                  <a:lnTo>
                    <a:pt x="732" y="2338"/>
                  </a:lnTo>
                  <a:lnTo>
                    <a:pt x="732" y="732"/>
                  </a:lnTo>
                  <a:close/>
                  <a:moveTo>
                    <a:pt x="366" y="1"/>
                  </a:moveTo>
                  <a:cubicBezTo>
                    <a:pt x="170" y="1"/>
                    <a:pt x="0" y="161"/>
                    <a:pt x="0" y="366"/>
                  </a:cubicBezTo>
                  <a:lnTo>
                    <a:pt x="0" y="2704"/>
                  </a:lnTo>
                  <a:cubicBezTo>
                    <a:pt x="0" y="2900"/>
                    <a:pt x="170" y="3069"/>
                    <a:pt x="366" y="3069"/>
                  </a:cubicBezTo>
                  <a:lnTo>
                    <a:pt x="2703" y="3069"/>
                  </a:lnTo>
                  <a:cubicBezTo>
                    <a:pt x="2909" y="3069"/>
                    <a:pt x="3069" y="2900"/>
                    <a:pt x="3069" y="2704"/>
                  </a:cubicBezTo>
                  <a:lnTo>
                    <a:pt x="3069" y="366"/>
                  </a:lnTo>
                  <a:cubicBezTo>
                    <a:pt x="3069" y="161"/>
                    <a:pt x="2909" y="1"/>
                    <a:pt x="2703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65"/>
            <p:cNvSpPr/>
            <p:nvPr/>
          </p:nvSpPr>
          <p:spPr>
            <a:xfrm>
              <a:off x="7229459" y="3645695"/>
              <a:ext cx="317616" cy="396106"/>
            </a:xfrm>
            <a:custGeom>
              <a:rect b="b" l="l" r="r" t="t"/>
              <a:pathLst>
                <a:path extrusionOk="0" h="15488" w="12419">
                  <a:moveTo>
                    <a:pt x="8770" y="732"/>
                  </a:moveTo>
                  <a:lnTo>
                    <a:pt x="8770" y="2632"/>
                  </a:lnTo>
                  <a:lnTo>
                    <a:pt x="6870" y="2632"/>
                  </a:lnTo>
                  <a:lnTo>
                    <a:pt x="6870" y="732"/>
                  </a:lnTo>
                  <a:close/>
                  <a:moveTo>
                    <a:pt x="2302" y="12677"/>
                  </a:moveTo>
                  <a:cubicBezTo>
                    <a:pt x="2587" y="12677"/>
                    <a:pt x="2811" y="12900"/>
                    <a:pt x="2811" y="13186"/>
                  </a:cubicBezTo>
                  <a:lnTo>
                    <a:pt x="2811" y="14256"/>
                  </a:lnTo>
                  <a:lnTo>
                    <a:pt x="1231" y="12677"/>
                  </a:lnTo>
                  <a:close/>
                  <a:moveTo>
                    <a:pt x="6504" y="0"/>
                  </a:moveTo>
                  <a:cubicBezTo>
                    <a:pt x="6299" y="0"/>
                    <a:pt x="6138" y="161"/>
                    <a:pt x="6138" y="366"/>
                  </a:cubicBezTo>
                  <a:lnTo>
                    <a:pt x="6138" y="509"/>
                  </a:lnTo>
                  <a:lnTo>
                    <a:pt x="1098" y="509"/>
                  </a:lnTo>
                  <a:cubicBezTo>
                    <a:pt x="491" y="509"/>
                    <a:pt x="0" y="1000"/>
                    <a:pt x="0" y="1606"/>
                  </a:cubicBezTo>
                  <a:lnTo>
                    <a:pt x="0" y="12294"/>
                  </a:lnTo>
                  <a:cubicBezTo>
                    <a:pt x="0" y="12392"/>
                    <a:pt x="45" y="12481"/>
                    <a:pt x="107" y="12552"/>
                  </a:cubicBezTo>
                  <a:lnTo>
                    <a:pt x="2935" y="15380"/>
                  </a:lnTo>
                  <a:cubicBezTo>
                    <a:pt x="3007" y="15443"/>
                    <a:pt x="3096" y="15487"/>
                    <a:pt x="3194" y="15487"/>
                  </a:cubicBezTo>
                  <a:lnTo>
                    <a:pt x="12044" y="15487"/>
                  </a:lnTo>
                  <a:cubicBezTo>
                    <a:pt x="12249" y="15487"/>
                    <a:pt x="12418" y="15318"/>
                    <a:pt x="12418" y="15104"/>
                  </a:cubicBezTo>
                  <a:lnTo>
                    <a:pt x="12418" y="9011"/>
                  </a:lnTo>
                  <a:cubicBezTo>
                    <a:pt x="12418" y="8975"/>
                    <a:pt x="12410" y="8939"/>
                    <a:pt x="12383" y="8913"/>
                  </a:cubicBezTo>
                  <a:cubicBezTo>
                    <a:pt x="12276" y="8809"/>
                    <a:pt x="12161" y="8766"/>
                    <a:pt x="12056" y="8766"/>
                  </a:cubicBezTo>
                  <a:cubicBezTo>
                    <a:pt x="11853" y="8766"/>
                    <a:pt x="11687" y="8927"/>
                    <a:pt x="11687" y="9127"/>
                  </a:cubicBezTo>
                  <a:lnTo>
                    <a:pt x="11687" y="14390"/>
                  </a:lnTo>
                  <a:cubicBezTo>
                    <a:pt x="11687" y="14595"/>
                    <a:pt x="11526" y="14756"/>
                    <a:pt x="11321" y="14756"/>
                  </a:cubicBezTo>
                  <a:lnTo>
                    <a:pt x="3542" y="14756"/>
                  </a:lnTo>
                  <a:lnTo>
                    <a:pt x="3542" y="13186"/>
                  </a:lnTo>
                  <a:cubicBezTo>
                    <a:pt x="3542" y="12499"/>
                    <a:pt x="2989" y="11946"/>
                    <a:pt x="2302" y="11946"/>
                  </a:cubicBezTo>
                  <a:lnTo>
                    <a:pt x="732" y="11946"/>
                  </a:lnTo>
                  <a:lnTo>
                    <a:pt x="732" y="1606"/>
                  </a:lnTo>
                  <a:cubicBezTo>
                    <a:pt x="732" y="1401"/>
                    <a:pt x="892" y="1240"/>
                    <a:pt x="1098" y="1240"/>
                  </a:cubicBezTo>
                  <a:lnTo>
                    <a:pt x="6138" y="1240"/>
                  </a:lnTo>
                  <a:lnTo>
                    <a:pt x="6138" y="2989"/>
                  </a:lnTo>
                  <a:cubicBezTo>
                    <a:pt x="6138" y="3194"/>
                    <a:pt x="6299" y="3355"/>
                    <a:pt x="6504" y="3355"/>
                  </a:cubicBezTo>
                  <a:lnTo>
                    <a:pt x="9136" y="3355"/>
                  </a:lnTo>
                  <a:cubicBezTo>
                    <a:pt x="9332" y="3355"/>
                    <a:pt x="9501" y="3194"/>
                    <a:pt x="9501" y="2989"/>
                  </a:cubicBezTo>
                  <a:lnTo>
                    <a:pt x="9501" y="366"/>
                  </a:lnTo>
                  <a:cubicBezTo>
                    <a:pt x="9501" y="161"/>
                    <a:pt x="9332" y="0"/>
                    <a:pt x="9136" y="0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65"/>
            <p:cNvSpPr/>
            <p:nvPr/>
          </p:nvSpPr>
          <p:spPr>
            <a:xfrm>
              <a:off x="7528305" y="3827748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78" y="0"/>
                    <a:pt x="179" y="45"/>
                    <a:pt x="108" y="107"/>
                  </a:cubicBezTo>
                  <a:cubicBezTo>
                    <a:pt x="46" y="179"/>
                    <a:pt x="1" y="268"/>
                    <a:pt x="1" y="366"/>
                  </a:cubicBezTo>
                  <a:cubicBezTo>
                    <a:pt x="1" y="464"/>
                    <a:pt x="46" y="554"/>
                    <a:pt x="108" y="625"/>
                  </a:cubicBezTo>
                  <a:cubicBezTo>
                    <a:pt x="179" y="696"/>
                    <a:pt x="278" y="732"/>
                    <a:pt x="367" y="732"/>
                  </a:cubicBezTo>
                  <a:cubicBezTo>
                    <a:pt x="465" y="732"/>
                    <a:pt x="563" y="696"/>
                    <a:pt x="625" y="625"/>
                  </a:cubicBezTo>
                  <a:cubicBezTo>
                    <a:pt x="697" y="554"/>
                    <a:pt x="732" y="464"/>
                    <a:pt x="732" y="366"/>
                  </a:cubicBezTo>
                  <a:cubicBezTo>
                    <a:pt x="732" y="268"/>
                    <a:pt x="697" y="179"/>
                    <a:pt x="625" y="107"/>
                  </a:cubicBezTo>
                  <a:cubicBezTo>
                    <a:pt x="563" y="45"/>
                    <a:pt x="465" y="0"/>
                    <a:pt x="367" y="0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5" name="Google Shape;1785;p66"/>
          <p:cNvPicPr preferRelativeResize="0"/>
          <p:nvPr/>
        </p:nvPicPr>
        <p:blipFill rotWithShape="1">
          <a:blip r:embed="rId3">
            <a:alphaModFix/>
          </a:blip>
          <a:srcRect b="0" l="10791" r="10380" t="0"/>
          <a:stretch/>
        </p:blipFill>
        <p:spPr>
          <a:xfrm>
            <a:off x="3131125" y="1963175"/>
            <a:ext cx="863775" cy="10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6" name="Google Shape;1786;p66"/>
          <p:cNvSpPr txBox="1"/>
          <p:nvPr/>
        </p:nvSpPr>
        <p:spPr>
          <a:xfrm>
            <a:off x="2116750" y="4172225"/>
            <a:ext cx="292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Según </a:t>
            </a:r>
            <a:r>
              <a:rPr b="0" i="0" lang="en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convenga y de acuerdo con cada </a:t>
            </a:r>
            <a:r>
              <a:rPr b="1" i="0" lang="en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conjunto de datos.</a:t>
            </a:r>
            <a:endParaRPr b="1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7" name="Google Shape;1787;p66"/>
          <p:cNvSpPr txBox="1"/>
          <p:nvPr/>
        </p:nvSpPr>
        <p:spPr>
          <a:xfrm>
            <a:off x="7411825" y="4172225"/>
            <a:ext cx="152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Incluir una </a:t>
            </a: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versión 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un </a:t>
            </a: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formato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permita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su </a:t>
            </a: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reutilización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8" name="Google Shape;1788;p66"/>
          <p:cNvSpPr txBox="1"/>
          <p:nvPr/>
        </p:nvSpPr>
        <p:spPr>
          <a:xfrm>
            <a:off x="306000" y="474425"/>
            <a:ext cx="465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Formatos que se pueden utilizar: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9" name="Google Shape;1789;p66"/>
          <p:cNvPicPr preferRelativeResize="0"/>
          <p:nvPr/>
        </p:nvPicPr>
        <p:blipFill rotWithShape="1">
          <a:blip r:embed="rId4">
            <a:alphaModFix/>
          </a:blip>
          <a:srcRect b="0" l="10375" r="9992" t="0"/>
          <a:stretch/>
        </p:blipFill>
        <p:spPr>
          <a:xfrm>
            <a:off x="5836520" y="1963167"/>
            <a:ext cx="863775" cy="106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0" name="Google Shape;1790;p66"/>
          <p:cNvPicPr preferRelativeResize="0"/>
          <p:nvPr/>
        </p:nvPicPr>
        <p:blipFill rotWithShape="1">
          <a:blip r:embed="rId5">
            <a:alphaModFix/>
          </a:blip>
          <a:srcRect b="0" l="10580" r="10580" t="0"/>
          <a:stretch/>
        </p:blipFill>
        <p:spPr>
          <a:xfrm>
            <a:off x="2116762" y="3088450"/>
            <a:ext cx="863775" cy="10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1" name="Google Shape;1791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16763" y="1968617"/>
            <a:ext cx="863782" cy="103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" name="Google Shape;1792;p66"/>
          <p:cNvPicPr preferRelativeResize="0"/>
          <p:nvPr/>
        </p:nvPicPr>
        <p:blipFill rotWithShape="1">
          <a:blip r:embed="rId7">
            <a:alphaModFix/>
          </a:blip>
          <a:srcRect b="0" l="9942" r="8290" t="0"/>
          <a:stretch/>
        </p:blipFill>
        <p:spPr>
          <a:xfrm>
            <a:off x="3112774" y="3088425"/>
            <a:ext cx="895950" cy="107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66"/>
          <p:cNvPicPr preferRelativeResize="0"/>
          <p:nvPr/>
        </p:nvPicPr>
        <p:blipFill rotWithShape="1">
          <a:blip r:embed="rId8">
            <a:alphaModFix/>
          </a:blip>
          <a:srcRect b="0" l="10572" r="10588" t="0"/>
          <a:stretch/>
        </p:blipFill>
        <p:spPr>
          <a:xfrm>
            <a:off x="4180600" y="1963200"/>
            <a:ext cx="863775" cy="10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4" name="Google Shape;1794;p66"/>
          <p:cNvPicPr preferRelativeResize="0"/>
          <p:nvPr/>
        </p:nvPicPr>
        <p:blipFill rotWithShape="1">
          <a:blip r:embed="rId9">
            <a:alphaModFix/>
          </a:blip>
          <a:srcRect b="0" l="8445" r="9793" t="0"/>
          <a:stretch/>
        </p:blipFill>
        <p:spPr>
          <a:xfrm>
            <a:off x="4164600" y="3088425"/>
            <a:ext cx="895950" cy="107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5" name="Google Shape;1795;p66"/>
          <p:cNvPicPr preferRelativeResize="0"/>
          <p:nvPr/>
        </p:nvPicPr>
        <p:blipFill rotWithShape="1">
          <a:blip r:embed="rId10">
            <a:alphaModFix/>
          </a:blip>
          <a:srcRect b="6514" l="8012" r="8086" t="7188"/>
          <a:stretch/>
        </p:blipFill>
        <p:spPr>
          <a:xfrm>
            <a:off x="5766812" y="3143900"/>
            <a:ext cx="1003200" cy="101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6" name="Google Shape;1796;p66"/>
          <p:cNvPicPr preferRelativeResize="0"/>
          <p:nvPr/>
        </p:nvPicPr>
        <p:blipFill rotWithShape="1">
          <a:blip r:embed="rId11">
            <a:alphaModFix/>
          </a:blip>
          <a:srcRect b="0" l="9319" r="8786" t="0"/>
          <a:stretch/>
        </p:blipFill>
        <p:spPr>
          <a:xfrm>
            <a:off x="472987" y="1963175"/>
            <a:ext cx="1042125" cy="12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7" name="Google Shape;1797;p66"/>
          <p:cNvSpPr txBox="1"/>
          <p:nvPr/>
        </p:nvSpPr>
        <p:spPr>
          <a:xfrm>
            <a:off x="212925" y="1286375"/>
            <a:ext cx="127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Preferible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8" name="Google Shape;1798;p66"/>
          <p:cNvSpPr txBox="1"/>
          <p:nvPr/>
        </p:nvSpPr>
        <p:spPr>
          <a:xfrm>
            <a:off x="2569400" y="1207525"/>
            <a:ext cx="1982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estándar abierto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9" name="Google Shape;1799;p66"/>
          <p:cNvSpPr txBox="1"/>
          <p:nvPr/>
        </p:nvSpPr>
        <p:spPr>
          <a:xfrm>
            <a:off x="5392100" y="1224925"/>
            <a:ext cx="175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propietarios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0" name="Google Shape;1800;p66"/>
          <p:cNvSpPr txBox="1"/>
          <p:nvPr/>
        </p:nvSpPr>
        <p:spPr>
          <a:xfrm>
            <a:off x="7239050" y="1224925"/>
            <a:ext cx="175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 permita la reutilización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1" name="Google Shape;1801;p66"/>
          <p:cNvPicPr preferRelativeResize="0"/>
          <p:nvPr/>
        </p:nvPicPr>
        <p:blipFill rotWithShape="1">
          <a:blip r:embed="rId12">
            <a:alphaModFix/>
          </a:blip>
          <a:srcRect b="1823" l="4627" r="4089" t="3190"/>
          <a:stretch/>
        </p:blipFill>
        <p:spPr>
          <a:xfrm>
            <a:off x="7803252" y="3148001"/>
            <a:ext cx="737548" cy="9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2" name="Google Shape;1802;p66"/>
          <p:cNvPicPr preferRelativeResize="0"/>
          <p:nvPr/>
        </p:nvPicPr>
        <p:blipFill rotWithShape="1">
          <a:blip r:embed="rId13">
            <a:alphaModFix/>
          </a:blip>
          <a:srcRect b="0" l="3590" r="4554" t="0"/>
          <a:stretch/>
        </p:blipFill>
        <p:spPr>
          <a:xfrm>
            <a:off x="7644862" y="2054163"/>
            <a:ext cx="895950" cy="9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67"/>
          <p:cNvSpPr txBox="1"/>
          <p:nvPr/>
        </p:nvSpPr>
        <p:spPr>
          <a:xfrm>
            <a:off x="631175" y="216450"/>
            <a:ext cx="6817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Escala</a:t>
            </a:r>
            <a:r>
              <a:rPr b="1" i="0" lang="en" sz="2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apertura en datos abiertos</a:t>
            </a:r>
            <a:endParaRPr b="1" i="0" sz="2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08" name="Google Shape;1808;p67"/>
          <p:cNvGraphicFramePr/>
          <p:nvPr/>
        </p:nvGraphicFramePr>
        <p:xfrm>
          <a:off x="263625" y="85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{BD379EBD-7CC5-49E2-82D4-D5E2C44C3769}</a:tableStyleId>
              </a:tblPr>
              <a:tblGrid>
                <a:gridCol w="1556975"/>
                <a:gridCol w="1264275"/>
                <a:gridCol w="3007225"/>
                <a:gridCol w="28788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chemeClr val="dk1"/>
                          </a:solidFill>
                        </a:rPr>
                        <a:t>★</a:t>
                      </a:r>
                      <a:r>
                        <a:rPr lang="en" sz="2500" u="none" cap="none" strike="noStrike">
                          <a:solidFill>
                            <a:srgbClr val="00BFE9"/>
                          </a:solidFill>
                        </a:rPr>
                        <a:t>★</a:t>
                      </a:r>
                      <a:r>
                        <a:rPr lang="en" sz="2500" u="none" cap="none" strike="noStrike">
                          <a:solidFill>
                            <a:srgbClr val="F20066"/>
                          </a:solidFill>
                        </a:rPr>
                        <a:t>★</a:t>
                      </a:r>
                      <a:r>
                        <a:rPr lang="en" sz="2500" u="none" cap="none" strike="noStrike">
                          <a:solidFill>
                            <a:srgbClr val="00A137"/>
                          </a:solidFill>
                        </a:rPr>
                        <a:t>★</a:t>
                      </a:r>
                      <a:r>
                        <a:rPr lang="en" sz="2500" u="none" cap="none" strike="noStrike">
                          <a:solidFill>
                            <a:srgbClr val="FF9600"/>
                          </a:solidFill>
                        </a:rPr>
                        <a:t>★</a:t>
                      </a:r>
                      <a:endParaRPr sz="2500" u="none" cap="none" strike="noStrike">
                        <a:solidFill>
                          <a:srgbClr val="FF96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4"/>
                        </a:rPr>
                        <a:t>LOD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👀 🖊️                 🔗</a:t>
                      </a:r>
                      <a:endParaRPr b="1" sz="2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Conjunto de datos abiertos de fuentes distintas enlazados bajo estándares similares </a:t>
                      </a: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[enlaces de contexto para ampliar]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chemeClr val="dk1"/>
                          </a:solidFill>
                        </a:rPr>
                        <a:t>★</a:t>
                      </a:r>
                      <a:r>
                        <a:rPr lang="en" sz="2500" u="none" cap="none" strike="noStrike">
                          <a:solidFill>
                            <a:srgbClr val="00BFE9"/>
                          </a:solidFill>
                        </a:rPr>
                        <a:t>★</a:t>
                      </a:r>
                      <a:r>
                        <a:rPr lang="en" sz="2500" u="none" cap="none" strike="noStrike">
                          <a:solidFill>
                            <a:srgbClr val="F20066"/>
                          </a:solidFill>
                        </a:rPr>
                        <a:t>★</a:t>
                      </a:r>
                      <a:r>
                        <a:rPr lang="en" sz="2500" u="none" cap="none" strike="noStrike">
                          <a:solidFill>
                            <a:srgbClr val="00A137"/>
                          </a:solidFill>
                        </a:rPr>
                        <a:t>★</a:t>
                      </a:r>
                      <a:endParaRPr sz="2500" u="none" cap="none" strike="noStrike">
                        <a:solidFill>
                          <a:srgbClr val="00A137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5"/>
                        </a:rPr>
                        <a:t>RDF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👀 🖊️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Datos abiertos estructurados en URIs bajo </a:t>
                      </a: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estándares W3C y se pueden compartir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chemeClr val="dk1"/>
                          </a:solidFill>
                        </a:rPr>
                        <a:t>★</a:t>
                      </a:r>
                      <a:r>
                        <a:rPr lang="en" sz="2500" u="none" cap="none" strike="noStrike">
                          <a:solidFill>
                            <a:srgbClr val="00BFE9"/>
                          </a:solidFill>
                        </a:rPr>
                        <a:t>★</a:t>
                      </a:r>
                      <a:r>
                        <a:rPr lang="en" sz="2500" u="none" cap="none" strike="noStrike">
                          <a:solidFill>
                            <a:srgbClr val="F20066"/>
                          </a:solidFill>
                        </a:rPr>
                        <a:t>★</a:t>
                      </a:r>
                      <a:endParaRPr sz="2500" u="none" cap="none" strike="noStrike">
                        <a:solidFill>
                          <a:srgbClr val="F2006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/>
                        </a:rPr>
                        <a:t>CSV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👀 🖊️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Datos abiertos estructurados en software libre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[licencia abierta]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chemeClr val="dk1"/>
                          </a:solidFill>
                        </a:rPr>
                        <a:t>★</a:t>
                      </a:r>
                      <a:r>
                        <a:rPr lang="en" sz="2500" u="none" cap="none" strike="noStrike">
                          <a:solidFill>
                            <a:srgbClr val="00BFE9"/>
                          </a:solidFill>
                        </a:rPr>
                        <a:t>★</a:t>
                      </a:r>
                      <a:endParaRPr sz="2500" u="none" cap="none" strike="noStrike">
                        <a:solidFill>
                          <a:srgbClr val="00BFE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7"/>
                        </a:rPr>
                        <a:t>XLS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👀 🖊️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Datos abiertos estructurados en un software propietario </a:t>
                      </a: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[modificar]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chemeClr val="dk1"/>
                          </a:solidFill>
                        </a:rPr>
                        <a:t>★</a:t>
                      </a:r>
                      <a:endParaRPr sz="25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8"/>
                        </a:rPr>
                        <a:t>PDF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👀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Datos abiertos disponibles en la red, pero sin estructurar y sin formato </a:t>
                      </a: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[solo visualizar]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09" name="Google Shape;1809;p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43850" y="2835075"/>
            <a:ext cx="383000" cy="38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0" name="Google Shape;1810;p67"/>
          <p:cNvGrpSpPr/>
          <p:nvPr/>
        </p:nvGrpSpPr>
        <p:grpSpPr>
          <a:xfrm>
            <a:off x="4162475" y="1144150"/>
            <a:ext cx="1314000" cy="383000"/>
            <a:chOff x="4162475" y="1144150"/>
            <a:chExt cx="1314000" cy="383000"/>
          </a:xfrm>
        </p:grpSpPr>
        <p:pic>
          <p:nvPicPr>
            <p:cNvPr id="1811" name="Google Shape;1811;p6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162475" y="1144150"/>
              <a:ext cx="383000" cy="38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2" name="Google Shape;1812;p6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94200" y="1171000"/>
              <a:ext cx="329300" cy="3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3" name="Google Shape;1813;p6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172225" y="1183525"/>
              <a:ext cx="304250" cy="304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14" name="Google Shape;1814;p67"/>
          <p:cNvGrpSpPr/>
          <p:nvPr/>
        </p:nvGrpSpPr>
        <p:grpSpPr>
          <a:xfrm>
            <a:off x="4143850" y="2043825"/>
            <a:ext cx="1293250" cy="383000"/>
            <a:chOff x="4143850" y="2043825"/>
            <a:chExt cx="1293250" cy="383000"/>
          </a:xfrm>
        </p:grpSpPr>
        <p:pic>
          <p:nvPicPr>
            <p:cNvPr id="1815" name="Google Shape;1815;p6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143850" y="2043825"/>
              <a:ext cx="383000" cy="38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6" name="Google Shape;1816;p6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54825" y="2077650"/>
              <a:ext cx="329300" cy="3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7" name="Google Shape;1817;p6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132850" y="2090175"/>
              <a:ext cx="304250" cy="304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18" name="Google Shape;1818;p6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95944" y="1951475"/>
            <a:ext cx="567699" cy="56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6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32300" y="2733751"/>
            <a:ext cx="538275" cy="5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0" name="Google Shape;1820;p6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32300" y="3454726"/>
            <a:ext cx="538275" cy="5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1" name="Google Shape;1821;p6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10662" y="4253418"/>
            <a:ext cx="538263" cy="53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p6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17588" y="1107300"/>
            <a:ext cx="567700" cy="527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8"/>
          <p:cNvSpPr txBox="1"/>
          <p:nvPr>
            <p:ph type="title"/>
          </p:nvPr>
        </p:nvSpPr>
        <p:spPr>
          <a:xfrm>
            <a:off x="256975" y="288150"/>
            <a:ext cx="512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solidFill>
                  <a:schemeClr val="dk2"/>
                </a:solidFill>
              </a:rPr>
              <a:t>Características de Metadatos </a:t>
            </a:r>
            <a:r>
              <a:rPr b="1" lang="en" sz="1900">
                <a:solidFill>
                  <a:schemeClr val="dk2"/>
                </a:solidFill>
              </a:rPr>
              <a:t>(Ficha descriptiva)</a:t>
            </a:r>
            <a:endParaRPr b="1" sz="1900">
              <a:solidFill>
                <a:schemeClr val="dk2"/>
              </a:solidFill>
            </a:endParaRPr>
          </a:p>
        </p:txBody>
      </p:sp>
      <p:pic>
        <p:nvPicPr>
          <p:cNvPr id="1828" name="Google Shape;1828;p68"/>
          <p:cNvPicPr preferRelativeResize="0"/>
          <p:nvPr/>
        </p:nvPicPr>
        <p:blipFill rotWithShape="1">
          <a:blip r:embed="rId3">
            <a:alphaModFix/>
          </a:blip>
          <a:srcRect b="0" l="9924" r="9586" t="0"/>
          <a:stretch/>
        </p:blipFill>
        <p:spPr>
          <a:xfrm>
            <a:off x="3281463" y="1203301"/>
            <a:ext cx="2627549" cy="32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9" name="Google Shape;1829;p68"/>
          <p:cNvSpPr/>
          <p:nvPr/>
        </p:nvSpPr>
        <p:spPr>
          <a:xfrm>
            <a:off x="6311825" y="1468350"/>
            <a:ext cx="7956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0" name="Google Shape;1830;p68"/>
          <p:cNvSpPr/>
          <p:nvPr/>
        </p:nvSpPr>
        <p:spPr>
          <a:xfrm>
            <a:off x="6388025" y="2154150"/>
            <a:ext cx="25458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Quién los proporciona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1" name="Google Shape;1831;p68"/>
          <p:cNvSpPr/>
          <p:nvPr/>
        </p:nvSpPr>
        <p:spPr>
          <a:xfrm>
            <a:off x="6388025" y="2687550"/>
            <a:ext cx="2013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Quién los produce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2" name="Google Shape;1832;p68"/>
          <p:cNvSpPr/>
          <p:nvPr/>
        </p:nvSpPr>
        <p:spPr>
          <a:xfrm>
            <a:off x="6388025" y="3297150"/>
            <a:ext cx="2067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Formatos en que se presentan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3" name="Google Shape;1833;p68"/>
          <p:cNvSpPr/>
          <p:nvPr/>
        </p:nvSpPr>
        <p:spPr>
          <a:xfrm>
            <a:off x="6388025" y="3906750"/>
            <a:ext cx="17253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Tamaño en bytes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4" name="Google Shape;1834;p68"/>
          <p:cNvSpPr/>
          <p:nvPr/>
        </p:nvSpPr>
        <p:spPr>
          <a:xfrm>
            <a:off x="860262" y="1679013"/>
            <a:ext cx="19422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Descripción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5" name="Google Shape;1835;p68"/>
          <p:cNvSpPr/>
          <p:nvPr/>
        </p:nvSpPr>
        <p:spPr>
          <a:xfrm>
            <a:off x="600199" y="2428475"/>
            <a:ext cx="2202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Cantidad de registros que contiene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6" name="Google Shape;1836;p68"/>
          <p:cNvSpPr/>
          <p:nvPr/>
        </p:nvSpPr>
        <p:spPr>
          <a:xfrm>
            <a:off x="600199" y="3114275"/>
            <a:ext cx="2202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Fecha de generación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7" name="Google Shape;1837;p68"/>
          <p:cNvSpPr/>
          <p:nvPr/>
        </p:nvSpPr>
        <p:spPr>
          <a:xfrm>
            <a:off x="1004700" y="3876275"/>
            <a:ext cx="17976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Periodicidad de actualización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38" name="Google Shape;1838;p68"/>
          <p:cNvCxnSpPr>
            <a:stCxn id="1829" idx="1"/>
          </p:cNvCxnSpPr>
          <p:nvPr/>
        </p:nvCxnSpPr>
        <p:spPr>
          <a:xfrm flipH="1">
            <a:off x="4592825" y="1552050"/>
            <a:ext cx="1719000" cy="600900"/>
          </a:xfrm>
          <a:prstGeom prst="bentConnector3">
            <a:avLst>
              <a:gd fmla="val 99997" name="adj1"/>
            </a:avLst>
          </a:prstGeom>
          <a:noFill/>
          <a:ln cap="flat" cmpd="sng" w="28575">
            <a:solidFill>
              <a:srgbClr val="F20066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839" name="Google Shape;1839;p68"/>
          <p:cNvCxnSpPr>
            <a:stCxn id="1830" idx="1"/>
          </p:cNvCxnSpPr>
          <p:nvPr/>
        </p:nvCxnSpPr>
        <p:spPr>
          <a:xfrm rot="10800000">
            <a:off x="5023325" y="2191950"/>
            <a:ext cx="1364700" cy="459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BFE9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840" name="Google Shape;1840;p68"/>
          <p:cNvCxnSpPr>
            <a:stCxn id="1831" idx="1"/>
          </p:cNvCxnSpPr>
          <p:nvPr/>
        </p:nvCxnSpPr>
        <p:spPr>
          <a:xfrm rot="10800000">
            <a:off x="5088725" y="2400750"/>
            <a:ext cx="1299300" cy="3705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BE00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841" name="Google Shape;1841;p68"/>
          <p:cNvCxnSpPr>
            <a:stCxn id="1832" idx="1"/>
          </p:cNvCxnSpPr>
          <p:nvPr/>
        </p:nvCxnSpPr>
        <p:spPr>
          <a:xfrm rot="10800000">
            <a:off x="4632125" y="2635650"/>
            <a:ext cx="1755900" cy="745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A13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842" name="Google Shape;1842;p68"/>
          <p:cNvCxnSpPr/>
          <p:nvPr/>
        </p:nvCxnSpPr>
        <p:spPr>
          <a:xfrm rot="10800000">
            <a:off x="5023325" y="2850450"/>
            <a:ext cx="1364700" cy="1093800"/>
          </a:xfrm>
          <a:prstGeom prst="bentConnector3">
            <a:avLst>
              <a:gd fmla="val 98078" name="adj1"/>
            </a:avLst>
          </a:prstGeom>
          <a:noFill/>
          <a:ln cap="flat" cmpd="sng" w="28575">
            <a:solidFill>
              <a:srgbClr val="004A6D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843" name="Google Shape;1843;p68"/>
          <p:cNvCxnSpPr>
            <a:stCxn id="1837" idx="3"/>
          </p:cNvCxnSpPr>
          <p:nvPr/>
        </p:nvCxnSpPr>
        <p:spPr>
          <a:xfrm flipH="1" rot="10800000">
            <a:off x="2802300" y="2870675"/>
            <a:ext cx="1777500" cy="1089300"/>
          </a:xfrm>
          <a:prstGeom prst="bentConnector3">
            <a:avLst>
              <a:gd fmla="val 100001" name="adj1"/>
            </a:avLst>
          </a:prstGeom>
          <a:noFill/>
          <a:ln cap="flat" cmpd="sng" w="28575">
            <a:solidFill>
              <a:srgbClr val="FF9600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844" name="Google Shape;1844;p68"/>
          <p:cNvCxnSpPr>
            <a:stCxn id="1836" idx="3"/>
          </p:cNvCxnSpPr>
          <p:nvPr/>
        </p:nvCxnSpPr>
        <p:spPr>
          <a:xfrm flipH="1" rot="10800000">
            <a:off x="2802199" y="2883575"/>
            <a:ext cx="1399200" cy="314400"/>
          </a:xfrm>
          <a:prstGeom prst="bentConnector3">
            <a:avLst>
              <a:gd fmla="val 100004" name="adj1"/>
            </a:avLst>
          </a:prstGeom>
          <a:noFill/>
          <a:ln cap="flat" cmpd="sng" w="28575">
            <a:solidFill>
              <a:srgbClr val="F20066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845" name="Google Shape;1845;p68"/>
          <p:cNvCxnSpPr>
            <a:stCxn id="1835" idx="3"/>
          </p:cNvCxnSpPr>
          <p:nvPr/>
        </p:nvCxnSpPr>
        <p:spPr>
          <a:xfrm>
            <a:off x="2802199" y="2512175"/>
            <a:ext cx="1281900" cy="123600"/>
          </a:xfrm>
          <a:prstGeom prst="bentConnector3">
            <a:avLst>
              <a:gd fmla="val 64367" name="adj1"/>
            </a:avLst>
          </a:prstGeom>
          <a:noFill/>
          <a:ln cap="flat" cmpd="sng" w="28575">
            <a:solidFill>
              <a:srgbClr val="00BFE9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846" name="Google Shape;1846;p68"/>
          <p:cNvCxnSpPr>
            <a:stCxn id="1834" idx="3"/>
          </p:cNvCxnSpPr>
          <p:nvPr/>
        </p:nvCxnSpPr>
        <p:spPr>
          <a:xfrm>
            <a:off x="2802462" y="1762713"/>
            <a:ext cx="1398900" cy="5598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BE00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847" name="Google Shape;1847;p68"/>
          <p:cNvSpPr txBox="1"/>
          <p:nvPr/>
        </p:nvSpPr>
        <p:spPr>
          <a:xfrm>
            <a:off x="6352375" y="778800"/>
            <a:ext cx="280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2" name="Google Shape;185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999" y="670402"/>
            <a:ext cx="6732401" cy="40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7" name="Google Shape;1857;p70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1858" name="Google Shape;1858;p70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1859" name="Google Shape;1859;p70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70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61" name="Google Shape;1861;p70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70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70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70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5" name="Google Shape;1865;p70"/>
            <p:cNvGrpSpPr/>
            <p:nvPr/>
          </p:nvGrpSpPr>
          <p:grpSpPr>
            <a:xfrm>
              <a:off x="643628" y="3587306"/>
              <a:ext cx="256171" cy="1687681"/>
              <a:chOff x="643628" y="3587306"/>
              <a:chExt cx="256171" cy="1687681"/>
            </a:xfrm>
          </p:grpSpPr>
          <p:sp>
            <p:nvSpPr>
              <p:cNvPr id="1866" name="Google Shape;1866;p70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70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8" name="Google Shape;1868;p70"/>
            <p:cNvGrpSpPr/>
            <p:nvPr/>
          </p:nvGrpSpPr>
          <p:grpSpPr>
            <a:xfrm>
              <a:off x="449159" y="3236319"/>
              <a:ext cx="130925" cy="1992196"/>
              <a:chOff x="449159" y="3236319"/>
              <a:chExt cx="130925" cy="1992196"/>
            </a:xfrm>
          </p:grpSpPr>
          <p:sp>
            <p:nvSpPr>
              <p:cNvPr id="1869" name="Google Shape;1869;p70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70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1" name="Google Shape;1871;p70"/>
            <p:cNvGrpSpPr/>
            <p:nvPr/>
          </p:nvGrpSpPr>
          <p:grpSpPr>
            <a:xfrm>
              <a:off x="7175070" y="4444895"/>
              <a:ext cx="189757" cy="877531"/>
              <a:chOff x="7175070" y="4444895"/>
              <a:chExt cx="189757" cy="877531"/>
            </a:xfrm>
          </p:grpSpPr>
          <p:sp>
            <p:nvSpPr>
              <p:cNvPr id="1872" name="Google Shape;1872;p70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70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4" name="Google Shape;1874;p70"/>
            <p:cNvGrpSpPr/>
            <p:nvPr/>
          </p:nvGrpSpPr>
          <p:grpSpPr>
            <a:xfrm>
              <a:off x="8095266" y="3662273"/>
              <a:ext cx="187854" cy="1660153"/>
              <a:chOff x="8095266" y="3662273"/>
              <a:chExt cx="187854" cy="1660153"/>
            </a:xfrm>
          </p:grpSpPr>
          <p:sp>
            <p:nvSpPr>
              <p:cNvPr id="1875" name="Google Shape;1875;p70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70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7" name="Google Shape;1877;p70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1878" name="Google Shape;1878;p70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70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0" name="Google Shape;1880;p70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1881" name="Google Shape;1881;p70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70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3" name="Google Shape;1883;p70"/>
            <p:cNvGrpSpPr/>
            <p:nvPr/>
          </p:nvGrpSpPr>
          <p:grpSpPr>
            <a:xfrm>
              <a:off x="3869993" y="3662273"/>
              <a:ext cx="212509" cy="1660153"/>
              <a:chOff x="3869993" y="3662273"/>
              <a:chExt cx="212509" cy="1660153"/>
            </a:xfrm>
          </p:grpSpPr>
          <p:sp>
            <p:nvSpPr>
              <p:cNvPr id="1884" name="Google Shape;1884;p70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70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6" name="Google Shape;1886;p70"/>
            <p:cNvGrpSpPr/>
            <p:nvPr/>
          </p:nvGrpSpPr>
          <p:grpSpPr>
            <a:xfrm>
              <a:off x="4135591" y="3400421"/>
              <a:ext cx="203051" cy="1922006"/>
              <a:chOff x="4135591" y="3400421"/>
              <a:chExt cx="203051" cy="1922006"/>
            </a:xfrm>
          </p:grpSpPr>
          <p:sp>
            <p:nvSpPr>
              <p:cNvPr id="1887" name="Google Shape;1887;p70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70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9" name="Google Shape;1889;p70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1890" name="Google Shape;1890;p70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70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2" name="Google Shape;1892;p70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1893" name="Google Shape;1893;p70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70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5" name="Google Shape;1895;p70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1896" name="Google Shape;1896;p70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70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8" name="Google Shape;1898;p70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1899" name="Google Shape;1899;p70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70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1" name="Google Shape;1901;p70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1902" name="Google Shape;1902;p70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70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4" name="Google Shape;1904;p70"/>
            <p:cNvGrpSpPr/>
            <p:nvPr/>
          </p:nvGrpSpPr>
          <p:grpSpPr>
            <a:xfrm>
              <a:off x="4819115" y="4217680"/>
              <a:ext cx="106270" cy="1099507"/>
              <a:chOff x="4819115" y="4217680"/>
              <a:chExt cx="106270" cy="1099507"/>
            </a:xfrm>
          </p:grpSpPr>
          <p:sp>
            <p:nvSpPr>
              <p:cNvPr id="1905" name="Google Shape;1905;p70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70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7" name="Google Shape;1907;p70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1908" name="Google Shape;1908;p70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70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0" name="Google Shape;1910;p70"/>
            <p:cNvGrpSpPr/>
            <p:nvPr/>
          </p:nvGrpSpPr>
          <p:grpSpPr>
            <a:xfrm>
              <a:off x="2223135" y="4709600"/>
              <a:ext cx="107206" cy="450642"/>
              <a:chOff x="2223135" y="4709600"/>
              <a:chExt cx="107206" cy="450642"/>
            </a:xfrm>
          </p:grpSpPr>
          <p:sp>
            <p:nvSpPr>
              <p:cNvPr id="1911" name="Google Shape;1911;p70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70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70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1914" name="Google Shape;1914;p70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70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6" name="Google Shape;1916;p70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7" name="Google Shape;1917;p70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1918" name="Google Shape;1918;p70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70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70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1921" name="Google Shape;1921;p70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70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70"/>
            <p:cNvGrpSpPr/>
            <p:nvPr/>
          </p:nvGrpSpPr>
          <p:grpSpPr>
            <a:xfrm>
              <a:off x="6951199" y="4173282"/>
              <a:ext cx="106270" cy="1251607"/>
              <a:chOff x="6951199" y="4173282"/>
              <a:chExt cx="106270" cy="1251607"/>
            </a:xfrm>
          </p:grpSpPr>
          <p:sp>
            <p:nvSpPr>
              <p:cNvPr id="1924" name="Google Shape;1924;p70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70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6" name="Google Shape;1926;p70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1927" name="Google Shape;1927;p70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70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9" name="Google Shape;1929;p70"/>
            <p:cNvGrpSpPr/>
            <p:nvPr/>
          </p:nvGrpSpPr>
          <p:grpSpPr>
            <a:xfrm>
              <a:off x="8325783" y="3226831"/>
              <a:ext cx="202117" cy="2095595"/>
              <a:chOff x="8325783" y="3226831"/>
              <a:chExt cx="202117" cy="2095595"/>
            </a:xfrm>
          </p:grpSpPr>
          <p:sp>
            <p:nvSpPr>
              <p:cNvPr id="1930" name="Google Shape;1930;p70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70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2" name="Google Shape;1932;p70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1933" name="Google Shape;1933;p70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70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5" name="Google Shape;1935;p70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1936" name="Google Shape;1936;p70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70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8" name="Google Shape;1938;p70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1939" name="Google Shape;1939;p70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70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1" name="Google Shape;1941;p70"/>
            <p:cNvGrpSpPr/>
            <p:nvPr/>
          </p:nvGrpSpPr>
          <p:grpSpPr>
            <a:xfrm>
              <a:off x="4404059" y="3662273"/>
              <a:ext cx="231516" cy="1660153"/>
              <a:chOff x="4404059" y="3662273"/>
              <a:chExt cx="231516" cy="1660153"/>
            </a:xfrm>
          </p:grpSpPr>
          <p:sp>
            <p:nvSpPr>
              <p:cNvPr id="1942" name="Google Shape;1942;p70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70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4" name="Google Shape;1944;p70"/>
            <p:cNvGrpSpPr/>
            <p:nvPr/>
          </p:nvGrpSpPr>
          <p:grpSpPr>
            <a:xfrm>
              <a:off x="5069082" y="3587306"/>
              <a:ext cx="271339" cy="1652570"/>
              <a:chOff x="5069082" y="3587306"/>
              <a:chExt cx="271339" cy="1652570"/>
            </a:xfrm>
          </p:grpSpPr>
          <p:sp>
            <p:nvSpPr>
              <p:cNvPr id="1945" name="Google Shape;1945;p70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70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7" name="Google Shape;1947;p70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1948" name="Google Shape;1948;p70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70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0" name="Google Shape;1950;p70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1951" name="Google Shape;1951;p70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70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3" name="Google Shape;1953;p70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1954" name="Google Shape;1954;p70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70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6" name="Google Shape;1956;p70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1957" name="Google Shape;1957;p70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70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9" name="Google Shape;1959;p70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1960" name="Google Shape;1960;p70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70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2" name="Google Shape;1962;p70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3" name="Google Shape;1963;p70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1964" name="Google Shape;1964;p70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70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6" name="Google Shape;1966;p70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1967" name="Google Shape;1967;p70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70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69" name="Google Shape;1969;p70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5000"/>
              <a:t>04</a:t>
            </a:r>
            <a:endParaRPr b="1" sz="5000"/>
          </a:p>
        </p:txBody>
      </p:sp>
      <p:sp>
        <p:nvSpPr>
          <p:cNvPr id="1970" name="Google Shape;1970;p70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¿Por qué publicar en datos abiertos?</a:t>
            </a:r>
            <a:endParaRPr b="1" i="0" sz="6000" u="none" cap="none" strike="noStrik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971" name="Google Shape;1971;p70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71"/>
          <p:cNvSpPr txBox="1"/>
          <p:nvPr>
            <p:ph type="title"/>
          </p:nvPr>
        </p:nvSpPr>
        <p:spPr>
          <a:xfrm>
            <a:off x="2136525" y="179825"/>
            <a:ext cx="608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800"/>
              <a:t>Ley General de Transparencia y Acceso a la Información Pública</a:t>
            </a:r>
            <a:endParaRPr b="1" sz="1800"/>
          </a:p>
        </p:txBody>
      </p:sp>
      <p:sp>
        <p:nvSpPr>
          <p:cNvPr id="1977" name="Google Shape;1977;p71"/>
          <p:cNvSpPr txBox="1"/>
          <p:nvPr>
            <p:ph idx="1" type="subTitle"/>
          </p:nvPr>
        </p:nvSpPr>
        <p:spPr>
          <a:xfrm>
            <a:off x="4914475" y="2963575"/>
            <a:ext cx="3551700" cy="18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" sz="1500"/>
              <a:t>“</a:t>
            </a:r>
            <a:r>
              <a:rPr b="1" lang="en" sz="1500"/>
              <a:t>Todos</a:t>
            </a:r>
            <a:r>
              <a:rPr lang="en" sz="1500"/>
              <a:t> los sujetos obligados a </a:t>
            </a:r>
            <a:r>
              <a:rPr b="1" lang="en" sz="1500"/>
              <a:t>publicar</a:t>
            </a:r>
            <a:r>
              <a:rPr lang="en" sz="1500"/>
              <a:t> en el portal de internet información por mandato de esta ley, deben hacerlo en </a:t>
            </a:r>
            <a:r>
              <a:rPr b="1" lang="en" sz="1500"/>
              <a:t>formato</a:t>
            </a:r>
            <a:r>
              <a:rPr lang="en" sz="1500"/>
              <a:t> de </a:t>
            </a:r>
            <a:r>
              <a:rPr b="1" lang="en" sz="1500"/>
              <a:t>datos abiertos</a:t>
            </a:r>
            <a:r>
              <a:rPr lang="en" sz="1500"/>
              <a:t> (...)” ART. 77 LTAIPNL</a:t>
            </a:r>
            <a:endParaRPr sz="15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5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500"/>
          </a:p>
        </p:txBody>
      </p:sp>
      <p:sp>
        <p:nvSpPr>
          <p:cNvPr id="1978" name="Google Shape;1978;p71"/>
          <p:cNvSpPr txBox="1"/>
          <p:nvPr>
            <p:ph idx="2" type="subTitle"/>
          </p:nvPr>
        </p:nvSpPr>
        <p:spPr>
          <a:xfrm>
            <a:off x="3562004" y="1503325"/>
            <a:ext cx="45459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/>
              <a:t>“Los Organismos garantes promoverán la publicación de la información de Datos Abiertos y Accesibles.”</a:t>
            </a:r>
            <a:endParaRPr sz="1500"/>
          </a:p>
        </p:txBody>
      </p:sp>
      <p:sp>
        <p:nvSpPr>
          <p:cNvPr id="1979" name="Google Shape;1979;p71"/>
          <p:cNvSpPr txBox="1"/>
          <p:nvPr>
            <p:ph idx="3" type="subTitle"/>
          </p:nvPr>
        </p:nvSpPr>
        <p:spPr>
          <a:xfrm>
            <a:off x="3561975" y="1123525"/>
            <a:ext cx="474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El art. 51 de la Ley General establece:</a:t>
            </a:r>
            <a:endParaRPr>
              <a:latin typeface="Ramabhadra"/>
              <a:ea typeface="Ramabhadra"/>
              <a:cs typeface="Ramabhadra"/>
              <a:sym typeface="Ramabhadra"/>
            </a:endParaRPr>
          </a:p>
        </p:txBody>
      </p:sp>
      <p:cxnSp>
        <p:nvCxnSpPr>
          <p:cNvPr id="1980" name="Google Shape;1980;p71"/>
          <p:cNvCxnSpPr/>
          <p:nvPr/>
        </p:nvCxnSpPr>
        <p:spPr>
          <a:xfrm rot="10800000">
            <a:off x="1936730" y="-35975"/>
            <a:ext cx="1200" cy="1463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1" name="Google Shape;1981;p71"/>
          <p:cNvCxnSpPr/>
          <p:nvPr/>
        </p:nvCxnSpPr>
        <p:spPr>
          <a:xfrm flipH="1" rot="10800000">
            <a:off x="1936130" y="3765525"/>
            <a:ext cx="1200" cy="137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82" name="Google Shape;1982;p71"/>
          <p:cNvGrpSpPr/>
          <p:nvPr/>
        </p:nvGrpSpPr>
        <p:grpSpPr>
          <a:xfrm>
            <a:off x="3945840" y="3534220"/>
            <a:ext cx="764787" cy="681808"/>
            <a:chOff x="2725567" y="1865103"/>
            <a:chExt cx="480273" cy="478227"/>
          </a:xfrm>
        </p:grpSpPr>
        <p:sp>
          <p:nvSpPr>
            <p:cNvPr id="1983" name="Google Shape;1983;p71"/>
            <p:cNvSpPr/>
            <p:nvPr/>
          </p:nvSpPr>
          <p:spPr>
            <a:xfrm>
              <a:off x="2820008" y="1972253"/>
              <a:ext cx="156545" cy="143834"/>
            </a:xfrm>
            <a:custGeom>
              <a:rect b="b" l="l" r="r" t="t"/>
              <a:pathLst>
                <a:path extrusionOk="0" h="5624" w="6121">
                  <a:moveTo>
                    <a:pt x="1489" y="0"/>
                  </a:moveTo>
                  <a:cubicBezTo>
                    <a:pt x="1418" y="0"/>
                    <a:pt x="1346" y="21"/>
                    <a:pt x="1285" y="65"/>
                  </a:cubicBezTo>
                  <a:cubicBezTo>
                    <a:pt x="482" y="645"/>
                    <a:pt x="0" y="1573"/>
                    <a:pt x="0" y="2563"/>
                  </a:cubicBezTo>
                  <a:cubicBezTo>
                    <a:pt x="0" y="4249"/>
                    <a:pt x="1374" y="5623"/>
                    <a:pt x="3060" y="5623"/>
                  </a:cubicBezTo>
                  <a:cubicBezTo>
                    <a:pt x="4755" y="5623"/>
                    <a:pt x="6120" y="4249"/>
                    <a:pt x="6120" y="2563"/>
                  </a:cubicBezTo>
                  <a:cubicBezTo>
                    <a:pt x="6120" y="1573"/>
                    <a:pt x="5647" y="645"/>
                    <a:pt x="4845" y="65"/>
                  </a:cubicBezTo>
                  <a:cubicBezTo>
                    <a:pt x="4780" y="21"/>
                    <a:pt x="4707" y="0"/>
                    <a:pt x="4636" y="0"/>
                  </a:cubicBezTo>
                  <a:cubicBezTo>
                    <a:pt x="4519" y="0"/>
                    <a:pt x="4404" y="55"/>
                    <a:pt x="4327" y="155"/>
                  </a:cubicBezTo>
                  <a:cubicBezTo>
                    <a:pt x="4211" y="315"/>
                    <a:pt x="4256" y="547"/>
                    <a:pt x="4416" y="663"/>
                  </a:cubicBezTo>
                  <a:cubicBezTo>
                    <a:pt x="5032" y="1100"/>
                    <a:pt x="5398" y="1814"/>
                    <a:pt x="5398" y="2563"/>
                  </a:cubicBezTo>
                  <a:cubicBezTo>
                    <a:pt x="5398" y="3848"/>
                    <a:pt x="4345" y="4892"/>
                    <a:pt x="3060" y="4892"/>
                  </a:cubicBezTo>
                  <a:cubicBezTo>
                    <a:pt x="1776" y="4892"/>
                    <a:pt x="732" y="3848"/>
                    <a:pt x="732" y="2563"/>
                  </a:cubicBezTo>
                  <a:cubicBezTo>
                    <a:pt x="732" y="1814"/>
                    <a:pt x="1098" y="1100"/>
                    <a:pt x="1713" y="663"/>
                  </a:cubicBezTo>
                  <a:cubicBezTo>
                    <a:pt x="1874" y="547"/>
                    <a:pt x="1910" y="315"/>
                    <a:pt x="1794" y="155"/>
                  </a:cubicBezTo>
                  <a:cubicBezTo>
                    <a:pt x="1722" y="55"/>
                    <a:pt x="1606" y="0"/>
                    <a:pt x="1489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71"/>
            <p:cNvSpPr/>
            <p:nvPr/>
          </p:nvSpPr>
          <p:spPr>
            <a:xfrm>
              <a:off x="3049730" y="2187910"/>
              <a:ext cx="92888" cy="92888"/>
            </a:xfrm>
            <a:custGeom>
              <a:rect b="b" l="l" r="r" t="t"/>
              <a:pathLst>
                <a:path extrusionOk="0" h="3632" w="3632">
                  <a:moveTo>
                    <a:pt x="1821" y="732"/>
                  </a:moveTo>
                  <a:cubicBezTo>
                    <a:pt x="2419" y="732"/>
                    <a:pt x="2900" y="1222"/>
                    <a:pt x="2900" y="1820"/>
                  </a:cubicBezTo>
                  <a:cubicBezTo>
                    <a:pt x="2900" y="2418"/>
                    <a:pt x="2419" y="2909"/>
                    <a:pt x="1821" y="2909"/>
                  </a:cubicBezTo>
                  <a:cubicBezTo>
                    <a:pt x="1223" y="2909"/>
                    <a:pt x="732" y="2418"/>
                    <a:pt x="732" y="1820"/>
                  </a:cubicBezTo>
                  <a:cubicBezTo>
                    <a:pt x="732" y="1222"/>
                    <a:pt x="1223" y="732"/>
                    <a:pt x="1821" y="732"/>
                  </a:cubicBezTo>
                  <a:close/>
                  <a:moveTo>
                    <a:pt x="1821" y="0"/>
                  </a:moveTo>
                  <a:cubicBezTo>
                    <a:pt x="813" y="0"/>
                    <a:pt x="1" y="821"/>
                    <a:pt x="1" y="1820"/>
                  </a:cubicBezTo>
                  <a:cubicBezTo>
                    <a:pt x="1" y="2819"/>
                    <a:pt x="813" y="3631"/>
                    <a:pt x="1821" y="3631"/>
                  </a:cubicBezTo>
                  <a:cubicBezTo>
                    <a:pt x="2820" y="3631"/>
                    <a:pt x="3632" y="2819"/>
                    <a:pt x="3632" y="1820"/>
                  </a:cubicBezTo>
                  <a:cubicBezTo>
                    <a:pt x="3632" y="821"/>
                    <a:pt x="2820" y="0"/>
                    <a:pt x="1821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71"/>
            <p:cNvSpPr/>
            <p:nvPr/>
          </p:nvSpPr>
          <p:spPr>
            <a:xfrm>
              <a:off x="2725567" y="1865103"/>
              <a:ext cx="480273" cy="478227"/>
            </a:xfrm>
            <a:custGeom>
              <a:rect b="b" l="l" r="r" t="t"/>
              <a:pathLst>
                <a:path extrusionOk="0" h="18699" w="18779">
                  <a:moveTo>
                    <a:pt x="3047" y="12454"/>
                  </a:moveTo>
                  <a:lnTo>
                    <a:pt x="3047" y="12454"/>
                  </a:lnTo>
                  <a:cubicBezTo>
                    <a:pt x="3045" y="12454"/>
                    <a:pt x="3044" y="12454"/>
                    <a:pt x="3042" y="12454"/>
                  </a:cubicBezTo>
                  <a:lnTo>
                    <a:pt x="3051" y="12454"/>
                  </a:lnTo>
                  <a:cubicBezTo>
                    <a:pt x="3050" y="12454"/>
                    <a:pt x="3048" y="12454"/>
                    <a:pt x="3047" y="12454"/>
                  </a:cubicBezTo>
                  <a:close/>
                  <a:moveTo>
                    <a:pt x="7565" y="732"/>
                  </a:moveTo>
                  <a:lnTo>
                    <a:pt x="7565" y="1329"/>
                  </a:lnTo>
                  <a:cubicBezTo>
                    <a:pt x="7565" y="1499"/>
                    <a:pt x="7681" y="1650"/>
                    <a:pt x="7851" y="1686"/>
                  </a:cubicBezTo>
                  <a:cubicBezTo>
                    <a:pt x="8457" y="1820"/>
                    <a:pt x="9028" y="2061"/>
                    <a:pt x="9555" y="2400"/>
                  </a:cubicBezTo>
                  <a:cubicBezTo>
                    <a:pt x="9614" y="2437"/>
                    <a:pt x="9681" y="2456"/>
                    <a:pt x="9748" y="2456"/>
                  </a:cubicBezTo>
                  <a:cubicBezTo>
                    <a:pt x="9843" y="2456"/>
                    <a:pt x="9937" y="2419"/>
                    <a:pt x="10010" y="2346"/>
                  </a:cubicBezTo>
                  <a:lnTo>
                    <a:pt x="10456" y="1891"/>
                  </a:lnTo>
                  <a:lnTo>
                    <a:pt x="11589" y="3024"/>
                  </a:lnTo>
                  <a:lnTo>
                    <a:pt x="11134" y="3488"/>
                  </a:lnTo>
                  <a:cubicBezTo>
                    <a:pt x="11009" y="3604"/>
                    <a:pt x="10991" y="3800"/>
                    <a:pt x="11080" y="3943"/>
                  </a:cubicBezTo>
                  <a:cubicBezTo>
                    <a:pt x="11419" y="4470"/>
                    <a:pt x="11660" y="5049"/>
                    <a:pt x="11785" y="5665"/>
                  </a:cubicBezTo>
                  <a:cubicBezTo>
                    <a:pt x="11820" y="5834"/>
                    <a:pt x="11972" y="5950"/>
                    <a:pt x="12142" y="5950"/>
                  </a:cubicBezTo>
                  <a:lnTo>
                    <a:pt x="12784" y="5950"/>
                  </a:lnTo>
                  <a:lnTo>
                    <a:pt x="12784" y="7565"/>
                  </a:lnTo>
                  <a:lnTo>
                    <a:pt x="12142" y="7565"/>
                  </a:lnTo>
                  <a:cubicBezTo>
                    <a:pt x="11972" y="7565"/>
                    <a:pt x="11820" y="7681"/>
                    <a:pt x="11785" y="7851"/>
                  </a:cubicBezTo>
                  <a:cubicBezTo>
                    <a:pt x="11660" y="8466"/>
                    <a:pt x="11419" y="9046"/>
                    <a:pt x="11080" y="9572"/>
                  </a:cubicBezTo>
                  <a:cubicBezTo>
                    <a:pt x="10991" y="9715"/>
                    <a:pt x="11009" y="9911"/>
                    <a:pt x="11134" y="10027"/>
                  </a:cubicBezTo>
                  <a:lnTo>
                    <a:pt x="11589" y="10491"/>
                  </a:lnTo>
                  <a:lnTo>
                    <a:pt x="10464" y="11624"/>
                  </a:lnTo>
                  <a:lnTo>
                    <a:pt x="10010" y="11169"/>
                  </a:lnTo>
                  <a:cubicBezTo>
                    <a:pt x="9937" y="11096"/>
                    <a:pt x="9843" y="11060"/>
                    <a:pt x="9748" y="11060"/>
                  </a:cubicBezTo>
                  <a:cubicBezTo>
                    <a:pt x="9681" y="11060"/>
                    <a:pt x="9614" y="11078"/>
                    <a:pt x="9555" y="11116"/>
                  </a:cubicBezTo>
                  <a:cubicBezTo>
                    <a:pt x="9028" y="11455"/>
                    <a:pt x="8457" y="11696"/>
                    <a:pt x="7851" y="11829"/>
                  </a:cubicBezTo>
                  <a:cubicBezTo>
                    <a:pt x="7681" y="11865"/>
                    <a:pt x="7565" y="12017"/>
                    <a:pt x="7565" y="12186"/>
                  </a:cubicBezTo>
                  <a:lnTo>
                    <a:pt x="7565" y="12784"/>
                  </a:lnTo>
                  <a:lnTo>
                    <a:pt x="5959" y="12784"/>
                  </a:lnTo>
                  <a:lnTo>
                    <a:pt x="5959" y="12186"/>
                  </a:lnTo>
                  <a:cubicBezTo>
                    <a:pt x="5959" y="12017"/>
                    <a:pt x="5834" y="11865"/>
                    <a:pt x="5665" y="11829"/>
                  </a:cubicBezTo>
                  <a:cubicBezTo>
                    <a:pt x="5067" y="11696"/>
                    <a:pt x="4496" y="11455"/>
                    <a:pt x="3970" y="11116"/>
                  </a:cubicBezTo>
                  <a:cubicBezTo>
                    <a:pt x="3910" y="11078"/>
                    <a:pt x="3843" y="11060"/>
                    <a:pt x="3776" y="11060"/>
                  </a:cubicBezTo>
                  <a:cubicBezTo>
                    <a:pt x="3682" y="11060"/>
                    <a:pt x="3588" y="11096"/>
                    <a:pt x="3515" y="11169"/>
                  </a:cubicBezTo>
                  <a:lnTo>
                    <a:pt x="3060" y="11624"/>
                  </a:lnTo>
                  <a:lnTo>
                    <a:pt x="1936" y="10491"/>
                  </a:lnTo>
                  <a:lnTo>
                    <a:pt x="2391" y="10027"/>
                  </a:lnTo>
                  <a:cubicBezTo>
                    <a:pt x="2516" y="9911"/>
                    <a:pt x="2534" y="9715"/>
                    <a:pt x="2436" y="9572"/>
                  </a:cubicBezTo>
                  <a:cubicBezTo>
                    <a:pt x="2105" y="9046"/>
                    <a:pt x="1865" y="8466"/>
                    <a:pt x="1731" y="7851"/>
                  </a:cubicBezTo>
                  <a:cubicBezTo>
                    <a:pt x="1695" y="7681"/>
                    <a:pt x="1552" y="7565"/>
                    <a:pt x="1374" y="7565"/>
                  </a:cubicBezTo>
                  <a:lnTo>
                    <a:pt x="732" y="7565"/>
                  </a:lnTo>
                  <a:lnTo>
                    <a:pt x="732" y="5950"/>
                  </a:lnTo>
                  <a:lnTo>
                    <a:pt x="1329" y="5950"/>
                  </a:lnTo>
                  <a:cubicBezTo>
                    <a:pt x="1499" y="5950"/>
                    <a:pt x="1650" y="5834"/>
                    <a:pt x="1686" y="5665"/>
                  </a:cubicBezTo>
                  <a:cubicBezTo>
                    <a:pt x="1820" y="5058"/>
                    <a:pt x="2061" y="4487"/>
                    <a:pt x="2400" y="3970"/>
                  </a:cubicBezTo>
                  <a:cubicBezTo>
                    <a:pt x="2498" y="3818"/>
                    <a:pt x="2471" y="3631"/>
                    <a:pt x="2355" y="3506"/>
                  </a:cubicBezTo>
                  <a:lnTo>
                    <a:pt x="1891" y="3060"/>
                  </a:lnTo>
                  <a:lnTo>
                    <a:pt x="3033" y="1936"/>
                  </a:lnTo>
                  <a:lnTo>
                    <a:pt x="3488" y="2382"/>
                  </a:lnTo>
                  <a:cubicBezTo>
                    <a:pt x="3561" y="2455"/>
                    <a:pt x="3655" y="2491"/>
                    <a:pt x="3751" y="2491"/>
                  </a:cubicBezTo>
                  <a:cubicBezTo>
                    <a:pt x="3820" y="2491"/>
                    <a:pt x="3889" y="2473"/>
                    <a:pt x="3952" y="2436"/>
                  </a:cubicBezTo>
                  <a:cubicBezTo>
                    <a:pt x="4478" y="2097"/>
                    <a:pt x="5058" y="1856"/>
                    <a:pt x="5665" y="1731"/>
                  </a:cubicBezTo>
                  <a:cubicBezTo>
                    <a:pt x="5834" y="1695"/>
                    <a:pt x="5959" y="1543"/>
                    <a:pt x="5959" y="1374"/>
                  </a:cubicBezTo>
                  <a:lnTo>
                    <a:pt x="5959" y="732"/>
                  </a:lnTo>
                  <a:close/>
                  <a:moveTo>
                    <a:pt x="15050" y="10919"/>
                  </a:moveTo>
                  <a:lnTo>
                    <a:pt x="15050" y="11312"/>
                  </a:lnTo>
                  <a:cubicBezTo>
                    <a:pt x="15077" y="11472"/>
                    <a:pt x="15184" y="11615"/>
                    <a:pt x="15335" y="11660"/>
                  </a:cubicBezTo>
                  <a:cubicBezTo>
                    <a:pt x="15755" y="11785"/>
                    <a:pt x="16156" y="12017"/>
                    <a:pt x="16486" y="12320"/>
                  </a:cubicBezTo>
                  <a:cubicBezTo>
                    <a:pt x="16555" y="12389"/>
                    <a:pt x="16642" y="12423"/>
                    <a:pt x="16731" y="12423"/>
                  </a:cubicBezTo>
                  <a:cubicBezTo>
                    <a:pt x="16793" y="12423"/>
                    <a:pt x="16856" y="12406"/>
                    <a:pt x="16914" y="12374"/>
                  </a:cubicBezTo>
                  <a:lnTo>
                    <a:pt x="17262" y="12177"/>
                  </a:lnTo>
                  <a:lnTo>
                    <a:pt x="17842" y="13176"/>
                  </a:lnTo>
                  <a:lnTo>
                    <a:pt x="17494" y="13382"/>
                  </a:lnTo>
                  <a:cubicBezTo>
                    <a:pt x="17360" y="13462"/>
                    <a:pt x="17289" y="13622"/>
                    <a:pt x="17325" y="13774"/>
                  </a:cubicBezTo>
                  <a:cubicBezTo>
                    <a:pt x="17369" y="13997"/>
                    <a:pt x="17396" y="14220"/>
                    <a:pt x="17396" y="14443"/>
                  </a:cubicBezTo>
                  <a:cubicBezTo>
                    <a:pt x="17396" y="14666"/>
                    <a:pt x="17369" y="14889"/>
                    <a:pt x="17325" y="15103"/>
                  </a:cubicBezTo>
                  <a:cubicBezTo>
                    <a:pt x="17289" y="15264"/>
                    <a:pt x="17360" y="15424"/>
                    <a:pt x="17494" y="15505"/>
                  </a:cubicBezTo>
                  <a:lnTo>
                    <a:pt x="17842" y="15701"/>
                  </a:lnTo>
                  <a:lnTo>
                    <a:pt x="17262" y="16709"/>
                  </a:lnTo>
                  <a:lnTo>
                    <a:pt x="16914" y="16513"/>
                  </a:lnTo>
                  <a:cubicBezTo>
                    <a:pt x="16855" y="16479"/>
                    <a:pt x="16791" y="16463"/>
                    <a:pt x="16728" y="16463"/>
                  </a:cubicBezTo>
                  <a:cubicBezTo>
                    <a:pt x="16640" y="16463"/>
                    <a:pt x="16554" y="16495"/>
                    <a:pt x="16486" y="16557"/>
                  </a:cubicBezTo>
                  <a:cubicBezTo>
                    <a:pt x="16156" y="16870"/>
                    <a:pt x="15764" y="17093"/>
                    <a:pt x="15335" y="17227"/>
                  </a:cubicBezTo>
                  <a:cubicBezTo>
                    <a:pt x="15184" y="17271"/>
                    <a:pt x="15086" y="17574"/>
                    <a:pt x="15086" y="17574"/>
                  </a:cubicBezTo>
                  <a:lnTo>
                    <a:pt x="15086" y="17967"/>
                  </a:lnTo>
                  <a:lnTo>
                    <a:pt x="13917" y="17967"/>
                  </a:lnTo>
                  <a:lnTo>
                    <a:pt x="13917" y="17574"/>
                  </a:lnTo>
                  <a:cubicBezTo>
                    <a:pt x="13917" y="17414"/>
                    <a:pt x="13810" y="17271"/>
                    <a:pt x="13658" y="17227"/>
                  </a:cubicBezTo>
                  <a:cubicBezTo>
                    <a:pt x="13230" y="17093"/>
                    <a:pt x="12829" y="16870"/>
                    <a:pt x="12498" y="16557"/>
                  </a:cubicBezTo>
                  <a:cubicBezTo>
                    <a:pt x="12431" y="16495"/>
                    <a:pt x="12345" y="16463"/>
                    <a:pt x="12257" y="16463"/>
                  </a:cubicBezTo>
                  <a:cubicBezTo>
                    <a:pt x="12194" y="16463"/>
                    <a:pt x="12130" y="16479"/>
                    <a:pt x="12070" y="16513"/>
                  </a:cubicBezTo>
                  <a:lnTo>
                    <a:pt x="11722" y="16709"/>
                  </a:lnTo>
                  <a:lnTo>
                    <a:pt x="11134" y="15710"/>
                  </a:lnTo>
                  <a:lnTo>
                    <a:pt x="11481" y="15505"/>
                  </a:lnTo>
                  <a:cubicBezTo>
                    <a:pt x="11624" y="15424"/>
                    <a:pt x="11696" y="15264"/>
                    <a:pt x="11660" y="15103"/>
                  </a:cubicBezTo>
                  <a:cubicBezTo>
                    <a:pt x="11606" y="14889"/>
                    <a:pt x="11580" y="14666"/>
                    <a:pt x="11580" y="14443"/>
                  </a:cubicBezTo>
                  <a:cubicBezTo>
                    <a:pt x="11580" y="14220"/>
                    <a:pt x="11606" y="13997"/>
                    <a:pt x="11660" y="13783"/>
                  </a:cubicBezTo>
                  <a:cubicBezTo>
                    <a:pt x="11696" y="13631"/>
                    <a:pt x="11624" y="13462"/>
                    <a:pt x="11481" y="13382"/>
                  </a:cubicBezTo>
                  <a:lnTo>
                    <a:pt x="11134" y="13185"/>
                  </a:lnTo>
                  <a:lnTo>
                    <a:pt x="11722" y="12186"/>
                  </a:lnTo>
                  <a:lnTo>
                    <a:pt x="12070" y="12382"/>
                  </a:lnTo>
                  <a:cubicBezTo>
                    <a:pt x="12130" y="12416"/>
                    <a:pt x="12194" y="12432"/>
                    <a:pt x="12257" y="12432"/>
                  </a:cubicBezTo>
                  <a:cubicBezTo>
                    <a:pt x="12345" y="12432"/>
                    <a:pt x="12431" y="12400"/>
                    <a:pt x="12498" y="12338"/>
                  </a:cubicBezTo>
                  <a:cubicBezTo>
                    <a:pt x="12829" y="12026"/>
                    <a:pt x="13230" y="11794"/>
                    <a:pt x="13658" y="11669"/>
                  </a:cubicBezTo>
                  <a:cubicBezTo>
                    <a:pt x="13810" y="11624"/>
                    <a:pt x="13917" y="11481"/>
                    <a:pt x="13917" y="11321"/>
                  </a:cubicBezTo>
                  <a:lnTo>
                    <a:pt x="13917" y="10919"/>
                  </a:lnTo>
                  <a:close/>
                  <a:moveTo>
                    <a:pt x="5594" y="0"/>
                  </a:moveTo>
                  <a:cubicBezTo>
                    <a:pt x="5388" y="0"/>
                    <a:pt x="5228" y="161"/>
                    <a:pt x="5228" y="366"/>
                  </a:cubicBezTo>
                  <a:lnTo>
                    <a:pt x="5228" y="1080"/>
                  </a:lnTo>
                  <a:cubicBezTo>
                    <a:pt x="4737" y="1213"/>
                    <a:pt x="4264" y="1410"/>
                    <a:pt x="3827" y="1668"/>
                  </a:cubicBezTo>
                  <a:lnTo>
                    <a:pt x="3319" y="1160"/>
                  </a:lnTo>
                  <a:cubicBezTo>
                    <a:pt x="3247" y="1088"/>
                    <a:pt x="3154" y="1053"/>
                    <a:pt x="3060" y="1053"/>
                  </a:cubicBezTo>
                  <a:cubicBezTo>
                    <a:pt x="2966" y="1053"/>
                    <a:pt x="2873" y="1088"/>
                    <a:pt x="2801" y="1160"/>
                  </a:cubicBezTo>
                  <a:lnTo>
                    <a:pt x="1160" y="2801"/>
                  </a:lnTo>
                  <a:cubicBezTo>
                    <a:pt x="1088" y="2864"/>
                    <a:pt x="1053" y="2962"/>
                    <a:pt x="1053" y="3060"/>
                  </a:cubicBezTo>
                  <a:cubicBezTo>
                    <a:pt x="1053" y="3149"/>
                    <a:pt x="1088" y="3247"/>
                    <a:pt x="1160" y="3319"/>
                  </a:cubicBezTo>
                  <a:lnTo>
                    <a:pt x="1668" y="3827"/>
                  </a:lnTo>
                  <a:cubicBezTo>
                    <a:pt x="1419" y="4264"/>
                    <a:pt x="1222" y="4737"/>
                    <a:pt x="1088" y="5228"/>
                  </a:cubicBezTo>
                  <a:lnTo>
                    <a:pt x="366" y="5228"/>
                  </a:lnTo>
                  <a:cubicBezTo>
                    <a:pt x="170" y="5228"/>
                    <a:pt x="0" y="5388"/>
                    <a:pt x="0" y="5585"/>
                  </a:cubicBezTo>
                  <a:lnTo>
                    <a:pt x="0" y="7931"/>
                  </a:lnTo>
                  <a:cubicBezTo>
                    <a:pt x="0" y="8083"/>
                    <a:pt x="107" y="8234"/>
                    <a:pt x="277" y="8279"/>
                  </a:cubicBezTo>
                  <a:cubicBezTo>
                    <a:pt x="303" y="8288"/>
                    <a:pt x="339" y="8288"/>
                    <a:pt x="366" y="8288"/>
                  </a:cubicBezTo>
                  <a:lnTo>
                    <a:pt x="1088" y="8288"/>
                  </a:lnTo>
                  <a:cubicBezTo>
                    <a:pt x="1213" y="8778"/>
                    <a:pt x="1410" y="9251"/>
                    <a:pt x="1668" y="9688"/>
                  </a:cubicBezTo>
                  <a:lnTo>
                    <a:pt x="1151" y="10197"/>
                  </a:lnTo>
                  <a:cubicBezTo>
                    <a:pt x="1017" y="10340"/>
                    <a:pt x="1017" y="10571"/>
                    <a:pt x="1151" y="10714"/>
                  </a:cubicBezTo>
                  <a:lnTo>
                    <a:pt x="2792" y="12347"/>
                  </a:lnTo>
                  <a:cubicBezTo>
                    <a:pt x="2863" y="12417"/>
                    <a:pt x="2950" y="12453"/>
                    <a:pt x="3047" y="12454"/>
                  </a:cubicBezTo>
                  <a:lnTo>
                    <a:pt x="3047" y="12454"/>
                  </a:lnTo>
                  <a:cubicBezTo>
                    <a:pt x="3143" y="12453"/>
                    <a:pt x="3231" y="12417"/>
                    <a:pt x="3301" y="12347"/>
                  </a:cubicBezTo>
                  <a:lnTo>
                    <a:pt x="3818" y="11829"/>
                  </a:lnTo>
                  <a:cubicBezTo>
                    <a:pt x="4264" y="12088"/>
                    <a:pt x="4728" y="12284"/>
                    <a:pt x="5228" y="12418"/>
                  </a:cubicBezTo>
                  <a:lnTo>
                    <a:pt x="5228" y="13150"/>
                  </a:lnTo>
                  <a:cubicBezTo>
                    <a:pt x="5228" y="13355"/>
                    <a:pt x="5388" y="13515"/>
                    <a:pt x="5594" y="13515"/>
                  </a:cubicBezTo>
                  <a:lnTo>
                    <a:pt x="7931" y="13515"/>
                  </a:lnTo>
                  <a:cubicBezTo>
                    <a:pt x="8127" y="13515"/>
                    <a:pt x="8297" y="13355"/>
                    <a:pt x="8297" y="13150"/>
                  </a:cubicBezTo>
                  <a:lnTo>
                    <a:pt x="8297" y="12427"/>
                  </a:lnTo>
                  <a:cubicBezTo>
                    <a:pt x="8787" y="12293"/>
                    <a:pt x="9251" y="12097"/>
                    <a:pt x="9697" y="11847"/>
                  </a:cubicBezTo>
                  <a:lnTo>
                    <a:pt x="10206" y="12356"/>
                  </a:lnTo>
                  <a:cubicBezTo>
                    <a:pt x="10224" y="12382"/>
                    <a:pt x="10250" y="12400"/>
                    <a:pt x="10286" y="12418"/>
                  </a:cubicBezTo>
                  <a:cubicBezTo>
                    <a:pt x="10343" y="12448"/>
                    <a:pt x="10402" y="12462"/>
                    <a:pt x="10459" y="12462"/>
                  </a:cubicBezTo>
                  <a:cubicBezTo>
                    <a:pt x="10557" y="12462"/>
                    <a:pt x="10650" y="12423"/>
                    <a:pt x="10723" y="12356"/>
                  </a:cubicBezTo>
                  <a:lnTo>
                    <a:pt x="10902" y="12177"/>
                  </a:lnTo>
                  <a:lnTo>
                    <a:pt x="10340" y="13141"/>
                  </a:lnTo>
                  <a:cubicBezTo>
                    <a:pt x="10241" y="13319"/>
                    <a:pt x="10304" y="13542"/>
                    <a:pt x="10473" y="13640"/>
                  </a:cubicBezTo>
                  <a:lnTo>
                    <a:pt x="10911" y="13890"/>
                  </a:lnTo>
                  <a:cubicBezTo>
                    <a:pt x="10884" y="14077"/>
                    <a:pt x="10866" y="14265"/>
                    <a:pt x="10866" y="14452"/>
                  </a:cubicBezTo>
                  <a:cubicBezTo>
                    <a:pt x="10866" y="14639"/>
                    <a:pt x="10884" y="14827"/>
                    <a:pt x="10911" y="15014"/>
                  </a:cubicBezTo>
                  <a:lnTo>
                    <a:pt x="10473" y="15264"/>
                  </a:lnTo>
                  <a:cubicBezTo>
                    <a:pt x="10393" y="15317"/>
                    <a:pt x="10331" y="15398"/>
                    <a:pt x="10304" y="15487"/>
                  </a:cubicBezTo>
                  <a:cubicBezTo>
                    <a:pt x="10277" y="15585"/>
                    <a:pt x="10295" y="15683"/>
                    <a:pt x="10340" y="15763"/>
                  </a:cubicBezTo>
                  <a:lnTo>
                    <a:pt x="11285" y="17405"/>
                  </a:lnTo>
                  <a:cubicBezTo>
                    <a:pt x="11339" y="17485"/>
                    <a:pt x="11419" y="17548"/>
                    <a:pt x="11508" y="17574"/>
                  </a:cubicBezTo>
                  <a:cubicBezTo>
                    <a:pt x="11537" y="17583"/>
                    <a:pt x="11567" y="17587"/>
                    <a:pt x="11598" y="17587"/>
                  </a:cubicBezTo>
                  <a:cubicBezTo>
                    <a:pt x="11663" y="17587"/>
                    <a:pt x="11730" y="17569"/>
                    <a:pt x="11785" y="17539"/>
                  </a:cubicBezTo>
                  <a:lnTo>
                    <a:pt x="12222" y="17280"/>
                  </a:lnTo>
                  <a:cubicBezTo>
                    <a:pt x="12516" y="17521"/>
                    <a:pt x="12837" y="17708"/>
                    <a:pt x="13185" y="17842"/>
                  </a:cubicBezTo>
                  <a:lnTo>
                    <a:pt x="13185" y="18333"/>
                  </a:lnTo>
                  <a:cubicBezTo>
                    <a:pt x="13185" y="18538"/>
                    <a:pt x="13355" y="18698"/>
                    <a:pt x="13551" y="18698"/>
                  </a:cubicBezTo>
                  <a:lnTo>
                    <a:pt x="15451" y="18698"/>
                  </a:lnTo>
                  <a:cubicBezTo>
                    <a:pt x="15657" y="18698"/>
                    <a:pt x="15817" y="18538"/>
                    <a:pt x="15817" y="18333"/>
                  </a:cubicBezTo>
                  <a:lnTo>
                    <a:pt x="15817" y="17833"/>
                  </a:lnTo>
                  <a:cubicBezTo>
                    <a:pt x="16165" y="17699"/>
                    <a:pt x="16495" y="17512"/>
                    <a:pt x="16790" y="17271"/>
                  </a:cubicBezTo>
                  <a:lnTo>
                    <a:pt x="17227" y="17530"/>
                  </a:lnTo>
                  <a:cubicBezTo>
                    <a:pt x="17284" y="17562"/>
                    <a:pt x="17347" y="17576"/>
                    <a:pt x="17408" y="17576"/>
                  </a:cubicBezTo>
                  <a:cubicBezTo>
                    <a:pt x="17537" y="17576"/>
                    <a:pt x="17663" y="17511"/>
                    <a:pt x="17735" y="17396"/>
                  </a:cubicBezTo>
                  <a:lnTo>
                    <a:pt x="18681" y="15755"/>
                  </a:lnTo>
                  <a:cubicBezTo>
                    <a:pt x="18725" y="15674"/>
                    <a:pt x="18743" y="15576"/>
                    <a:pt x="18716" y="15478"/>
                  </a:cubicBezTo>
                  <a:cubicBezTo>
                    <a:pt x="18690" y="15389"/>
                    <a:pt x="18627" y="15309"/>
                    <a:pt x="18547" y="15255"/>
                  </a:cubicBezTo>
                  <a:lnTo>
                    <a:pt x="18110" y="15005"/>
                  </a:lnTo>
                  <a:cubicBezTo>
                    <a:pt x="18137" y="14818"/>
                    <a:pt x="18154" y="14631"/>
                    <a:pt x="18154" y="14443"/>
                  </a:cubicBezTo>
                  <a:cubicBezTo>
                    <a:pt x="18154" y="14256"/>
                    <a:pt x="18137" y="14068"/>
                    <a:pt x="18110" y="13890"/>
                  </a:cubicBezTo>
                  <a:lnTo>
                    <a:pt x="18547" y="13631"/>
                  </a:lnTo>
                  <a:cubicBezTo>
                    <a:pt x="18716" y="13533"/>
                    <a:pt x="18779" y="13310"/>
                    <a:pt x="18681" y="13141"/>
                  </a:cubicBezTo>
                  <a:lnTo>
                    <a:pt x="17735" y="11499"/>
                  </a:lnTo>
                  <a:cubicBezTo>
                    <a:pt x="17663" y="11384"/>
                    <a:pt x="17537" y="11319"/>
                    <a:pt x="17408" y="11319"/>
                  </a:cubicBezTo>
                  <a:cubicBezTo>
                    <a:pt x="17347" y="11319"/>
                    <a:pt x="17284" y="11334"/>
                    <a:pt x="17227" y="11365"/>
                  </a:cubicBezTo>
                  <a:lnTo>
                    <a:pt x="16790" y="11615"/>
                  </a:lnTo>
                  <a:cubicBezTo>
                    <a:pt x="16495" y="11383"/>
                    <a:pt x="16165" y="11196"/>
                    <a:pt x="15817" y="11062"/>
                  </a:cubicBezTo>
                  <a:lnTo>
                    <a:pt x="15817" y="10554"/>
                  </a:lnTo>
                  <a:cubicBezTo>
                    <a:pt x="15817" y="10357"/>
                    <a:pt x="15657" y="10188"/>
                    <a:pt x="15451" y="10188"/>
                  </a:cubicBezTo>
                  <a:lnTo>
                    <a:pt x="13551" y="10188"/>
                  </a:lnTo>
                  <a:cubicBezTo>
                    <a:pt x="13355" y="10188"/>
                    <a:pt x="13185" y="10357"/>
                    <a:pt x="13185" y="10554"/>
                  </a:cubicBezTo>
                  <a:lnTo>
                    <a:pt x="13185" y="11053"/>
                  </a:lnTo>
                  <a:cubicBezTo>
                    <a:pt x="12837" y="11187"/>
                    <a:pt x="12498" y="11383"/>
                    <a:pt x="12204" y="11615"/>
                  </a:cubicBezTo>
                  <a:lnTo>
                    <a:pt x="11767" y="11365"/>
                  </a:lnTo>
                  <a:cubicBezTo>
                    <a:pt x="11749" y="11357"/>
                    <a:pt x="11731" y="11348"/>
                    <a:pt x="11705" y="11339"/>
                  </a:cubicBezTo>
                  <a:lnTo>
                    <a:pt x="12347" y="10714"/>
                  </a:lnTo>
                  <a:cubicBezTo>
                    <a:pt x="12490" y="10571"/>
                    <a:pt x="12490" y="10340"/>
                    <a:pt x="12347" y="10197"/>
                  </a:cubicBezTo>
                  <a:lnTo>
                    <a:pt x="11829" y="9688"/>
                  </a:lnTo>
                  <a:cubicBezTo>
                    <a:pt x="12088" y="9251"/>
                    <a:pt x="12284" y="8778"/>
                    <a:pt x="12418" y="8288"/>
                  </a:cubicBezTo>
                  <a:lnTo>
                    <a:pt x="13150" y="8288"/>
                  </a:lnTo>
                  <a:cubicBezTo>
                    <a:pt x="13355" y="8288"/>
                    <a:pt x="13515" y="8127"/>
                    <a:pt x="13515" y="7931"/>
                  </a:cubicBezTo>
                  <a:lnTo>
                    <a:pt x="13515" y="5585"/>
                  </a:lnTo>
                  <a:cubicBezTo>
                    <a:pt x="13515" y="5388"/>
                    <a:pt x="13355" y="5228"/>
                    <a:pt x="13150" y="5228"/>
                  </a:cubicBezTo>
                  <a:lnTo>
                    <a:pt x="12436" y="5228"/>
                  </a:lnTo>
                  <a:cubicBezTo>
                    <a:pt x="12302" y="4737"/>
                    <a:pt x="12106" y="4264"/>
                    <a:pt x="11856" y="3827"/>
                  </a:cubicBezTo>
                  <a:lnTo>
                    <a:pt x="12356" y="3319"/>
                  </a:lnTo>
                  <a:cubicBezTo>
                    <a:pt x="12383" y="3292"/>
                    <a:pt x="12409" y="3265"/>
                    <a:pt x="12418" y="3229"/>
                  </a:cubicBezTo>
                  <a:cubicBezTo>
                    <a:pt x="12498" y="3078"/>
                    <a:pt x="12472" y="2908"/>
                    <a:pt x="12356" y="2801"/>
                  </a:cubicBezTo>
                  <a:lnTo>
                    <a:pt x="10714" y="1160"/>
                  </a:lnTo>
                  <a:cubicBezTo>
                    <a:pt x="10643" y="1088"/>
                    <a:pt x="10551" y="1053"/>
                    <a:pt x="10460" y="1053"/>
                  </a:cubicBezTo>
                  <a:cubicBezTo>
                    <a:pt x="10369" y="1053"/>
                    <a:pt x="10277" y="1088"/>
                    <a:pt x="10206" y="1160"/>
                  </a:cubicBezTo>
                  <a:lnTo>
                    <a:pt x="9697" y="1668"/>
                  </a:lnTo>
                  <a:cubicBezTo>
                    <a:pt x="9251" y="1410"/>
                    <a:pt x="8787" y="1213"/>
                    <a:pt x="8297" y="1088"/>
                  </a:cubicBezTo>
                  <a:lnTo>
                    <a:pt x="8297" y="366"/>
                  </a:lnTo>
                  <a:cubicBezTo>
                    <a:pt x="8297" y="161"/>
                    <a:pt x="8127" y="0"/>
                    <a:pt x="7931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71"/>
            <p:cNvSpPr/>
            <p:nvPr/>
          </p:nvSpPr>
          <p:spPr>
            <a:xfrm>
              <a:off x="3106784" y="1865103"/>
              <a:ext cx="18721" cy="78490"/>
            </a:xfrm>
            <a:custGeom>
              <a:rect b="b" l="l" r="r" t="t"/>
              <a:pathLst>
                <a:path extrusionOk="0" h="3069" w="732">
                  <a:moveTo>
                    <a:pt x="366" y="0"/>
                  </a:moveTo>
                  <a:cubicBezTo>
                    <a:pt x="161" y="0"/>
                    <a:pt x="0" y="161"/>
                    <a:pt x="0" y="366"/>
                  </a:cubicBezTo>
                  <a:lnTo>
                    <a:pt x="0" y="2703"/>
                  </a:lnTo>
                  <a:cubicBezTo>
                    <a:pt x="0" y="2908"/>
                    <a:pt x="161" y="3069"/>
                    <a:pt x="366" y="3069"/>
                  </a:cubicBezTo>
                  <a:cubicBezTo>
                    <a:pt x="562" y="3069"/>
                    <a:pt x="732" y="2908"/>
                    <a:pt x="732" y="2703"/>
                  </a:cubicBezTo>
                  <a:lnTo>
                    <a:pt x="732" y="366"/>
                  </a:lnTo>
                  <a:cubicBezTo>
                    <a:pt x="732" y="161"/>
                    <a:pt x="562" y="0"/>
                    <a:pt x="366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71"/>
            <p:cNvSpPr/>
            <p:nvPr/>
          </p:nvSpPr>
          <p:spPr>
            <a:xfrm>
              <a:off x="3069371" y="1865103"/>
              <a:ext cx="18721" cy="78490"/>
            </a:xfrm>
            <a:custGeom>
              <a:rect b="b" l="l" r="r" t="t"/>
              <a:pathLst>
                <a:path extrusionOk="0" h="3069" w="732">
                  <a:moveTo>
                    <a:pt x="366" y="0"/>
                  </a:moveTo>
                  <a:cubicBezTo>
                    <a:pt x="161" y="0"/>
                    <a:pt x="0" y="161"/>
                    <a:pt x="0" y="366"/>
                  </a:cubicBezTo>
                  <a:lnTo>
                    <a:pt x="0" y="2703"/>
                  </a:lnTo>
                  <a:cubicBezTo>
                    <a:pt x="0" y="2908"/>
                    <a:pt x="161" y="3069"/>
                    <a:pt x="366" y="3069"/>
                  </a:cubicBezTo>
                  <a:cubicBezTo>
                    <a:pt x="571" y="3069"/>
                    <a:pt x="732" y="2908"/>
                    <a:pt x="732" y="2703"/>
                  </a:cubicBezTo>
                  <a:lnTo>
                    <a:pt x="732" y="366"/>
                  </a:lnTo>
                  <a:cubicBezTo>
                    <a:pt x="732" y="161"/>
                    <a:pt x="571" y="0"/>
                    <a:pt x="366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71"/>
            <p:cNvSpPr/>
            <p:nvPr/>
          </p:nvSpPr>
          <p:spPr>
            <a:xfrm>
              <a:off x="3144197" y="1865103"/>
              <a:ext cx="59794" cy="78490"/>
            </a:xfrm>
            <a:custGeom>
              <a:rect b="b" l="l" r="r" t="t"/>
              <a:pathLst>
                <a:path extrusionOk="0" h="3069" w="2338">
                  <a:moveTo>
                    <a:pt x="1169" y="732"/>
                  </a:moveTo>
                  <a:cubicBezTo>
                    <a:pt x="1410" y="732"/>
                    <a:pt x="1606" y="928"/>
                    <a:pt x="1606" y="1169"/>
                  </a:cubicBezTo>
                  <a:lnTo>
                    <a:pt x="1606" y="1900"/>
                  </a:lnTo>
                  <a:cubicBezTo>
                    <a:pt x="1606" y="2141"/>
                    <a:pt x="1410" y="2337"/>
                    <a:pt x="1169" y="2337"/>
                  </a:cubicBezTo>
                  <a:cubicBezTo>
                    <a:pt x="928" y="2337"/>
                    <a:pt x="732" y="2141"/>
                    <a:pt x="732" y="1900"/>
                  </a:cubicBezTo>
                  <a:lnTo>
                    <a:pt x="732" y="1169"/>
                  </a:lnTo>
                  <a:cubicBezTo>
                    <a:pt x="732" y="928"/>
                    <a:pt x="928" y="732"/>
                    <a:pt x="1169" y="732"/>
                  </a:cubicBezTo>
                  <a:close/>
                  <a:moveTo>
                    <a:pt x="1169" y="0"/>
                  </a:moveTo>
                  <a:cubicBezTo>
                    <a:pt x="518" y="0"/>
                    <a:pt x="0" y="526"/>
                    <a:pt x="0" y="1169"/>
                  </a:cubicBezTo>
                  <a:lnTo>
                    <a:pt x="0" y="1900"/>
                  </a:lnTo>
                  <a:cubicBezTo>
                    <a:pt x="0" y="2543"/>
                    <a:pt x="518" y="3069"/>
                    <a:pt x="1169" y="3069"/>
                  </a:cubicBezTo>
                  <a:cubicBezTo>
                    <a:pt x="1811" y="3069"/>
                    <a:pt x="2338" y="2543"/>
                    <a:pt x="2338" y="1900"/>
                  </a:cubicBezTo>
                  <a:lnTo>
                    <a:pt x="2338" y="1169"/>
                  </a:lnTo>
                  <a:cubicBezTo>
                    <a:pt x="2338" y="526"/>
                    <a:pt x="1811" y="0"/>
                    <a:pt x="1169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71"/>
            <p:cNvSpPr/>
            <p:nvPr/>
          </p:nvSpPr>
          <p:spPr>
            <a:xfrm>
              <a:off x="3185267" y="1962280"/>
              <a:ext cx="18721" cy="78515"/>
            </a:xfrm>
            <a:custGeom>
              <a:rect b="b" l="l" r="r" t="t"/>
              <a:pathLst>
                <a:path extrusionOk="0" h="3070" w="732">
                  <a:moveTo>
                    <a:pt x="366" y="0"/>
                  </a:moveTo>
                  <a:cubicBezTo>
                    <a:pt x="161" y="0"/>
                    <a:pt x="0" y="161"/>
                    <a:pt x="0" y="366"/>
                  </a:cubicBezTo>
                  <a:lnTo>
                    <a:pt x="0" y="2703"/>
                  </a:lnTo>
                  <a:cubicBezTo>
                    <a:pt x="0" y="2900"/>
                    <a:pt x="161" y="3069"/>
                    <a:pt x="366" y="3069"/>
                  </a:cubicBezTo>
                  <a:cubicBezTo>
                    <a:pt x="562" y="3069"/>
                    <a:pt x="732" y="2900"/>
                    <a:pt x="732" y="2703"/>
                  </a:cubicBezTo>
                  <a:lnTo>
                    <a:pt x="732" y="366"/>
                  </a:lnTo>
                  <a:cubicBezTo>
                    <a:pt x="732" y="161"/>
                    <a:pt x="562" y="0"/>
                    <a:pt x="366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71"/>
            <p:cNvSpPr/>
            <p:nvPr/>
          </p:nvSpPr>
          <p:spPr>
            <a:xfrm>
              <a:off x="3106784" y="1962280"/>
              <a:ext cx="59794" cy="78515"/>
            </a:xfrm>
            <a:custGeom>
              <a:rect b="b" l="l" r="r" t="t"/>
              <a:pathLst>
                <a:path extrusionOk="0" h="3070" w="2338">
                  <a:moveTo>
                    <a:pt x="1169" y="732"/>
                  </a:moveTo>
                  <a:cubicBezTo>
                    <a:pt x="1410" y="732"/>
                    <a:pt x="1606" y="928"/>
                    <a:pt x="1606" y="1169"/>
                  </a:cubicBezTo>
                  <a:lnTo>
                    <a:pt x="1606" y="1901"/>
                  </a:lnTo>
                  <a:cubicBezTo>
                    <a:pt x="1606" y="2141"/>
                    <a:pt x="1410" y="2338"/>
                    <a:pt x="1169" y="2338"/>
                  </a:cubicBezTo>
                  <a:cubicBezTo>
                    <a:pt x="928" y="2338"/>
                    <a:pt x="732" y="2141"/>
                    <a:pt x="732" y="1901"/>
                  </a:cubicBezTo>
                  <a:lnTo>
                    <a:pt x="732" y="1169"/>
                  </a:lnTo>
                  <a:cubicBezTo>
                    <a:pt x="732" y="928"/>
                    <a:pt x="928" y="732"/>
                    <a:pt x="1169" y="732"/>
                  </a:cubicBezTo>
                  <a:close/>
                  <a:moveTo>
                    <a:pt x="1169" y="0"/>
                  </a:moveTo>
                  <a:cubicBezTo>
                    <a:pt x="527" y="0"/>
                    <a:pt x="0" y="527"/>
                    <a:pt x="0" y="1169"/>
                  </a:cubicBezTo>
                  <a:lnTo>
                    <a:pt x="0" y="1901"/>
                  </a:lnTo>
                  <a:cubicBezTo>
                    <a:pt x="0" y="2543"/>
                    <a:pt x="527" y="3069"/>
                    <a:pt x="1169" y="3069"/>
                  </a:cubicBezTo>
                  <a:cubicBezTo>
                    <a:pt x="1811" y="3069"/>
                    <a:pt x="2337" y="2543"/>
                    <a:pt x="2337" y="1901"/>
                  </a:cubicBezTo>
                  <a:lnTo>
                    <a:pt x="2337" y="1169"/>
                  </a:lnTo>
                  <a:cubicBezTo>
                    <a:pt x="2337" y="527"/>
                    <a:pt x="1811" y="0"/>
                    <a:pt x="1169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71"/>
            <p:cNvSpPr/>
            <p:nvPr/>
          </p:nvSpPr>
          <p:spPr>
            <a:xfrm>
              <a:off x="2756587" y="2264782"/>
              <a:ext cx="18491" cy="78515"/>
            </a:xfrm>
            <a:custGeom>
              <a:rect b="b" l="l" r="r" t="t"/>
              <a:pathLst>
                <a:path extrusionOk="0" h="3070" w="723">
                  <a:moveTo>
                    <a:pt x="357" y="1"/>
                  </a:moveTo>
                  <a:cubicBezTo>
                    <a:pt x="161" y="1"/>
                    <a:pt x="0" y="170"/>
                    <a:pt x="0" y="366"/>
                  </a:cubicBezTo>
                  <a:lnTo>
                    <a:pt x="0" y="2704"/>
                  </a:lnTo>
                  <a:cubicBezTo>
                    <a:pt x="0" y="2909"/>
                    <a:pt x="161" y="3069"/>
                    <a:pt x="357" y="3069"/>
                  </a:cubicBezTo>
                  <a:cubicBezTo>
                    <a:pt x="562" y="3069"/>
                    <a:pt x="723" y="2909"/>
                    <a:pt x="723" y="2704"/>
                  </a:cubicBezTo>
                  <a:lnTo>
                    <a:pt x="723" y="366"/>
                  </a:lnTo>
                  <a:cubicBezTo>
                    <a:pt x="723" y="170"/>
                    <a:pt x="562" y="1"/>
                    <a:pt x="357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71"/>
            <p:cNvSpPr/>
            <p:nvPr/>
          </p:nvSpPr>
          <p:spPr>
            <a:xfrm>
              <a:off x="2793770" y="2264782"/>
              <a:ext cx="59794" cy="78515"/>
            </a:xfrm>
            <a:custGeom>
              <a:rect b="b" l="l" r="r" t="t"/>
              <a:pathLst>
                <a:path extrusionOk="0" h="3070" w="2338">
                  <a:moveTo>
                    <a:pt x="1169" y="732"/>
                  </a:moveTo>
                  <a:cubicBezTo>
                    <a:pt x="1410" y="732"/>
                    <a:pt x="1606" y="928"/>
                    <a:pt x="1606" y="1169"/>
                  </a:cubicBezTo>
                  <a:lnTo>
                    <a:pt x="1606" y="1901"/>
                  </a:lnTo>
                  <a:cubicBezTo>
                    <a:pt x="1606" y="2142"/>
                    <a:pt x="1410" y="2347"/>
                    <a:pt x="1169" y="2347"/>
                  </a:cubicBezTo>
                  <a:cubicBezTo>
                    <a:pt x="928" y="2347"/>
                    <a:pt x="732" y="2142"/>
                    <a:pt x="732" y="1901"/>
                  </a:cubicBezTo>
                  <a:lnTo>
                    <a:pt x="732" y="1169"/>
                  </a:lnTo>
                  <a:cubicBezTo>
                    <a:pt x="732" y="928"/>
                    <a:pt x="928" y="732"/>
                    <a:pt x="1169" y="732"/>
                  </a:cubicBezTo>
                  <a:close/>
                  <a:moveTo>
                    <a:pt x="1169" y="1"/>
                  </a:moveTo>
                  <a:cubicBezTo>
                    <a:pt x="527" y="1"/>
                    <a:pt x="0" y="527"/>
                    <a:pt x="0" y="1169"/>
                  </a:cubicBezTo>
                  <a:lnTo>
                    <a:pt x="0" y="1901"/>
                  </a:lnTo>
                  <a:cubicBezTo>
                    <a:pt x="0" y="2552"/>
                    <a:pt x="527" y="3069"/>
                    <a:pt x="1169" y="3069"/>
                  </a:cubicBezTo>
                  <a:cubicBezTo>
                    <a:pt x="1820" y="3069"/>
                    <a:pt x="2338" y="2552"/>
                    <a:pt x="2338" y="1901"/>
                  </a:cubicBezTo>
                  <a:lnTo>
                    <a:pt x="2338" y="1169"/>
                  </a:lnTo>
                  <a:cubicBezTo>
                    <a:pt x="2338" y="527"/>
                    <a:pt x="1820" y="1"/>
                    <a:pt x="1169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71"/>
            <p:cNvSpPr/>
            <p:nvPr/>
          </p:nvSpPr>
          <p:spPr>
            <a:xfrm>
              <a:off x="2872254" y="2264782"/>
              <a:ext cx="18721" cy="78515"/>
            </a:xfrm>
            <a:custGeom>
              <a:rect b="b" l="l" r="r" t="t"/>
              <a:pathLst>
                <a:path extrusionOk="0" h="3070" w="732">
                  <a:moveTo>
                    <a:pt x="366" y="1"/>
                  </a:moveTo>
                  <a:cubicBezTo>
                    <a:pt x="170" y="1"/>
                    <a:pt x="0" y="170"/>
                    <a:pt x="0" y="366"/>
                  </a:cubicBezTo>
                  <a:lnTo>
                    <a:pt x="0" y="2704"/>
                  </a:lnTo>
                  <a:cubicBezTo>
                    <a:pt x="0" y="2909"/>
                    <a:pt x="170" y="3069"/>
                    <a:pt x="366" y="3069"/>
                  </a:cubicBezTo>
                  <a:cubicBezTo>
                    <a:pt x="571" y="3069"/>
                    <a:pt x="732" y="2909"/>
                    <a:pt x="732" y="2704"/>
                  </a:cubicBezTo>
                  <a:lnTo>
                    <a:pt x="732" y="366"/>
                  </a:lnTo>
                  <a:cubicBezTo>
                    <a:pt x="732" y="170"/>
                    <a:pt x="571" y="1"/>
                    <a:pt x="366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71"/>
            <p:cNvSpPr/>
            <p:nvPr/>
          </p:nvSpPr>
          <p:spPr>
            <a:xfrm>
              <a:off x="2909667" y="2264782"/>
              <a:ext cx="59794" cy="78515"/>
            </a:xfrm>
            <a:custGeom>
              <a:rect b="b" l="l" r="r" t="t"/>
              <a:pathLst>
                <a:path extrusionOk="0" h="3070" w="2338">
                  <a:moveTo>
                    <a:pt x="1169" y="732"/>
                  </a:moveTo>
                  <a:cubicBezTo>
                    <a:pt x="1410" y="732"/>
                    <a:pt x="1606" y="928"/>
                    <a:pt x="1606" y="1169"/>
                  </a:cubicBezTo>
                  <a:lnTo>
                    <a:pt x="1606" y="1901"/>
                  </a:lnTo>
                  <a:cubicBezTo>
                    <a:pt x="1606" y="2142"/>
                    <a:pt x="1410" y="2347"/>
                    <a:pt x="1169" y="2347"/>
                  </a:cubicBezTo>
                  <a:cubicBezTo>
                    <a:pt x="928" y="2347"/>
                    <a:pt x="732" y="2142"/>
                    <a:pt x="732" y="1901"/>
                  </a:cubicBezTo>
                  <a:lnTo>
                    <a:pt x="732" y="1169"/>
                  </a:lnTo>
                  <a:cubicBezTo>
                    <a:pt x="732" y="928"/>
                    <a:pt x="928" y="732"/>
                    <a:pt x="1169" y="732"/>
                  </a:cubicBezTo>
                  <a:close/>
                  <a:moveTo>
                    <a:pt x="1169" y="1"/>
                  </a:moveTo>
                  <a:cubicBezTo>
                    <a:pt x="527" y="1"/>
                    <a:pt x="0" y="527"/>
                    <a:pt x="0" y="1169"/>
                  </a:cubicBezTo>
                  <a:lnTo>
                    <a:pt x="0" y="1901"/>
                  </a:lnTo>
                  <a:cubicBezTo>
                    <a:pt x="0" y="2552"/>
                    <a:pt x="527" y="3069"/>
                    <a:pt x="1169" y="3069"/>
                  </a:cubicBezTo>
                  <a:cubicBezTo>
                    <a:pt x="1811" y="3069"/>
                    <a:pt x="2338" y="2552"/>
                    <a:pt x="2338" y="1901"/>
                  </a:cubicBezTo>
                  <a:lnTo>
                    <a:pt x="2338" y="1169"/>
                  </a:lnTo>
                  <a:cubicBezTo>
                    <a:pt x="2338" y="527"/>
                    <a:pt x="1811" y="1"/>
                    <a:pt x="1169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71"/>
            <p:cNvSpPr/>
            <p:nvPr/>
          </p:nvSpPr>
          <p:spPr>
            <a:xfrm>
              <a:off x="2888902" y="1959544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6" y="0"/>
                  </a:moveTo>
                  <a:cubicBezTo>
                    <a:pt x="268" y="0"/>
                    <a:pt x="179" y="36"/>
                    <a:pt x="108" y="107"/>
                  </a:cubicBezTo>
                  <a:cubicBezTo>
                    <a:pt x="45" y="170"/>
                    <a:pt x="1" y="268"/>
                    <a:pt x="1" y="366"/>
                  </a:cubicBezTo>
                  <a:cubicBezTo>
                    <a:pt x="1" y="455"/>
                    <a:pt x="45" y="553"/>
                    <a:pt x="108" y="625"/>
                  </a:cubicBezTo>
                  <a:cubicBezTo>
                    <a:pt x="179" y="687"/>
                    <a:pt x="268" y="732"/>
                    <a:pt x="366" y="732"/>
                  </a:cubicBezTo>
                  <a:cubicBezTo>
                    <a:pt x="464" y="732"/>
                    <a:pt x="563" y="687"/>
                    <a:pt x="625" y="625"/>
                  </a:cubicBezTo>
                  <a:cubicBezTo>
                    <a:pt x="696" y="553"/>
                    <a:pt x="732" y="455"/>
                    <a:pt x="732" y="366"/>
                  </a:cubicBezTo>
                  <a:cubicBezTo>
                    <a:pt x="732" y="268"/>
                    <a:pt x="696" y="170"/>
                    <a:pt x="625" y="107"/>
                  </a:cubicBezTo>
                  <a:cubicBezTo>
                    <a:pt x="563" y="36"/>
                    <a:pt x="464" y="0"/>
                    <a:pt x="366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96" name="Google Shape;199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813" y="1503325"/>
            <a:ext cx="3098631" cy="1988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54"/>
          <p:cNvSpPr txBox="1"/>
          <p:nvPr>
            <p:ph type="title"/>
          </p:nvPr>
        </p:nvSpPr>
        <p:spPr>
          <a:xfrm flipH="1">
            <a:off x="1011701" y="426850"/>
            <a:ext cx="215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solidFill>
                  <a:schemeClr val="dk2"/>
                </a:solidFill>
              </a:rPr>
              <a:t>Objetivo 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1178" name="Google Shape;1178;p54"/>
          <p:cNvSpPr txBox="1"/>
          <p:nvPr>
            <p:ph idx="4294967295" type="subTitle"/>
          </p:nvPr>
        </p:nvSpPr>
        <p:spPr>
          <a:xfrm flipH="1">
            <a:off x="1011700" y="1455625"/>
            <a:ext cx="5730600" cy="2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/>
              <a:t>C</a:t>
            </a:r>
            <a:r>
              <a:rPr i="0" lang="en" sz="1600" u="none" cap="none" strike="noStrike">
                <a:solidFill>
                  <a:schemeClr val="dk1"/>
                </a:solidFill>
              </a:rPr>
              <a:t>onocerás la </a:t>
            </a: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importancia de la apertura de los Datos</a:t>
            </a: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 las oportunidades que trae para la gestión pública. 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Conocerás las </a:t>
            </a: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características </a:t>
            </a: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 </a:t>
            </a: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propiedades </a:t>
            </a: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básicas de los datos abiertos. 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Identificarás las </a:t>
            </a: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mejores prácticas</a:t>
            </a: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para la apertura de datos.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79" name="Google Shape;1179;p54"/>
          <p:cNvCxnSpPr/>
          <p:nvPr/>
        </p:nvCxnSpPr>
        <p:spPr>
          <a:xfrm rot="10800000">
            <a:off x="7606200" y="-68600"/>
            <a:ext cx="0" cy="608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0" name="Google Shape;1180;p54"/>
          <p:cNvCxnSpPr/>
          <p:nvPr/>
        </p:nvCxnSpPr>
        <p:spPr>
          <a:xfrm rot="10800000">
            <a:off x="7606200" y="4603997"/>
            <a:ext cx="0" cy="608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1" name="Google Shape;2001;p72"/>
          <p:cNvCxnSpPr/>
          <p:nvPr/>
        </p:nvCxnSpPr>
        <p:spPr>
          <a:xfrm rot="10800000">
            <a:off x="7711713" y="10912"/>
            <a:ext cx="600" cy="1280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2" name="Google Shape;2002;p72"/>
          <p:cNvCxnSpPr/>
          <p:nvPr/>
        </p:nvCxnSpPr>
        <p:spPr>
          <a:xfrm flipH="1" rot="10800000">
            <a:off x="7711713" y="3703988"/>
            <a:ext cx="600" cy="1463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03" name="Google Shape;2003;p7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0288" y="989587"/>
            <a:ext cx="2143475" cy="2765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4" name="Google Shape;2004;p72"/>
          <p:cNvSpPr txBox="1"/>
          <p:nvPr>
            <p:ph type="title"/>
          </p:nvPr>
        </p:nvSpPr>
        <p:spPr>
          <a:xfrm>
            <a:off x="763200" y="245825"/>
            <a:ext cx="587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solidFill>
                  <a:schemeClr val="dk2"/>
                </a:solidFill>
              </a:rPr>
              <a:t>Lineamientos Técnicos Generales</a:t>
            </a:r>
            <a:endParaRPr b="1" sz="2000">
              <a:solidFill>
                <a:srgbClr val="999999"/>
              </a:solidFill>
            </a:endParaRPr>
          </a:p>
        </p:txBody>
      </p:sp>
      <p:sp>
        <p:nvSpPr>
          <p:cNvPr id="2005" name="Google Shape;2005;p72"/>
          <p:cNvSpPr txBox="1"/>
          <p:nvPr/>
        </p:nvSpPr>
        <p:spPr>
          <a:xfrm>
            <a:off x="636225" y="989575"/>
            <a:ext cx="53022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Igualmente, los </a:t>
            </a:r>
            <a:r>
              <a:rPr b="1"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Lineamientos Técnicos Generales para la publicación, homologación y estandarización de la información de las obligacione</a:t>
            </a:r>
            <a:r>
              <a:rPr b="0"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 (...), establecen en su artículo </a:t>
            </a:r>
            <a:r>
              <a:rPr b="1"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Décimo Segundo, Fracc. VII </a:t>
            </a:r>
            <a:r>
              <a:rPr b="0"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que:</a:t>
            </a:r>
            <a:endParaRPr b="0" i="0" sz="1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6" name="Google Shape;2006;p72"/>
          <p:cNvSpPr txBox="1"/>
          <p:nvPr/>
        </p:nvSpPr>
        <p:spPr>
          <a:xfrm>
            <a:off x="636225" y="2497325"/>
            <a:ext cx="5151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b="1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información publicada</a:t>
            </a: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por los sujetos obligados deberá </a:t>
            </a:r>
            <a:r>
              <a:rPr b="1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ofrecerse</a:t>
            </a: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en un 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soporte que permita su reutilización por los usuarios y por las máquinas</a:t>
            </a: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es decir, presentarse mediante el </a:t>
            </a:r>
            <a:r>
              <a:rPr b="1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enfoque de datos abiertos</a:t>
            </a: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lo cual implica exportar el conjunto de datos a publicar en formatos estructurados para facilitar el consumo e interpretación.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0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1" name="Google Shape;2011;p73"/>
          <p:cNvCxnSpPr/>
          <p:nvPr/>
        </p:nvCxnSpPr>
        <p:spPr>
          <a:xfrm rot="10800000">
            <a:off x="1327130" y="-36075"/>
            <a:ext cx="600" cy="499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2" name="Google Shape;2012;p73"/>
          <p:cNvCxnSpPr/>
          <p:nvPr/>
        </p:nvCxnSpPr>
        <p:spPr>
          <a:xfrm flipH="1" rot="10800000">
            <a:off x="1326530" y="3213725"/>
            <a:ext cx="1200" cy="192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3" name="Google Shape;2013;p73"/>
          <p:cNvCxnSpPr/>
          <p:nvPr/>
        </p:nvCxnSpPr>
        <p:spPr>
          <a:xfrm rot="10800000">
            <a:off x="7797400" y="-6463"/>
            <a:ext cx="300" cy="1905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4" name="Google Shape;2014;p73"/>
          <p:cNvCxnSpPr>
            <a:endCxn id="2015" idx="2"/>
          </p:cNvCxnSpPr>
          <p:nvPr/>
        </p:nvCxnSpPr>
        <p:spPr>
          <a:xfrm flipH="1" rot="10800000">
            <a:off x="7797252" y="4352659"/>
            <a:ext cx="300" cy="797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6" name="Google Shape;2016;p73"/>
          <p:cNvSpPr txBox="1"/>
          <p:nvPr/>
        </p:nvSpPr>
        <p:spPr>
          <a:xfrm>
            <a:off x="2553526" y="978200"/>
            <a:ext cx="3842700" cy="2380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 ocasiones reservamos información por temor a vulnerar otros derechos, como es la </a:t>
            </a:r>
            <a:r>
              <a:rPr b="1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protección de datos personales,</a:t>
            </a: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sin embargo, los lineamientos establecen: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7" name="Google Shape;201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639" y="463125"/>
            <a:ext cx="2124973" cy="27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5" name="Google Shape;201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5077" y="1602089"/>
            <a:ext cx="2124950" cy="2750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8" name="Google Shape;2018;p73"/>
          <p:cNvGrpSpPr/>
          <p:nvPr/>
        </p:nvGrpSpPr>
        <p:grpSpPr>
          <a:xfrm rot="10800000">
            <a:off x="377185" y="3601809"/>
            <a:ext cx="470058" cy="1676641"/>
            <a:chOff x="8390957" y="-350940"/>
            <a:chExt cx="631120" cy="2409313"/>
          </a:xfrm>
        </p:grpSpPr>
        <p:sp>
          <p:nvSpPr>
            <p:cNvPr id="2019" name="Google Shape;2019;p73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73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73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73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73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73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5" name="Google Shape;2025;p73"/>
          <p:cNvGrpSpPr/>
          <p:nvPr/>
        </p:nvGrpSpPr>
        <p:grpSpPr>
          <a:xfrm rot="10800000">
            <a:off x="8357034" y="0"/>
            <a:ext cx="406555" cy="1436622"/>
            <a:chOff x="152412" y="3212810"/>
            <a:chExt cx="470060" cy="1930684"/>
          </a:xfrm>
        </p:grpSpPr>
        <p:sp>
          <p:nvSpPr>
            <p:cNvPr id="2026" name="Google Shape;2026;p73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73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73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73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73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73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2" name="Google Shape;2032;p73"/>
          <p:cNvSpPr txBox="1"/>
          <p:nvPr/>
        </p:nvSpPr>
        <p:spPr>
          <a:xfrm>
            <a:off x="2638725" y="2462850"/>
            <a:ext cx="3672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Cuando se trate de documentos que deben difundirse con firmas y son publicados en formato PDF, </a:t>
            </a:r>
            <a:r>
              <a:rPr b="1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 deberá incluir,</a:t>
            </a: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adicionalmente, </a:t>
            </a:r>
            <a:r>
              <a:rPr b="1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una versión en un formato que permita su reutilización.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73"/>
          <p:cNvSpPr txBox="1"/>
          <p:nvPr>
            <p:ph idx="4294967295" type="subTitle"/>
          </p:nvPr>
        </p:nvSpPr>
        <p:spPr>
          <a:xfrm>
            <a:off x="1304450" y="4522750"/>
            <a:ext cx="75084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0" i="1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Recuerda que las versiones públicas se aprueban por el Comité de Transparencia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Ramabhadra"/>
              <a:ea typeface="Ramabhadra"/>
              <a:cs typeface="Ramabhadra"/>
              <a:sym typeface="Ramabhadra"/>
            </a:endParaRPr>
          </a:p>
        </p:txBody>
      </p:sp>
      <p:sp>
        <p:nvSpPr>
          <p:cNvPr id="2034" name="Google Shape;2034;p73"/>
          <p:cNvSpPr txBox="1"/>
          <p:nvPr>
            <p:ph type="title"/>
          </p:nvPr>
        </p:nvSpPr>
        <p:spPr>
          <a:xfrm>
            <a:off x="2389612" y="210815"/>
            <a:ext cx="587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b="1" lang="en" sz="2000">
                <a:solidFill>
                  <a:schemeClr val="dk1"/>
                </a:solidFill>
              </a:rPr>
              <a:t> ¿Datos abiertos v.s Datos personales?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74"/>
          <p:cNvSpPr txBox="1"/>
          <p:nvPr>
            <p:ph type="title"/>
          </p:nvPr>
        </p:nvSpPr>
        <p:spPr>
          <a:xfrm>
            <a:off x="2212725" y="103625"/>
            <a:ext cx="488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000"/>
              <a:t>Política Nacional de Datos Abiertos</a:t>
            </a:r>
            <a:endParaRPr b="1" sz="2000"/>
          </a:p>
        </p:txBody>
      </p:sp>
      <p:sp>
        <p:nvSpPr>
          <p:cNvPr id="2040" name="Google Shape;2040;p74"/>
          <p:cNvSpPr txBox="1"/>
          <p:nvPr>
            <p:ph idx="1" type="subTitle"/>
          </p:nvPr>
        </p:nvSpPr>
        <p:spPr>
          <a:xfrm>
            <a:off x="3074900" y="3027275"/>
            <a:ext cx="57228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Se establecen las bases y la ruta para la apertura de datos a nivel nacional.</a:t>
            </a:r>
            <a:endParaRPr sz="15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500"/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Incluye un diagnóstico desde la óptica institucional y la social, problemáticas identificadas, alternativas de solución, objetivos, ejes transversales, poblaciones potenciales, responsables y sectores relevantes para la apertura de conjuntos de datos.</a:t>
            </a:r>
            <a:endParaRPr sz="1500"/>
          </a:p>
        </p:txBody>
      </p:sp>
      <p:sp>
        <p:nvSpPr>
          <p:cNvPr id="2041" name="Google Shape;2041;p74"/>
          <p:cNvSpPr txBox="1"/>
          <p:nvPr>
            <p:ph idx="2" type="subTitle"/>
          </p:nvPr>
        </p:nvSpPr>
        <p:spPr>
          <a:xfrm>
            <a:off x="3028600" y="1808125"/>
            <a:ext cx="45459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/>
              <a:t>Publicado en el DOF el pasado 10 de noviembre del año 2023.</a:t>
            </a:r>
            <a:endParaRPr sz="1500"/>
          </a:p>
        </p:txBody>
      </p:sp>
      <p:sp>
        <p:nvSpPr>
          <p:cNvPr id="2042" name="Google Shape;2042;p74"/>
          <p:cNvSpPr txBox="1"/>
          <p:nvPr>
            <p:ph idx="3" type="subTitle"/>
          </p:nvPr>
        </p:nvSpPr>
        <p:spPr>
          <a:xfrm>
            <a:off x="3028575" y="818725"/>
            <a:ext cx="47424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Acuerdo Mediante el cual el Consejo Nacional del SNT, aprueba la "Política Nacional de Datos Abiertos"</a:t>
            </a:r>
            <a:endParaRPr>
              <a:latin typeface="Ramabhadra"/>
              <a:ea typeface="Ramabhadra"/>
              <a:cs typeface="Ramabhadra"/>
              <a:sym typeface="Ramabhadra"/>
            </a:endParaRPr>
          </a:p>
        </p:txBody>
      </p:sp>
      <p:cxnSp>
        <p:nvCxnSpPr>
          <p:cNvPr id="2043" name="Google Shape;2043;p74"/>
          <p:cNvCxnSpPr>
            <a:stCxn id="2044" idx="0"/>
          </p:cNvCxnSpPr>
          <p:nvPr/>
        </p:nvCxnSpPr>
        <p:spPr>
          <a:xfrm rot="10800000">
            <a:off x="1864738" y="11850"/>
            <a:ext cx="600" cy="1038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5" name="Google Shape;2045;p74"/>
          <p:cNvCxnSpPr>
            <a:endCxn id="2044" idx="2"/>
          </p:cNvCxnSpPr>
          <p:nvPr/>
        </p:nvCxnSpPr>
        <p:spPr>
          <a:xfrm flipH="1" rot="10800000">
            <a:off x="1864738" y="3822375"/>
            <a:ext cx="600" cy="1876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46" name="Google Shape;2046;p74"/>
          <p:cNvPicPr preferRelativeResize="0"/>
          <p:nvPr/>
        </p:nvPicPr>
        <p:blipFill rotWithShape="1">
          <a:blip r:embed="rId3">
            <a:alphaModFix/>
          </a:blip>
          <a:srcRect b="13317" l="0" r="0" t="16771"/>
          <a:stretch/>
        </p:blipFill>
        <p:spPr>
          <a:xfrm>
            <a:off x="236575" y="179825"/>
            <a:ext cx="1293304" cy="4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4" name="Google Shape;2044;p7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625" y="1050150"/>
            <a:ext cx="2145425" cy="27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7" name="Google Shape;2047;p74"/>
          <p:cNvSpPr txBox="1"/>
          <p:nvPr>
            <p:ph idx="1" type="subTitle"/>
          </p:nvPr>
        </p:nvSpPr>
        <p:spPr>
          <a:xfrm>
            <a:off x="3074900" y="2646275"/>
            <a:ext cx="42483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>
                <a:latin typeface="Ramabhadra"/>
                <a:ea typeface="Ramabhadra"/>
                <a:cs typeface="Ramabhadra"/>
                <a:sym typeface="Ramabhadra"/>
              </a:rPr>
              <a:t>Dentro de esta Política:</a:t>
            </a:r>
            <a:endParaRPr sz="2000">
              <a:latin typeface="Ramabhadra"/>
              <a:ea typeface="Ramabhadra"/>
              <a:cs typeface="Ramabhadra"/>
              <a:sym typeface="Ramabhad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2" name="Google Shape;2052;p75"/>
          <p:cNvCxnSpPr>
            <a:stCxn id="2053" idx="0"/>
          </p:cNvCxnSpPr>
          <p:nvPr/>
        </p:nvCxnSpPr>
        <p:spPr>
          <a:xfrm rot="10800000">
            <a:off x="7906063" y="-46925"/>
            <a:ext cx="300" cy="436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4" name="Google Shape;2054;p75"/>
          <p:cNvCxnSpPr>
            <a:endCxn id="2053" idx="2"/>
          </p:cNvCxnSpPr>
          <p:nvPr/>
        </p:nvCxnSpPr>
        <p:spPr>
          <a:xfrm flipH="1" rot="10800000">
            <a:off x="7906063" y="2708375"/>
            <a:ext cx="300" cy="242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5" name="Google Shape;2055;p75"/>
          <p:cNvSpPr txBox="1"/>
          <p:nvPr>
            <p:ph type="title"/>
          </p:nvPr>
        </p:nvSpPr>
        <p:spPr>
          <a:xfrm>
            <a:off x="763200" y="322025"/>
            <a:ext cx="5175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000"/>
              <a:t>Métrica de Gobierno Abierto</a:t>
            </a:r>
            <a:endParaRPr b="1" sz="2000"/>
          </a:p>
        </p:txBody>
      </p:sp>
      <p:pic>
        <p:nvPicPr>
          <p:cNvPr id="2053" name="Google Shape;2053;p7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8175" y="389575"/>
            <a:ext cx="1796375" cy="2318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6" name="Google Shape;2056;p75"/>
          <p:cNvSpPr txBox="1"/>
          <p:nvPr/>
        </p:nvSpPr>
        <p:spPr>
          <a:xfrm>
            <a:off x="864825" y="811804"/>
            <a:ext cx="53022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Métrica de Gobierno Abierto es un estudio cuantitativo y cualitativo que coordina el INAI para monitorear el nivel de apertura institucional. </a:t>
            </a:r>
            <a:endParaRPr b="0" i="0" sz="1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7" name="Google Shape;2057;p75"/>
          <p:cNvSpPr txBox="1"/>
          <p:nvPr/>
        </p:nvSpPr>
        <p:spPr>
          <a:xfrm>
            <a:off x="2090235" y="2016510"/>
            <a:ext cx="47547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Dimensión de Transparencia</a:t>
            </a:r>
            <a:endParaRPr b="1" i="0" sz="1500" u="none" cap="none" strike="noStrike">
              <a:solidFill>
                <a:srgbClr val="00BF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058" name="Google Shape;2058;p75"/>
          <p:cNvGraphicFramePr/>
          <p:nvPr/>
        </p:nvGraphicFramePr>
        <p:xfrm>
          <a:off x="1850198" y="24265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{BD379EBD-7CC5-49E2-82D4-D5E2C44C3769}</a:tableStyleId>
              </a:tblPr>
              <a:tblGrid>
                <a:gridCol w="4545575"/>
              </a:tblGrid>
              <a:tr h="771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Dentro de la dimensión de Transparencia busca el grado en el que el sujeto obligado proporciona la información que dispone y está apegado a la normativa.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59" name="Google Shape;2059;p75"/>
          <p:cNvSpPr txBox="1"/>
          <p:nvPr/>
        </p:nvSpPr>
        <p:spPr>
          <a:xfrm rot="5400000">
            <a:off x="5885212" y="2737860"/>
            <a:ext cx="1796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" sz="1050" u="none" cap="none" strike="noStrike">
                <a:solidFill>
                  <a:srgbClr val="FF9600"/>
                </a:solidFill>
                <a:latin typeface="Montserrat"/>
                <a:ea typeface="Montserrat"/>
                <a:cs typeface="Montserrat"/>
                <a:sym typeface="Montserrat"/>
              </a:rPr>
              <a:t>Perspectiva Gubernamental</a:t>
            </a:r>
            <a:endParaRPr b="1" i="0" sz="1050" u="none" cap="none" strike="noStrike">
              <a:solidFill>
                <a:srgbClr val="FF9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0" name="Google Shape;2060;p75"/>
          <p:cNvSpPr txBox="1"/>
          <p:nvPr/>
        </p:nvSpPr>
        <p:spPr>
          <a:xfrm>
            <a:off x="4174195" y="3969278"/>
            <a:ext cx="24522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Existencia y publicación de información en datos abiertos </a:t>
            </a:r>
            <a:endParaRPr/>
          </a:p>
        </p:txBody>
      </p:sp>
      <p:sp>
        <p:nvSpPr>
          <p:cNvPr id="2061" name="Google Shape;2061;p75"/>
          <p:cNvSpPr txBox="1"/>
          <p:nvPr/>
        </p:nvSpPr>
        <p:spPr>
          <a:xfrm>
            <a:off x="4174194" y="3682928"/>
            <a:ext cx="2452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Datos abiertos</a:t>
            </a:r>
            <a:endParaRPr/>
          </a:p>
        </p:txBody>
      </p:sp>
      <p:grpSp>
        <p:nvGrpSpPr>
          <p:cNvPr id="2062" name="Google Shape;2062;p75"/>
          <p:cNvGrpSpPr/>
          <p:nvPr/>
        </p:nvGrpSpPr>
        <p:grpSpPr>
          <a:xfrm>
            <a:off x="3390543" y="3985638"/>
            <a:ext cx="669416" cy="692117"/>
            <a:chOff x="7229459" y="3563324"/>
            <a:chExt cx="478428" cy="478477"/>
          </a:xfrm>
        </p:grpSpPr>
        <p:sp>
          <p:nvSpPr>
            <p:cNvPr id="2063" name="Google Shape;2063;p75"/>
            <p:cNvSpPr/>
            <p:nvPr/>
          </p:nvSpPr>
          <p:spPr>
            <a:xfrm>
              <a:off x="7606789" y="3563324"/>
              <a:ext cx="101098" cy="101098"/>
            </a:xfrm>
            <a:custGeom>
              <a:rect b="b" l="l" r="r" t="t"/>
              <a:pathLst>
                <a:path extrusionOk="0" h="3953" w="3953">
                  <a:moveTo>
                    <a:pt x="3221" y="732"/>
                  </a:moveTo>
                  <a:lnTo>
                    <a:pt x="3221" y="3221"/>
                  </a:lnTo>
                  <a:lnTo>
                    <a:pt x="732" y="3221"/>
                  </a:lnTo>
                  <a:lnTo>
                    <a:pt x="732" y="732"/>
                  </a:lnTo>
                  <a:close/>
                  <a:moveTo>
                    <a:pt x="367" y="1"/>
                  </a:moveTo>
                  <a:cubicBezTo>
                    <a:pt x="170" y="1"/>
                    <a:pt x="1" y="170"/>
                    <a:pt x="1" y="367"/>
                  </a:cubicBezTo>
                  <a:lnTo>
                    <a:pt x="1" y="3587"/>
                  </a:lnTo>
                  <a:cubicBezTo>
                    <a:pt x="1" y="3783"/>
                    <a:pt x="170" y="3953"/>
                    <a:pt x="367" y="3953"/>
                  </a:cubicBezTo>
                  <a:lnTo>
                    <a:pt x="3587" y="3953"/>
                  </a:lnTo>
                  <a:cubicBezTo>
                    <a:pt x="3783" y="3953"/>
                    <a:pt x="3953" y="3783"/>
                    <a:pt x="3953" y="3587"/>
                  </a:cubicBezTo>
                  <a:lnTo>
                    <a:pt x="3953" y="367"/>
                  </a:lnTo>
                  <a:cubicBezTo>
                    <a:pt x="3953" y="170"/>
                    <a:pt x="3783" y="1"/>
                    <a:pt x="3587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75"/>
            <p:cNvSpPr/>
            <p:nvPr/>
          </p:nvSpPr>
          <p:spPr>
            <a:xfrm>
              <a:off x="7505955" y="3582044"/>
              <a:ext cx="63682" cy="63682"/>
            </a:xfrm>
            <a:custGeom>
              <a:rect b="b" l="l" r="r" t="t"/>
              <a:pathLst>
                <a:path extrusionOk="0" h="2490" w="2490">
                  <a:moveTo>
                    <a:pt x="1758" y="732"/>
                  </a:moveTo>
                  <a:lnTo>
                    <a:pt x="1758" y="1758"/>
                  </a:lnTo>
                  <a:lnTo>
                    <a:pt x="732" y="1758"/>
                  </a:lnTo>
                  <a:lnTo>
                    <a:pt x="732" y="732"/>
                  </a:lnTo>
                  <a:close/>
                  <a:moveTo>
                    <a:pt x="366" y="0"/>
                  </a:moveTo>
                  <a:cubicBezTo>
                    <a:pt x="161" y="0"/>
                    <a:pt x="1" y="170"/>
                    <a:pt x="1" y="366"/>
                  </a:cubicBezTo>
                  <a:lnTo>
                    <a:pt x="1" y="2124"/>
                  </a:lnTo>
                  <a:cubicBezTo>
                    <a:pt x="1" y="2320"/>
                    <a:pt x="161" y="2489"/>
                    <a:pt x="366" y="2489"/>
                  </a:cubicBezTo>
                  <a:lnTo>
                    <a:pt x="2124" y="2489"/>
                  </a:lnTo>
                  <a:cubicBezTo>
                    <a:pt x="2320" y="2489"/>
                    <a:pt x="2490" y="2320"/>
                    <a:pt x="2490" y="2124"/>
                  </a:cubicBezTo>
                  <a:lnTo>
                    <a:pt x="2490" y="366"/>
                  </a:lnTo>
                  <a:cubicBezTo>
                    <a:pt x="2490" y="170"/>
                    <a:pt x="2320" y="0"/>
                    <a:pt x="2124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75"/>
            <p:cNvSpPr/>
            <p:nvPr/>
          </p:nvSpPr>
          <p:spPr>
            <a:xfrm>
              <a:off x="7364050" y="3763407"/>
              <a:ext cx="93349" cy="93349"/>
            </a:xfrm>
            <a:custGeom>
              <a:rect b="b" l="l" r="r" t="t"/>
              <a:pathLst>
                <a:path extrusionOk="0" h="3650" w="3650">
                  <a:moveTo>
                    <a:pt x="2918" y="732"/>
                  </a:moveTo>
                  <a:lnTo>
                    <a:pt x="2918" y="2918"/>
                  </a:lnTo>
                  <a:lnTo>
                    <a:pt x="732" y="2918"/>
                  </a:lnTo>
                  <a:lnTo>
                    <a:pt x="732" y="732"/>
                  </a:lnTo>
                  <a:close/>
                  <a:moveTo>
                    <a:pt x="367" y="1"/>
                  </a:moveTo>
                  <a:cubicBezTo>
                    <a:pt x="161" y="1"/>
                    <a:pt x="1" y="161"/>
                    <a:pt x="1" y="366"/>
                  </a:cubicBezTo>
                  <a:lnTo>
                    <a:pt x="1" y="3284"/>
                  </a:lnTo>
                  <a:cubicBezTo>
                    <a:pt x="1" y="3489"/>
                    <a:pt x="161" y="3649"/>
                    <a:pt x="367" y="3649"/>
                  </a:cubicBezTo>
                  <a:lnTo>
                    <a:pt x="3284" y="3649"/>
                  </a:lnTo>
                  <a:cubicBezTo>
                    <a:pt x="3489" y="3649"/>
                    <a:pt x="3650" y="3489"/>
                    <a:pt x="3650" y="3284"/>
                  </a:cubicBezTo>
                  <a:lnTo>
                    <a:pt x="3650" y="366"/>
                  </a:lnTo>
                  <a:cubicBezTo>
                    <a:pt x="3650" y="161"/>
                    <a:pt x="3489" y="1"/>
                    <a:pt x="3284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75"/>
            <p:cNvSpPr/>
            <p:nvPr/>
          </p:nvSpPr>
          <p:spPr>
            <a:xfrm>
              <a:off x="7621851" y="3725994"/>
              <a:ext cx="86034" cy="86034"/>
            </a:xfrm>
            <a:custGeom>
              <a:rect b="b" l="l" r="r" t="t"/>
              <a:pathLst>
                <a:path extrusionOk="0" h="3364" w="3364">
                  <a:moveTo>
                    <a:pt x="2632" y="732"/>
                  </a:moveTo>
                  <a:lnTo>
                    <a:pt x="2632" y="2632"/>
                  </a:lnTo>
                  <a:lnTo>
                    <a:pt x="732" y="2632"/>
                  </a:lnTo>
                  <a:lnTo>
                    <a:pt x="732" y="732"/>
                  </a:lnTo>
                  <a:close/>
                  <a:moveTo>
                    <a:pt x="366" y="1"/>
                  </a:moveTo>
                  <a:cubicBezTo>
                    <a:pt x="161" y="1"/>
                    <a:pt x="1" y="161"/>
                    <a:pt x="1" y="366"/>
                  </a:cubicBezTo>
                  <a:lnTo>
                    <a:pt x="1" y="2998"/>
                  </a:lnTo>
                  <a:cubicBezTo>
                    <a:pt x="1" y="3194"/>
                    <a:pt x="161" y="3364"/>
                    <a:pt x="366" y="3364"/>
                  </a:cubicBezTo>
                  <a:lnTo>
                    <a:pt x="2998" y="3364"/>
                  </a:lnTo>
                  <a:cubicBezTo>
                    <a:pt x="3194" y="3364"/>
                    <a:pt x="3364" y="3194"/>
                    <a:pt x="3364" y="2998"/>
                  </a:cubicBezTo>
                  <a:lnTo>
                    <a:pt x="3364" y="366"/>
                  </a:lnTo>
                  <a:cubicBezTo>
                    <a:pt x="3364" y="161"/>
                    <a:pt x="3194" y="1"/>
                    <a:pt x="2998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75"/>
            <p:cNvSpPr/>
            <p:nvPr/>
          </p:nvSpPr>
          <p:spPr>
            <a:xfrm>
              <a:off x="7498436" y="3725994"/>
              <a:ext cx="78515" cy="78515"/>
            </a:xfrm>
            <a:custGeom>
              <a:rect b="b" l="l" r="r" t="t"/>
              <a:pathLst>
                <a:path extrusionOk="0" h="3070" w="3070">
                  <a:moveTo>
                    <a:pt x="2338" y="732"/>
                  </a:moveTo>
                  <a:lnTo>
                    <a:pt x="2338" y="2338"/>
                  </a:lnTo>
                  <a:lnTo>
                    <a:pt x="732" y="2338"/>
                  </a:lnTo>
                  <a:lnTo>
                    <a:pt x="732" y="732"/>
                  </a:lnTo>
                  <a:close/>
                  <a:moveTo>
                    <a:pt x="366" y="1"/>
                  </a:moveTo>
                  <a:cubicBezTo>
                    <a:pt x="170" y="1"/>
                    <a:pt x="0" y="161"/>
                    <a:pt x="0" y="366"/>
                  </a:cubicBezTo>
                  <a:lnTo>
                    <a:pt x="0" y="2704"/>
                  </a:lnTo>
                  <a:cubicBezTo>
                    <a:pt x="0" y="2900"/>
                    <a:pt x="170" y="3069"/>
                    <a:pt x="366" y="3069"/>
                  </a:cubicBezTo>
                  <a:lnTo>
                    <a:pt x="2703" y="3069"/>
                  </a:lnTo>
                  <a:cubicBezTo>
                    <a:pt x="2909" y="3069"/>
                    <a:pt x="3069" y="2900"/>
                    <a:pt x="3069" y="2704"/>
                  </a:cubicBezTo>
                  <a:lnTo>
                    <a:pt x="3069" y="366"/>
                  </a:lnTo>
                  <a:cubicBezTo>
                    <a:pt x="3069" y="161"/>
                    <a:pt x="2909" y="1"/>
                    <a:pt x="2703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75"/>
            <p:cNvSpPr/>
            <p:nvPr/>
          </p:nvSpPr>
          <p:spPr>
            <a:xfrm>
              <a:off x="7229459" y="3645695"/>
              <a:ext cx="317616" cy="396106"/>
            </a:xfrm>
            <a:custGeom>
              <a:rect b="b" l="l" r="r" t="t"/>
              <a:pathLst>
                <a:path extrusionOk="0" h="15488" w="12419">
                  <a:moveTo>
                    <a:pt x="8770" y="732"/>
                  </a:moveTo>
                  <a:lnTo>
                    <a:pt x="8770" y="2632"/>
                  </a:lnTo>
                  <a:lnTo>
                    <a:pt x="6870" y="2632"/>
                  </a:lnTo>
                  <a:lnTo>
                    <a:pt x="6870" y="732"/>
                  </a:lnTo>
                  <a:close/>
                  <a:moveTo>
                    <a:pt x="2302" y="12677"/>
                  </a:moveTo>
                  <a:cubicBezTo>
                    <a:pt x="2587" y="12677"/>
                    <a:pt x="2811" y="12900"/>
                    <a:pt x="2811" y="13186"/>
                  </a:cubicBezTo>
                  <a:lnTo>
                    <a:pt x="2811" y="14256"/>
                  </a:lnTo>
                  <a:lnTo>
                    <a:pt x="1231" y="12677"/>
                  </a:lnTo>
                  <a:close/>
                  <a:moveTo>
                    <a:pt x="6504" y="0"/>
                  </a:moveTo>
                  <a:cubicBezTo>
                    <a:pt x="6299" y="0"/>
                    <a:pt x="6138" y="161"/>
                    <a:pt x="6138" y="366"/>
                  </a:cubicBezTo>
                  <a:lnTo>
                    <a:pt x="6138" y="509"/>
                  </a:lnTo>
                  <a:lnTo>
                    <a:pt x="1098" y="509"/>
                  </a:lnTo>
                  <a:cubicBezTo>
                    <a:pt x="491" y="509"/>
                    <a:pt x="0" y="1000"/>
                    <a:pt x="0" y="1606"/>
                  </a:cubicBezTo>
                  <a:lnTo>
                    <a:pt x="0" y="12294"/>
                  </a:lnTo>
                  <a:cubicBezTo>
                    <a:pt x="0" y="12392"/>
                    <a:pt x="45" y="12481"/>
                    <a:pt x="107" y="12552"/>
                  </a:cubicBezTo>
                  <a:lnTo>
                    <a:pt x="2935" y="15380"/>
                  </a:lnTo>
                  <a:cubicBezTo>
                    <a:pt x="3007" y="15443"/>
                    <a:pt x="3096" y="15487"/>
                    <a:pt x="3194" y="15487"/>
                  </a:cubicBezTo>
                  <a:lnTo>
                    <a:pt x="12044" y="15487"/>
                  </a:lnTo>
                  <a:cubicBezTo>
                    <a:pt x="12249" y="15487"/>
                    <a:pt x="12418" y="15318"/>
                    <a:pt x="12418" y="15104"/>
                  </a:cubicBezTo>
                  <a:lnTo>
                    <a:pt x="12418" y="9011"/>
                  </a:lnTo>
                  <a:cubicBezTo>
                    <a:pt x="12418" y="8975"/>
                    <a:pt x="12410" y="8939"/>
                    <a:pt x="12383" y="8913"/>
                  </a:cubicBezTo>
                  <a:cubicBezTo>
                    <a:pt x="12276" y="8809"/>
                    <a:pt x="12161" y="8766"/>
                    <a:pt x="12056" y="8766"/>
                  </a:cubicBezTo>
                  <a:cubicBezTo>
                    <a:pt x="11853" y="8766"/>
                    <a:pt x="11687" y="8927"/>
                    <a:pt x="11687" y="9127"/>
                  </a:cubicBezTo>
                  <a:lnTo>
                    <a:pt x="11687" y="14390"/>
                  </a:lnTo>
                  <a:cubicBezTo>
                    <a:pt x="11687" y="14595"/>
                    <a:pt x="11526" y="14756"/>
                    <a:pt x="11321" y="14756"/>
                  </a:cubicBezTo>
                  <a:lnTo>
                    <a:pt x="3542" y="14756"/>
                  </a:lnTo>
                  <a:lnTo>
                    <a:pt x="3542" y="13186"/>
                  </a:lnTo>
                  <a:cubicBezTo>
                    <a:pt x="3542" y="12499"/>
                    <a:pt x="2989" y="11946"/>
                    <a:pt x="2302" y="11946"/>
                  </a:cubicBezTo>
                  <a:lnTo>
                    <a:pt x="732" y="11946"/>
                  </a:lnTo>
                  <a:lnTo>
                    <a:pt x="732" y="1606"/>
                  </a:lnTo>
                  <a:cubicBezTo>
                    <a:pt x="732" y="1401"/>
                    <a:pt x="892" y="1240"/>
                    <a:pt x="1098" y="1240"/>
                  </a:cubicBezTo>
                  <a:lnTo>
                    <a:pt x="6138" y="1240"/>
                  </a:lnTo>
                  <a:lnTo>
                    <a:pt x="6138" y="2989"/>
                  </a:lnTo>
                  <a:cubicBezTo>
                    <a:pt x="6138" y="3194"/>
                    <a:pt x="6299" y="3355"/>
                    <a:pt x="6504" y="3355"/>
                  </a:cubicBezTo>
                  <a:lnTo>
                    <a:pt x="9136" y="3355"/>
                  </a:lnTo>
                  <a:cubicBezTo>
                    <a:pt x="9332" y="3355"/>
                    <a:pt x="9501" y="3194"/>
                    <a:pt x="9501" y="2989"/>
                  </a:cubicBezTo>
                  <a:lnTo>
                    <a:pt x="9501" y="366"/>
                  </a:lnTo>
                  <a:cubicBezTo>
                    <a:pt x="9501" y="161"/>
                    <a:pt x="9332" y="0"/>
                    <a:pt x="9136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75"/>
            <p:cNvSpPr/>
            <p:nvPr/>
          </p:nvSpPr>
          <p:spPr>
            <a:xfrm>
              <a:off x="7528305" y="3827748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78" y="0"/>
                    <a:pt x="179" y="45"/>
                    <a:pt x="108" y="107"/>
                  </a:cubicBezTo>
                  <a:cubicBezTo>
                    <a:pt x="46" y="179"/>
                    <a:pt x="1" y="268"/>
                    <a:pt x="1" y="366"/>
                  </a:cubicBezTo>
                  <a:cubicBezTo>
                    <a:pt x="1" y="464"/>
                    <a:pt x="46" y="554"/>
                    <a:pt x="108" y="625"/>
                  </a:cubicBezTo>
                  <a:cubicBezTo>
                    <a:pt x="179" y="696"/>
                    <a:pt x="278" y="732"/>
                    <a:pt x="367" y="732"/>
                  </a:cubicBezTo>
                  <a:cubicBezTo>
                    <a:pt x="465" y="732"/>
                    <a:pt x="563" y="696"/>
                    <a:pt x="625" y="625"/>
                  </a:cubicBezTo>
                  <a:cubicBezTo>
                    <a:pt x="697" y="554"/>
                    <a:pt x="732" y="464"/>
                    <a:pt x="732" y="366"/>
                  </a:cubicBezTo>
                  <a:cubicBezTo>
                    <a:pt x="732" y="268"/>
                    <a:pt x="697" y="179"/>
                    <a:pt x="625" y="107"/>
                  </a:cubicBezTo>
                  <a:cubicBezTo>
                    <a:pt x="563" y="45"/>
                    <a:pt x="465" y="0"/>
                    <a:pt x="367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70" name="Google Shape;2070;p75"/>
          <p:cNvCxnSpPr/>
          <p:nvPr/>
        </p:nvCxnSpPr>
        <p:spPr>
          <a:xfrm flipH="1" rot="-5400000">
            <a:off x="717671" y="1812004"/>
            <a:ext cx="1203600" cy="1061700"/>
          </a:xfrm>
          <a:prstGeom prst="bentConnector2">
            <a:avLst/>
          </a:prstGeom>
          <a:noFill/>
          <a:ln cap="flat" cmpd="sng" w="9525">
            <a:solidFill>
              <a:srgbClr val="F9F9F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71" name="Google Shape;2071;p75"/>
          <p:cNvCxnSpPr/>
          <p:nvPr/>
        </p:nvCxnSpPr>
        <p:spPr>
          <a:xfrm>
            <a:off x="2060053" y="3440593"/>
            <a:ext cx="1200000" cy="9276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F9F9F9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5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6" name="Google Shape;2076;p76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2077" name="Google Shape;2077;p76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2078" name="Google Shape;2078;p76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76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80" name="Google Shape;2080;p76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76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76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76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4" name="Google Shape;2084;p76"/>
            <p:cNvGrpSpPr/>
            <p:nvPr/>
          </p:nvGrpSpPr>
          <p:grpSpPr>
            <a:xfrm>
              <a:off x="643628" y="3587306"/>
              <a:ext cx="256171" cy="1687681"/>
              <a:chOff x="643628" y="3587306"/>
              <a:chExt cx="256171" cy="1687681"/>
            </a:xfrm>
          </p:grpSpPr>
          <p:sp>
            <p:nvSpPr>
              <p:cNvPr id="2085" name="Google Shape;2085;p76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76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7" name="Google Shape;2087;p76"/>
            <p:cNvGrpSpPr/>
            <p:nvPr/>
          </p:nvGrpSpPr>
          <p:grpSpPr>
            <a:xfrm>
              <a:off x="449159" y="3236319"/>
              <a:ext cx="130925" cy="1992196"/>
              <a:chOff x="449159" y="3236319"/>
              <a:chExt cx="130925" cy="1992196"/>
            </a:xfrm>
          </p:grpSpPr>
          <p:sp>
            <p:nvSpPr>
              <p:cNvPr id="2088" name="Google Shape;2088;p76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76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0" name="Google Shape;2090;p76"/>
            <p:cNvGrpSpPr/>
            <p:nvPr/>
          </p:nvGrpSpPr>
          <p:grpSpPr>
            <a:xfrm>
              <a:off x="7175070" y="4444895"/>
              <a:ext cx="189757" cy="877531"/>
              <a:chOff x="7175070" y="4444895"/>
              <a:chExt cx="189757" cy="877531"/>
            </a:xfrm>
          </p:grpSpPr>
          <p:sp>
            <p:nvSpPr>
              <p:cNvPr id="2091" name="Google Shape;2091;p76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76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3" name="Google Shape;2093;p76"/>
            <p:cNvGrpSpPr/>
            <p:nvPr/>
          </p:nvGrpSpPr>
          <p:grpSpPr>
            <a:xfrm>
              <a:off x="8095266" y="3662273"/>
              <a:ext cx="187854" cy="1660153"/>
              <a:chOff x="8095266" y="3662273"/>
              <a:chExt cx="187854" cy="1660153"/>
            </a:xfrm>
          </p:grpSpPr>
          <p:sp>
            <p:nvSpPr>
              <p:cNvPr id="2094" name="Google Shape;2094;p76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76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6" name="Google Shape;2096;p76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2097" name="Google Shape;2097;p76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76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9" name="Google Shape;2099;p76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2100" name="Google Shape;2100;p76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76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2" name="Google Shape;2102;p76"/>
            <p:cNvGrpSpPr/>
            <p:nvPr/>
          </p:nvGrpSpPr>
          <p:grpSpPr>
            <a:xfrm>
              <a:off x="3869993" y="3662273"/>
              <a:ext cx="212509" cy="1660153"/>
              <a:chOff x="3869993" y="3662273"/>
              <a:chExt cx="212509" cy="1660153"/>
            </a:xfrm>
          </p:grpSpPr>
          <p:sp>
            <p:nvSpPr>
              <p:cNvPr id="2103" name="Google Shape;2103;p76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76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5" name="Google Shape;2105;p76"/>
            <p:cNvGrpSpPr/>
            <p:nvPr/>
          </p:nvGrpSpPr>
          <p:grpSpPr>
            <a:xfrm>
              <a:off x="4135591" y="3400421"/>
              <a:ext cx="203051" cy="1922006"/>
              <a:chOff x="4135591" y="3400421"/>
              <a:chExt cx="203051" cy="1922006"/>
            </a:xfrm>
          </p:grpSpPr>
          <p:sp>
            <p:nvSpPr>
              <p:cNvPr id="2106" name="Google Shape;2106;p76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76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8" name="Google Shape;2108;p76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2109" name="Google Shape;2109;p76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76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1" name="Google Shape;2111;p76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2112" name="Google Shape;2112;p76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76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4" name="Google Shape;2114;p76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2115" name="Google Shape;2115;p76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76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7" name="Google Shape;2117;p76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2118" name="Google Shape;2118;p76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p76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0" name="Google Shape;2120;p76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2121" name="Google Shape;2121;p76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76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3" name="Google Shape;2123;p76"/>
            <p:cNvGrpSpPr/>
            <p:nvPr/>
          </p:nvGrpSpPr>
          <p:grpSpPr>
            <a:xfrm>
              <a:off x="4819115" y="4217680"/>
              <a:ext cx="106270" cy="1099507"/>
              <a:chOff x="4819115" y="4217680"/>
              <a:chExt cx="106270" cy="1099507"/>
            </a:xfrm>
          </p:grpSpPr>
          <p:sp>
            <p:nvSpPr>
              <p:cNvPr id="2124" name="Google Shape;2124;p76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5" name="Google Shape;2125;p76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6" name="Google Shape;2126;p76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2127" name="Google Shape;2127;p76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76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9" name="Google Shape;2129;p76"/>
            <p:cNvGrpSpPr/>
            <p:nvPr/>
          </p:nvGrpSpPr>
          <p:grpSpPr>
            <a:xfrm>
              <a:off x="2223135" y="4709600"/>
              <a:ext cx="107206" cy="450642"/>
              <a:chOff x="2223135" y="4709600"/>
              <a:chExt cx="107206" cy="450642"/>
            </a:xfrm>
          </p:grpSpPr>
          <p:sp>
            <p:nvSpPr>
              <p:cNvPr id="2130" name="Google Shape;2130;p76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76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2" name="Google Shape;2132;p76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2133" name="Google Shape;2133;p76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76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5" name="Google Shape;2135;p76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6" name="Google Shape;2136;p76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2137" name="Google Shape;2137;p76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76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9" name="Google Shape;2139;p76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2140" name="Google Shape;2140;p76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76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2" name="Google Shape;2142;p76"/>
            <p:cNvGrpSpPr/>
            <p:nvPr/>
          </p:nvGrpSpPr>
          <p:grpSpPr>
            <a:xfrm>
              <a:off x="6951199" y="4173282"/>
              <a:ext cx="106270" cy="1251607"/>
              <a:chOff x="6951199" y="4173282"/>
              <a:chExt cx="106270" cy="1251607"/>
            </a:xfrm>
          </p:grpSpPr>
          <p:sp>
            <p:nvSpPr>
              <p:cNvPr id="2143" name="Google Shape;2143;p76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76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5" name="Google Shape;2145;p76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2146" name="Google Shape;2146;p76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76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8" name="Google Shape;2148;p76"/>
            <p:cNvGrpSpPr/>
            <p:nvPr/>
          </p:nvGrpSpPr>
          <p:grpSpPr>
            <a:xfrm>
              <a:off x="8325783" y="3226831"/>
              <a:ext cx="202117" cy="2095595"/>
              <a:chOff x="8325783" y="3226831"/>
              <a:chExt cx="202117" cy="2095595"/>
            </a:xfrm>
          </p:grpSpPr>
          <p:sp>
            <p:nvSpPr>
              <p:cNvPr id="2149" name="Google Shape;2149;p76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76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76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2152" name="Google Shape;2152;p76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76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76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2155" name="Google Shape;2155;p76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76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76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2158" name="Google Shape;2158;p76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76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76"/>
            <p:cNvGrpSpPr/>
            <p:nvPr/>
          </p:nvGrpSpPr>
          <p:grpSpPr>
            <a:xfrm>
              <a:off x="4404059" y="3662273"/>
              <a:ext cx="231516" cy="1660153"/>
              <a:chOff x="4404059" y="3662273"/>
              <a:chExt cx="231516" cy="1660153"/>
            </a:xfrm>
          </p:grpSpPr>
          <p:sp>
            <p:nvSpPr>
              <p:cNvPr id="2161" name="Google Shape;2161;p76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76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3" name="Google Shape;2163;p76"/>
            <p:cNvGrpSpPr/>
            <p:nvPr/>
          </p:nvGrpSpPr>
          <p:grpSpPr>
            <a:xfrm>
              <a:off x="5069082" y="3587306"/>
              <a:ext cx="271339" cy="1652570"/>
              <a:chOff x="5069082" y="3587306"/>
              <a:chExt cx="271339" cy="1652570"/>
            </a:xfrm>
          </p:grpSpPr>
          <p:sp>
            <p:nvSpPr>
              <p:cNvPr id="2164" name="Google Shape;2164;p76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76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6" name="Google Shape;2166;p76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2167" name="Google Shape;2167;p76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76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9" name="Google Shape;2169;p76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2170" name="Google Shape;2170;p76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76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2" name="Google Shape;2172;p76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2173" name="Google Shape;2173;p76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76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5" name="Google Shape;2175;p76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2176" name="Google Shape;2176;p76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76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8" name="Google Shape;2178;p76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2179" name="Google Shape;2179;p76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76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1" name="Google Shape;2181;p76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2" name="Google Shape;2182;p76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2183" name="Google Shape;2183;p76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76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5" name="Google Shape;2185;p76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2186" name="Google Shape;2186;p76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76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88" name="Google Shape;2188;p76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5000"/>
              <a:t>05</a:t>
            </a:r>
            <a:endParaRPr b="1" sz="5000"/>
          </a:p>
        </p:txBody>
      </p:sp>
      <p:sp>
        <p:nvSpPr>
          <p:cNvPr id="2189" name="Google Shape;2189;p76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¿Cómo publicar </a:t>
            </a:r>
            <a:endParaRPr b="1" i="0" sz="6000" u="none" cap="none" strike="noStrik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datos abiertos?</a:t>
            </a:r>
            <a:endParaRPr b="1" i="0" sz="6000" u="none" cap="none" strike="noStrik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190" name="Google Shape;2190;p76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4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77"/>
          <p:cNvSpPr txBox="1"/>
          <p:nvPr/>
        </p:nvSpPr>
        <p:spPr>
          <a:xfrm>
            <a:off x="3463350" y="1676700"/>
            <a:ext cx="2311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EFEF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Ciclo de publicación</a:t>
            </a:r>
            <a:endParaRPr b="0" i="0" sz="2000" u="none" cap="none" strike="noStrike">
              <a:solidFill>
                <a:srgbClr val="EFEFE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96" name="Google Shape;2196;p77"/>
          <p:cNvSpPr txBox="1"/>
          <p:nvPr/>
        </p:nvSpPr>
        <p:spPr>
          <a:xfrm>
            <a:off x="6653225" y="673225"/>
            <a:ext cx="20811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C71F"/>
                </a:solidFill>
                <a:latin typeface="Montserrat"/>
                <a:ea typeface="Montserrat"/>
                <a:cs typeface="Montserrat"/>
                <a:sym typeface="Montserrat"/>
              </a:rPr>
              <a:t>5. Difundir</a:t>
            </a:r>
            <a:endParaRPr b="1" i="0" sz="2000" u="none" cap="none" strike="noStrike">
              <a:solidFill>
                <a:srgbClr val="FFC7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7" name="Google Shape;2197;p77"/>
          <p:cNvSpPr txBox="1"/>
          <p:nvPr/>
        </p:nvSpPr>
        <p:spPr>
          <a:xfrm>
            <a:off x="6500825" y="1295725"/>
            <a:ext cx="23118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Publicación y promoción sobre el uso de la información.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8" name="Google Shape;2198;p77"/>
          <p:cNvSpPr txBox="1"/>
          <p:nvPr/>
        </p:nvSpPr>
        <p:spPr>
          <a:xfrm>
            <a:off x="6455650" y="2428200"/>
            <a:ext cx="18219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9600"/>
                </a:solidFill>
                <a:latin typeface="Montserrat"/>
                <a:ea typeface="Montserrat"/>
                <a:cs typeface="Montserrat"/>
                <a:sym typeface="Montserrat"/>
              </a:rPr>
              <a:t>4. Publicar</a:t>
            </a:r>
            <a:endParaRPr b="1" i="0" sz="2000" u="none" cap="none" strike="noStrike">
              <a:solidFill>
                <a:srgbClr val="FF9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9" name="Google Shape;2199;p77"/>
          <p:cNvSpPr txBox="1"/>
          <p:nvPr/>
        </p:nvSpPr>
        <p:spPr>
          <a:xfrm>
            <a:off x="6533500" y="3029400"/>
            <a:ext cx="2200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Publicar y actualizar periódicamente los formatos.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0" name="Google Shape;2200;p77"/>
          <p:cNvSpPr txBox="1"/>
          <p:nvPr/>
        </p:nvSpPr>
        <p:spPr>
          <a:xfrm>
            <a:off x="256150" y="404325"/>
            <a:ext cx="2460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A136"/>
                </a:solidFill>
                <a:latin typeface="Montserrat"/>
                <a:ea typeface="Montserrat"/>
                <a:cs typeface="Montserrat"/>
                <a:sym typeface="Montserrat"/>
              </a:rPr>
              <a:t>1. Priorizar datos</a:t>
            </a:r>
            <a:endParaRPr b="1" i="0" sz="2000" u="none" cap="none" strike="noStrike">
              <a:solidFill>
                <a:srgbClr val="00A1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1" name="Google Shape;2201;p77"/>
          <p:cNvSpPr txBox="1"/>
          <p:nvPr/>
        </p:nvSpPr>
        <p:spPr>
          <a:xfrm>
            <a:off x="707850" y="1083075"/>
            <a:ext cx="19332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Identificar datos prioritarios para la ciudadanía.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2" name="Google Shape;2202;p77"/>
          <p:cNvSpPr txBox="1"/>
          <p:nvPr/>
        </p:nvSpPr>
        <p:spPr>
          <a:xfrm>
            <a:off x="465500" y="2428194"/>
            <a:ext cx="19332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C0E9"/>
                </a:solidFill>
                <a:latin typeface="Montserrat"/>
                <a:ea typeface="Montserrat"/>
                <a:cs typeface="Montserrat"/>
                <a:sym typeface="Montserrat"/>
              </a:rPr>
              <a:t>2. Analizar</a:t>
            </a:r>
            <a:endParaRPr b="1" i="0" sz="2000" u="none" cap="none" strike="noStrike">
              <a:solidFill>
                <a:srgbClr val="00C0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3" name="Google Shape;2203;p77"/>
          <p:cNvSpPr txBox="1"/>
          <p:nvPr/>
        </p:nvSpPr>
        <p:spPr>
          <a:xfrm>
            <a:off x="566100" y="2800800"/>
            <a:ext cx="1933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viabilidad de la publicación de datos.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04" name="Google Shape;2204;p77"/>
          <p:cNvCxnSpPr/>
          <p:nvPr/>
        </p:nvCxnSpPr>
        <p:spPr>
          <a:xfrm flipH="1" rot="10800000">
            <a:off x="2398650" y="2190750"/>
            <a:ext cx="683700" cy="385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C0E9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2205" name="Google Shape;2205;p77"/>
          <p:cNvCxnSpPr/>
          <p:nvPr/>
        </p:nvCxnSpPr>
        <p:spPr>
          <a:xfrm flipH="1">
            <a:off x="5755625" y="2744413"/>
            <a:ext cx="768300" cy="251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FF9600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2206" name="Google Shape;2206;p77"/>
          <p:cNvCxnSpPr/>
          <p:nvPr/>
        </p:nvCxnSpPr>
        <p:spPr>
          <a:xfrm>
            <a:off x="2756525" y="615675"/>
            <a:ext cx="986700" cy="323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A136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2207" name="Google Shape;2207;p77"/>
          <p:cNvCxnSpPr>
            <a:stCxn id="2208" idx="1"/>
          </p:cNvCxnSpPr>
          <p:nvPr/>
        </p:nvCxnSpPr>
        <p:spPr>
          <a:xfrm flipH="1" rot="10800000">
            <a:off x="3245419" y="3111620"/>
            <a:ext cx="339300" cy="707700"/>
          </a:xfrm>
          <a:prstGeom prst="bentConnector4">
            <a:avLst>
              <a:gd fmla="val -67374" name="adj1"/>
              <a:gd fmla="val 73177" name="adj2"/>
            </a:avLst>
          </a:prstGeom>
          <a:noFill/>
          <a:ln cap="flat" cmpd="sng" w="9525">
            <a:solidFill>
              <a:srgbClr val="F30066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2208" name="Google Shape;2208;p77"/>
          <p:cNvSpPr txBox="1"/>
          <p:nvPr/>
        </p:nvSpPr>
        <p:spPr>
          <a:xfrm>
            <a:off x="3245419" y="3491270"/>
            <a:ext cx="2848731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30066"/>
                </a:solidFill>
                <a:latin typeface="Montserrat"/>
                <a:ea typeface="Montserrat"/>
                <a:cs typeface="Montserrat"/>
                <a:sym typeface="Montserrat"/>
              </a:rPr>
              <a:t>3. Diseñar formatos</a:t>
            </a:r>
            <a:endParaRPr b="1" i="0" sz="2000" u="none" cap="none" strike="noStrike">
              <a:solidFill>
                <a:srgbClr val="F300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9" name="Google Shape;2209;p77"/>
          <p:cNvSpPr txBox="1"/>
          <p:nvPr/>
        </p:nvSpPr>
        <p:spPr>
          <a:xfrm>
            <a:off x="3173250" y="4177600"/>
            <a:ext cx="3099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Construir formatos amigables con el apoyo de otras áreas o expertos que sumen un nuevo enfoque a mi información.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10" name="Google Shape;2210;p77"/>
          <p:cNvCxnSpPr/>
          <p:nvPr/>
        </p:nvCxnSpPr>
        <p:spPr>
          <a:xfrm flipH="1">
            <a:off x="5702525" y="864500"/>
            <a:ext cx="874500" cy="579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FFBF00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2211" name="Google Shape;2211;p77"/>
          <p:cNvSpPr/>
          <p:nvPr/>
        </p:nvSpPr>
        <p:spPr>
          <a:xfrm rot="-2081187">
            <a:off x="3744675" y="610383"/>
            <a:ext cx="1440896" cy="825525"/>
          </a:xfrm>
          <a:custGeom>
            <a:rect b="b" l="l" r="r" t="t"/>
            <a:pathLst>
              <a:path extrusionOk="0" h="172" w="299">
                <a:moveTo>
                  <a:pt x="45" y="32"/>
                </a:moveTo>
                <a:cubicBezTo>
                  <a:pt x="146" y="32"/>
                  <a:pt x="233" y="89"/>
                  <a:pt x="276" y="172"/>
                </a:cubicBezTo>
                <a:cubicBezTo>
                  <a:pt x="284" y="164"/>
                  <a:pt x="292" y="155"/>
                  <a:pt x="299" y="146"/>
                </a:cubicBezTo>
                <a:cubicBezTo>
                  <a:pt x="248" y="59"/>
                  <a:pt x="153" y="0"/>
                  <a:pt x="45" y="0"/>
                </a:cubicBezTo>
                <a:cubicBezTo>
                  <a:pt x="30" y="0"/>
                  <a:pt x="14" y="1"/>
                  <a:pt x="0" y="3"/>
                </a:cubicBezTo>
                <a:cubicBezTo>
                  <a:pt x="6" y="13"/>
                  <a:pt x="12" y="23"/>
                  <a:pt x="18" y="33"/>
                </a:cubicBezTo>
                <a:cubicBezTo>
                  <a:pt x="27" y="32"/>
                  <a:pt x="36" y="32"/>
                  <a:pt x="45" y="32"/>
                </a:cubicBezTo>
                <a:close/>
              </a:path>
            </a:pathLst>
          </a:custGeom>
          <a:solidFill>
            <a:srgbClr val="00B050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77"/>
          <p:cNvSpPr/>
          <p:nvPr/>
        </p:nvSpPr>
        <p:spPr>
          <a:xfrm rot="-2081188">
            <a:off x="5387593" y="824950"/>
            <a:ext cx="517613" cy="1570485"/>
          </a:xfrm>
          <a:custGeom>
            <a:rect b="b" l="l" r="r" t="t"/>
            <a:pathLst>
              <a:path extrusionOk="0" h="328" w="107">
                <a:moveTo>
                  <a:pt x="52" y="26"/>
                </a:moveTo>
                <a:cubicBezTo>
                  <a:pt x="67" y="59"/>
                  <a:pt x="75" y="95"/>
                  <a:pt x="75" y="132"/>
                </a:cubicBezTo>
                <a:cubicBezTo>
                  <a:pt x="75" y="204"/>
                  <a:pt x="46" y="268"/>
                  <a:pt x="0" y="315"/>
                </a:cubicBezTo>
                <a:cubicBezTo>
                  <a:pt x="10" y="320"/>
                  <a:pt x="21" y="325"/>
                  <a:pt x="32" y="328"/>
                </a:cubicBezTo>
                <a:cubicBezTo>
                  <a:pt x="78" y="276"/>
                  <a:pt x="107" y="208"/>
                  <a:pt x="107" y="132"/>
                </a:cubicBezTo>
                <a:cubicBezTo>
                  <a:pt x="107" y="85"/>
                  <a:pt x="95" y="40"/>
                  <a:pt x="75" y="0"/>
                </a:cubicBezTo>
                <a:cubicBezTo>
                  <a:pt x="68" y="9"/>
                  <a:pt x="60" y="18"/>
                  <a:pt x="52" y="26"/>
                </a:cubicBezTo>
                <a:close/>
              </a:path>
            </a:pathLst>
          </a:custGeom>
          <a:solidFill>
            <a:srgbClr val="FFCC00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77"/>
          <p:cNvSpPr/>
          <p:nvPr/>
        </p:nvSpPr>
        <p:spPr>
          <a:xfrm rot="-2081188">
            <a:off x="2908187" y="1347403"/>
            <a:ext cx="1187224" cy="1153309"/>
          </a:xfrm>
          <a:custGeom>
            <a:rect b="b" l="l" r="r" t="t"/>
            <a:pathLst>
              <a:path extrusionOk="0" h="240" w="246">
                <a:moveTo>
                  <a:pt x="246" y="29"/>
                </a:moveTo>
                <a:cubicBezTo>
                  <a:pt x="241" y="19"/>
                  <a:pt x="235" y="9"/>
                  <a:pt x="228" y="0"/>
                </a:cubicBezTo>
                <a:cubicBezTo>
                  <a:pt x="111" y="25"/>
                  <a:pt x="19" y="120"/>
                  <a:pt x="0" y="240"/>
                </a:cubicBezTo>
                <a:cubicBezTo>
                  <a:pt x="11" y="237"/>
                  <a:pt x="22" y="234"/>
                  <a:pt x="34" y="232"/>
                </a:cubicBezTo>
                <a:cubicBezTo>
                  <a:pt x="56" y="128"/>
                  <a:pt x="140" y="46"/>
                  <a:pt x="246" y="29"/>
                </a:cubicBezTo>
                <a:close/>
              </a:path>
            </a:pathLst>
          </a:custGeom>
          <a:solidFill>
            <a:srgbClr val="00B0F0"/>
          </a:solidFill>
          <a:ln cap="flat" cmpd="sng" w="9525">
            <a:solidFill>
              <a:srgbClr val="F3F3F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77"/>
          <p:cNvSpPr/>
          <p:nvPr/>
        </p:nvSpPr>
        <p:spPr>
          <a:xfrm rot="-2081188">
            <a:off x="4665191" y="2723587"/>
            <a:ext cx="1571324" cy="474567"/>
          </a:xfrm>
          <a:custGeom>
            <a:rect b="b" l="l" r="r" t="t"/>
            <a:pathLst>
              <a:path extrusionOk="0" h="99" w="326">
                <a:moveTo>
                  <a:pt x="119" y="67"/>
                </a:moveTo>
                <a:cubicBezTo>
                  <a:pt x="77" y="67"/>
                  <a:pt x="37" y="57"/>
                  <a:pt x="2" y="40"/>
                </a:cubicBezTo>
                <a:cubicBezTo>
                  <a:pt x="1" y="51"/>
                  <a:pt x="0" y="63"/>
                  <a:pt x="0" y="74"/>
                </a:cubicBezTo>
                <a:cubicBezTo>
                  <a:pt x="36" y="90"/>
                  <a:pt x="76" y="99"/>
                  <a:pt x="119" y="99"/>
                </a:cubicBezTo>
                <a:cubicBezTo>
                  <a:pt x="200" y="99"/>
                  <a:pt x="273" y="67"/>
                  <a:pt x="326" y="14"/>
                </a:cubicBezTo>
                <a:cubicBezTo>
                  <a:pt x="315" y="10"/>
                  <a:pt x="304" y="5"/>
                  <a:pt x="294" y="0"/>
                </a:cubicBezTo>
                <a:cubicBezTo>
                  <a:pt x="247" y="42"/>
                  <a:pt x="186" y="67"/>
                  <a:pt x="119" y="67"/>
                </a:cubicBezTo>
                <a:close/>
              </a:path>
            </a:pathLst>
          </a:custGeom>
          <a:solidFill>
            <a:srgbClr val="FF9933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77"/>
          <p:cNvSpPr/>
          <p:nvPr/>
        </p:nvSpPr>
        <p:spPr>
          <a:xfrm rot="-2081187">
            <a:off x="3683829" y="2420242"/>
            <a:ext cx="786688" cy="1439152"/>
          </a:xfrm>
          <a:custGeom>
            <a:rect b="b" l="l" r="r" t="t"/>
            <a:pathLst>
              <a:path extrusionOk="0" h="300" w="163">
                <a:moveTo>
                  <a:pt x="32" y="39"/>
                </a:moveTo>
                <a:cubicBezTo>
                  <a:pt x="32" y="26"/>
                  <a:pt x="33" y="13"/>
                  <a:pt x="35" y="0"/>
                </a:cubicBezTo>
                <a:cubicBezTo>
                  <a:pt x="24" y="2"/>
                  <a:pt x="13" y="5"/>
                  <a:pt x="2" y="8"/>
                </a:cubicBezTo>
                <a:cubicBezTo>
                  <a:pt x="1" y="19"/>
                  <a:pt x="0" y="29"/>
                  <a:pt x="0" y="39"/>
                </a:cubicBezTo>
                <a:cubicBezTo>
                  <a:pt x="0" y="153"/>
                  <a:pt x="65" y="252"/>
                  <a:pt x="160" y="300"/>
                </a:cubicBezTo>
                <a:cubicBezTo>
                  <a:pt x="160" y="289"/>
                  <a:pt x="161" y="277"/>
                  <a:pt x="163" y="265"/>
                </a:cubicBezTo>
                <a:cubicBezTo>
                  <a:pt x="85" y="220"/>
                  <a:pt x="32" y="136"/>
                  <a:pt x="32" y="39"/>
                </a:cubicBezTo>
                <a:close/>
              </a:path>
            </a:pathLst>
          </a:custGeom>
          <a:solidFill>
            <a:srgbClr val="FF0066"/>
          </a:solidFill>
          <a:ln cap="flat" cmpd="sng" w="9525">
            <a:solidFill>
              <a:srgbClr val="D9D9D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9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78"/>
          <p:cNvSpPr txBox="1"/>
          <p:nvPr>
            <p:ph type="title"/>
          </p:nvPr>
        </p:nvSpPr>
        <p:spPr>
          <a:xfrm>
            <a:off x="2008800" y="135975"/>
            <a:ext cx="507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solidFill>
                  <a:schemeClr val="dk2"/>
                </a:solidFill>
              </a:rPr>
              <a:t>Calidad de los datos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221" name="Google Shape;2221;p78"/>
          <p:cNvSpPr txBox="1"/>
          <p:nvPr>
            <p:ph idx="4" type="subTitle"/>
          </p:nvPr>
        </p:nvSpPr>
        <p:spPr>
          <a:xfrm>
            <a:off x="637075" y="1509400"/>
            <a:ext cx="24522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Evitar el uso de caracteres en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2" name="Google Shape;2222;p78"/>
          <p:cNvSpPr txBox="1"/>
          <p:nvPr>
            <p:ph idx="5" type="subTitle"/>
          </p:nvPr>
        </p:nvSpPr>
        <p:spPr>
          <a:xfrm>
            <a:off x="3269700" y="1509400"/>
            <a:ext cx="25563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Aplicar reglas ortográficas estándar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3" name="Google Shape;2223;p78"/>
          <p:cNvSpPr txBox="1"/>
          <p:nvPr>
            <p:ph idx="1" type="subTitle"/>
          </p:nvPr>
        </p:nvSpPr>
        <p:spPr>
          <a:xfrm>
            <a:off x="551125" y="2175950"/>
            <a:ext cx="2624100" cy="15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/>
              <a:t>nombres de archivos como hipervínculos. 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300"/>
              <a:t>O aquellos fuera del rango de ASCII (Código Estándar Estadounidense para el Intercambio de Información).</a:t>
            </a:r>
            <a:endParaRPr sz="1300"/>
          </a:p>
        </p:txBody>
      </p:sp>
      <p:sp>
        <p:nvSpPr>
          <p:cNvPr id="2224" name="Google Shape;2224;p78"/>
          <p:cNvSpPr txBox="1"/>
          <p:nvPr>
            <p:ph idx="2" type="subTitle"/>
          </p:nvPr>
        </p:nvSpPr>
        <p:spPr>
          <a:xfrm>
            <a:off x="3345900" y="2175951"/>
            <a:ext cx="24522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/>
              <a:t>Procurar su uso para homologar la información. </a:t>
            </a:r>
            <a:endParaRPr sz="1400"/>
          </a:p>
        </p:txBody>
      </p:sp>
      <p:sp>
        <p:nvSpPr>
          <p:cNvPr id="2225" name="Google Shape;2225;p78"/>
          <p:cNvSpPr txBox="1"/>
          <p:nvPr>
            <p:ph idx="3" type="subTitle"/>
          </p:nvPr>
        </p:nvSpPr>
        <p:spPr>
          <a:xfrm>
            <a:off x="6054725" y="2175953"/>
            <a:ext cx="245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/>
              <a:t>como texto y número,  para una misma columna.</a:t>
            </a:r>
            <a:endParaRPr sz="1400"/>
          </a:p>
        </p:txBody>
      </p:sp>
      <p:sp>
        <p:nvSpPr>
          <p:cNvPr id="2226" name="Google Shape;2226;p78"/>
          <p:cNvSpPr txBox="1"/>
          <p:nvPr>
            <p:ph idx="6" type="subTitle"/>
          </p:nvPr>
        </p:nvSpPr>
        <p:spPr>
          <a:xfrm>
            <a:off x="6054725" y="1509400"/>
            <a:ext cx="24522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Evitar valores de diferentes tipos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27" name="Google Shape;2227;p78"/>
          <p:cNvGraphicFramePr/>
          <p:nvPr/>
        </p:nvGraphicFramePr>
        <p:xfrm>
          <a:off x="3440125" y="349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{35836627-9790-4D8E-B233-2E185AF1130C}</a:tableStyleId>
              </a:tblPr>
              <a:tblGrid>
                <a:gridCol w="1084350"/>
                <a:gridCol w="2123750"/>
                <a:gridCol w="2086750"/>
              </a:tblGrid>
              <a:tr h="23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Incorrecto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Correcto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Fecha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12.12.1998, </a:t>
                      </a:r>
                      <a:endParaRPr sz="11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12/12/1998 ó 12-12-1998</a:t>
                      </a:r>
                      <a:endParaRPr sz="11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Nombre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B. Juárez; Juárez, </a:t>
                      </a:r>
                      <a:endParaRPr sz="11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Benito Juárez</a:t>
                      </a:r>
                      <a:endParaRPr sz="11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Abreviaturas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Av., AVE.,Ave.; Kilo, KG, </a:t>
                      </a:r>
                      <a:endParaRPr sz="11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Avenida; Kilogramo</a:t>
                      </a:r>
                      <a:endParaRPr sz="11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Ortografía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pais, Pais, PaíS; NO, no, nO</a:t>
                      </a:r>
                      <a:endParaRPr sz="11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País; No</a:t>
                      </a:r>
                      <a:endParaRPr sz="11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28" name="Google Shape;222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3477" y="641048"/>
            <a:ext cx="637051" cy="94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9" name="Google Shape;2229;p78"/>
          <p:cNvSpPr txBox="1"/>
          <p:nvPr>
            <p:ph idx="4" type="subTitle"/>
          </p:nvPr>
        </p:nvSpPr>
        <p:spPr>
          <a:xfrm>
            <a:off x="637075" y="747400"/>
            <a:ext cx="24522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3000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´</a:t>
            </a: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solidFill>
                  <a:srgbClr val="F20066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solidFill>
                  <a:srgbClr val="FFC71F"/>
                </a:solidFill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solidFill>
                  <a:srgbClr val="00A137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solidFill>
                  <a:srgbClr val="004A6D"/>
                </a:solidFill>
                <a:latin typeface="Montserrat"/>
                <a:ea typeface="Montserrat"/>
                <a:cs typeface="Montserrat"/>
                <a:sym typeface="Montserrat"/>
              </a:rPr>
              <a:t>_</a:t>
            </a: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solidFill>
                  <a:srgbClr val="FF9600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endParaRPr b="1" sz="3000">
              <a:solidFill>
                <a:srgbClr val="FF9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30" name="Google Shape;2230;p78"/>
          <p:cNvCxnSpPr/>
          <p:nvPr/>
        </p:nvCxnSpPr>
        <p:spPr>
          <a:xfrm>
            <a:off x="4572000" y="2918151"/>
            <a:ext cx="6600" cy="42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231" name="Google Shape;2231;p78"/>
          <p:cNvSpPr txBox="1"/>
          <p:nvPr>
            <p:ph idx="4" type="subTitle"/>
          </p:nvPr>
        </p:nvSpPr>
        <p:spPr>
          <a:xfrm>
            <a:off x="6047275" y="747400"/>
            <a:ext cx="24522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3000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3000">
                <a:solidFill>
                  <a:srgbClr val="F2006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" sz="3000">
                <a:solidFill>
                  <a:srgbClr val="FFC71F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b="1" lang="en" sz="3000">
                <a:solidFill>
                  <a:srgbClr val="00A137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3000">
                <a:solidFill>
                  <a:srgbClr val="004A6D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b="1" sz="3000">
              <a:solidFill>
                <a:srgbClr val="004A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5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6" name="Google Shape;2236;p79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2237" name="Google Shape;2237;p79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2238" name="Google Shape;2238;p79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79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40" name="Google Shape;2240;p79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79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79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79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44" name="Google Shape;2244;p79"/>
            <p:cNvGrpSpPr/>
            <p:nvPr/>
          </p:nvGrpSpPr>
          <p:grpSpPr>
            <a:xfrm>
              <a:off x="643628" y="3587306"/>
              <a:ext cx="256171" cy="1687681"/>
              <a:chOff x="643628" y="3587306"/>
              <a:chExt cx="256171" cy="1687681"/>
            </a:xfrm>
          </p:grpSpPr>
          <p:sp>
            <p:nvSpPr>
              <p:cNvPr id="2245" name="Google Shape;2245;p79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79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47" name="Google Shape;2247;p79"/>
            <p:cNvGrpSpPr/>
            <p:nvPr/>
          </p:nvGrpSpPr>
          <p:grpSpPr>
            <a:xfrm>
              <a:off x="449159" y="3236319"/>
              <a:ext cx="130925" cy="1992196"/>
              <a:chOff x="449159" y="3236319"/>
              <a:chExt cx="130925" cy="1992196"/>
            </a:xfrm>
          </p:grpSpPr>
          <p:sp>
            <p:nvSpPr>
              <p:cNvPr id="2248" name="Google Shape;2248;p79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79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0" name="Google Shape;2250;p79"/>
            <p:cNvGrpSpPr/>
            <p:nvPr/>
          </p:nvGrpSpPr>
          <p:grpSpPr>
            <a:xfrm>
              <a:off x="7175070" y="4444895"/>
              <a:ext cx="189757" cy="877531"/>
              <a:chOff x="7175070" y="4444895"/>
              <a:chExt cx="189757" cy="877531"/>
            </a:xfrm>
          </p:grpSpPr>
          <p:sp>
            <p:nvSpPr>
              <p:cNvPr id="2251" name="Google Shape;2251;p79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79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3" name="Google Shape;2253;p79"/>
            <p:cNvGrpSpPr/>
            <p:nvPr/>
          </p:nvGrpSpPr>
          <p:grpSpPr>
            <a:xfrm>
              <a:off x="8095266" y="3662273"/>
              <a:ext cx="187854" cy="1660153"/>
              <a:chOff x="8095266" y="3662273"/>
              <a:chExt cx="187854" cy="1660153"/>
            </a:xfrm>
          </p:grpSpPr>
          <p:sp>
            <p:nvSpPr>
              <p:cNvPr id="2254" name="Google Shape;2254;p79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79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6" name="Google Shape;2256;p79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2257" name="Google Shape;2257;p79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79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9" name="Google Shape;2259;p79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2260" name="Google Shape;2260;p79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79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2" name="Google Shape;2262;p79"/>
            <p:cNvGrpSpPr/>
            <p:nvPr/>
          </p:nvGrpSpPr>
          <p:grpSpPr>
            <a:xfrm>
              <a:off x="3869993" y="3662273"/>
              <a:ext cx="212509" cy="1660153"/>
              <a:chOff x="3869993" y="3662273"/>
              <a:chExt cx="212509" cy="1660153"/>
            </a:xfrm>
          </p:grpSpPr>
          <p:sp>
            <p:nvSpPr>
              <p:cNvPr id="2263" name="Google Shape;2263;p79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79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5" name="Google Shape;2265;p79"/>
            <p:cNvGrpSpPr/>
            <p:nvPr/>
          </p:nvGrpSpPr>
          <p:grpSpPr>
            <a:xfrm>
              <a:off x="4135591" y="3400421"/>
              <a:ext cx="203051" cy="1922006"/>
              <a:chOff x="4135591" y="3400421"/>
              <a:chExt cx="203051" cy="1922006"/>
            </a:xfrm>
          </p:grpSpPr>
          <p:sp>
            <p:nvSpPr>
              <p:cNvPr id="2266" name="Google Shape;2266;p79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79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8" name="Google Shape;2268;p79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2269" name="Google Shape;2269;p79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79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1" name="Google Shape;2271;p79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2272" name="Google Shape;2272;p79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79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4" name="Google Shape;2274;p79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2275" name="Google Shape;2275;p79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79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7" name="Google Shape;2277;p79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2278" name="Google Shape;2278;p79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79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0" name="Google Shape;2280;p79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2281" name="Google Shape;2281;p79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79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3" name="Google Shape;2283;p79"/>
            <p:cNvGrpSpPr/>
            <p:nvPr/>
          </p:nvGrpSpPr>
          <p:grpSpPr>
            <a:xfrm>
              <a:off x="4819115" y="4217680"/>
              <a:ext cx="106270" cy="1099507"/>
              <a:chOff x="4819115" y="4217680"/>
              <a:chExt cx="106270" cy="1099507"/>
            </a:xfrm>
          </p:grpSpPr>
          <p:sp>
            <p:nvSpPr>
              <p:cNvPr id="2284" name="Google Shape;2284;p79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79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6" name="Google Shape;2286;p79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2287" name="Google Shape;2287;p79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79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9" name="Google Shape;2289;p79"/>
            <p:cNvGrpSpPr/>
            <p:nvPr/>
          </p:nvGrpSpPr>
          <p:grpSpPr>
            <a:xfrm>
              <a:off x="2223135" y="4709600"/>
              <a:ext cx="107206" cy="450642"/>
              <a:chOff x="2223135" y="4709600"/>
              <a:chExt cx="107206" cy="450642"/>
            </a:xfrm>
          </p:grpSpPr>
          <p:sp>
            <p:nvSpPr>
              <p:cNvPr id="2290" name="Google Shape;2290;p79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79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2" name="Google Shape;2292;p79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2293" name="Google Shape;2293;p79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79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5" name="Google Shape;2295;p79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6" name="Google Shape;2296;p79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2297" name="Google Shape;2297;p79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79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9" name="Google Shape;2299;p79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2300" name="Google Shape;2300;p79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79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2" name="Google Shape;2302;p79"/>
            <p:cNvGrpSpPr/>
            <p:nvPr/>
          </p:nvGrpSpPr>
          <p:grpSpPr>
            <a:xfrm>
              <a:off x="6951199" y="4173282"/>
              <a:ext cx="106270" cy="1251607"/>
              <a:chOff x="6951199" y="4173282"/>
              <a:chExt cx="106270" cy="1251607"/>
            </a:xfrm>
          </p:grpSpPr>
          <p:sp>
            <p:nvSpPr>
              <p:cNvPr id="2303" name="Google Shape;2303;p79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79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5" name="Google Shape;2305;p79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2306" name="Google Shape;2306;p79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79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8" name="Google Shape;2308;p79"/>
            <p:cNvGrpSpPr/>
            <p:nvPr/>
          </p:nvGrpSpPr>
          <p:grpSpPr>
            <a:xfrm>
              <a:off x="8325783" y="3226831"/>
              <a:ext cx="202117" cy="2095595"/>
              <a:chOff x="8325783" y="3226831"/>
              <a:chExt cx="202117" cy="2095595"/>
            </a:xfrm>
          </p:grpSpPr>
          <p:sp>
            <p:nvSpPr>
              <p:cNvPr id="2309" name="Google Shape;2309;p79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79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1" name="Google Shape;2311;p79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2312" name="Google Shape;2312;p79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79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4" name="Google Shape;2314;p79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2315" name="Google Shape;2315;p79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79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7" name="Google Shape;2317;p79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2318" name="Google Shape;2318;p79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79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0" name="Google Shape;2320;p79"/>
            <p:cNvGrpSpPr/>
            <p:nvPr/>
          </p:nvGrpSpPr>
          <p:grpSpPr>
            <a:xfrm>
              <a:off x="4404059" y="3662273"/>
              <a:ext cx="231516" cy="1660153"/>
              <a:chOff x="4404059" y="3662273"/>
              <a:chExt cx="231516" cy="1660153"/>
            </a:xfrm>
          </p:grpSpPr>
          <p:sp>
            <p:nvSpPr>
              <p:cNvPr id="2321" name="Google Shape;2321;p79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79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3" name="Google Shape;2323;p79"/>
            <p:cNvGrpSpPr/>
            <p:nvPr/>
          </p:nvGrpSpPr>
          <p:grpSpPr>
            <a:xfrm>
              <a:off x="5069082" y="3587306"/>
              <a:ext cx="271339" cy="1652570"/>
              <a:chOff x="5069082" y="3587306"/>
              <a:chExt cx="271339" cy="1652570"/>
            </a:xfrm>
          </p:grpSpPr>
          <p:sp>
            <p:nvSpPr>
              <p:cNvPr id="2324" name="Google Shape;2324;p79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79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6" name="Google Shape;2326;p79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2327" name="Google Shape;2327;p79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79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9" name="Google Shape;2329;p79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2330" name="Google Shape;2330;p79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79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2" name="Google Shape;2332;p79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2333" name="Google Shape;2333;p79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79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5" name="Google Shape;2335;p79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2336" name="Google Shape;2336;p79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79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8" name="Google Shape;2338;p79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2339" name="Google Shape;2339;p79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79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1" name="Google Shape;2341;p79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42" name="Google Shape;2342;p79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2343" name="Google Shape;2343;p79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79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5" name="Google Shape;2345;p79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2346" name="Google Shape;2346;p79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79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48" name="Google Shape;2348;p79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5000"/>
              <a:t>06</a:t>
            </a:r>
            <a:endParaRPr b="1" sz="5000"/>
          </a:p>
        </p:txBody>
      </p:sp>
      <p:sp>
        <p:nvSpPr>
          <p:cNvPr id="2349" name="Google Shape;2349;p79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Ejemplos de datos abiertos</a:t>
            </a:r>
            <a:endParaRPr b="1" i="0" sz="6000" u="none" cap="none" strike="noStrik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350" name="Google Shape;2350;p79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4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8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054" y="766214"/>
            <a:ext cx="1833611" cy="152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6" name="Google Shape;2356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35986" y="766214"/>
            <a:ext cx="5818044" cy="62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7" name="Google Shape;2357;p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35986" y="1412354"/>
            <a:ext cx="5818044" cy="874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8" name="Google Shape;2358;p80"/>
          <p:cNvCxnSpPr>
            <a:stCxn id="2355" idx="1"/>
          </p:cNvCxnSpPr>
          <p:nvPr/>
        </p:nvCxnSpPr>
        <p:spPr>
          <a:xfrm rot="10800000">
            <a:off x="54" y="1526418"/>
            <a:ext cx="675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9" name="Google Shape;2359;p80"/>
          <p:cNvCxnSpPr>
            <a:endCxn id="2357" idx="3"/>
          </p:cNvCxnSpPr>
          <p:nvPr/>
        </p:nvCxnSpPr>
        <p:spPr>
          <a:xfrm rot="10800000">
            <a:off x="8354030" y="1849488"/>
            <a:ext cx="789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0" name="Google Shape;2360;p80"/>
          <p:cNvCxnSpPr/>
          <p:nvPr/>
        </p:nvCxnSpPr>
        <p:spPr>
          <a:xfrm rot="10800000">
            <a:off x="0" y="3703792"/>
            <a:ext cx="675054" cy="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1" name="Google Shape;2361;p80"/>
          <p:cNvCxnSpPr/>
          <p:nvPr/>
        </p:nvCxnSpPr>
        <p:spPr>
          <a:xfrm rot="10800000">
            <a:off x="8354030" y="3703793"/>
            <a:ext cx="78997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62" name="Google Shape;2362;p80"/>
          <p:cNvSpPr txBox="1"/>
          <p:nvPr/>
        </p:nvSpPr>
        <p:spPr>
          <a:xfrm>
            <a:off x="1284063" y="3061308"/>
            <a:ext cx="6460958" cy="1284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 portal de datos abiertos de París, conocido como </a:t>
            </a:r>
            <a:r>
              <a:rPr b="1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Paris Data </a:t>
            </a: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 </a:t>
            </a:r>
            <a:r>
              <a:rPr b="1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Open Data Paris</a:t>
            </a: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es una plataforma en línea que proporciona acceso libre y gratuito a una amplia gama de datos producidos por la administración municipal y otras entidades públicas de la ciudad.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6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7" name="Google Shape;2367;p8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3109" r="1780" t="0"/>
          <a:stretch/>
        </p:blipFill>
        <p:spPr>
          <a:xfrm>
            <a:off x="265980" y="549889"/>
            <a:ext cx="6028267" cy="206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8" name="Google Shape;236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8516" y="1390029"/>
            <a:ext cx="2578872" cy="3470042"/>
          </a:xfrm>
          <a:prstGeom prst="rect">
            <a:avLst/>
          </a:prstGeom>
          <a:noFill/>
          <a:ln>
            <a:noFill/>
          </a:ln>
        </p:spPr>
      </p:pic>
      <p:sp>
        <p:nvSpPr>
          <p:cNvPr id="2369" name="Google Shape;2369;p81"/>
          <p:cNvSpPr txBox="1"/>
          <p:nvPr/>
        </p:nvSpPr>
        <p:spPr>
          <a:xfrm>
            <a:off x="876248" y="3265886"/>
            <a:ext cx="4572000" cy="1284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 portal de datos abiertos de México, </a:t>
            </a:r>
            <a:r>
              <a:rPr b="1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datos.gob.mx</a:t>
            </a: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 es una plataforma que centraliza los datos públicos proporcionados por las diversas dependencias del gobierno federal.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55"/>
          <p:cNvSpPr txBox="1"/>
          <p:nvPr>
            <p:ph idx="1" type="subTitle"/>
          </p:nvPr>
        </p:nvSpPr>
        <p:spPr>
          <a:xfrm>
            <a:off x="1072638" y="1850436"/>
            <a:ext cx="3217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/>
              <a:t>Llevar un </a:t>
            </a:r>
            <a:r>
              <a:rPr b="1" lang="en" sz="1400"/>
              <a:t>registro </a:t>
            </a:r>
            <a:r>
              <a:rPr lang="en" sz="1400"/>
              <a:t>y control de nuestras </a:t>
            </a:r>
            <a:r>
              <a:rPr b="1" lang="en" sz="1400"/>
              <a:t>actividades</a:t>
            </a:r>
            <a:r>
              <a:rPr lang="en" sz="1400"/>
              <a:t>.</a:t>
            </a:r>
            <a:endParaRPr sz="1400"/>
          </a:p>
        </p:txBody>
      </p:sp>
      <p:sp>
        <p:nvSpPr>
          <p:cNvPr id="1186" name="Google Shape;1186;p55"/>
          <p:cNvSpPr txBox="1"/>
          <p:nvPr>
            <p:ph idx="2" type="subTitle"/>
          </p:nvPr>
        </p:nvSpPr>
        <p:spPr>
          <a:xfrm>
            <a:off x="4747063" y="1850431"/>
            <a:ext cx="3324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400"/>
              <a:t>Analizar </a:t>
            </a:r>
            <a:r>
              <a:rPr lang="en" sz="1400"/>
              <a:t>los </a:t>
            </a:r>
            <a:r>
              <a:rPr b="1" lang="en" sz="1400"/>
              <a:t>datos</a:t>
            </a:r>
            <a:r>
              <a:rPr lang="en" sz="1400"/>
              <a:t> que generamos para saber </a:t>
            </a:r>
            <a:r>
              <a:rPr b="1" lang="en" sz="1400"/>
              <a:t>cómo mejorar</a:t>
            </a:r>
            <a:r>
              <a:rPr lang="en" sz="1400"/>
              <a:t> nuestros procesos.</a:t>
            </a:r>
            <a:endParaRPr sz="1400"/>
          </a:p>
        </p:txBody>
      </p:sp>
      <p:sp>
        <p:nvSpPr>
          <p:cNvPr id="1187" name="Google Shape;1187;p55"/>
          <p:cNvSpPr txBox="1"/>
          <p:nvPr>
            <p:ph idx="3" type="subTitle"/>
          </p:nvPr>
        </p:nvSpPr>
        <p:spPr>
          <a:xfrm>
            <a:off x="1072638" y="3614821"/>
            <a:ext cx="3217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400"/>
              <a:t>Facilitar </a:t>
            </a:r>
            <a:r>
              <a:rPr lang="en" sz="1400"/>
              <a:t>el </a:t>
            </a:r>
            <a:r>
              <a:rPr b="1" lang="en" sz="1400"/>
              <a:t>intercambio</a:t>
            </a:r>
            <a:r>
              <a:rPr lang="en" sz="1400"/>
              <a:t> de </a:t>
            </a:r>
            <a:r>
              <a:rPr b="1" lang="en" sz="1400"/>
              <a:t>información</a:t>
            </a:r>
            <a:r>
              <a:rPr lang="en" sz="1400"/>
              <a:t> entre áreas que comparten procesos</a:t>
            </a:r>
            <a:endParaRPr sz="1400"/>
          </a:p>
        </p:txBody>
      </p:sp>
      <p:sp>
        <p:nvSpPr>
          <p:cNvPr id="1188" name="Google Shape;1188;p55"/>
          <p:cNvSpPr txBox="1"/>
          <p:nvPr>
            <p:ph idx="4" type="subTitle"/>
          </p:nvPr>
        </p:nvSpPr>
        <p:spPr>
          <a:xfrm>
            <a:off x="4747061" y="3614821"/>
            <a:ext cx="3324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/>
              <a:t>La información pública es una forma de </a:t>
            </a:r>
            <a:r>
              <a:rPr b="1" lang="en" sz="1400"/>
              <a:t>infraestructura </a:t>
            </a:r>
            <a:r>
              <a:rPr lang="en" sz="1400"/>
              <a:t>y maximizar su </a:t>
            </a:r>
            <a:r>
              <a:rPr b="1" lang="en" sz="1400"/>
              <a:t>utilidad </a:t>
            </a:r>
            <a:r>
              <a:rPr lang="en" sz="1400"/>
              <a:t>nos </a:t>
            </a:r>
            <a:r>
              <a:rPr b="1" lang="en" sz="1400"/>
              <a:t>beneficia</a:t>
            </a:r>
            <a:r>
              <a:rPr lang="en" sz="1400"/>
              <a:t> a todas  y todos. </a:t>
            </a:r>
            <a:endParaRPr sz="1400"/>
          </a:p>
        </p:txBody>
      </p:sp>
      <p:sp>
        <p:nvSpPr>
          <p:cNvPr id="1189" name="Google Shape;1189;p55"/>
          <p:cNvSpPr txBox="1"/>
          <p:nvPr>
            <p:ph type="title"/>
          </p:nvPr>
        </p:nvSpPr>
        <p:spPr>
          <a:xfrm>
            <a:off x="956200" y="222175"/>
            <a:ext cx="5511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000">
                <a:solidFill>
                  <a:schemeClr val="dk2"/>
                </a:solidFill>
              </a:rPr>
              <a:t>BENEFICIOS DE LOS DATOS ABIERTOS</a:t>
            </a:r>
            <a:endParaRPr b="1" sz="2000">
              <a:solidFill>
                <a:schemeClr val="dk2"/>
              </a:solidFill>
            </a:endParaRPr>
          </a:p>
        </p:txBody>
      </p:sp>
      <p:grpSp>
        <p:nvGrpSpPr>
          <p:cNvPr id="1190" name="Google Shape;1190;p55"/>
          <p:cNvGrpSpPr/>
          <p:nvPr/>
        </p:nvGrpSpPr>
        <p:grpSpPr>
          <a:xfrm>
            <a:off x="2276403" y="1031504"/>
            <a:ext cx="809689" cy="743404"/>
            <a:chOff x="1049375" y="2318350"/>
            <a:chExt cx="298525" cy="295400"/>
          </a:xfrm>
        </p:grpSpPr>
        <p:sp>
          <p:nvSpPr>
            <p:cNvPr id="1191" name="Google Shape;1191;p55"/>
            <p:cNvSpPr/>
            <p:nvPr/>
          </p:nvSpPr>
          <p:spPr>
            <a:xfrm>
              <a:off x="1101350" y="2492325"/>
              <a:ext cx="70125" cy="50525"/>
            </a:xfrm>
            <a:custGeom>
              <a:rect b="b" l="l" r="r" t="t"/>
              <a:pathLst>
                <a:path extrusionOk="0" h="2021" w="2805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00C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55"/>
            <p:cNvSpPr/>
            <p:nvPr/>
          </p:nvSpPr>
          <p:spPr>
            <a:xfrm>
              <a:off x="1101350" y="2440525"/>
              <a:ext cx="70125" cy="51150"/>
            </a:xfrm>
            <a:custGeom>
              <a:rect b="b" l="l" r="r" t="t"/>
              <a:pathLst>
                <a:path extrusionOk="0" h="2046" w="2805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00C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55"/>
            <p:cNvSpPr/>
            <p:nvPr/>
          </p:nvSpPr>
          <p:spPr>
            <a:xfrm>
              <a:off x="1101350" y="2388550"/>
              <a:ext cx="70125" cy="51125"/>
            </a:xfrm>
            <a:custGeom>
              <a:rect b="b" l="l" r="r" t="t"/>
              <a:pathLst>
                <a:path extrusionOk="0" h="2045" w="2805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00C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55"/>
            <p:cNvSpPr/>
            <p:nvPr/>
          </p:nvSpPr>
          <p:spPr>
            <a:xfrm>
              <a:off x="1049375" y="2318350"/>
              <a:ext cx="298525" cy="295400"/>
            </a:xfrm>
            <a:custGeom>
              <a:rect b="b" l="l" r="r" t="t"/>
              <a:pathLst>
                <a:path extrusionOk="0" h="11816" w="11941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00C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5" name="Google Shape;1195;p55"/>
          <p:cNvGrpSpPr/>
          <p:nvPr/>
        </p:nvGrpSpPr>
        <p:grpSpPr>
          <a:xfrm>
            <a:off x="6038955" y="2818122"/>
            <a:ext cx="740503" cy="743396"/>
            <a:chOff x="5421475" y="1945825"/>
            <a:chExt cx="278050" cy="296150"/>
          </a:xfrm>
        </p:grpSpPr>
        <p:sp>
          <p:nvSpPr>
            <p:cNvPr id="1196" name="Google Shape;1196;p55"/>
            <p:cNvSpPr/>
            <p:nvPr/>
          </p:nvSpPr>
          <p:spPr>
            <a:xfrm>
              <a:off x="5472650" y="1999375"/>
              <a:ext cx="172525" cy="242600"/>
            </a:xfrm>
            <a:custGeom>
              <a:rect b="b" l="l" r="r" t="t"/>
              <a:pathLst>
                <a:path extrusionOk="0" h="9704" w="6901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55"/>
            <p:cNvSpPr/>
            <p:nvPr/>
          </p:nvSpPr>
          <p:spPr>
            <a:xfrm>
              <a:off x="5559300" y="1945825"/>
              <a:ext cx="18150" cy="44125"/>
            </a:xfrm>
            <a:custGeom>
              <a:rect b="b" l="l" r="r" t="t"/>
              <a:pathLst>
                <a:path extrusionOk="0" h="1765" w="726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55"/>
            <p:cNvSpPr/>
            <p:nvPr/>
          </p:nvSpPr>
          <p:spPr>
            <a:xfrm>
              <a:off x="5611275" y="1963925"/>
              <a:ext cx="35475" cy="34500"/>
            </a:xfrm>
            <a:custGeom>
              <a:rect b="b" l="l" r="r" t="t"/>
              <a:pathLst>
                <a:path extrusionOk="0" h="1380" w="1419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55"/>
            <p:cNvSpPr/>
            <p:nvPr/>
          </p:nvSpPr>
          <p:spPr>
            <a:xfrm>
              <a:off x="5664050" y="2067900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55"/>
            <p:cNvSpPr/>
            <p:nvPr/>
          </p:nvSpPr>
          <p:spPr>
            <a:xfrm>
              <a:off x="5421475" y="2067900"/>
              <a:ext cx="35450" cy="17350"/>
            </a:xfrm>
            <a:custGeom>
              <a:rect b="b" l="l" r="r" t="t"/>
              <a:pathLst>
                <a:path extrusionOk="0" h="694" w="1418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55"/>
            <p:cNvSpPr/>
            <p:nvPr/>
          </p:nvSpPr>
          <p:spPr>
            <a:xfrm>
              <a:off x="5490000" y="1963925"/>
              <a:ext cx="35450" cy="33900"/>
            </a:xfrm>
            <a:custGeom>
              <a:rect b="b" l="l" r="r" t="t"/>
              <a:pathLst>
                <a:path extrusionOk="0" h="1356" w="1418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55"/>
            <p:cNvSpPr/>
            <p:nvPr/>
          </p:nvSpPr>
          <p:spPr>
            <a:xfrm>
              <a:off x="5437225" y="1997650"/>
              <a:ext cx="37825" cy="26325"/>
            </a:xfrm>
            <a:custGeom>
              <a:rect b="b" l="l" r="r" t="t"/>
              <a:pathLst>
                <a:path extrusionOk="0" h="1053" w="1513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55"/>
            <p:cNvSpPr/>
            <p:nvPr/>
          </p:nvSpPr>
          <p:spPr>
            <a:xfrm>
              <a:off x="5645150" y="1998300"/>
              <a:ext cx="37825" cy="26900"/>
            </a:xfrm>
            <a:custGeom>
              <a:rect b="b" l="l" r="r" t="t"/>
              <a:pathLst>
                <a:path extrusionOk="0" h="1076" w="1513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4" name="Google Shape;1204;p55"/>
          <p:cNvGrpSpPr/>
          <p:nvPr/>
        </p:nvGrpSpPr>
        <p:grpSpPr>
          <a:xfrm>
            <a:off x="6004365" y="1138959"/>
            <a:ext cx="809713" cy="658164"/>
            <a:chOff x="-62882850" y="1999375"/>
            <a:chExt cx="315850" cy="250500"/>
          </a:xfrm>
        </p:grpSpPr>
        <p:sp>
          <p:nvSpPr>
            <p:cNvPr id="1205" name="Google Shape;1205;p55"/>
            <p:cNvSpPr/>
            <p:nvPr/>
          </p:nvSpPr>
          <p:spPr>
            <a:xfrm>
              <a:off x="-62882850" y="1999375"/>
              <a:ext cx="315850" cy="250500"/>
            </a:xfrm>
            <a:custGeom>
              <a:rect b="b" l="l" r="r" t="t"/>
              <a:pathLst>
                <a:path extrusionOk="0" h="10020" w="12634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55"/>
            <p:cNvSpPr/>
            <p:nvPr/>
          </p:nvSpPr>
          <p:spPr>
            <a:xfrm>
              <a:off x="-62806475" y="2062375"/>
              <a:ext cx="146525" cy="103800"/>
            </a:xfrm>
            <a:custGeom>
              <a:rect b="b" l="l" r="r" t="t"/>
              <a:pathLst>
                <a:path extrusionOk="0" h="4152" w="5861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7" name="Google Shape;1207;p55"/>
          <p:cNvGrpSpPr/>
          <p:nvPr/>
        </p:nvGrpSpPr>
        <p:grpSpPr>
          <a:xfrm>
            <a:off x="2310993" y="2840352"/>
            <a:ext cx="740507" cy="743399"/>
            <a:chOff x="2141000" y="1954475"/>
            <a:chExt cx="296975" cy="296175"/>
          </a:xfrm>
        </p:grpSpPr>
        <p:sp>
          <p:nvSpPr>
            <p:cNvPr id="1208" name="Google Shape;1208;p55"/>
            <p:cNvSpPr/>
            <p:nvPr/>
          </p:nvSpPr>
          <p:spPr>
            <a:xfrm>
              <a:off x="2280425" y="1989925"/>
              <a:ext cx="104775" cy="68550"/>
            </a:xfrm>
            <a:custGeom>
              <a:rect b="b" l="l" r="r" t="t"/>
              <a:pathLst>
                <a:path extrusionOk="0" h="2742" w="4191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05"/>
                    <a:pt x="158" y="662"/>
                    <a:pt x="315" y="662"/>
                  </a:cubicBezTo>
                  <a:lnTo>
                    <a:pt x="2426" y="662"/>
                  </a:lnTo>
                  <a:cubicBezTo>
                    <a:pt x="2615" y="662"/>
                    <a:pt x="2773" y="820"/>
                    <a:pt x="2773" y="1009"/>
                  </a:cubicBezTo>
                  <a:lnTo>
                    <a:pt x="2773" y="1576"/>
                  </a:lnTo>
                  <a:lnTo>
                    <a:pt x="2678" y="1450"/>
                  </a:lnTo>
                  <a:cubicBezTo>
                    <a:pt x="2615" y="1387"/>
                    <a:pt x="2521" y="1355"/>
                    <a:pt x="2430" y="1355"/>
                  </a:cubicBezTo>
                  <a:cubicBezTo>
                    <a:pt x="2340" y="1355"/>
                    <a:pt x="2253" y="1387"/>
                    <a:pt x="2206" y="1450"/>
                  </a:cubicBezTo>
                  <a:cubicBezTo>
                    <a:pt x="2080" y="1576"/>
                    <a:pt x="2080" y="1796"/>
                    <a:pt x="2206" y="1922"/>
                  </a:cubicBezTo>
                  <a:lnTo>
                    <a:pt x="2899" y="2647"/>
                  </a:lnTo>
                  <a:cubicBezTo>
                    <a:pt x="2993" y="2710"/>
                    <a:pt x="3056" y="2741"/>
                    <a:pt x="3151" y="2741"/>
                  </a:cubicBezTo>
                  <a:cubicBezTo>
                    <a:pt x="3214" y="2741"/>
                    <a:pt x="3340" y="2710"/>
                    <a:pt x="3371" y="2647"/>
                  </a:cubicBezTo>
                  <a:lnTo>
                    <a:pt x="4096" y="1922"/>
                  </a:lnTo>
                  <a:cubicBezTo>
                    <a:pt x="4191" y="1796"/>
                    <a:pt x="4191" y="1576"/>
                    <a:pt x="4096" y="1450"/>
                  </a:cubicBezTo>
                  <a:cubicBezTo>
                    <a:pt x="4033" y="1387"/>
                    <a:pt x="3938" y="1355"/>
                    <a:pt x="3848" y="1355"/>
                  </a:cubicBezTo>
                  <a:cubicBezTo>
                    <a:pt x="3757" y="1355"/>
                    <a:pt x="3671" y="1387"/>
                    <a:pt x="3623" y="1450"/>
                  </a:cubicBezTo>
                  <a:lnTo>
                    <a:pt x="3497" y="1576"/>
                  </a:lnTo>
                  <a:lnTo>
                    <a:pt x="3497" y="1009"/>
                  </a:lnTo>
                  <a:cubicBezTo>
                    <a:pt x="3497" y="442"/>
                    <a:pt x="3025" y="0"/>
                    <a:pt x="2458" y="0"/>
                  </a:cubicBez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55"/>
            <p:cNvSpPr/>
            <p:nvPr/>
          </p:nvSpPr>
          <p:spPr>
            <a:xfrm>
              <a:off x="2174875" y="2145875"/>
              <a:ext cx="105575" cy="69325"/>
            </a:xfrm>
            <a:custGeom>
              <a:rect b="b" l="l" r="r" t="t"/>
              <a:pathLst>
                <a:path extrusionOk="0" h="2773" w="4223">
                  <a:moveTo>
                    <a:pt x="1056" y="0"/>
                  </a:moveTo>
                  <a:cubicBezTo>
                    <a:pt x="969" y="0"/>
                    <a:pt x="883" y="32"/>
                    <a:pt x="820" y="95"/>
                  </a:cubicBezTo>
                  <a:lnTo>
                    <a:pt x="95" y="820"/>
                  </a:lnTo>
                  <a:cubicBezTo>
                    <a:pt x="1" y="914"/>
                    <a:pt x="1" y="1166"/>
                    <a:pt x="95" y="1292"/>
                  </a:cubicBezTo>
                  <a:cubicBezTo>
                    <a:pt x="158" y="1339"/>
                    <a:pt x="253" y="1363"/>
                    <a:pt x="343" y="1363"/>
                  </a:cubicBezTo>
                  <a:cubicBezTo>
                    <a:pt x="434" y="1363"/>
                    <a:pt x="521" y="1339"/>
                    <a:pt x="568" y="1292"/>
                  </a:cubicBezTo>
                  <a:lnTo>
                    <a:pt x="694" y="1166"/>
                  </a:lnTo>
                  <a:lnTo>
                    <a:pt x="694" y="1702"/>
                  </a:lnTo>
                  <a:cubicBezTo>
                    <a:pt x="757" y="2300"/>
                    <a:pt x="1229" y="2773"/>
                    <a:pt x="1765" y="2773"/>
                  </a:cubicBezTo>
                  <a:lnTo>
                    <a:pt x="3844" y="2773"/>
                  </a:lnTo>
                  <a:cubicBezTo>
                    <a:pt x="4065" y="2773"/>
                    <a:pt x="4222" y="2615"/>
                    <a:pt x="4222" y="2426"/>
                  </a:cubicBezTo>
                  <a:cubicBezTo>
                    <a:pt x="4222" y="2237"/>
                    <a:pt x="4065" y="2080"/>
                    <a:pt x="3844" y="2080"/>
                  </a:cubicBezTo>
                  <a:lnTo>
                    <a:pt x="1765" y="2080"/>
                  </a:lnTo>
                  <a:cubicBezTo>
                    <a:pt x="1576" y="2080"/>
                    <a:pt x="1418" y="1922"/>
                    <a:pt x="1418" y="1702"/>
                  </a:cubicBezTo>
                  <a:lnTo>
                    <a:pt x="1418" y="1166"/>
                  </a:lnTo>
                  <a:lnTo>
                    <a:pt x="1544" y="1292"/>
                  </a:lnTo>
                  <a:cubicBezTo>
                    <a:pt x="1592" y="1339"/>
                    <a:pt x="1678" y="1363"/>
                    <a:pt x="1769" y="1363"/>
                  </a:cubicBezTo>
                  <a:cubicBezTo>
                    <a:pt x="1859" y="1363"/>
                    <a:pt x="1954" y="1339"/>
                    <a:pt x="2017" y="1292"/>
                  </a:cubicBezTo>
                  <a:cubicBezTo>
                    <a:pt x="2112" y="1166"/>
                    <a:pt x="2112" y="914"/>
                    <a:pt x="2017" y="820"/>
                  </a:cubicBezTo>
                  <a:lnTo>
                    <a:pt x="1292" y="95"/>
                  </a:lnTo>
                  <a:cubicBezTo>
                    <a:pt x="1229" y="32"/>
                    <a:pt x="1143" y="0"/>
                    <a:pt x="1056" y="0"/>
                  </a:cubicBez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55"/>
            <p:cNvSpPr/>
            <p:nvPr/>
          </p:nvSpPr>
          <p:spPr>
            <a:xfrm>
              <a:off x="2141000" y="1954475"/>
              <a:ext cx="139450" cy="174100"/>
            </a:xfrm>
            <a:custGeom>
              <a:rect b="b" l="l" r="r" t="t"/>
              <a:pathLst>
                <a:path extrusionOk="0" h="6964" w="5578">
                  <a:moveTo>
                    <a:pt x="2773" y="694"/>
                  </a:moveTo>
                  <a:cubicBezTo>
                    <a:pt x="3372" y="694"/>
                    <a:pt x="3782" y="1166"/>
                    <a:pt x="3782" y="1734"/>
                  </a:cubicBezTo>
                  <a:cubicBezTo>
                    <a:pt x="3782" y="2301"/>
                    <a:pt x="3309" y="2742"/>
                    <a:pt x="2773" y="2742"/>
                  </a:cubicBezTo>
                  <a:cubicBezTo>
                    <a:pt x="2175" y="2742"/>
                    <a:pt x="1734" y="2269"/>
                    <a:pt x="1734" y="1734"/>
                  </a:cubicBezTo>
                  <a:cubicBezTo>
                    <a:pt x="1734" y="1166"/>
                    <a:pt x="2206" y="694"/>
                    <a:pt x="2773" y="694"/>
                  </a:cubicBezTo>
                  <a:close/>
                  <a:moveTo>
                    <a:pt x="2773" y="3466"/>
                  </a:moveTo>
                  <a:cubicBezTo>
                    <a:pt x="3908" y="3466"/>
                    <a:pt x="4853" y="4411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1"/>
                    <a:pt x="1639" y="3466"/>
                    <a:pt x="2773" y="3466"/>
                  </a:cubicBezTo>
                  <a:close/>
                  <a:moveTo>
                    <a:pt x="2805" y="1"/>
                  </a:moveTo>
                  <a:cubicBezTo>
                    <a:pt x="1860" y="1"/>
                    <a:pt x="1072" y="788"/>
                    <a:pt x="1072" y="1734"/>
                  </a:cubicBezTo>
                  <a:cubicBezTo>
                    <a:pt x="1072" y="2238"/>
                    <a:pt x="1324" y="2710"/>
                    <a:pt x="1671" y="3025"/>
                  </a:cubicBezTo>
                  <a:cubicBezTo>
                    <a:pt x="726" y="3466"/>
                    <a:pt x="64" y="4443"/>
                    <a:pt x="64" y="5577"/>
                  </a:cubicBezTo>
                  <a:lnTo>
                    <a:pt x="64" y="6617"/>
                  </a:lnTo>
                  <a:cubicBezTo>
                    <a:pt x="1" y="6806"/>
                    <a:pt x="159" y="6963"/>
                    <a:pt x="379" y="6963"/>
                  </a:cubicBezTo>
                  <a:lnTo>
                    <a:pt x="5199" y="6963"/>
                  </a:lnTo>
                  <a:cubicBezTo>
                    <a:pt x="5420" y="6963"/>
                    <a:pt x="5577" y="6806"/>
                    <a:pt x="5577" y="6617"/>
                  </a:cubicBezTo>
                  <a:lnTo>
                    <a:pt x="5577" y="5577"/>
                  </a:lnTo>
                  <a:cubicBezTo>
                    <a:pt x="5577" y="4443"/>
                    <a:pt x="4884" y="3498"/>
                    <a:pt x="3939" y="3025"/>
                  </a:cubicBezTo>
                  <a:cubicBezTo>
                    <a:pt x="4317" y="2710"/>
                    <a:pt x="4538" y="2238"/>
                    <a:pt x="4538" y="1734"/>
                  </a:cubicBezTo>
                  <a:cubicBezTo>
                    <a:pt x="4538" y="788"/>
                    <a:pt x="3750" y="1"/>
                    <a:pt x="2805" y="1"/>
                  </a:cubicBez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55"/>
            <p:cNvSpPr/>
            <p:nvPr/>
          </p:nvSpPr>
          <p:spPr>
            <a:xfrm>
              <a:off x="2298525" y="2076550"/>
              <a:ext cx="139450" cy="174100"/>
            </a:xfrm>
            <a:custGeom>
              <a:rect b="b" l="l" r="r" t="t"/>
              <a:pathLst>
                <a:path extrusionOk="0" h="6964" w="5578">
                  <a:moveTo>
                    <a:pt x="2773" y="663"/>
                  </a:moveTo>
                  <a:cubicBezTo>
                    <a:pt x="3372" y="663"/>
                    <a:pt x="3782" y="1135"/>
                    <a:pt x="3782" y="1702"/>
                  </a:cubicBezTo>
                  <a:cubicBezTo>
                    <a:pt x="3782" y="2238"/>
                    <a:pt x="3309" y="2710"/>
                    <a:pt x="2773" y="2710"/>
                  </a:cubicBezTo>
                  <a:cubicBezTo>
                    <a:pt x="2175" y="2710"/>
                    <a:pt x="1734" y="2238"/>
                    <a:pt x="1734" y="1702"/>
                  </a:cubicBezTo>
                  <a:cubicBezTo>
                    <a:pt x="1734" y="1135"/>
                    <a:pt x="2175" y="663"/>
                    <a:pt x="2773" y="663"/>
                  </a:cubicBezTo>
                  <a:close/>
                  <a:moveTo>
                    <a:pt x="2773" y="3467"/>
                  </a:moveTo>
                  <a:cubicBezTo>
                    <a:pt x="3908" y="3467"/>
                    <a:pt x="4853" y="4412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2"/>
                    <a:pt x="1639" y="3467"/>
                    <a:pt x="2773" y="3467"/>
                  </a:cubicBezTo>
                  <a:close/>
                  <a:moveTo>
                    <a:pt x="2773" y="1"/>
                  </a:moveTo>
                  <a:cubicBezTo>
                    <a:pt x="1828" y="1"/>
                    <a:pt x="1041" y="789"/>
                    <a:pt x="1041" y="1734"/>
                  </a:cubicBezTo>
                  <a:cubicBezTo>
                    <a:pt x="1041" y="2238"/>
                    <a:pt x="1261" y="2710"/>
                    <a:pt x="1608" y="3025"/>
                  </a:cubicBezTo>
                  <a:cubicBezTo>
                    <a:pt x="663" y="3467"/>
                    <a:pt x="1" y="4443"/>
                    <a:pt x="1" y="5546"/>
                  </a:cubicBezTo>
                  <a:lnTo>
                    <a:pt x="1" y="6617"/>
                  </a:lnTo>
                  <a:cubicBezTo>
                    <a:pt x="1" y="6806"/>
                    <a:pt x="159" y="6964"/>
                    <a:pt x="379" y="6964"/>
                  </a:cubicBezTo>
                  <a:lnTo>
                    <a:pt x="5199" y="6964"/>
                  </a:lnTo>
                  <a:cubicBezTo>
                    <a:pt x="5420" y="6964"/>
                    <a:pt x="5577" y="6806"/>
                    <a:pt x="5577" y="6617"/>
                  </a:cubicBezTo>
                  <a:lnTo>
                    <a:pt x="5577" y="5546"/>
                  </a:lnTo>
                  <a:cubicBezTo>
                    <a:pt x="5514" y="4412"/>
                    <a:pt x="4853" y="3467"/>
                    <a:pt x="3908" y="3025"/>
                  </a:cubicBezTo>
                  <a:cubicBezTo>
                    <a:pt x="4254" y="2710"/>
                    <a:pt x="4506" y="2238"/>
                    <a:pt x="4506" y="1734"/>
                  </a:cubicBezTo>
                  <a:cubicBezTo>
                    <a:pt x="4506" y="789"/>
                    <a:pt x="3719" y="1"/>
                    <a:pt x="2773" y="1"/>
                  </a:cubicBez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3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p82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/>
              <a:t>Asimismo, el </a:t>
            </a:r>
            <a:r>
              <a:rPr b="1" lang="en" sz="2000"/>
              <a:t>Estado de México</a:t>
            </a:r>
            <a:r>
              <a:rPr lang="en" sz="2000"/>
              <a:t> cuenta con un portal del gobierno estatal que publica información de 69 conjuntos de datos</a:t>
            </a:r>
            <a:endParaRPr/>
          </a:p>
        </p:txBody>
      </p:sp>
      <p:pic>
        <p:nvPicPr>
          <p:cNvPr id="2375" name="Google Shape;237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086" y="2936892"/>
            <a:ext cx="2962689" cy="166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6" name="Google Shape;2376;p8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2544" r="3507" t="0"/>
          <a:stretch/>
        </p:blipFill>
        <p:spPr>
          <a:xfrm>
            <a:off x="630097" y="2936892"/>
            <a:ext cx="2210122" cy="166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7" name="Google Shape;2377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0642" y="2936892"/>
            <a:ext cx="908443" cy="166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8" name="Google Shape;2378;p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2951" y="2936892"/>
            <a:ext cx="1327955" cy="1667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82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3" name="Google Shape;2383;p8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872" l="4795" r="6972" t="737"/>
          <a:stretch/>
        </p:blipFill>
        <p:spPr>
          <a:xfrm>
            <a:off x="543994" y="2571750"/>
            <a:ext cx="2156883" cy="18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4" name="Google Shape;2384;p83"/>
          <p:cNvPicPr preferRelativeResize="0"/>
          <p:nvPr/>
        </p:nvPicPr>
        <p:blipFill rotWithShape="1">
          <a:blip r:embed="rId5">
            <a:alphaModFix/>
          </a:blip>
          <a:srcRect b="0" l="0" r="35652" t="0"/>
          <a:stretch/>
        </p:blipFill>
        <p:spPr>
          <a:xfrm>
            <a:off x="543995" y="4464635"/>
            <a:ext cx="2156883" cy="45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5" name="Google Shape;2385;p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48064" y="2572177"/>
            <a:ext cx="2210122" cy="234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6" name="Google Shape;2386;p8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88665" y="2572177"/>
            <a:ext cx="1777990" cy="234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7" name="Google Shape;2387;p8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97134" y="2571750"/>
            <a:ext cx="1876971" cy="66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8" name="Google Shape;2388;p8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97134" y="3303412"/>
            <a:ext cx="1876971" cy="671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exto&#10;&#10;Descripción generada automáticamente" id="2389" name="Google Shape;2389;p8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97734" y="4044699"/>
            <a:ext cx="1876371" cy="870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0" name="Google Shape;2390;p83"/>
          <p:cNvCxnSpPr/>
          <p:nvPr/>
        </p:nvCxnSpPr>
        <p:spPr>
          <a:xfrm rot="10800000">
            <a:off x="8357475" y="1512419"/>
            <a:ext cx="78652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1" name="Google Shape;2391;p83"/>
          <p:cNvCxnSpPr/>
          <p:nvPr/>
        </p:nvCxnSpPr>
        <p:spPr>
          <a:xfrm rot="10800000">
            <a:off x="0" y="1512419"/>
            <a:ext cx="846666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2" name="Google Shape;2392;p83"/>
          <p:cNvCxnSpPr>
            <a:stCxn id="2383" idx="1"/>
          </p:cNvCxnSpPr>
          <p:nvPr/>
        </p:nvCxnSpPr>
        <p:spPr>
          <a:xfrm rot="10800000">
            <a:off x="94" y="3502953"/>
            <a:ext cx="543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3" name="Google Shape;2393;p83"/>
          <p:cNvCxnSpPr>
            <a:endCxn id="2388" idx="3"/>
          </p:cNvCxnSpPr>
          <p:nvPr/>
        </p:nvCxnSpPr>
        <p:spPr>
          <a:xfrm rot="10800000">
            <a:off x="8674105" y="3639130"/>
            <a:ext cx="46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4" name="Google Shape;2394;p83"/>
          <p:cNvSpPr txBox="1"/>
          <p:nvPr/>
        </p:nvSpPr>
        <p:spPr>
          <a:xfrm>
            <a:off x="1079752" y="709345"/>
            <a:ext cx="7277723" cy="1284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 una plataforma de información pública bajo el estándar de datos abiertos. Actualmente cuenta con la participación de </a:t>
            </a:r>
            <a:r>
              <a:rPr b="1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 instituciones públicas y 97 conjuntos de datos</a:t>
            </a: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Busca integrar a la mayor cantidad de sujetos obligados para la adopción de un estándar de publicación integral para todo el estado.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8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84"/>
          <p:cNvSpPr txBox="1"/>
          <p:nvPr>
            <p:ph type="title"/>
          </p:nvPr>
        </p:nvSpPr>
        <p:spPr>
          <a:xfrm>
            <a:off x="1590250" y="294550"/>
            <a:ext cx="641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solidFill>
                  <a:schemeClr val="dk2"/>
                </a:solidFill>
              </a:rPr>
              <a:t>El INFONL publica en datos abiertos: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2400" name="Google Shape;2400;p84"/>
          <p:cNvSpPr txBox="1"/>
          <p:nvPr>
            <p:ph idx="7" type="subTitle"/>
          </p:nvPr>
        </p:nvSpPr>
        <p:spPr>
          <a:xfrm>
            <a:off x="3564550" y="2080294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Medidas de apremio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1" name="Google Shape;2401;p84"/>
          <p:cNvSpPr txBox="1"/>
          <p:nvPr>
            <p:ph idx="8" type="subTitle"/>
          </p:nvPr>
        </p:nvSpPr>
        <p:spPr>
          <a:xfrm>
            <a:off x="5961451" y="2069594"/>
            <a:ext cx="257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Sanciones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2" name="Google Shape;2402;p84"/>
          <p:cNvSpPr txBox="1"/>
          <p:nvPr>
            <p:ph idx="9" type="subTitle"/>
          </p:nvPr>
        </p:nvSpPr>
        <p:spPr>
          <a:xfrm>
            <a:off x="642630" y="4303919"/>
            <a:ext cx="2466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Resultados de Verificaciones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3" name="Google Shape;2403;p84"/>
          <p:cNvSpPr txBox="1"/>
          <p:nvPr>
            <p:ph idx="13" type="subTitle"/>
          </p:nvPr>
        </p:nvSpPr>
        <p:spPr>
          <a:xfrm>
            <a:off x="712900" y="2158407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Obligaciones de transparencia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4" name="Google Shape;2404;p84"/>
          <p:cNvSpPr txBox="1"/>
          <p:nvPr>
            <p:ph idx="14" type="subTitle"/>
          </p:nvPr>
        </p:nvSpPr>
        <p:spPr>
          <a:xfrm>
            <a:off x="3281976" y="4063404"/>
            <a:ext cx="257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Marco normativo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5" name="Google Shape;2405;p84"/>
          <p:cNvSpPr txBox="1"/>
          <p:nvPr>
            <p:ph idx="15" type="subTitle"/>
          </p:nvPr>
        </p:nvSpPr>
        <p:spPr>
          <a:xfrm>
            <a:off x="5961455" y="4063400"/>
            <a:ext cx="246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Sesiones del Pleno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06" name="Google Shape;2406;p84"/>
          <p:cNvGrpSpPr/>
          <p:nvPr/>
        </p:nvGrpSpPr>
        <p:grpSpPr>
          <a:xfrm>
            <a:off x="4465231" y="1173527"/>
            <a:ext cx="667937" cy="656753"/>
            <a:chOff x="-63669700" y="2646600"/>
            <a:chExt cx="324525" cy="317625"/>
          </a:xfrm>
        </p:grpSpPr>
        <p:sp>
          <p:nvSpPr>
            <p:cNvPr id="2407" name="Google Shape;2407;p84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2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84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9" name="Google Shape;2409;p84"/>
          <p:cNvGrpSpPr/>
          <p:nvPr/>
        </p:nvGrpSpPr>
        <p:grpSpPr>
          <a:xfrm>
            <a:off x="6917510" y="1173526"/>
            <a:ext cx="667934" cy="656759"/>
            <a:chOff x="4549552" y="4663864"/>
            <a:chExt cx="359878" cy="359907"/>
          </a:xfrm>
        </p:grpSpPr>
        <p:sp>
          <p:nvSpPr>
            <p:cNvPr id="2410" name="Google Shape;2410;p84"/>
            <p:cNvSpPr/>
            <p:nvPr/>
          </p:nvSpPr>
          <p:spPr>
            <a:xfrm>
              <a:off x="4549552" y="4663864"/>
              <a:ext cx="359878" cy="359907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84"/>
            <p:cNvSpPr/>
            <p:nvPr/>
          </p:nvSpPr>
          <p:spPr>
            <a:xfrm>
              <a:off x="4596919" y="4713082"/>
              <a:ext cx="168560" cy="23712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84"/>
            <p:cNvSpPr/>
            <p:nvPr/>
          </p:nvSpPr>
          <p:spPr>
            <a:xfrm>
              <a:off x="4596919" y="4785057"/>
              <a:ext cx="168560" cy="23712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84"/>
            <p:cNvSpPr/>
            <p:nvPr/>
          </p:nvSpPr>
          <p:spPr>
            <a:xfrm>
              <a:off x="4596919" y="4855182"/>
              <a:ext cx="168560" cy="25563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84"/>
            <p:cNvSpPr/>
            <p:nvPr/>
          </p:nvSpPr>
          <p:spPr>
            <a:xfrm>
              <a:off x="4596919" y="4927158"/>
              <a:ext cx="168560" cy="25534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84"/>
            <p:cNvSpPr/>
            <p:nvPr/>
          </p:nvSpPr>
          <p:spPr>
            <a:xfrm>
              <a:off x="4818471" y="4724938"/>
              <a:ext cx="72005" cy="169485"/>
            </a:xfrm>
            <a:custGeom>
              <a:rect b="b" l="l" r="r" t="t"/>
              <a:pathLst>
                <a:path extrusionOk="0" h="5861" w="2490">
                  <a:moveTo>
                    <a:pt x="1229" y="1"/>
                  </a:moveTo>
                  <a:cubicBezTo>
                    <a:pt x="977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977" y="3246"/>
                  </a:cubicBezTo>
                  <a:cubicBezTo>
                    <a:pt x="1292" y="3498"/>
                    <a:pt x="1670" y="3718"/>
                    <a:pt x="1670" y="3970"/>
                  </a:cubicBezTo>
                  <a:cubicBezTo>
                    <a:pt x="1670" y="4191"/>
                    <a:pt x="1450" y="4348"/>
                    <a:pt x="1229" y="4348"/>
                  </a:cubicBezTo>
                  <a:cubicBezTo>
                    <a:pt x="977" y="4348"/>
                    <a:pt x="820" y="4159"/>
                    <a:pt x="820" y="3970"/>
                  </a:cubicBezTo>
                  <a:cubicBezTo>
                    <a:pt x="820" y="3718"/>
                    <a:pt x="631" y="3529"/>
                    <a:pt x="442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7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40" y="5861"/>
                    <a:pt x="1229" y="5861"/>
                  </a:cubicBezTo>
                  <a:cubicBezTo>
                    <a:pt x="1450" y="5861"/>
                    <a:pt x="1670" y="5672"/>
                    <a:pt x="1670" y="5420"/>
                  </a:cubicBezTo>
                  <a:lnTo>
                    <a:pt x="1670" y="5136"/>
                  </a:lnTo>
                  <a:cubicBezTo>
                    <a:pt x="2143" y="4979"/>
                    <a:pt x="2489" y="4506"/>
                    <a:pt x="2489" y="3970"/>
                  </a:cubicBezTo>
                  <a:cubicBezTo>
                    <a:pt x="2489" y="3309"/>
                    <a:pt x="1922" y="2899"/>
                    <a:pt x="1513" y="2584"/>
                  </a:cubicBezTo>
                  <a:cubicBezTo>
                    <a:pt x="1198" y="2364"/>
                    <a:pt x="820" y="2112"/>
                    <a:pt x="820" y="1891"/>
                  </a:cubicBezTo>
                  <a:cubicBezTo>
                    <a:pt x="788" y="1639"/>
                    <a:pt x="977" y="1450"/>
                    <a:pt x="1229" y="1450"/>
                  </a:cubicBezTo>
                  <a:cubicBezTo>
                    <a:pt x="1450" y="1450"/>
                    <a:pt x="1670" y="1639"/>
                    <a:pt x="1670" y="1891"/>
                  </a:cubicBezTo>
                  <a:cubicBezTo>
                    <a:pt x="1670" y="2112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91"/>
                  </a:cubicBezTo>
                  <a:cubicBezTo>
                    <a:pt x="2489" y="1324"/>
                    <a:pt x="2143" y="883"/>
                    <a:pt x="1670" y="694"/>
                  </a:cubicBezTo>
                  <a:lnTo>
                    <a:pt x="1670" y="410"/>
                  </a:lnTo>
                  <a:cubicBezTo>
                    <a:pt x="1670" y="190"/>
                    <a:pt x="1450" y="1"/>
                    <a:pt x="1229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6" name="Google Shape;2416;p84"/>
          <p:cNvGrpSpPr/>
          <p:nvPr/>
        </p:nvGrpSpPr>
        <p:grpSpPr>
          <a:xfrm>
            <a:off x="1542094" y="1236164"/>
            <a:ext cx="667958" cy="656755"/>
            <a:chOff x="-37534750" y="2668075"/>
            <a:chExt cx="332400" cy="319900"/>
          </a:xfrm>
        </p:grpSpPr>
        <p:sp>
          <p:nvSpPr>
            <p:cNvPr id="2417" name="Google Shape;2417;p84"/>
            <p:cNvSpPr/>
            <p:nvPr/>
          </p:nvSpPr>
          <p:spPr>
            <a:xfrm>
              <a:off x="-37534750" y="2668075"/>
              <a:ext cx="332400" cy="319900"/>
            </a:xfrm>
            <a:custGeom>
              <a:rect b="b" l="l" r="r" t="t"/>
              <a:pathLst>
                <a:path extrusionOk="0" h="12796" w="13296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solidFill>
              <a:srgbClr val="00A1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84"/>
            <p:cNvSpPr/>
            <p:nvPr/>
          </p:nvSpPr>
          <p:spPr>
            <a:xfrm>
              <a:off x="-37487500" y="2709475"/>
              <a:ext cx="165425" cy="164450"/>
            </a:xfrm>
            <a:custGeom>
              <a:rect b="b" l="l" r="r" t="t"/>
              <a:pathLst>
                <a:path extrusionOk="0" h="6578" w="6617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solidFill>
              <a:srgbClr val="00A1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9" name="Google Shape;2419;p84"/>
          <p:cNvSpPr/>
          <p:nvPr/>
        </p:nvSpPr>
        <p:spPr>
          <a:xfrm>
            <a:off x="4203210" y="3335593"/>
            <a:ext cx="734833" cy="572686"/>
          </a:xfrm>
          <a:custGeom>
            <a:rect b="b" l="l" r="r" t="t"/>
            <a:pathLst>
              <a:path extrusionOk="0" h="11563" w="12698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004A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84"/>
          <p:cNvSpPr/>
          <p:nvPr/>
        </p:nvSpPr>
        <p:spPr>
          <a:xfrm>
            <a:off x="1543655" y="3293571"/>
            <a:ext cx="667946" cy="656738"/>
          </a:xfrm>
          <a:custGeom>
            <a:rect b="b" l="l" r="r" t="t"/>
            <a:pathLst>
              <a:path extrusionOk="0" h="11847" w="11909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FFC7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84"/>
          <p:cNvSpPr/>
          <p:nvPr/>
        </p:nvSpPr>
        <p:spPr>
          <a:xfrm>
            <a:off x="6860925" y="3293565"/>
            <a:ext cx="667944" cy="656737"/>
          </a:xfrm>
          <a:custGeom>
            <a:rect b="b" l="l" r="r" t="t"/>
            <a:pathLst>
              <a:path extrusionOk="0" h="11815" w="11973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FF9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5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" name="Google Shape;2426;p85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2427" name="Google Shape;2427;p85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2428" name="Google Shape;2428;p85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85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0" name="Google Shape;2430;p85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85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85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85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4" name="Google Shape;2434;p85"/>
            <p:cNvGrpSpPr/>
            <p:nvPr/>
          </p:nvGrpSpPr>
          <p:grpSpPr>
            <a:xfrm>
              <a:off x="643628" y="3587306"/>
              <a:ext cx="256171" cy="1687681"/>
              <a:chOff x="643628" y="3587306"/>
              <a:chExt cx="256171" cy="1687681"/>
            </a:xfrm>
          </p:grpSpPr>
          <p:sp>
            <p:nvSpPr>
              <p:cNvPr id="2435" name="Google Shape;2435;p85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85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7" name="Google Shape;2437;p85"/>
            <p:cNvGrpSpPr/>
            <p:nvPr/>
          </p:nvGrpSpPr>
          <p:grpSpPr>
            <a:xfrm>
              <a:off x="449159" y="3236319"/>
              <a:ext cx="130925" cy="1992196"/>
              <a:chOff x="449159" y="3236319"/>
              <a:chExt cx="130925" cy="1992196"/>
            </a:xfrm>
          </p:grpSpPr>
          <p:sp>
            <p:nvSpPr>
              <p:cNvPr id="2438" name="Google Shape;2438;p85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85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0" name="Google Shape;2440;p85"/>
            <p:cNvGrpSpPr/>
            <p:nvPr/>
          </p:nvGrpSpPr>
          <p:grpSpPr>
            <a:xfrm>
              <a:off x="7175070" y="4444895"/>
              <a:ext cx="189757" cy="877531"/>
              <a:chOff x="7175070" y="4444895"/>
              <a:chExt cx="189757" cy="877531"/>
            </a:xfrm>
          </p:grpSpPr>
          <p:sp>
            <p:nvSpPr>
              <p:cNvPr id="2441" name="Google Shape;2441;p85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85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3" name="Google Shape;2443;p85"/>
            <p:cNvGrpSpPr/>
            <p:nvPr/>
          </p:nvGrpSpPr>
          <p:grpSpPr>
            <a:xfrm>
              <a:off x="8095266" y="3662273"/>
              <a:ext cx="187854" cy="1660153"/>
              <a:chOff x="8095266" y="3662273"/>
              <a:chExt cx="187854" cy="1660153"/>
            </a:xfrm>
          </p:grpSpPr>
          <p:sp>
            <p:nvSpPr>
              <p:cNvPr id="2444" name="Google Shape;2444;p85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85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6" name="Google Shape;2446;p85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2447" name="Google Shape;2447;p85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85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9" name="Google Shape;2449;p85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2450" name="Google Shape;2450;p85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85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2" name="Google Shape;2452;p85"/>
            <p:cNvGrpSpPr/>
            <p:nvPr/>
          </p:nvGrpSpPr>
          <p:grpSpPr>
            <a:xfrm>
              <a:off x="3869993" y="3662273"/>
              <a:ext cx="212509" cy="1660153"/>
              <a:chOff x="3869993" y="3662273"/>
              <a:chExt cx="212509" cy="1660153"/>
            </a:xfrm>
          </p:grpSpPr>
          <p:sp>
            <p:nvSpPr>
              <p:cNvPr id="2453" name="Google Shape;2453;p85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85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5" name="Google Shape;2455;p85"/>
            <p:cNvGrpSpPr/>
            <p:nvPr/>
          </p:nvGrpSpPr>
          <p:grpSpPr>
            <a:xfrm>
              <a:off x="4135591" y="3400421"/>
              <a:ext cx="203051" cy="1922006"/>
              <a:chOff x="4135591" y="3400421"/>
              <a:chExt cx="203051" cy="1922006"/>
            </a:xfrm>
          </p:grpSpPr>
          <p:sp>
            <p:nvSpPr>
              <p:cNvPr id="2456" name="Google Shape;2456;p85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85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8" name="Google Shape;2458;p85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2459" name="Google Shape;2459;p85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85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1" name="Google Shape;2461;p85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2462" name="Google Shape;2462;p85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85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4" name="Google Shape;2464;p85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2465" name="Google Shape;2465;p85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85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85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2468" name="Google Shape;2468;p85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85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85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2471" name="Google Shape;2471;p85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85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85"/>
            <p:cNvGrpSpPr/>
            <p:nvPr/>
          </p:nvGrpSpPr>
          <p:grpSpPr>
            <a:xfrm>
              <a:off x="4819115" y="4217680"/>
              <a:ext cx="106270" cy="1099507"/>
              <a:chOff x="4819115" y="4217680"/>
              <a:chExt cx="106270" cy="1099507"/>
            </a:xfrm>
          </p:grpSpPr>
          <p:sp>
            <p:nvSpPr>
              <p:cNvPr id="2474" name="Google Shape;2474;p85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85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85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2477" name="Google Shape;2477;p85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85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9" name="Google Shape;2479;p85"/>
            <p:cNvGrpSpPr/>
            <p:nvPr/>
          </p:nvGrpSpPr>
          <p:grpSpPr>
            <a:xfrm>
              <a:off x="2223135" y="4709600"/>
              <a:ext cx="107206" cy="450642"/>
              <a:chOff x="2223135" y="4709600"/>
              <a:chExt cx="107206" cy="450642"/>
            </a:xfrm>
          </p:grpSpPr>
          <p:sp>
            <p:nvSpPr>
              <p:cNvPr id="2480" name="Google Shape;2480;p85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85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2" name="Google Shape;2482;p85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2483" name="Google Shape;2483;p85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85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5" name="Google Shape;2485;p85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6" name="Google Shape;2486;p85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2487" name="Google Shape;2487;p85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85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9" name="Google Shape;2489;p85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2490" name="Google Shape;2490;p85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85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2" name="Google Shape;2492;p85"/>
            <p:cNvGrpSpPr/>
            <p:nvPr/>
          </p:nvGrpSpPr>
          <p:grpSpPr>
            <a:xfrm>
              <a:off x="6951199" y="4173282"/>
              <a:ext cx="106270" cy="1251607"/>
              <a:chOff x="6951199" y="4173282"/>
              <a:chExt cx="106270" cy="1251607"/>
            </a:xfrm>
          </p:grpSpPr>
          <p:sp>
            <p:nvSpPr>
              <p:cNvPr id="2493" name="Google Shape;2493;p85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85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5" name="Google Shape;2495;p85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2496" name="Google Shape;2496;p85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85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8" name="Google Shape;2498;p85"/>
            <p:cNvGrpSpPr/>
            <p:nvPr/>
          </p:nvGrpSpPr>
          <p:grpSpPr>
            <a:xfrm>
              <a:off x="8325783" y="3226831"/>
              <a:ext cx="202117" cy="2095595"/>
              <a:chOff x="8325783" y="3226831"/>
              <a:chExt cx="202117" cy="2095595"/>
            </a:xfrm>
          </p:grpSpPr>
          <p:sp>
            <p:nvSpPr>
              <p:cNvPr id="2499" name="Google Shape;2499;p85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85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1" name="Google Shape;2501;p85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2502" name="Google Shape;2502;p85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3" name="Google Shape;2503;p85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4" name="Google Shape;2504;p85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2505" name="Google Shape;2505;p85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85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7" name="Google Shape;2507;p85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2508" name="Google Shape;2508;p85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85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0" name="Google Shape;2510;p85"/>
            <p:cNvGrpSpPr/>
            <p:nvPr/>
          </p:nvGrpSpPr>
          <p:grpSpPr>
            <a:xfrm>
              <a:off x="4404059" y="3662273"/>
              <a:ext cx="231516" cy="1660153"/>
              <a:chOff x="4404059" y="3662273"/>
              <a:chExt cx="231516" cy="1660153"/>
            </a:xfrm>
          </p:grpSpPr>
          <p:sp>
            <p:nvSpPr>
              <p:cNvPr id="2511" name="Google Shape;2511;p85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85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3" name="Google Shape;2513;p85"/>
            <p:cNvGrpSpPr/>
            <p:nvPr/>
          </p:nvGrpSpPr>
          <p:grpSpPr>
            <a:xfrm>
              <a:off x="5069082" y="3587306"/>
              <a:ext cx="271339" cy="1652570"/>
              <a:chOff x="5069082" y="3587306"/>
              <a:chExt cx="271339" cy="1652570"/>
            </a:xfrm>
          </p:grpSpPr>
          <p:sp>
            <p:nvSpPr>
              <p:cNvPr id="2514" name="Google Shape;2514;p85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85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6" name="Google Shape;2516;p85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2517" name="Google Shape;2517;p85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85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9" name="Google Shape;2519;p85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2520" name="Google Shape;2520;p85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85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2" name="Google Shape;2522;p85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2523" name="Google Shape;2523;p85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85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5" name="Google Shape;2525;p85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2526" name="Google Shape;2526;p85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85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8" name="Google Shape;2528;p85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2529" name="Google Shape;2529;p85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85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1" name="Google Shape;2531;p85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2" name="Google Shape;2532;p85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2533" name="Google Shape;2533;p85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85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5" name="Google Shape;2535;p85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2536" name="Google Shape;2536;p85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85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38" name="Google Shape;2538;p85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5000"/>
              <a:t>07</a:t>
            </a:r>
            <a:endParaRPr b="1" sz="5000"/>
          </a:p>
        </p:txBody>
      </p:sp>
      <p:sp>
        <p:nvSpPr>
          <p:cNvPr id="2539" name="Google Shape;2539;p85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¿Por qué necesitamos más y mejores datos?</a:t>
            </a:r>
            <a:endParaRPr b="1" i="0" sz="6000" u="none" cap="none" strike="noStrik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540" name="Google Shape;2540;p85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4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86"/>
          <p:cNvSpPr txBox="1"/>
          <p:nvPr/>
        </p:nvSpPr>
        <p:spPr>
          <a:xfrm>
            <a:off x="4104225" y="519538"/>
            <a:ext cx="3288600" cy="1902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Además la </a:t>
            </a:r>
            <a:r>
              <a:rPr b="1" i="0" lang="en" sz="1500" u="none" cap="none" strike="noStrike">
                <a:solidFill>
                  <a:srgbClr val="FF9600"/>
                </a:solidFill>
                <a:latin typeface="Montserrat"/>
                <a:ea typeface="Montserrat"/>
                <a:cs typeface="Montserrat"/>
                <a:sym typeface="Montserrat"/>
              </a:rPr>
              <a:t>apertura </a:t>
            </a:r>
            <a:r>
              <a:rPr b="0"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b="1" i="0" lang="en" sz="1500" u="none" cap="none" strike="noStrike">
                <a:solidFill>
                  <a:srgbClr val="00A137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  <a:r>
              <a:rPr b="1"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gubernamental en </a:t>
            </a:r>
            <a:r>
              <a:rPr b="1" i="0" lang="en" sz="1500" u="none" cap="none" strike="noStrike">
                <a:solidFill>
                  <a:srgbClr val="004A6D"/>
                </a:solidFill>
                <a:latin typeface="Montserrat"/>
                <a:ea typeface="Montserrat"/>
                <a:cs typeface="Montserrat"/>
                <a:sym typeface="Montserrat"/>
              </a:rPr>
              <a:t>datos abiertos</a:t>
            </a:r>
            <a:r>
              <a:rPr b="1"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favorece la </a:t>
            </a:r>
            <a:r>
              <a:rPr b="1" i="0" lang="en" sz="1500" u="none" cap="none" strike="noStrike">
                <a:solidFill>
                  <a:srgbClr val="FFC71F"/>
                </a:solidFill>
                <a:latin typeface="Montserrat"/>
                <a:ea typeface="Montserrat"/>
                <a:cs typeface="Montserrat"/>
                <a:sym typeface="Montserrat"/>
              </a:rPr>
              <a:t>transparencia</a:t>
            </a:r>
            <a:r>
              <a:rPr b="0" i="0" lang="en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6" name="Google Shape;2546;p86"/>
          <p:cNvSpPr txBox="1"/>
          <p:nvPr/>
        </p:nvSpPr>
        <p:spPr>
          <a:xfrm>
            <a:off x="1751150" y="558888"/>
            <a:ext cx="2027100" cy="4025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 hecho de que la </a:t>
            </a:r>
            <a:r>
              <a:rPr b="1" i="0" lang="en" sz="1550" u="none" cap="none" strike="noStrike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  <a:r>
              <a:rPr b="1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gubernamental se </a:t>
            </a:r>
            <a:r>
              <a:rPr b="1" i="0" lang="en" sz="1550" u="none" cap="none" strike="noStrike">
                <a:solidFill>
                  <a:srgbClr val="F20066"/>
                </a:solidFill>
                <a:latin typeface="Montserrat"/>
                <a:ea typeface="Montserrat"/>
                <a:cs typeface="Montserrat"/>
                <a:sym typeface="Montserrat"/>
              </a:rPr>
              <a:t>publique</a:t>
            </a:r>
            <a:r>
              <a:rPr b="1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b="1" i="0" lang="en" sz="1550" u="none" cap="none" strike="noStrike">
                <a:solidFill>
                  <a:srgbClr val="FFC71F"/>
                </a:solidFill>
                <a:latin typeface="Montserrat"/>
                <a:ea typeface="Montserrat"/>
                <a:cs typeface="Montserrat"/>
                <a:sym typeface="Montserrat"/>
              </a:rPr>
              <a:t>formato abierto</a:t>
            </a: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y sin restricciones de acceso, puede </a:t>
            </a:r>
            <a:r>
              <a:rPr b="1" i="0" lang="en" sz="1550" u="none" cap="none" strike="noStrike">
                <a:solidFill>
                  <a:srgbClr val="004A6D"/>
                </a:solidFill>
                <a:latin typeface="Montserrat"/>
                <a:ea typeface="Montserrat"/>
                <a:cs typeface="Montserrat"/>
                <a:sym typeface="Montserrat"/>
              </a:rPr>
              <a:t>fomentar </a:t>
            </a: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una </a:t>
            </a:r>
            <a:r>
              <a:rPr b="1" i="0" lang="en" sz="1550" u="none" cap="none" strike="noStrike">
                <a:solidFill>
                  <a:srgbClr val="00A137"/>
                </a:solidFill>
                <a:latin typeface="Montserrat"/>
                <a:ea typeface="Montserrat"/>
                <a:cs typeface="Montserrat"/>
                <a:sym typeface="Montserrat"/>
              </a:rPr>
              <a:t>ciudadanía </a:t>
            </a: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más </a:t>
            </a:r>
            <a:r>
              <a:rPr b="1" i="0" lang="en" sz="1550" u="none" cap="none" strike="noStrike">
                <a:solidFill>
                  <a:srgbClr val="FF9600"/>
                </a:solidFill>
                <a:latin typeface="Montserrat"/>
                <a:ea typeface="Montserrat"/>
                <a:cs typeface="Montserrat"/>
                <a:sym typeface="Montserrat"/>
              </a:rPr>
              <a:t>informada </a:t>
            </a: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 que</a:t>
            </a:r>
            <a:r>
              <a:rPr b="1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1550" u="none" cap="none" strike="noStrike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reconozca</a:t>
            </a:r>
            <a:r>
              <a:rPr b="1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b="1" i="0" lang="en" sz="1550" u="none" cap="none" strike="noStrike">
                <a:solidFill>
                  <a:srgbClr val="F20066"/>
                </a:solidFill>
                <a:latin typeface="Montserrat"/>
                <a:ea typeface="Montserrat"/>
                <a:cs typeface="Montserrat"/>
                <a:sym typeface="Montserrat"/>
              </a:rPr>
              <a:t>trabajo</a:t>
            </a:r>
            <a:r>
              <a:rPr b="0" i="0" lang="en" sz="15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que realizamos.</a:t>
            </a:r>
            <a:endParaRPr b="0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7" name="Google Shape;2547;p86"/>
          <p:cNvPicPr preferRelativeResize="0"/>
          <p:nvPr/>
        </p:nvPicPr>
        <p:blipFill rotWithShape="1">
          <a:blip r:embed="rId3">
            <a:alphaModFix/>
          </a:blip>
          <a:srcRect b="6678" l="0" r="0" t="6688"/>
          <a:stretch/>
        </p:blipFill>
        <p:spPr>
          <a:xfrm>
            <a:off x="4099050" y="2721488"/>
            <a:ext cx="3288702" cy="190247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548" name="Google Shape;2548;p86"/>
          <p:cNvCxnSpPr/>
          <p:nvPr/>
        </p:nvCxnSpPr>
        <p:spPr>
          <a:xfrm flipH="1">
            <a:off x="-41650" y="2571738"/>
            <a:ext cx="1792800" cy="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9" name="Google Shape;2549;p86"/>
          <p:cNvCxnSpPr/>
          <p:nvPr/>
        </p:nvCxnSpPr>
        <p:spPr>
          <a:xfrm flipH="1">
            <a:off x="7387750" y="3670313"/>
            <a:ext cx="1792800" cy="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0" name="Google Shape;2550;p86"/>
          <p:cNvCxnSpPr/>
          <p:nvPr/>
        </p:nvCxnSpPr>
        <p:spPr>
          <a:xfrm>
            <a:off x="5741000" y="-569450"/>
            <a:ext cx="4800" cy="108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4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5" name="Google Shape;255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49" y="345665"/>
            <a:ext cx="3794400" cy="44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6" name="Google Shape;2556;p87"/>
          <p:cNvSpPr txBox="1"/>
          <p:nvPr/>
        </p:nvSpPr>
        <p:spPr>
          <a:xfrm>
            <a:off x="4663500" y="2246263"/>
            <a:ext cx="4480500" cy="14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DFFF1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https://infonl.mx/gobiernoabierto</a:t>
            </a:r>
            <a:r>
              <a:rPr b="1" lang="en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0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Google Shape;2561;p88"/>
          <p:cNvSpPr txBox="1"/>
          <p:nvPr>
            <p:ph type="title"/>
          </p:nvPr>
        </p:nvSpPr>
        <p:spPr>
          <a:xfrm>
            <a:off x="2043152" y="82300"/>
            <a:ext cx="51663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¡GRACIAS!</a:t>
            </a:r>
            <a:endParaRPr b="1" sz="6000"/>
          </a:p>
        </p:txBody>
      </p:sp>
      <p:sp>
        <p:nvSpPr>
          <p:cNvPr id="2562" name="Google Shape;2562;p88"/>
          <p:cNvSpPr txBox="1"/>
          <p:nvPr>
            <p:ph idx="1" type="subTitle"/>
          </p:nvPr>
        </p:nvSpPr>
        <p:spPr>
          <a:xfrm>
            <a:off x="2347900" y="1283150"/>
            <a:ext cx="44481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¿Tiene alguna pregunta?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gobiernoabierto@infonl.mx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81 41 70 7850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https://infonl.mx/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3" name="Google Shape;2563;p8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8208" y="3043612"/>
            <a:ext cx="839250" cy="83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4" name="Google Shape;2564;p8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2338" y="3043617"/>
            <a:ext cx="839243" cy="8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5" name="Google Shape;2565;p8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06475" y="3043638"/>
            <a:ext cx="839225" cy="883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6" name="Google Shape;2566;p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0625" y="4384113"/>
            <a:ext cx="2018699" cy="6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7" name="Google Shape;2567;p8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77825" y="82300"/>
            <a:ext cx="1619226" cy="737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8" name="Google Shape;2568;p88"/>
          <p:cNvGrpSpPr/>
          <p:nvPr/>
        </p:nvGrpSpPr>
        <p:grpSpPr>
          <a:xfrm>
            <a:off x="55786" y="-206322"/>
            <a:ext cx="2254018" cy="2606615"/>
            <a:chOff x="208186" y="-206322"/>
            <a:chExt cx="2254018" cy="2606615"/>
          </a:xfrm>
        </p:grpSpPr>
        <p:grpSp>
          <p:nvGrpSpPr>
            <p:cNvPr id="2569" name="Google Shape;2569;p88"/>
            <p:cNvGrpSpPr/>
            <p:nvPr/>
          </p:nvGrpSpPr>
          <p:grpSpPr>
            <a:xfrm rot="10800000">
              <a:off x="1779173" y="-103859"/>
              <a:ext cx="189757" cy="877532"/>
              <a:chOff x="7175070" y="4444895"/>
              <a:chExt cx="189757" cy="877532"/>
            </a:xfrm>
          </p:grpSpPr>
          <p:sp>
            <p:nvSpPr>
              <p:cNvPr id="2570" name="Google Shape;2570;p88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1" name="Google Shape;2571;p88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72" name="Google Shape;2572;p88"/>
            <p:cNvGrpSpPr/>
            <p:nvPr/>
          </p:nvGrpSpPr>
          <p:grpSpPr>
            <a:xfrm rot="10800000">
              <a:off x="860881" y="-103859"/>
              <a:ext cx="187853" cy="1660154"/>
              <a:chOff x="8095266" y="3662273"/>
              <a:chExt cx="187853" cy="1660154"/>
            </a:xfrm>
          </p:grpSpPr>
          <p:sp>
            <p:nvSpPr>
              <p:cNvPr id="2573" name="Google Shape;2573;p88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4" name="Google Shape;2574;p88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75" name="Google Shape;2575;p88"/>
            <p:cNvGrpSpPr/>
            <p:nvPr/>
          </p:nvGrpSpPr>
          <p:grpSpPr>
            <a:xfrm rot="10800000">
              <a:off x="383711" y="-103859"/>
              <a:ext cx="106270" cy="1584282"/>
              <a:chOff x="8654019" y="3738144"/>
              <a:chExt cx="106270" cy="1584282"/>
            </a:xfrm>
          </p:grpSpPr>
          <p:sp>
            <p:nvSpPr>
              <p:cNvPr id="2576" name="Google Shape;2576;p88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7" name="Google Shape;2577;p88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78" name="Google Shape;2578;p88"/>
            <p:cNvGrpSpPr/>
            <p:nvPr/>
          </p:nvGrpSpPr>
          <p:grpSpPr>
            <a:xfrm rot="10800000">
              <a:off x="2354997" y="-2374"/>
              <a:ext cx="107206" cy="915483"/>
              <a:chOff x="6681796" y="4305458"/>
              <a:chExt cx="107206" cy="915483"/>
            </a:xfrm>
          </p:grpSpPr>
          <p:sp>
            <p:nvSpPr>
              <p:cNvPr id="2579" name="Google Shape;2579;p88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0" name="Google Shape;2580;p88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1" name="Google Shape;2581;p88"/>
            <p:cNvGrpSpPr/>
            <p:nvPr/>
          </p:nvGrpSpPr>
          <p:grpSpPr>
            <a:xfrm rot="10800000">
              <a:off x="1171249" y="-103859"/>
              <a:ext cx="203817" cy="2357412"/>
              <a:chOff x="7768934" y="2965014"/>
              <a:chExt cx="203817" cy="2357412"/>
            </a:xfrm>
          </p:grpSpPr>
          <p:sp>
            <p:nvSpPr>
              <p:cNvPr id="2582" name="Google Shape;2582;p88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3" name="Google Shape;2583;p88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4" name="Google Shape;2584;p88"/>
            <p:cNvGrpSpPr/>
            <p:nvPr/>
          </p:nvGrpSpPr>
          <p:grpSpPr>
            <a:xfrm rot="10800000">
              <a:off x="2086531" y="-206322"/>
              <a:ext cx="106270" cy="1251606"/>
              <a:chOff x="6951199" y="4173282"/>
              <a:chExt cx="106270" cy="1251606"/>
            </a:xfrm>
          </p:grpSpPr>
          <p:sp>
            <p:nvSpPr>
              <p:cNvPr id="2585" name="Google Shape;2585;p88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6" name="Google Shape;2586;p88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7" name="Google Shape;2587;p88"/>
            <p:cNvGrpSpPr/>
            <p:nvPr/>
          </p:nvGrpSpPr>
          <p:grpSpPr>
            <a:xfrm rot="10800000">
              <a:off x="1123638" y="-56420"/>
              <a:ext cx="106270" cy="438313"/>
              <a:chOff x="7914092" y="4836674"/>
              <a:chExt cx="106270" cy="438313"/>
            </a:xfrm>
          </p:grpSpPr>
          <p:sp>
            <p:nvSpPr>
              <p:cNvPr id="2588" name="Google Shape;2588;p88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9" name="Google Shape;2589;p88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0" name="Google Shape;2590;p88"/>
            <p:cNvGrpSpPr/>
            <p:nvPr/>
          </p:nvGrpSpPr>
          <p:grpSpPr>
            <a:xfrm rot="10800000">
              <a:off x="616101" y="-103859"/>
              <a:ext cx="202116" cy="2095595"/>
              <a:chOff x="8325783" y="3226831"/>
              <a:chExt cx="202116" cy="2095595"/>
            </a:xfrm>
          </p:grpSpPr>
          <p:sp>
            <p:nvSpPr>
              <p:cNvPr id="2591" name="Google Shape;2591;p88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2" name="Google Shape;2592;p88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3" name="Google Shape;2593;p88"/>
            <p:cNvGrpSpPr/>
            <p:nvPr/>
          </p:nvGrpSpPr>
          <p:grpSpPr>
            <a:xfrm rot="10800000">
              <a:off x="208186" y="-103859"/>
              <a:ext cx="106301" cy="953434"/>
              <a:chOff x="8829513" y="4368992"/>
              <a:chExt cx="106301" cy="953434"/>
            </a:xfrm>
          </p:grpSpPr>
          <p:sp>
            <p:nvSpPr>
              <p:cNvPr id="2594" name="Google Shape;2594;p88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5" name="Google Shape;2595;p88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6" name="Google Shape;2596;p88"/>
            <p:cNvGrpSpPr/>
            <p:nvPr/>
          </p:nvGrpSpPr>
          <p:grpSpPr>
            <a:xfrm rot="10800000">
              <a:off x="1512611" y="-56420"/>
              <a:ext cx="106270" cy="2456713"/>
              <a:chOff x="7525119" y="2818274"/>
              <a:chExt cx="106270" cy="2456713"/>
            </a:xfrm>
          </p:grpSpPr>
          <p:sp>
            <p:nvSpPr>
              <p:cNvPr id="2597" name="Google Shape;2597;p88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8" name="Google Shape;2598;p88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99" name="Google Shape;2599;p88"/>
          <p:cNvGrpSpPr/>
          <p:nvPr/>
        </p:nvGrpSpPr>
        <p:grpSpPr>
          <a:xfrm flipH="1" rot="10800000">
            <a:off x="6831325" y="2894474"/>
            <a:ext cx="2256889" cy="2839299"/>
            <a:chOff x="6678925" y="-1144126"/>
            <a:chExt cx="2256889" cy="2839299"/>
          </a:xfrm>
        </p:grpSpPr>
        <p:sp>
          <p:nvSpPr>
            <p:cNvPr id="2600" name="Google Shape;2600;p88"/>
            <p:cNvSpPr/>
            <p:nvPr/>
          </p:nvSpPr>
          <p:spPr>
            <a:xfrm rot="10800000">
              <a:off x="7446410" y="-21163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88"/>
            <p:cNvSpPr/>
            <p:nvPr/>
          </p:nvSpPr>
          <p:spPr>
            <a:xfrm rot="10800000">
              <a:off x="7811630" y="-13857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88"/>
            <p:cNvSpPr/>
            <p:nvPr/>
          </p:nvSpPr>
          <p:spPr>
            <a:xfrm rot="10800000">
              <a:off x="7661272" y="106566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03" name="Google Shape;2603;p88"/>
            <p:cNvGrpSpPr/>
            <p:nvPr/>
          </p:nvGrpSpPr>
          <p:grpSpPr>
            <a:xfrm rot="10800000">
              <a:off x="6678925" y="-779874"/>
              <a:ext cx="179333" cy="2046284"/>
              <a:chOff x="2285742" y="3342557"/>
              <a:chExt cx="179333" cy="2046284"/>
            </a:xfrm>
          </p:grpSpPr>
          <p:sp>
            <p:nvSpPr>
              <p:cNvPr id="2604" name="Google Shape;2604;p88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5" name="Google Shape;2605;p88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06" name="Google Shape;2606;p88"/>
            <p:cNvSpPr/>
            <p:nvPr/>
          </p:nvSpPr>
          <p:spPr>
            <a:xfrm rot="10800000">
              <a:off x="7499530" y="-713459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88"/>
            <p:cNvSpPr/>
            <p:nvPr/>
          </p:nvSpPr>
          <p:spPr>
            <a:xfrm rot="10800000">
              <a:off x="7864749" y="-619548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08" name="Google Shape;2608;p88"/>
            <p:cNvGrpSpPr/>
            <p:nvPr/>
          </p:nvGrpSpPr>
          <p:grpSpPr>
            <a:xfrm rot="10800000">
              <a:off x="8244200" y="-666020"/>
              <a:ext cx="256172" cy="1687681"/>
              <a:chOff x="643628" y="3587306"/>
              <a:chExt cx="256172" cy="1687681"/>
            </a:xfrm>
          </p:grpSpPr>
          <p:sp>
            <p:nvSpPr>
              <p:cNvPr id="2609" name="Google Shape;2609;p88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0" name="Google Shape;2610;p88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11" name="Google Shape;2611;p88"/>
            <p:cNvGrpSpPr/>
            <p:nvPr/>
          </p:nvGrpSpPr>
          <p:grpSpPr>
            <a:xfrm rot="10800000">
              <a:off x="8563916" y="-619548"/>
              <a:ext cx="130926" cy="1992197"/>
              <a:chOff x="449159" y="3236319"/>
              <a:chExt cx="130926" cy="1992197"/>
            </a:xfrm>
          </p:grpSpPr>
          <p:sp>
            <p:nvSpPr>
              <p:cNvPr id="2612" name="Google Shape;2612;p88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3" name="Google Shape;2613;p88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14" name="Google Shape;2614;p88"/>
            <p:cNvGrpSpPr/>
            <p:nvPr/>
          </p:nvGrpSpPr>
          <p:grpSpPr>
            <a:xfrm rot="10800000">
              <a:off x="6969209" y="-1144126"/>
              <a:ext cx="188821" cy="2352672"/>
              <a:chOff x="1985970" y="3400421"/>
              <a:chExt cx="188821" cy="2352672"/>
            </a:xfrm>
          </p:grpSpPr>
          <p:sp>
            <p:nvSpPr>
              <p:cNvPr id="2615" name="Google Shape;2615;p88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6" name="Google Shape;2616;p88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17" name="Google Shape;2617;p88"/>
            <p:cNvGrpSpPr/>
            <p:nvPr/>
          </p:nvGrpSpPr>
          <p:grpSpPr>
            <a:xfrm rot="10800000">
              <a:off x="6813659" y="-551274"/>
              <a:ext cx="107206" cy="450641"/>
              <a:chOff x="2223135" y="4709600"/>
              <a:chExt cx="107206" cy="450641"/>
            </a:xfrm>
          </p:grpSpPr>
          <p:sp>
            <p:nvSpPr>
              <p:cNvPr id="2618" name="Google Shape;2618;p88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9" name="Google Shape;2619;p88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20" name="Google Shape;2620;p88"/>
            <p:cNvGrpSpPr/>
            <p:nvPr/>
          </p:nvGrpSpPr>
          <p:grpSpPr>
            <a:xfrm rot="10800000">
              <a:off x="7201630" y="-872817"/>
              <a:ext cx="148997" cy="2567990"/>
              <a:chOff x="1793373" y="2913794"/>
              <a:chExt cx="148997" cy="2567990"/>
            </a:xfrm>
          </p:grpSpPr>
          <p:sp>
            <p:nvSpPr>
              <p:cNvPr id="2621" name="Google Shape;2621;p88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2" name="Google Shape;2622;p88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23" name="Google Shape;2623;p88"/>
            <p:cNvSpPr/>
            <p:nvPr/>
          </p:nvSpPr>
          <p:spPr>
            <a:xfrm rot="10800000">
              <a:off x="7714391" y="-666020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24" name="Google Shape;2624;p88"/>
            <p:cNvGrpSpPr/>
            <p:nvPr/>
          </p:nvGrpSpPr>
          <p:grpSpPr>
            <a:xfrm rot="10800000">
              <a:off x="8078194" y="-666020"/>
              <a:ext cx="196405" cy="2079460"/>
              <a:chOff x="869401" y="3195527"/>
              <a:chExt cx="196405" cy="2079460"/>
            </a:xfrm>
          </p:grpSpPr>
          <p:sp>
            <p:nvSpPr>
              <p:cNvPr id="2625" name="Google Shape;2625;p88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6" name="Google Shape;2626;p88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27" name="Google Shape;2627;p88"/>
            <p:cNvGrpSpPr/>
            <p:nvPr/>
          </p:nvGrpSpPr>
          <p:grpSpPr>
            <a:xfrm rot="10800000">
              <a:off x="8722338" y="-666020"/>
              <a:ext cx="213476" cy="1439124"/>
              <a:chOff x="208186" y="3835863"/>
              <a:chExt cx="213476" cy="1439124"/>
            </a:xfrm>
          </p:grpSpPr>
          <p:sp>
            <p:nvSpPr>
              <p:cNvPr id="2628" name="Google Shape;2628;p88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9" name="Google Shape;2629;p88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0" name="Google Shape;2630;p88"/>
            <p:cNvGrpSpPr/>
            <p:nvPr/>
          </p:nvGrpSpPr>
          <p:grpSpPr>
            <a:xfrm rot="10800000">
              <a:off x="8445334" y="-808714"/>
              <a:ext cx="106271" cy="608131"/>
              <a:chOff x="1532324" y="4654339"/>
              <a:chExt cx="110262" cy="630973"/>
            </a:xfrm>
          </p:grpSpPr>
          <p:sp>
            <p:nvSpPr>
              <p:cNvPr id="2631" name="Google Shape;2631;p88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2" name="Google Shape;2632;p88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2633" name="Google Shape;2633;p8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995856" y="4130003"/>
            <a:ext cx="3152276" cy="484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56"/>
          <p:cNvSpPr txBox="1"/>
          <p:nvPr>
            <p:ph type="title"/>
          </p:nvPr>
        </p:nvSpPr>
        <p:spPr>
          <a:xfrm>
            <a:off x="720000" y="3109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CONTENIDO</a:t>
            </a:r>
            <a:endParaRPr b="1"/>
          </a:p>
        </p:txBody>
      </p:sp>
      <p:sp>
        <p:nvSpPr>
          <p:cNvPr id="1217" name="Google Shape;1217;p56"/>
          <p:cNvSpPr txBox="1"/>
          <p:nvPr>
            <p:ph idx="2" type="title"/>
          </p:nvPr>
        </p:nvSpPr>
        <p:spPr>
          <a:xfrm>
            <a:off x="856712" y="1206558"/>
            <a:ext cx="7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01</a:t>
            </a:r>
            <a:endParaRPr b="1"/>
          </a:p>
        </p:txBody>
      </p:sp>
      <p:sp>
        <p:nvSpPr>
          <p:cNvPr id="1218" name="Google Shape;1218;p56"/>
          <p:cNvSpPr txBox="1"/>
          <p:nvPr>
            <p:ph idx="3" type="title"/>
          </p:nvPr>
        </p:nvSpPr>
        <p:spPr>
          <a:xfrm>
            <a:off x="4582712" y="1206541"/>
            <a:ext cx="7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04</a:t>
            </a:r>
            <a:endParaRPr b="1"/>
          </a:p>
        </p:txBody>
      </p:sp>
      <p:sp>
        <p:nvSpPr>
          <p:cNvPr id="1219" name="Google Shape;1219;p56"/>
          <p:cNvSpPr txBox="1"/>
          <p:nvPr>
            <p:ph idx="4" type="title"/>
          </p:nvPr>
        </p:nvSpPr>
        <p:spPr>
          <a:xfrm>
            <a:off x="856712" y="2273358"/>
            <a:ext cx="7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02</a:t>
            </a:r>
            <a:endParaRPr b="1"/>
          </a:p>
        </p:txBody>
      </p:sp>
      <p:sp>
        <p:nvSpPr>
          <p:cNvPr id="1220" name="Google Shape;1220;p56"/>
          <p:cNvSpPr txBox="1"/>
          <p:nvPr>
            <p:ph idx="5" type="title"/>
          </p:nvPr>
        </p:nvSpPr>
        <p:spPr>
          <a:xfrm>
            <a:off x="4582712" y="2273341"/>
            <a:ext cx="7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05</a:t>
            </a:r>
            <a:endParaRPr b="1"/>
          </a:p>
        </p:txBody>
      </p:sp>
      <p:sp>
        <p:nvSpPr>
          <p:cNvPr id="1221" name="Google Shape;1221;p56"/>
          <p:cNvSpPr txBox="1"/>
          <p:nvPr>
            <p:ph idx="6" type="title"/>
          </p:nvPr>
        </p:nvSpPr>
        <p:spPr>
          <a:xfrm>
            <a:off x="856712" y="3340158"/>
            <a:ext cx="7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03</a:t>
            </a:r>
            <a:endParaRPr b="1"/>
          </a:p>
        </p:txBody>
      </p:sp>
      <p:sp>
        <p:nvSpPr>
          <p:cNvPr id="1222" name="Google Shape;1222;p56"/>
          <p:cNvSpPr txBox="1"/>
          <p:nvPr>
            <p:ph idx="7" type="title"/>
          </p:nvPr>
        </p:nvSpPr>
        <p:spPr>
          <a:xfrm>
            <a:off x="4582712" y="3340141"/>
            <a:ext cx="7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06</a:t>
            </a:r>
            <a:endParaRPr b="1"/>
          </a:p>
        </p:txBody>
      </p:sp>
      <p:sp>
        <p:nvSpPr>
          <p:cNvPr id="1223" name="Google Shape;1223;p56"/>
          <p:cNvSpPr txBox="1"/>
          <p:nvPr>
            <p:ph idx="1" type="subTitle"/>
          </p:nvPr>
        </p:nvSpPr>
        <p:spPr>
          <a:xfrm>
            <a:off x="1896212" y="1206550"/>
            <a:ext cx="244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¿Qué es un dato?</a:t>
            </a:r>
            <a:endParaRPr b="1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224" name="Google Shape;1224;p56"/>
          <p:cNvSpPr txBox="1"/>
          <p:nvPr>
            <p:ph idx="8" type="subTitle"/>
          </p:nvPr>
        </p:nvSpPr>
        <p:spPr>
          <a:xfrm>
            <a:off x="1896212" y="2273350"/>
            <a:ext cx="244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¿Qué son los datos abiertos?</a:t>
            </a:r>
            <a:endParaRPr b="1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225" name="Google Shape;1225;p56"/>
          <p:cNvSpPr txBox="1"/>
          <p:nvPr>
            <p:ph idx="9" type="subTitle"/>
          </p:nvPr>
        </p:nvSpPr>
        <p:spPr>
          <a:xfrm>
            <a:off x="1896212" y="3340150"/>
            <a:ext cx="244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Características de los datos abiertos</a:t>
            </a:r>
            <a:endParaRPr b="1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226" name="Google Shape;1226;p56"/>
          <p:cNvSpPr txBox="1"/>
          <p:nvPr>
            <p:ph idx="13" type="subTitle"/>
          </p:nvPr>
        </p:nvSpPr>
        <p:spPr>
          <a:xfrm>
            <a:off x="5844388" y="1206550"/>
            <a:ext cx="244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¿Por qué publicar en datos abiertos?</a:t>
            </a:r>
            <a:endParaRPr b="1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227" name="Google Shape;1227;p56"/>
          <p:cNvSpPr txBox="1"/>
          <p:nvPr>
            <p:ph idx="14" type="subTitle"/>
          </p:nvPr>
        </p:nvSpPr>
        <p:spPr>
          <a:xfrm>
            <a:off x="5844388" y="2273350"/>
            <a:ext cx="244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¿Cómo publicar </a:t>
            </a:r>
            <a:endParaRPr b="1"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datos abiertos?</a:t>
            </a:r>
            <a:endParaRPr b="1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228" name="Google Shape;1228;p56"/>
          <p:cNvSpPr txBox="1"/>
          <p:nvPr>
            <p:ph idx="15" type="subTitle"/>
          </p:nvPr>
        </p:nvSpPr>
        <p:spPr>
          <a:xfrm>
            <a:off x="5844388" y="3340150"/>
            <a:ext cx="244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¿Cómo estamos en datos abiertos?</a:t>
            </a:r>
            <a:endParaRPr b="1"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229" name="Google Shape;1229;p56"/>
          <p:cNvCxnSpPr>
            <a:stCxn id="1217" idx="3"/>
            <a:endCxn id="1223" idx="1"/>
          </p:cNvCxnSpPr>
          <p:nvPr/>
        </p:nvCxnSpPr>
        <p:spPr>
          <a:xfrm>
            <a:off x="1591412" y="1435158"/>
            <a:ext cx="304800" cy="0"/>
          </a:xfrm>
          <a:prstGeom prst="straightConnector1">
            <a:avLst/>
          </a:prstGeom>
          <a:noFill/>
          <a:ln cap="flat" cmpd="sng" w="19050">
            <a:solidFill>
              <a:srgbClr val="70338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230" name="Google Shape;1230;p56"/>
          <p:cNvCxnSpPr>
            <a:stCxn id="1219" idx="3"/>
            <a:endCxn id="1224" idx="1"/>
          </p:cNvCxnSpPr>
          <p:nvPr/>
        </p:nvCxnSpPr>
        <p:spPr>
          <a:xfrm>
            <a:off x="1591412" y="2501958"/>
            <a:ext cx="304800" cy="0"/>
          </a:xfrm>
          <a:prstGeom prst="straightConnector1">
            <a:avLst/>
          </a:prstGeom>
          <a:noFill/>
          <a:ln cap="flat" cmpd="sng" w="19050">
            <a:solidFill>
              <a:srgbClr val="00BFE9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231" name="Google Shape;1231;p56"/>
          <p:cNvCxnSpPr>
            <a:stCxn id="1221" idx="3"/>
            <a:endCxn id="1225" idx="1"/>
          </p:cNvCxnSpPr>
          <p:nvPr/>
        </p:nvCxnSpPr>
        <p:spPr>
          <a:xfrm>
            <a:off x="1591412" y="3568758"/>
            <a:ext cx="304800" cy="0"/>
          </a:xfrm>
          <a:prstGeom prst="straightConnector1">
            <a:avLst/>
          </a:prstGeom>
          <a:noFill/>
          <a:ln cap="flat" cmpd="sng" w="19050">
            <a:solidFill>
              <a:srgbClr val="F20066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232" name="Google Shape;1232;p56"/>
          <p:cNvCxnSpPr>
            <a:stCxn id="1218" idx="3"/>
            <a:endCxn id="1226" idx="1"/>
          </p:cNvCxnSpPr>
          <p:nvPr/>
        </p:nvCxnSpPr>
        <p:spPr>
          <a:xfrm>
            <a:off x="5317412" y="1435141"/>
            <a:ext cx="527100" cy="0"/>
          </a:xfrm>
          <a:prstGeom prst="straightConnector1">
            <a:avLst/>
          </a:prstGeom>
          <a:noFill/>
          <a:ln cap="flat" cmpd="sng" w="19050">
            <a:solidFill>
              <a:srgbClr val="00A136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233" name="Google Shape;1233;p56"/>
          <p:cNvCxnSpPr>
            <a:stCxn id="1220" idx="3"/>
            <a:endCxn id="1227" idx="1"/>
          </p:cNvCxnSpPr>
          <p:nvPr/>
        </p:nvCxnSpPr>
        <p:spPr>
          <a:xfrm>
            <a:off x="5317412" y="2501941"/>
            <a:ext cx="527100" cy="0"/>
          </a:xfrm>
          <a:prstGeom prst="straightConnector1">
            <a:avLst/>
          </a:prstGeom>
          <a:noFill/>
          <a:ln cap="flat" cmpd="sng" w="19050">
            <a:solidFill>
              <a:srgbClr val="FF9600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234" name="Google Shape;1234;p56"/>
          <p:cNvCxnSpPr>
            <a:stCxn id="1222" idx="3"/>
            <a:endCxn id="1228" idx="1"/>
          </p:cNvCxnSpPr>
          <p:nvPr/>
        </p:nvCxnSpPr>
        <p:spPr>
          <a:xfrm>
            <a:off x="5317412" y="3568741"/>
            <a:ext cx="527100" cy="0"/>
          </a:xfrm>
          <a:prstGeom prst="straightConnector1">
            <a:avLst/>
          </a:prstGeom>
          <a:noFill/>
          <a:ln cap="flat" cmpd="sng" w="19050">
            <a:solidFill>
              <a:srgbClr val="703387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" name="Google Shape;1239;p57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1240" name="Google Shape;1240;p57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1241" name="Google Shape;1241;p57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57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3" name="Google Shape;1243;p57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57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57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57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7" name="Google Shape;1247;p57"/>
            <p:cNvGrpSpPr/>
            <p:nvPr/>
          </p:nvGrpSpPr>
          <p:grpSpPr>
            <a:xfrm>
              <a:off x="643628" y="3587306"/>
              <a:ext cx="256171" cy="1687681"/>
              <a:chOff x="643628" y="3587306"/>
              <a:chExt cx="256171" cy="1687681"/>
            </a:xfrm>
          </p:grpSpPr>
          <p:sp>
            <p:nvSpPr>
              <p:cNvPr id="1248" name="Google Shape;1248;p57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57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0" name="Google Shape;1250;p57"/>
            <p:cNvGrpSpPr/>
            <p:nvPr/>
          </p:nvGrpSpPr>
          <p:grpSpPr>
            <a:xfrm>
              <a:off x="449159" y="3236319"/>
              <a:ext cx="130925" cy="1992196"/>
              <a:chOff x="449159" y="3236319"/>
              <a:chExt cx="130925" cy="1992196"/>
            </a:xfrm>
          </p:grpSpPr>
          <p:sp>
            <p:nvSpPr>
              <p:cNvPr id="1251" name="Google Shape;1251;p57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57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3" name="Google Shape;1253;p57"/>
            <p:cNvGrpSpPr/>
            <p:nvPr/>
          </p:nvGrpSpPr>
          <p:grpSpPr>
            <a:xfrm>
              <a:off x="7175070" y="4444895"/>
              <a:ext cx="189757" cy="877531"/>
              <a:chOff x="7175070" y="4444895"/>
              <a:chExt cx="189757" cy="877531"/>
            </a:xfrm>
          </p:grpSpPr>
          <p:sp>
            <p:nvSpPr>
              <p:cNvPr id="1254" name="Google Shape;1254;p57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57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6" name="Google Shape;1256;p57"/>
            <p:cNvGrpSpPr/>
            <p:nvPr/>
          </p:nvGrpSpPr>
          <p:grpSpPr>
            <a:xfrm>
              <a:off x="8095266" y="3662273"/>
              <a:ext cx="187854" cy="1660153"/>
              <a:chOff x="8095266" y="3662273"/>
              <a:chExt cx="187854" cy="1660153"/>
            </a:xfrm>
          </p:grpSpPr>
          <p:sp>
            <p:nvSpPr>
              <p:cNvPr id="1257" name="Google Shape;1257;p57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57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9" name="Google Shape;1259;p57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1260" name="Google Shape;1260;p57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57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2" name="Google Shape;1262;p57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1263" name="Google Shape;1263;p57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57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5" name="Google Shape;1265;p57"/>
            <p:cNvGrpSpPr/>
            <p:nvPr/>
          </p:nvGrpSpPr>
          <p:grpSpPr>
            <a:xfrm>
              <a:off x="3869993" y="3662273"/>
              <a:ext cx="212509" cy="1660153"/>
              <a:chOff x="3869993" y="3662273"/>
              <a:chExt cx="212509" cy="1660153"/>
            </a:xfrm>
          </p:grpSpPr>
          <p:sp>
            <p:nvSpPr>
              <p:cNvPr id="1266" name="Google Shape;1266;p57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57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8" name="Google Shape;1268;p57"/>
            <p:cNvGrpSpPr/>
            <p:nvPr/>
          </p:nvGrpSpPr>
          <p:grpSpPr>
            <a:xfrm>
              <a:off x="4135591" y="3400421"/>
              <a:ext cx="203051" cy="1922006"/>
              <a:chOff x="4135591" y="3400421"/>
              <a:chExt cx="203051" cy="1922006"/>
            </a:xfrm>
          </p:grpSpPr>
          <p:sp>
            <p:nvSpPr>
              <p:cNvPr id="1269" name="Google Shape;1269;p57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57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1" name="Google Shape;1271;p57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1272" name="Google Shape;1272;p57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57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4" name="Google Shape;1274;p57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1275" name="Google Shape;1275;p57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57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7" name="Google Shape;1277;p57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1278" name="Google Shape;1278;p57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57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0" name="Google Shape;1280;p57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1281" name="Google Shape;1281;p57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57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3" name="Google Shape;1283;p57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1284" name="Google Shape;1284;p57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57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6" name="Google Shape;1286;p57"/>
            <p:cNvGrpSpPr/>
            <p:nvPr/>
          </p:nvGrpSpPr>
          <p:grpSpPr>
            <a:xfrm>
              <a:off x="4819115" y="4217680"/>
              <a:ext cx="106270" cy="1099507"/>
              <a:chOff x="4819115" y="4217680"/>
              <a:chExt cx="106270" cy="1099507"/>
            </a:xfrm>
          </p:grpSpPr>
          <p:sp>
            <p:nvSpPr>
              <p:cNvPr id="1287" name="Google Shape;1287;p57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57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9" name="Google Shape;1289;p57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1290" name="Google Shape;1290;p57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57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2" name="Google Shape;1292;p57"/>
            <p:cNvGrpSpPr/>
            <p:nvPr/>
          </p:nvGrpSpPr>
          <p:grpSpPr>
            <a:xfrm>
              <a:off x="2223135" y="4709600"/>
              <a:ext cx="107206" cy="450642"/>
              <a:chOff x="2223135" y="4709600"/>
              <a:chExt cx="107206" cy="450642"/>
            </a:xfrm>
          </p:grpSpPr>
          <p:sp>
            <p:nvSpPr>
              <p:cNvPr id="1293" name="Google Shape;1293;p57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57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5" name="Google Shape;1295;p57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1296" name="Google Shape;1296;p57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57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8" name="Google Shape;1298;p57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9" name="Google Shape;1299;p57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1300" name="Google Shape;1300;p57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57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2" name="Google Shape;1302;p57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1303" name="Google Shape;1303;p57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57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5" name="Google Shape;1305;p57"/>
            <p:cNvGrpSpPr/>
            <p:nvPr/>
          </p:nvGrpSpPr>
          <p:grpSpPr>
            <a:xfrm>
              <a:off x="6951199" y="4173282"/>
              <a:ext cx="106270" cy="1251607"/>
              <a:chOff x="6951199" y="4173282"/>
              <a:chExt cx="106270" cy="1251607"/>
            </a:xfrm>
          </p:grpSpPr>
          <p:sp>
            <p:nvSpPr>
              <p:cNvPr id="1306" name="Google Shape;1306;p57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57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8" name="Google Shape;1308;p57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1309" name="Google Shape;1309;p57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57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1" name="Google Shape;1311;p57"/>
            <p:cNvGrpSpPr/>
            <p:nvPr/>
          </p:nvGrpSpPr>
          <p:grpSpPr>
            <a:xfrm>
              <a:off x="8325783" y="3226831"/>
              <a:ext cx="202117" cy="2095595"/>
              <a:chOff x="8325783" y="3226831"/>
              <a:chExt cx="202117" cy="2095595"/>
            </a:xfrm>
          </p:grpSpPr>
          <p:sp>
            <p:nvSpPr>
              <p:cNvPr id="1312" name="Google Shape;1312;p57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57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4" name="Google Shape;1314;p57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1315" name="Google Shape;1315;p57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57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7" name="Google Shape;1317;p57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1318" name="Google Shape;1318;p57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57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0" name="Google Shape;1320;p57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1321" name="Google Shape;1321;p57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57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3" name="Google Shape;1323;p57"/>
            <p:cNvGrpSpPr/>
            <p:nvPr/>
          </p:nvGrpSpPr>
          <p:grpSpPr>
            <a:xfrm>
              <a:off x="4404059" y="3662273"/>
              <a:ext cx="231516" cy="1660153"/>
              <a:chOff x="4404059" y="3662273"/>
              <a:chExt cx="231516" cy="1660153"/>
            </a:xfrm>
          </p:grpSpPr>
          <p:sp>
            <p:nvSpPr>
              <p:cNvPr id="1324" name="Google Shape;1324;p57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57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6" name="Google Shape;1326;p57"/>
            <p:cNvGrpSpPr/>
            <p:nvPr/>
          </p:nvGrpSpPr>
          <p:grpSpPr>
            <a:xfrm>
              <a:off x="5069082" y="3587306"/>
              <a:ext cx="271339" cy="1652570"/>
              <a:chOff x="5069082" y="3587306"/>
              <a:chExt cx="271339" cy="1652570"/>
            </a:xfrm>
          </p:grpSpPr>
          <p:sp>
            <p:nvSpPr>
              <p:cNvPr id="1327" name="Google Shape;1327;p57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57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9" name="Google Shape;1329;p57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1330" name="Google Shape;1330;p57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57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2" name="Google Shape;1332;p57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1333" name="Google Shape;1333;p57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57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5" name="Google Shape;1335;p57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1336" name="Google Shape;1336;p57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57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8" name="Google Shape;1338;p57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1339" name="Google Shape;1339;p57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57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57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1342" name="Google Shape;1342;p57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57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4" name="Google Shape;1344;p57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5" name="Google Shape;1345;p57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1346" name="Google Shape;1346;p57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57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8" name="Google Shape;1348;p57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1349" name="Google Shape;1349;p57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57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51" name="Google Shape;1351;p57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5000"/>
              <a:t>01</a:t>
            </a:r>
            <a:endParaRPr b="1" sz="5000"/>
          </a:p>
        </p:txBody>
      </p:sp>
      <p:cxnSp>
        <p:nvCxnSpPr>
          <p:cNvPr id="1352" name="Google Shape;1352;p57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353" name="Google Shape;1353;p57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¿Qué es un dato?</a:t>
            </a:r>
            <a:endParaRPr b="1" i="0" sz="6000" u="none" cap="none" strike="noStrik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58"/>
          <p:cNvSpPr txBox="1"/>
          <p:nvPr>
            <p:ph type="title"/>
          </p:nvPr>
        </p:nvSpPr>
        <p:spPr>
          <a:xfrm flipH="1">
            <a:off x="1011699" y="186150"/>
            <a:ext cx="118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solidFill>
                  <a:schemeClr val="dk2"/>
                </a:solidFill>
              </a:rPr>
              <a:t>Dato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1359" name="Google Shape;1359;p58"/>
          <p:cNvSpPr txBox="1"/>
          <p:nvPr>
            <p:ph idx="4294967295" type="subTitle"/>
          </p:nvPr>
        </p:nvSpPr>
        <p:spPr>
          <a:xfrm flipH="1">
            <a:off x="1011950" y="758850"/>
            <a:ext cx="4841100" cy="1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Una </a:t>
            </a: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representación simbólica</a:t>
            </a: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información que queremos recordar, comparar o manipular. 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Pueden ser números, textos, imágenes, sonidos.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60" name="Google Shape;1360;p58"/>
          <p:cNvCxnSpPr/>
          <p:nvPr/>
        </p:nvCxnSpPr>
        <p:spPr>
          <a:xfrm rot="10800000">
            <a:off x="7606200" y="-68600"/>
            <a:ext cx="0" cy="608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1" name="Google Shape;1361;p58"/>
          <p:cNvCxnSpPr/>
          <p:nvPr/>
        </p:nvCxnSpPr>
        <p:spPr>
          <a:xfrm rot="10800000">
            <a:off x="7606200" y="4603997"/>
            <a:ext cx="0" cy="608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62" name="Google Shape;1362;p58"/>
          <p:cNvGrpSpPr/>
          <p:nvPr/>
        </p:nvGrpSpPr>
        <p:grpSpPr>
          <a:xfrm>
            <a:off x="6479070" y="433202"/>
            <a:ext cx="2254248" cy="4277079"/>
            <a:chOff x="1138925" y="106067"/>
            <a:chExt cx="2531725" cy="4961233"/>
          </a:xfrm>
        </p:grpSpPr>
        <p:pic>
          <p:nvPicPr>
            <p:cNvPr id="1363" name="Google Shape;1363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8925" y="106067"/>
              <a:ext cx="2531715" cy="1686651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364" name="Google Shape;1364;p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38925" y="1786424"/>
              <a:ext cx="844125" cy="149905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365" name="Google Shape;1365;p58"/>
            <p:cNvPicPr preferRelativeResize="0"/>
            <p:nvPr/>
          </p:nvPicPr>
          <p:blipFill rotWithShape="1">
            <a:blip r:embed="rId5">
              <a:alphaModFix/>
            </a:blip>
            <a:srcRect b="0" l="0" r="52184" t="0"/>
            <a:stretch/>
          </p:blipFill>
          <p:spPr>
            <a:xfrm>
              <a:off x="1983050" y="1786425"/>
              <a:ext cx="955000" cy="149905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366" name="Google Shape;1366;p58"/>
            <p:cNvPicPr preferRelativeResize="0"/>
            <p:nvPr/>
          </p:nvPicPr>
          <p:blipFill rotWithShape="1">
            <a:blip r:embed="rId6">
              <a:alphaModFix/>
            </a:blip>
            <a:srcRect b="0" l="0" r="67327" t="0"/>
            <a:stretch/>
          </p:blipFill>
          <p:spPr>
            <a:xfrm>
              <a:off x="2920425" y="1792725"/>
              <a:ext cx="750223" cy="1499051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367" name="Google Shape;1367;p5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38925" y="3222763"/>
              <a:ext cx="2531725" cy="1844537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1368" name="Google Shape;1368;p58"/>
          <p:cNvSpPr txBox="1"/>
          <p:nvPr/>
        </p:nvSpPr>
        <p:spPr>
          <a:xfrm>
            <a:off x="1968075" y="4142700"/>
            <a:ext cx="432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Piezas</a:t>
            </a:r>
            <a:r>
              <a:rPr b="0" i="0" lang="en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un rompecabezas que </a:t>
            </a:r>
            <a:r>
              <a:rPr b="1" i="0" lang="en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cuando le damos forma,</a:t>
            </a:r>
            <a:r>
              <a:rPr b="0" i="0" lang="en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 convierte</a:t>
            </a:r>
            <a:r>
              <a:rPr b="0" i="0" lang="en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en lo que queramos representar.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69" name="Google Shape;1369;p58"/>
          <p:cNvGraphicFramePr/>
          <p:nvPr/>
        </p:nvGraphicFramePr>
        <p:xfrm>
          <a:off x="2481400" y="246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{BD379EBD-7CC5-49E2-82D4-D5E2C44C3769}</a:tableStyleId>
              </a:tblPr>
              <a:tblGrid>
                <a:gridCol w="1267325"/>
                <a:gridCol w="1983300"/>
              </a:tblGrid>
              <a:tr h="21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VALOR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DATO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Porcentaje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3.14%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Moneda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314.00 MXN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Texto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Trescientos catorce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Hora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03:14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70" name="Google Shape;1370;p58"/>
          <p:cNvSpPr txBox="1"/>
          <p:nvPr/>
        </p:nvSpPr>
        <p:spPr>
          <a:xfrm>
            <a:off x="1252300" y="2851875"/>
            <a:ext cx="94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" sz="3500" u="none" cap="none" strike="noStrike">
                <a:solidFill>
                  <a:srgbClr val="FF9600"/>
                </a:solidFill>
                <a:latin typeface="Ramabhadra"/>
                <a:ea typeface="Ramabhadra"/>
                <a:cs typeface="Ramabhadra"/>
                <a:sym typeface="Ramabhadra"/>
              </a:rPr>
              <a:t>314</a:t>
            </a:r>
            <a:endParaRPr b="0" i="0" sz="3500" u="none" cap="none" strike="noStrike">
              <a:solidFill>
                <a:srgbClr val="FF9600"/>
              </a:solidFill>
              <a:latin typeface="Ramabhadra"/>
              <a:ea typeface="Ramabhadra"/>
              <a:cs typeface="Ramabhadra"/>
              <a:sym typeface="Ramabhadra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59"/>
          <p:cNvSpPr txBox="1"/>
          <p:nvPr>
            <p:ph type="title"/>
          </p:nvPr>
        </p:nvSpPr>
        <p:spPr>
          <a:xfrm flipH="1">
            <a:off x="139924" y="186150"/>
            <a:ext cx="118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solidFill>
                  <a:srgbClr val="00BFE9"/>
                </a:solidFill>
              </a:rPr>
              <a:t>Dato</a:t>
            </a:r>
            <a:endParaRPr b="1" sz="2500">
              <a:solidFill>
                <a:srgbClr val="00BFE9"/>
              </a:solidFill>
            </a:endParaRPr>
          </a:p>
        </p:txBody>
      </p:sp>
      <p:sp>
        <p:nvSpPr>
          <p:cNvPr id="1376" name="Google Shape;1376;p59"/>
          <p:cNvSpPr txBox="1"/>
          <p:nvPr>
            <p:ph idx="4294967295" type="subTitle"/>
          </p:nvPr>
        </p:nvSpPr>
        <p:spPr>
          <a:xfrm flipH="1">
            <a:off x="140150" y="758850"/>
            <a:ext cx="3703800" cy="1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 la </a:t>
            </a: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entrada sin procesar</a:t>
            </a: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la cual se produce la información.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Fuera de contexto no</a:t>
            </a:r>
            <a:b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aportan nada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7" name="Google Shape;1377;p59"/>
          <p:cNvSpPr txBox="1"/>
          <p:nvPr>
            <p:ph type="title"/>
          </p:nvPr>
        </p:nvSpPr>
        <p:spPr>
          <a:xfrm flipH="1">
            <a:off x="5245375" y="2929350"/>
            <a:ext cx="226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solidFill>
                  <a:srgbClr val="FF9600"/>
                </a:solidFill>
              </a:rPr>
              <a:t>Información</a:t>
            </a:r>
            <a:endParaRPr b="1" sz="2500">
              <a:solidFill>
                <a:srgbClr val="FF9600"/>
              </a:solidFill>
            </a:endParaRPr>
          </a:p>
        </p:txBody>
      </p:sp>
      <p:sp>
        <p:nvSpPr>
          <p:cNvPr id="1378" name="Google Shape;1378;p59"/>
          <p:cNvSpPr txBox="1"/>
          <p:nvPr>
            <p:ph idx="4294967295" type="subTitle"/>
          </p:nvPr>
        </p:nvSpPr>
        <p:spPr>
          <a:xfrm flipH="1">
            <a:off x="5245675" y="3502050"/>
            <a:ext cx="3703800" cy="1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refiere a los </a:t>
            </a: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datos </a:t>
            </a: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 han sido </a:t>
            </a: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procesados </a:t>
            </a: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 comunicados de tal manera que pueden ser entendidos e </a:t>
            </a: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interpretados </a:t>
            </a: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 el receptor.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9" name="Google Shape;1379;p59"/>
          <p:cNvSpPr/>
          <p:nvPr/>
        </p:nvSpPr>
        <p:spPr>
          <a:xfrm rot="-1697757">
            <a:off x="1103778" y="4021597"/>
            <a:ext cx="1212592" cy="681464"/>
          </a:xfrm>
          <a:prstGeom prst="ellipse">
            <a:avLst/>
          </a:prstGeom>
          <a:noFill/>
          <a:ln cap="flat" cmpd="sng" w="19050">
            <a:solidFill>
              <a:srgbClr val="00BF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DATOS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0" name="Google Shape;1380;p59"/>
          <p:cNvSpPr/>
          <p:nvPr/>
        </p:nvSpPr>
        <p:spPr>
          <a:xfrm rot="-1697778">
            <a:off x="6646322" y="670893"/>
            <a:ext cx="2087204" cy="681464"/>
          </a:xfrm>
          <a:prstGeom prst="ellipse">
            <a:avLst/>
          </a:prstGeom>
          <a:noFill/>
          <a:ln cap="flat" cmpd="sng" w="19050">
            <a:solidFill>
              <a:srgbClr val="FF9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1" name="Google Shape;1381;p59"/>
          <p:cNvSpPr/>
          <p:nvPr/>
        </p:nvSpPr>
        <p:spPr>
          <a:xfrm rot="-1733736">
            <a:off x="3677903" y="2413597"/>
            <a:ext cx="1669443" cy="73059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1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PROCESAMIENTO</a:t>
            </a:r>
            <a:endParaRPr b="1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2" name="Google Shape;1382;p59"/>
          <p:cNvSpPr/>
          <p:nvPr/>
        </p:nvSpPr>
        <p:spPr>
          <a:xfrm rot="-1857658">
            <a:off x="2504646" y="3367443"/>
            <a:ext cx="1058987" cy="493402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2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ENTRADA</a:t>
            </a:r>
            <a:endParaRPr b="1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3" name="Google Shape;1383;p59"/>
          <p:cNvSpPr/>
          <p:nvPr/>
        </p:nvSpPr>
        <p:spPr>
          <a:xfrm rot="-1857658">
            <a:off x="5552646" y="1691043"/>
            <a:ext cx="1058987" cy="493402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2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SALIDA</a:t>
            </a:r>
            <a:endParaRPr b="1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60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1389" name="Google Shape;1389;p60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1390" name="Google Shape;1390;p60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60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2" name="Google Shape;1392;p60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6" name="Google Shape;1396;p60"/>
            <p:cNvGrpSpPr/>
            <p:nvPr/>
          </p:nvGrpSpPr>
          <p:grpSpPr>
            <a:xfrm>
              <a:off x="643628" y="3587306"/>
              <a:ext cx="256171" cy="1687681"/>
              <a:chOff x="643628" y="3587306"/>
              <a:chExt cx="256171" cy="1687681"/>
            </a:xfrm>
          </p:grpSpPr>
          <p:sp>
            <p:nvSpPr>
              <p:cNvPr id="1397" name="Google Shape;1397;p60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60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9" name="Google Shape;1399;p60"/>
            <p:cNvGrpSpPr/>
            <p:nvPr/>
          </p:nvGrpSpPr>
          <p:grpSpPr>
            <a:xfrm>
              <a:off x="449159" y="3236319"/>
              <a:ext cx="130925" cy="1992196"/>
              <a:chOff x="449159" y="3236319"/>
              <a:chExt cx="130925" cy="1992196"/>
            </a:xfrm>
          </p:grpSpPr>
          <p:sp>
            <p:nvSpPr>
              <p:cNvPr id="1400" name="Google Shape;1400;p60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60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2" name="Google Shape;1402;p60"/>
            <p:cNvGrpSpPr/>
            <p:nvPr/>
          </p:nvGrpSpPr>
          <p:grpSpPr>
            <a:xfrm>
              <a:off x="7175070" y="4444895"/>
              <a:ext cx="189757" cy="877531"/>
              <a:chOff x="7175070" y="4444895"/>
              <a:chExt cx="189757" cy="877531"/>
            </a:xfrm>
          </p:grpSpPr>
          <p:sp>
            <p:nvSpPr>
              <p:cNvPr id="1403" name="Google Shape;1403;p60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60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5" name="Google Shape;1405;p60"/>
            <p:cNvGrpSpPr/>
            <p:nvPr/>
          </p:nvGrpSpPr>
          <p:grpSpPr>
            <a:xfrm>
              <a:off x="8095266" y="3662273"/>
              <a:ext cx="187854" cy="1660153"/>
              <a:chOff x="8095266" y="3662273"/>
              <a:chExt cx="187854" cy="1660153"/>
            </a:xfrm>
          </p:grpSpPr>
          <p:sp>
            <p:nvSpPr>
              <p:cNvPr id="1406" name="Google Shape;1406;p60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60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8" name="Google Shape;1408;p60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1409" name="Google Shape;1409;p60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60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1" name="Google Shape;1411;p60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1412" name="Google Shape;1412;p60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60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4" name="Google Shape;1414;p60"/>
            <p:cNvGrpSpPr/>
            <p:nvPr/>
          </p:nvGrpSpPr>
          <p:grpSpPr>
            <a:xfrm>
              <a:off x="3869993" y="3662273"/>
              <a:ext cx="212509" cy="1660153"/>
              <a:chOff x="3869993" y="3662273"/>
              <a:chExt cx="212509" cy="1660153"/>
            </a:xfrm>
          </p:grpSpPr>
          <p:sp>
            <p:nvSpPr>
              <p:cNvPr id="1415" name="Google Shape;1415;p60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60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7" name="Google Shape;1417;p60"/>
            <p:cNvGrpSpPr/>
            <p:nvPr/>
          </p:nvGrpSpPr>
          <p:grpSpPr>
            <a:xfrm>
              <a:off x="4135591" y="3400421"/>
              <a:ext cx="203051" cy="1922006"/>
              <a:chOff x="4135591" y="3400421"/>
              <a:chExt cx="203051" cy="1922006"/>
            </a:xfrm>
          </p:grpSpPr>
          <p:sp>
            <p:nvSpPr>
              <p:cNvPr id="1418" name="Google Shape;1418;p60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60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0" name="Google Shape;1420;p60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1421" name="Google Shape;1421;p60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60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3" name="Google Shape;1423;p60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1424" name="Google Shape;1424;p60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60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6" name="Google Shape;1426;p60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1427" name="Google Shape;1427;p60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60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9" name="Google Shape;1429;p60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1430" name="Google Shape;1430;p60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60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2" name="Google Shape;1432;p60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1433" name="Google Shape;1433;p60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60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5" name="Google Shape;1435;p60"/>
            <p:cNvGrpSpPr/>
            <p:nvPr/>
          </p:nvGrpSpPr>
          <p:grpSpPr>
            <a:xfrm>
              <a:off x="4819115" y="4217680"/>
              <a:ext cx="106270" cy="1099507"/>
              <a:chOff x="4819115" y="4217680"/>
              <a:chExt cx="106270" cy="1099507"/>
            </a:xfrm>
          </p:grpSpPr>
          <p:sp>
            <p:nvSpPr>
              <p:cNvPr id="1436" name="Google Shape;1436;p60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60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8" name="Google Shape;1438;p60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1439" name="Google Shape;1439;p60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60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1" name="Google Shape;1441;p60"/>
            <p:cNvGrpSpPr/>
            <p:nvPr/>
          </p:nvGrpSpPr>
          <p:grpSpPr>
            <a:xfrm>
              <a:off x="2223135" y="4709600"/>
              <a:ext cx="107206" cy="450642"/>
              <a:chOff x="2223135" y="4709600"/>
              <a:chExt cx="107206" cy="450642"/>
            </a:xfrm>
          </p:grpSpPr>
          <p:sp>
            <p:nvSpPr>
              <p:cNvPr id="1442" name="Google Shape;1442;p60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60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4" name="Google Shape;1444;p60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1445" name="Google Shape;1445;p60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60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7" name="Google Shape;1447;p60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8" name="Google Shape;1448;p60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1449" name="Google Shape;1449;p60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60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1" name="Google Shape;1451;p60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1452" name="Google Shape;1452;p60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60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4" name="Google Shape;1454;p60"/>
            <p:cNvGrpSpPr/>
            <p:nvPr/>
          </p:nvGrpSpPr>
          <p:grpSpPr>
            <a:xfrm>
              <a:off x="6951199" y="4173282"/>
              <a:ext cx="106270" cy="1251607"/>
              <a:chOff x="6951199" y="4173282"/>
              <a:chExt cx="106270" cy="1251607"/>
            </a:xfrm>
          </p:grpSpPr>
          <p:sp>
            <p:nvSpPr>
              <p:cNvPr id="1455" name="Google Shape;1455;p60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60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7" name="Google Shape;1457;p60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1458" name="Google Shape;1458;p60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60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0" name="Google Shape;1460;p60"/>
            <p:cNvGrpSpPr/>
            <p:nvPr/>
          </p:nvGrpSpPr>
          <p:grpSpPr>
            <a:xfrm>
              <a:off x="8325783" y="3226831"/>
              <a:ext cx="202117" cy="2095595"/>
              <a:chOff x="8325783" y="3226831"/>
              <a:chExt cx="202117" cy="2095595"/>
            </a:xfrm>
          </p:grpSpPr>
          <p:sp>
            <p:nvSpPr>
              <p:cNvPr id="1461" name="Google Shape;1461;p60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60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3" name="Google Shape;1463;p60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1464" name="Google Shape;1464;p60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60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6" name="Google Shape;1466;p60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1467" name="Google Shape;1467;p60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60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9" name="Google Shape;1469;p60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1470" name="Google Shape;1470;p60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60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2" name="Google Shape;1472;p60"/>
            <p:cNvGrpSpPr/>
            <p:nvPr/>
          </p:nvGrpSpPr>
          <p:grpSpPr>
            <a:xfrm>
              <a:off x="4404059" y="3662273"/>
              <a:ext cx="231516" cy="1660153"/>
              <a:chOff x="4404059" y="3662273"/>
              <a:chExt cx="231516" cy="1660153"/>
            </a:xfrm>
          </p:grpSpPr>
          <p:sp>
            <p:nvSpPr>
              <p:cNvPr id="1473" name="Google Shape;1473;p60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60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60"/>
            <p:cNvGrpSpPr/>
            <p:nvPr/>
          </p:nvGrpSpPr>
          <p:grpSpPr>
            <a:xfrm>
              <a:off x="5069082" y="3587306"/>
              <a:ext cx="271339" cy="1652570"/>
              <a:chOff x="5069082" y="3587306"/>
              <a:chExt cx="271339" cy="1652570"/>
            </a:xfrm>
          </p:grpSpPr>
          <p:sp>
            <p:nvSpPr>
              <p:cNvPr id="1476" name="Google Shape;1476;p60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60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60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1479" name="Google Shape;1479;p60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60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60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1482" name="Google Shape;1482;p60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60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60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1485" name="Google Shape;1485;p60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60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60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1488" name="Google Shape;1488;p60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60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60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1491" name="Google Shape;1491;p60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60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3" name="Google Shape;1493;p60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4" name="Google Shape;1494;p60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1495" name="Google Shape;1495;p60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60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7" name="Google Shape;1497;p60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1498" name="Google Shape;1498;p60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60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00" name="Google Shape;1500;p60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5000"/>
              <a:t>02</a:t>
            </a:r>
            <a:endParaRPr b="1" sz="5000"/>
          </a:p>
        </p:txBody>
      </p:sp>
      <p:sp>
        <p:nvSpPr>
          <p:cNvPr id="1501" name="Google Shape;1501;p60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¿Qué son los datos abiertos?</a:t>
            </a:r>
            <a:endParaRPr b="1" i="0" sz="6000" u="none" cap="none" strike="noStrik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502" name="Google Shape;1502;p60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61"/>
          <p:cNvSpPr txBox="1"/>
          <p:nvPr>
            <p:ph type="title"/>
          </p:nvPr>
        </p:nvSpPr>
        <p:spPr>
          <a:xfrm flipH="1">
            <a:off x="211725" y="256350"/>
            <a:ext cx="2904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00">
                <a:solidFill>
                  <a:schemeClr val="dk2"/>
                </a:solidFill>
              </a:rPr>
              <a:t>Datos</a:t>
            </a:r>
            <a:r>
              <a:rPr lang="en"/>
              <a:t> </a:t>
            </a:r>
            <a:r>
              <a:rPr b="1" lang="en" sz="2500">
                <a:solidFill>
                  <a:schemeClr val="dk2"/>
                </a:solidFill>
              </a:rPr>
              <a:t>abiertos</a:t>
            </a:r>
            <a:endParaRPr/>
          </a:p>
        </p:txBody>
      </p:sp>
      <p:sp>
        <p:nvSpPr>
          <p:cNvPr id="1508" name="Google Shape;1508;p61"/>
          <p:cNvSpPr/>
          <p:nvPr/>
        </p:nvSpPr>
        <p:spPr>
          <a:xfrm rot="5400000">
            <a:off x="8924255" y="6153467"/>
            <a:ext cx="31" cy="1539800"/>
          </a:xfrm>
          <a:custGeom>
            <a:rect b="b" l="l" r="r" t="t"/>
            <a:pathLst>
              <a:path extrusionOk="0" fill="none" h="49090" w="1">
                <a:moveTo>
                  <a:pt x="1" y="1"/>
                </a:moveTo>
                <a:lnTo>
                  <a:pt x="1" y="49090"/>
                </a:lnTo>
              </a:path>
            </a:pathLst>
          </a:custGeom>
          <a:solidFill>
            <a:schemeClr val="dk2"/>
          </a:solidFill>
          <a:ln cap="rnd" cmpd="sng" w="190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61"/>
          <p:cNvSpPr/>
          <p:nvPr/>
        </p:nvSpPr>
        <p:spPr>
          <a:xfrm rot="5400000">
            <a:off x="9241265" y="6645907"/>
            <a:ext cx="31" cy="905781"/>
          </a:xfrm>
          <a:custGeom>
            <a:rect b="b" l="l" r="r" t="t"/>
            <a:pathLst>
              <a:path extrusionOk="0" fill="none" h="28877" w="1">
                <a:moveTo>
                  <a:pt x="1" y="1"/>
                </a:moveTo>
                <a:lnTo>
                  <a:pt x="1" y="28877"/>
                </a:lnTo>
              </a:path>
            </a:pathLst>
          </a:custGeom>
          <a:solidFill>
            <a:schemeClr val="dk2"/>
          </a:solidFill>
          <a:ln cap="rnd" cmpd="sng" w="190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61"/>
          <p:cNvSpPr/>
          <p:nvPr/>
        </p:nvSpPr>
        <p:spPr>
          <a:xfrm rot="5400000">
            <a:off x="8102902" y="6869025"/>
            <a:ext cx="107777" cy="107777"/>
          </a:xfrm>
          <a:custGeom>
            <a:rect b="b" l="l" r="r" t="t"/>
            <a:pathLst>
              <a:path extrusionOk="0" h="3436" w="3436">
                <a:moveTo>
                  <a:pt x="1733" y="0"/>
                </a:moveTo>
                <a:cubicBezTo>
                  <a:pt x="760" y="0"/>
                  <a:pt x="0" y="791"/>
                  <a:pt x="0" y="1733"/>
                </a:cubicBezTo>
                <a:cubicBezTo>
                  <a:pt x="0" y="2675"/>
                  <a:pt x="760" y="3435"/>
                  <a:pt x="1733" y="3435"/>
                </a:cubicBezTo>
                <a:cubicBezTo>
                  <a:pt x="2675" y="3435"/>
                  <a:pt x="3435" y="2675"/>
                  <a:pt x="3435" y="1733"/>
                </a:cubicBezTo>
                <a:cubicBezTo>
                  <a:pt x="3435" y="791"/>
                  <a:pt x="2675" y="0"/>
                  <a:pt x="1733" y="0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61"/>
          <p:cNvSpPr/>
          <p:nvPr/>
        </p:nvSpPr>
        <p:spPr>
          <a:xfrm rot="5400000">
            <a:off x="8736435" y="7045868"/>
            <a:ext cx="107777" cy="106836"/>
          </a:xfrm>
          <a:custGeom>
            <a:rect b="b" l="l" r="r" t="t"/>
            <a:pathLst>
              <a:path extrusionOk="0" h="3406" w="3436">
                <a:moveTo>
                  <a:pt x="1733" y="1"/>
                </a:moveTo>
                <a:cubicBezTo>
                  <a:pt x="760" y="1"/>
                  <a:pt x="1" y="761"/>
                  <a:pt x="1" y="1703"/>
                </a:cubicBezTo>
                <a:cubicBezTo>
                  <a:pt x="1" y="2645"/>
                  <a:pt x="760" y="3405"/>
                  <a:pt x="1733" y="3405"/>
                </a:cubicBezTo>
                <a:cubicBezTo>
                  <a:pt x="2675" y="3405"/>
                  <a:pt x="3435" y="2645"/>
                  <a:pt x="3435" y="1703"/>
                </a:cubicBezTo>
                <a:cubicBezTo>
                  <a:pt x="3435" y="761"/>
                  <a:pt x="2675" y="1"/>
                  <a:pt x="1733" y="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61"/>
          <p:cNvSpPr txBox="1"/>
          <p:nvPr/>
        </p:nvSpPr>
        <p:spPr>
          <a:xfrm>
            <a:off x="211775" y="829050"/>
            <a:ext cx="49980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Son datos </a:t>
            </a:r>
            <a:r>
              <a:rPr b="1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digitales </a:t>
            </a:r>
            <a:r>
              <a:rPr b="0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carácter </a:t>
            </a:r>
            <a:r>
              <a:rPr b="1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público </a:t>
            </a:r>
            <a:r>
              <a:rPr b="0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 son </a:t>
            </a:r>
            <a:r>
              <a:rPr b="1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accesibles </a:t>
            </a:r>
            <a:r>
              <a:rPr b="0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 línea, pueden ser </a:t>
            </a:r>
            <a:r>
              <a:rPr b="1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usados</a:t>
            </a:r>
            <a:r>
              <a:rPr b="0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reutilizados </a:t>
            </a:r>
            <a:r>
              <a:rPr b="0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 </a:t>
            </a:r>
            <a:r>
              <a:rPr b="1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redistribuidos </a:t>
            </a:r>
            <a:r>
              <a:rPr b="0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por </a:t>
            </a:r>
            <a:r>
              <a:rPr b="1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cualquier </a:t>
            </a:r>
            <a:r>
              <a:rPr b="0" i="0" lang="en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persona interesada.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3" name="Google Shape;151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2043050"/>
            <a:ext cx="6832599" cy="30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4" name="Google Shape;1514;p61"/>
          <p:cNvSpPr txBox="1"/>
          <p:nvPr/>
        </p:nvSpPr>
        <p:spPr>
          <a:xfrm>
            <a:off x="6628050" y="2667950"/>
            <a:ext cx="2384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 decir, los datos “más puros”  y en el formato más </a:t>
            </a:r>
            <a:r>
              <a:rPr b="1" i="0" lang="en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amigable</a:t>
            </a:r>
            <a:r>
              <a:rPr b="0" i="0" lang="en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posible, para ser editados y utilizados por cualquier persona.</a:t>
            </a:r>
            <a:endParaRPr b="0" i="0" sz="1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Electronics Expert Portfolio by Slidesgo">
  <a:themeElements>
    <a:clrScheme name="Simple Light">
      <a:dk1>
        <a:srgbClr val="FFFFFF"/>
      </a:dk1>
      <a:lt1>
        <a:srgbClr val="000000"/>
      </a:lt1>
      <a:dk2>
        <a:srgbClr val="EFEFEF"/>
      </a:dk2>
      <a:lt2>
        <a:srgbClr val="99999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lectronics Expert Portfolio by Slidesgo">
  <a:themeElements>
    <a:clrScheme name="Simple Light">
      <a:dk1>
        <a:srgbClr val="FFFFFF"/>
      </a:dk1>
      <a:lt1>
        <a:srgbClr val="000000"/>
      </a:lt1>
      <a:dk2>
        <a:srgbClr val="EFEFEF"/>
      </a:dk2>
      <a:lt2>
        <a:srgbClr val="99999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