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T Sans"/>
      <p:regular r:id="rId38"/>
      <p:bold r:id="rId39"/>
      <p:italic r:id="rId40"/>
      <p:boldItalic r:id="rId41"/>
    </p:embeddedFont>
    <p:embeddedFont>
      <p:font typeface="Ex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70F472-0752-450F-9660-EB441C0C26D1}">
  <a:tblStyle styleId="{6C70F472-0752-450F-9660-EB441C0C26D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TSans-italic.fntdata"/><Relationship Id="rId20" Type="http://schemas.openxmlformats.org/officeDocument/2006/relationships/slide" Target="slides/slide15.xml"/><Relationship Id="rId42" Type="http://schemas.openxmlformats.org/officeDocument/2006/relationships/font" Target="fonts/Exo-regular.fntdata"/><Relationship Id="rId41" Type="http://schemas.openxmlformats.org/officeDocument/2006/relationships/font" Target="fonts/PTSans-boldItalic.fntdata"/><Relationship Id="rId22" Type="http://schemas.openxmlformats.org/officeDocument/2006/relationships/slide" Target="slides/slide17.xml"/><Relationship Id="rId44" Type="http://schemas.openxmlformats.org/officeDocument/2006/relationships/font" Target="fonts/Exo-italic.fntdata"/><Relationship Id="rId21" Type="http://schemas.openxmlformats.org/officeDocument/2006/relationships/slide" Target="slides/slide16.xml"/><Relationship Id="rId43" Type="http://schemas.openxmlformats.org/officeDocument/2006/relationships/font" Target="fonts/Ex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Ex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TSans-bold.fntdata"/><Relationship Id="rId16" Type="http://schemas.openxmlformats.org/officeDocument/2006/relationships/slide" Target="slides/slide11.xml"/><Relationship Id="rId38" Type="http://schemas.openxmlformats.org/officeDocument/2006/relationships/font" Target="fonts/PT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6" name="Shape 2306"/>
        <p:cNvGrpSpPr/>
        <p:nvPr/>
      </p:nvGrpSpPr>
      <p:grpSpPr>
        <a:xfrm>
          <a:off x="0" y="0"/>
          <a:ext cx="0" cy="0"/>
          <a:chOff x="0" y="0"/>
          <a:chExt cx="0" cy="0"/>
        </a:xfrm>
      </p:grpSpPr>
      <p:sp>
        <p:nvSpPr>
          <p:cNvPr id="2307" name="Google Shape;230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308" name="Google Shape;230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8" name="Shape 2468"/>
        <p:cNvGrpSpPr/>
        <p:nvPr/>
      </p:nvGrpSpPr>
      <p:grpSpPr>
        <a:xfrm>
          <a:off x="0" y="0"/>
          <a:ext cx="0" cy="0"/>
          <a:chOff x="0" y="0"/>
          <a:chExt cx="0" cy="0"/>
        </a:xfrm>
      </p:grpSpPr>
      <p:sp>
        <p:nvSpPr>
          <p:cNvPr id="2469" name="Google Shape;2469;gedfa3e31c0_2_19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0" name="Google Shape;2470;gedfa3e31c0_2_19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1" name="Shape 2511"/>
        <p:cNvGrpSpPr/>
        <p:nvPr/>
      </p:nvGrpSpPr>
      <p:grpSpPr>
        <a:xfrm>
          <a:off x="0" y="0"/>
          <a:ext cx="0" cy="0"/>
          <a:chOff x="0" y="0"/>
          <a:chExt cx="0" cy="0"/>
        </a:xfrm>
      </p:grpSpPr>
      <p:sp>
        <p:nvSpPr>
          <p:cNvPr id="2512" name="Google Shape;2512;g2c4e22bed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3" name="Google Shape;2513;g2c4e22bed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6" name="Shape 2516"/>
        <p:cNvGrpSpPr/>
        <p:nvPr/>
      </p:nvGrpSpPr>
      <p:grpSpPr>
        <a:xfrm>
          <a:off x="0" y="0"/>
          <a:ext cx="0" cy="0"/>
          <a:chOff x="0" y="0"/>
          <a:chExt cx="0" cy="0"/>
        </a:xfrm>
      </p:grpSpPr>
      <p:sp>
        <p:nvSpPr>
          <p:cNvPr id="2517" name="Google Shape;2517;g1e246a79c6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8" name="Google Shape;2518;g1e246a79c6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8" name="Shape 2528"/>
        <p:cNvGrpSpPr/>
        <p:nvPr/>
      </p:nvGrpSpPr>
      <p:grpSpPr>
        <a:xfrm>
          <a:off x="0" y="0"/>
          <a:ext cx="0" cy="0"/>
          <a:chOff x="0" y="0"/>
          <a:chExt cx="0" cy="0"/>
        </a:xfrm>
      </p:grpSpPr>
      <p:sp>
        <p:nvSpPr>
          <p:cNvPr id="2529" name="Google Shape;2529;gedfa3e31c0_2_20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0" name="Google Shape;2530;gedfa3e31c0_2_20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5" name="Shape 2595"/>
        <p:cNvGrpSpPr/>
        <p:nvPr/>
      </p:nvGrpSpPr>
      <p:grpSpPr>
        <a:xfrm>
          <a:off x="0" y="0"/>
          <a:ext cx="0" cy="0"/>
          <a:chOff x="0" y="0"/>
          <a:chExt cx="0" cy="0"/>
        </a:xfrm>
      </p:grpSpPr>
      <p:sp>
        <p:nvSpPr>
          <p:cNvPr id="2596" name="Google Shape;2596;gedfa3e31c0_2_20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7" name="Google Shape;2597;gedfa3e31c0_2_20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7" name="Shape 2647"/>
        <p:cNvGrpSpPr/>
        <p:nvPr/>
      </p:nvGrpSpPr>
      <p:grpSpPr>
        <a:xfrm>
          <a:off x="0" y="0"/>
          <a:ext cx="0" cy="0"/>
          <a:chOff x="0" y="0"/>
          <a:chExt cx="0" cy="0"/>
        </a:xfrm>
      </p:grpSpPr>
      <p:sp>
        <p:nvSpPr>
          <p:cNvPr id="2648" name="Google Shape;2648;g1e246a79c6e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9" name="Google Shape;2649;g1e246a79c6e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3" name="Shape 2663"/>
        <p:cNvGrpSpPr/>
        <p:nvPr/>
      </p:nvGrpSpPr>
      <p:grpSpPr>
        <a:xfrm>
          <a:off x="0" y="0"/>
          <a:ext cx="0" cy="0"/>
          <a:chOff x="0" y="0"/>
          <a:chExt cx="0" cy="0"/>
        </a:xfrm>
      </p:grpSpPr>
      <p:sp>
        <p:nvSpPr>
          <p:cNvPr id="2664" name="Google Shape;2664;g1e246a79c6e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5" name="Google Shape;2665;g1e246a79c6e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0" name="Shape 2680"/>
        <p:cNvGrpSpPr/>
        <p:nvPr/>
      </p:nvGrpSpPr>
      <p:grpSpPr>
        <a:xfrm>
          <a:off x="0" y="0"/>
          <a:ext cx="0" cy="0"/>
          <a:chOff x="0" y="0"/>
          <a:chExt cx="0" cy="0"/>
        </a:xfrm>
      </p:grpSpPr>
      <p:sp>
        <p:nvSpPr>
          <p:cNvPr id="2681" name="Google Shape;2681;gedfa3e31c0_2_20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2" name="Google Shape;2682;gedfa3e31c0_2_20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5" name="Shape 2735"/>
        <p:cNvGrpSpPr/>
        <p:nvPr/>
      </p:nvGrpSpPr>
      <p:grpSpPr>
        <a:xfrm>
          <a:off x="0" y="0"/>
          <a:ext cx="0" cy="0"/>
          <a:chOff x="0" y="0"/>
          <a:chExt cx="0" cy="0"/>
        </a:xfrm>
      </p:grpSpPr>
      <p:sp>
        <p:nvSpPr>
          <p:cNvPr id="2736" name="Google Shape;2736;g1e246a79c6e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7" name="Google Shape;2737;g1e246a79c6e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5" name="Shape 2745"/>
        <p:cNvGrpSpPr/>
        <p:nvPr/>
      </p:nvGrpSpPr>
      <p:grpSpPr>
        <a:xfrm>
          <a:off x="0" y="0"/>
          <a:ext cx="0" cy="0"/>
          <a:chOff x="0" y="0"/>
          <a:chExt cx="0" cy="0"/>
        </a:xfrm>
      </p:grpSpPr>
      <p:sp>
        <p:nvSpPr>
          <p:cNvPr id="2746" name="Google Shape;2746;g1e246a79c6e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7" name="Google Shape;2747;g1e246a79c6e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4" name="Shape 2314"/>
        <p:cNvGrpSpPr/>
        <p:nvPr/>
      </p:nvGrpSpPr>
      <p:grpSpPr>
        <a:xfrm>
          <a:off x="0" y="0"/>
          <a:ext cx="0" cy="0"/>
          <a:chOff x="0" y="0"/>
          <a:chExt cx="0" cy="0"/>
        </a:xfrm>
      </p:grpSpPr>
      <p:sp>
        <p:nvSpPr>
          <p:cNvPr id="2315" name="Google Shape;2315;gf11272de0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6" name="Google Shape;2316;gf11272de0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5" name="Shape 2805"/>
        <p:cNvGrpSpPr/>
        <p:nvPr/>
      </p:nvGrpSpPr>
      <p:grpSpPr>
        <a:xfrm>
          <a:off x="0" y="0"/>
          <a:ext cx="0" cy="0"/>
          <a:chOff x="0" y="0"/>
          <a:chExt cx="0" cy="0"/>
        </a:xfrm>
      </p:grpSpPr>
      <p:sp>
        <p:nvSpPr>
          <p:cNvPr id="2806" name="Google Shape;2806;gedfa3e31c0_2_20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7" name="Google Shape;2807;gedfa3e31c0_2_20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1" name="Shape 2831"/>
        <p:cNvGrpSpPr/>
        <p:nvPr/>
      </p:nvGrpSpPr>
      <p:grpSpPr>
        <a:xfrm>
          <a:off x="0" y="0"/>
          <a:ext cx="0" cy="0"/>
          <a:chOff x="0" y="0"/>
          <a:chExt cx="0" cy="0"/>
        </a:xfrm>
      </p:grpSpPr>
      <p:sp>
        <p:nvSpPr>
          <p:cNvPr id="2832" name="Google Shape;2832;g222a56a21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3" name="Google Shape;2833;g222a56a21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1" name="Shape 2841"/>
        <p:cNvGrpSpPr/>
        <p:nvPr/>
      </p:nvGrpSpPr>
      <p:grpSpPr>
        <a:xfrm>
          <a:off x="0" y="0"/>
          <a:ext cx="0" cy="0"/>
          <a:chOff x="0" y="0"/>
          <a:chExt cx="0" cy="0"/>
        </a:xfrm>
      </p:grpSpPr>
      <p:sp>
        <p:nvSpPr>
          <p:cNvPr id="2842" name="Google Shape;2842;g23f711304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3" name="Google Shape;2843;g23f711304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3" name="Shape 2853"/>
        <p:cNvGrpSpPr/>
        <p:nvPr/>
      </p:nvGrpSpPr>
      <p:grpSpPr>
        <a:xfrm>
          <a:off x="0" y="0"/>
          <a:ext cx="0" cy="0"/>
          <a:chOff x="0" y="0"/>
          <a:chExt cx="0" cy="0"/>
        </a:xfrm>
      </p:grpSpPr>
      <p:sp>
        <p:nvSpPr>
          <p:cNvPr id="2854" name="Google Shape;2854;gedfa3e31c0_2_20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5" name="Google Shape;2855;gedfa3e31c0_2_20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5" name="Shape 2895"/>
        <p:cNvGrpSpPr/>
        <p:nvPr/>
      </p:nvGrpSpPr>
      <p:grpSpPr>
        <a:xfrm>
          <a:off x="0" y="0"/>
          <a:ext cx="0" cy="0"/>
          <a:chOff x="0" y="0"/>
          <a:chExt cx="0" cy="0"/>
        </a:xfrm>
      </p:grpSpPr>
      <p:sp>
        <p:nvSpPr>
          <p:cNvPr id="2896" name="Google Shape;2896;g1e246a79c6e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7" name="Google Shape;2897;g1e246a79c6e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3" name="Shape 2913"/>
        <p:cNvGrpSpPr/>
        <p:nvPr/>
      </p:nvGrpSpPr>
      <p:grpSpPr>
        <a:xfrm>
          <a:off x="0" y="0"/>
          <a:ext cx="0" cy="0"/>
          <a:chOff x="0" y="0"/>
          <a:chExt cx="0" cy="0"/>
        </a:xfrm>
      </p:grpSpPr>
      <p:sp>
        <p:nvSpPr>
          <p:cNvPr id="2914" name="Google Shape;2914;gedfa3e31c0_2_20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5" name="Google Shape;2915;gedfa3e31c0_2_20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0" name="Shape 2930"/>
        <p:cNvGrpSpPr/>
        <p:nvPr/>
      </p:nvGrpSpPr>
      <p:grpSpPr>
        <a:xfrm>
          <a:off x="0" y="0"/>
          <a:ext cx="0" cy="0"/>
          <a:chOff x="0" y="0"/>
          <a:chExt cx="0" cy="0"/>
        </a:xfrm>
      </p:grpSpPr>
      <p:sp>
        <p:nvSpPr>
          <p:cNvPr id="2931" name="Google Shape;2931;gedfa3e31c0_2_208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2" name="Google Shape;2932;gedfa3e31c0_2_20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6" name="Shape 2946"/>
        <p:cNvGrpSpPr/>
        <p:nvPr/>
      </p:nvGrpSpPr>
      <p:grpSpPr>
        <a:xfrm>
          <a:off x="0" y="0"/>
          <a:ext cx="0" cy="0"/>
          <a:chOff x="0" y="0"/>
          <a:chExt cx="0" cy="0"/>
        </a:xfrm>
      </p:grpSpPr>
      <p:sp>
        <p:nvSpPr>
          <p:cNvPr id="2947" name="Google Shape;2947;gedfa3e31c0_2_20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8" name="Google Shape;2948;gedfa3e31c0_2_20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9" name="Shape 2959"/>
        <p:cNvGrpSpPr/>
        <p:nvPr/>
      </p:nvGrpSpPr>
      <p:grpSpPr>
        <a:xfrm>
          <a:off x="0" y="0"/>
          <a:ext cx="0" cy="0"/>
          <a:chOff x="0" y="0"/>
          <a:chExt cx="0" cy="0"/>
        </a:xfrm>
      </p:grpSpPr>
      <p:sp>
        <p:nvSpPr>
          <p:cNvPr id="2960" name="Google Shape;2960;gedfa3e31c0_2_20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1" name="Google Shape;2961;gedfa3e31c0_2_20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2" name="Shape 2972"/>
        <p:cNvGrpSpPr/>
        <p:nvPr/>
      </p:nvGrpSpPr>
      <p:grpSpPr>
        <a:xfrm>
          <a:off x="0" y="0"/>
          <a:ext cx="0" cy="0"/>
          <a:chOff x="0" y="0"/>
          <a:chExt cx="0" cy="0"/>
        </a:xfrm>
      </p:grpSpPr>
      <p:sp>
        <p:nvSpPr>
          <p:cNvPr id="2973" name="Google Shape;2973;gedfa3e31c0_2_20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4" name="Google Shape;2974;gedfa3e31c0_2_20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7" name="Shape 2337"/>
        <p:cNvGrpSpPr/>
        <p:nvPr/>
      </p:nvGrpSpPr>
      <p:grpSpPr>
        <a:xfrm>
          <a:off x="0" y="0"/>
          <a:ext cx="0" cy="0"/>
          <a:chOff x="0" y="0"/>
          <a:chExt cx="0" cy="0"/>
        </a:xfrm>
      </p:grpSpPr>
      <p:sp>
        <p:nvSpPr>
          <p:cNvPr id="2338" name="Google Shape;2338;gedfa3e31c0_2_20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9" name="Google Shape;2339;gedfa3e31c0_2_20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6" name="Shape 2986"/>
        <p:cNvGrpSpPr/>
        <p:nvPr/>
      </p:nvGrpSpPr>
      <p:grpSpPr>
        <a:xfrm>
          <a:off x="0" y="0"/>
          <a:ext cx="0" cy="0"/>
          <a:chOff x="0" y="0"/>
          <a:chExt cx="0" cy="0"/>
        </a:xfrm>
      </p:grpSpPr>
      <p:sp>
        <p:nvSpPr>
          <p:cNvPr id="2987" name="Google Shape;2987;g2c4e22bedc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8" name="Google Shape;2988;g2c4e22bedc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0" name="Shape 3000"/>
        <p:cNvGrpSpPr/>
        <p:nvPr/>
      </p:nvGrpSpPr>
      <p:grpSpPr>
        <a:xfrm>
          <a:off x="0" y="0"/>
          <a:ext cx="0" cy="0"/>
          <a:chOff x="0" y="0"/>
          <a:chExt cx="0" cy="0"/>
        </a:xfrm>
      </p:grpSpPr>
      <p:sp>
        <p:nvSpPr>
          <p:cNvPr id="3001" name="Google Shape;3001;g3147f3f8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2" name="Google Shape;3002;g3147f3f8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8" name="Shape 3008"/>
        <p:cNvGrpSpPr/>
        <p:nvPr/>
      </p:nvGrpSpPr>
      <p:grpSpPr>
        <a:xfrm>
          <a:off x="0" y="0"/>
          <a:ext cx="0" cy="0"/>
          <a:chOff x="0" y="0"/>
          <a:chExt cx="0" cy="0"/>
        </a:xfrm>
      </p:grpSpPr>
      <p:sp>
        <p:nvSpPr>
          <p:cNvPr id="3009" name="Google Shape;3009;gedfa3e31c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0" name="Google Shape;3010;gedfa3e31c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7" name="Shape 2367"/>
        <p:cNvGrpSpPr/>
        <p:nvPr/>
      </p:nvGrpSpPr>
      <p:grpSpPr>
        <a:xfrm>
          <a:off x="0" y="0"/>
          <a:ext cx="0" cy="0"/>
          <a:chOff x="0" y="0"/>
          <a:chExt cx="0" cy="0"/>
        </a:xfrm>
      </p:grpSpPr>
      <p:sp>
        <p:nvSpPr>
          <p:cNvPr id="2368" name="Google Shape;2368;g29442b72d5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9" name="Google Shape;2369;g29442b72d5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3" name="Shape 2373"/>
        <p:cNvGrpSpPr/>
        <p:nvPr/>
      </p:nvGrpSpPr>
      <p:grpSpPr>
        <a:xfrm>
          <a:off x="0" y="0"/>
          <a:ext cx="0" cy="0"/>
          <a:chOff x="0" y="0"/>
          <a:chExt cx="0" cy="0"/>
        </a:xfrm>
      </p:grpSpPr>
      <p:sp>
        <p:nvSpPr>
          <p:cNvPr id="2374" name="Google Shape;2374;g295247136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5" name="Google Shape;2375;g295247136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1" name="Shape 2381"/>
        <p:cNvGrpSpPr/>
        <p:nvPr/>
      </p:nvGrpSpPr>
      <p:grpSpPr>
        <a:xfrm>
          <a:off x="0" y="0"/>
          <a:ext cx="0" cy="0"/>
          <a:chOff x="0" y="0"/>
          <a:chExt cx="0" cy="0"/>
        </a:xfrm>
      </p:grpSpPr>
      <p:sp>
        <p:nvSpPr>
          <p:cNvPr id="2382" name="Google Shape;2382;g29442b72d5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3" name="Google Shape;2383;g29442b72d5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8" name="Shape 2398"/>
        <p:cNvGrpSpPr/>
        <p:nvPr/>
      </p:nvGrpSpPr>
      <p:grpSpPr>
        <a:xfrm>
          <a:off x="0" y="0"/>
          <a:ext cx="0" cy="0"/>
          <a:chOff x="0" y="0"/>
          <a:chExt cx="0" cy="0"/>
        </a:xfrm>
      </p:grpSpPr>
      <p:sp>
        <p:nvSpPr>
          <p:cNvPr id="2399" name="Google Shape;2399;gedfa3e31c0_2_20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0" name="Google Shape;2400;gedfa3e31c0_2_20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5" name="Shape 2415"/>
        <p:cNvGrpSpPr/>
        <p:nvPr/>
      </p:nvGrpSpPr>
      <p:grpSpPr>
        <a:xfrm>
          <a:off x="0" y="0"/>
          <a:ext cx="0" cy="0"/>
          <a:chOff x="0" y="0"/>
          <a:chExt cx="0" cy="0"/>
        </a:xfrm>
      </p:grpSpPr>
      <p:sp>
        <p:nvSpPr>
          <p:cNvPr id="2416" name="Google Shape;2416;gf11272de0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7" name="Google Shape;2417;gf11272de0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3" name="Shape 2423"/>
        <p:cNvGrpSpPr/>
        <p:nvPr/>
      </p:nvGrpSpPr>
      <p:grpSpPr>
        <a:xfrm>
          <a:off x="0" y="0"/>
          <a:ext cx="0" cy="0"/>
          <a:chOff x="0" y="0"/>
          <a:chExt cx="0" cy="0"/>
        </a:xfrm>
      </p:grpSpPr>
      <p:sp>
        <p:nvSpPr>
          <p:cNvPr id="2424" name="Google Shape;2424;gedfa3e31c0_2_20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5" name="Google Shape;2425;gedfa3e31c0_2_20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24" y="-27"/>
            <a:ext cx="9143711" cy="5143338"/>
            <a:chOff x="597550" y="708125"/>
            <a:chExt cx="6449225" cy="4193850"/>
          </a:xfrm>
        </p:grpSpPr>
        <p:sp>
          <p:nvSpPr>
            <p:cNvPr id="10" name="Google Shape;10;p2"/>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2"/>
          <p:cNvSpPr txBox="1"/>
          <p:nvPr>
            <p:ph type="ctrTitle"/>
          </p:nvPr>
        </p:nvSpPr>
        <p:spPr>
          <a:xfrm>
            <a:off x="1317600" y="1193625"/>
            <a:ext cx="6508800" cy="1724400"/>
          </a:xfrm>
          <a:prstGeom prst="rect">
            <a:avLst/>
          </a:prstGeom>
          <a:effectLst>
            <a:outerShdw blurRad="142875" rotWithShape="0" algn="bl">
              <a:schemeClr val="accent2">
                <a:alpha val="38000"/>
              </a:schemeClr>
            </a:outerShdw>
          </a:effectLst>
        </p:spPr>
        <p:txBody>
          <a:bodyPr anchorCtr="0" anchor="ctr" bIns="91425" lIns="91425" spcFirstLastPara="1" rIns="91425" wrap="square" tIns="91425">
            <a:noAutofit/>
          </a:bodyPr>
          <a:lstStyle>
            <a:lvl1pPr lvl="0" algn="ctr">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9" name="Google Shape;49;p2"/>
          <p:cNvSpPr txBox="1"/>
          <p:nvPr>
            <p:ph idx="1" type="subTitle"/>
          </p:nvPr>
        </p:nvSpPr>
        <p:spPr>
          <a:xfrm>
            <a:off x="2298150" y="3376773"/>
            <a:ext cx="4547700" cy="306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50" name="Google Shape;50;p2"/>
          <p:cNvGrpSpPr/>
          <p:nvPr/>
        </p:nvGrpSpPr>
        <p:grpSpPr>
          <a:xfrm>
            <a:off x="-457211" y="606814"/>
            <a:ext cx="1284435" cy="586800"/>
            <a:chOff x="-11" y="606814"/>
            <a:chExt cx="1284435" cy="586800"/>
          </a:xfrm>
        </p:grpSpPr>
        <p:sp>
          <p:nvSpPr>
            <p:cNvPr id="51" name="Google Shape;51;p2"/>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2"/>
            <p:cNvGrpSpPr/>
            <p:nvPr/>
          </p:nvGrpSpPr>
          <p:grpSpPr>
            <a:xfrm rot="10800000">
              <a:off x="-11" y="779178"/>
              <a:ext cx="883262" cy="242091"/>
              <a:chOff x="2300350" y="2601250"/>
              <a:chExt cx="2275275" cy="623625"/>
            </a:xfrm>
          </p:grpSpPr>
          <p:sp>
            <p:nvSpPr>
              <p:cNvPr id="53" name="Google Shape;53;p2"/>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9" name="Google Shape;59;p2"/>
          <p:cNvGrpSpPr/>
          <p:nvPr/>
        </p:nvGrpSpPr>
        <p:grpSpPr>
          <a:xfrm rot="5400000">
            <a:off x="85100" y="1849625"/>
            <a:ext cx="98902" cy="553090"/>
            <a:chOff x="4898850" y="4820550"/>
            <a:chExt cx="98902" cy="553090"/>
          </a:xfrm>
        </p:grpSpPr>
        <p:sp>
          <p:nvSpPr>
            <p:cNvPr id="60" name="Google Shape;60;p2"/>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2"/>
          <p:cNvGrpSpPr/>
          <p:nvPr/>
        </p:nvGrpSpPr>
        <p:grpSpPr>
          <a:xfrm>
            <a:off x="-1414555" y="3058729"/>
            <a:ext cx="2297800" cy="347400"/>
            <a:chOff x="-1414555" y="3058729"/>
            <a:chExt cx="2297800" cy="347400"/>
          </a:xfrm>
        </p:grpSpPr>
        <p:sp>
          <p:nvSpPr>
            <p:cNvPr id="66" name="Google Shape;66;p2"/>
            <p:cNvSpPr/>
            <p:nvPr/>
          </p:nvSpPr>
          <p:spPr>
            <a:xfrm>
              <a:off x="-1414555" y="33380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111455" y="30587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2"/>
          <p:cNvGrpSpPr/>
          <p:nvPr/>
        </p:nvGrpSpPr>
        <p:grpSpPr>
          <a:xfrm flipH="1">
            <a:off x="-799254" y="4139005"/>
            <a:ext cx="1823016" cy="196994"/>
            <a:chOff x="7857346" y="4002005"/>
            <a:chExt cx="1823016" cy="196994"/>
          </a:xfrm>
        </p:grpSpPr>
        <p:sp>
          <p:nvSpPr>
            <p:cNvPr id="69" name="Google Shape;69;p2"/>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 name="Google Shape;72;p2"/>
          <p:cNvSpPr/>
          <p:nvPr/>
        </p:nvSpPr>
        <p:spPr>
          <a:xfrm rot="10800000">
            <a:off x="8027645" y="24789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2"/>
          <p:cNvGrpSpPr/>
          <p:nvPr/>
        </p:nvGrpSpPr>
        <p:grpSpPr>
          <a:xfrm>
            <a:off x="8346207" y="997962"/>
            <a:ext cx="1520982" cy="302065"/>
            <a:chOff x="5642557" y="-150670"/>
            <a:chExt cx="1520982" cy="302065"/>
          </a:xfrm>
        </p:grpSpPr>
        <p:sp>
          <p:nvSpPr>
            <p:cNvPr id="76" name="Google Shape;76;p2"/>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2"/>
          <p:cNvGrpSpPr/>
          <p:nvPr/>
        </p:nvGrpSpPr>
        <p:grpSpPr>
          <a:xfrm>
            <a:off x="8495989" y="1713528"/>
            <a:ext cx="883262" cy="242091"/>
            <a:chOff x="2300350" y="2601250"/>
            <a:chExt cx="2275275" cy="623625"/>
          </a:xfrm>
        </p:grpSpPr>
        <p:sp>
          <p:nvSpPr>
            <p:cNvPr id="82" name="Google Shape;82;p2"/>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2"/>
          <p:cNvGrpSpPr/>
          <p:nvPr/>
        </p:nvGrpSpPr>
        <p:grpSpPr>
          <a:xfrm>
            <a:off x="8267392" y="3231066"/>
            <a:ext cx="1105976" cy="133969"/>
            <a:chOff x="8183182" y="663852"/>
            <a:chExt cx="1475028" cy="178673"/>
          </a:xfrm>
        </p:grpSpPr>
        <p:grpSp>
          <p:nvGrpSpPr>
            <p:cNvPr id="89" name="Google Shape;89;p2"/>
            <p:cNvGrpSpPr/>
            <p:nvPr/>
          </p:nvGrpSpPr>
          <p:grpSpPr>
            <a:xfrm>
              <a:off x="8183182" y="774425"/>
              <a:ext cx="1178025" cy="68100"/>
              <a:chOff x="2024450" y="204150"/>
              <a:chExt cx="1178025" cy="68100"/>
            </a:xfrm>
          </p:grpSpPr>
          <p:sp>
            <p:nvSpPr>
              <p:cNvPr id="90" name="Google Shape;90;p2"/>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2"/>
            <p:cNvGrpSpPr/>
            <p:nvPr/>
          </p:nvGrpSpPr>
          <p:grpSpPr>
            <a:xfrm>
              <a:off x="8480185" y="663852"/>
              <a:ext cx="1178025" cy="68100"/>
              <a:chOff x="2024450" y="204150"/>
              <a:chExt cx="1178025" cy="68100"/>
            </a:xfrm>
          </p:grpSpPr>
          <p:sp>
            <p:nvSpPr>
              <p:cNvPr id="101" name="Google Shape;101;p2"/>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1" name="Google Shape;111;p2"/>
          <p:cNvGrpSpPr/>
          <p:nvPr/>
        </p:nvGrpSpPr>
        <p:grpSpPr>
          <a:xfrm rot="5400000">
            <a:off x="8520259" y="3926674"/>
            <a:ext cx="302065" cy="1520982"/>
            <a:chOff x="-108754" y="2690919"/>
            <a:chExt cx="302065" cy="1520982"/>
          </a:xfrm>
        </p:grpSpPr>
        <p:sp>
          <p:nvSpPr>
            <p:cNvPr id="112" name="Google Shape;112;p2"/>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2"/>
          <p:cNvGrpSpPr/>
          <p:nvPr/>
        </p:nvGrpSpPr>
        <p:grpSpPr>
          <a:xfrm>
            <a:off x="1710357" y="-107958"/>
            <a:ext cx="1520982" cy="302065"/>
            <a:chOff x="5642557" y="-150670"/>
            <a:chExt cx="1520982" cy="302065"/>
          </a:xfrm>
        </p:grpSpPr>
        <p:sp>
          <p:nvSpPr>
            <p:cNvPr id="118" name="Google Shape;118;p2"/>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2"/>
          <p:cNvGrpSpPr/>
          <p:nvPr/>
        </p:nvGrpSpPr>
        <p:grpSpPr>
          <a:xfrm>
            <a:off x="6420895" y="-1455296"/>
            <a:ext cx="347400" cy="2297800"/>
            <a:chOff x="6420895" y="-1455296"/>
            <a:chExt cx="347400" cy="2297800"/>
          </a:xfrm>
        </p:grpSpPr>
        <p:sp>
          <p:nvSpPr>
            <p:cNvPr id="124" name="Google Shape;124;p2"/>
            <p:cNvSpPr/>
            <p:nvPr/>
          </p:nvSpPr>
          <p:spPr>
            <a:xfrm rot="5400000">
              <a:off x="5457595" y="-4919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rot="5400000">
              <a:off x="5736895" y="-1888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2"/>
          <p:cNvSpPr/>
          <p:nvPr/>
        </p:nvSpPr>
        <p:spPr>
          <a:xfrm rot="10800000">
            <a:off x="1023762" y="4389464"/>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0" name="Shape 700"/>
        <p:cNvGrpSpPr/>
        <p:nvPr/>
      </p:nvGrpSpPr>
      <p:grpSpPr>
        <a:xfrm>
          <a:off x="0" y="0"/>
          <a:ext cx="0" cy="0"/>
          <a:chOff x="0" y="0"/>
          <a:chExt cx="0" cy="0"/>
        </a:xfrm>
      </p:grpSpPr>
      <p:grpSp>
        <p:nvGrpSpPr>
          <p:cNvPr id="701" name="Google Shape;701;p11"/>
          <p:cNvGrpSpPr/>
          <p:nvPr/>
        </p:nvGrpSpPr>
        <p:grpSpPr>
          <a:xfrm>
            <a:off x="-24" y="-27"/>
            <a:ext cx="9143711" cy="5143338"/>
            <a:chOff x="597550" y="708125"/>
            <a:chExt cx="6449225" cy="4193850"/>
          </a:xfrm>
        </p:grpSpPr>
        <p:sp>
          <p:nvSpPr>
            <p:cNvPr id="702" name="Google Shape;702;p11"/>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1"/>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1"/>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1"/>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1"/>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1"/>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1"/>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1"/>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1"/>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1"/>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1"/>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1"/>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1"/>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1"/>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1"/>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1"/>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1"/>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1"/>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1"/>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1"/>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1"/>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1"/>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1"/>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1"/>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1"/>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1"/>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1"/>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1"/>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1"/>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1"/>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1"/>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1"/>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1"/>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1"/>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1"/>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1"/>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1"/>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1"/>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0" name="Google Shape;740;p11"/>
          <p:cNvSpPr txBox="1"/>
          <p:nvPr>
            <p:ph hasCustomPrompt="1" type="title"/>
          </p:nvPr>
        </p:nvSpPr>
        <p:spPr>
          <a:xfrm>
            <a:off x="713100" y="1328587"/>
            <a:ext cx="7717800" cy="16716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algn="ctr">
              <a:spcBef>
                <a:spcPts val="0"/>
              </a:spcBef>
              <a:spcAft>
                <a:spcPts val="0"/>
              </a:spcAft>
              <a:buSzPts val="12000"/>
              <a:buNone/>
              <a:defRPr sz="12000">
                <a:solidFill>
                  <a:schemeClr val="accen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41" name="Google Shape;741;p11"/>
          <p:cNvSpPr txBox="1"/>
          <p:nvPr>
            <p:ph idx="1" type="subTitle"/>
          </p:nvPr>
        </p:nvSpPr>
        <p:spPr>
          <a:xfrm>
            <a:off x="2037000" y="3075825"/>
            <a:ext cx="5070000" cy="336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742" name="Google Shape;742;p11"/>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3" name="Google Shape;743;p11"/>
          <p:cNvGrpSpPr/>
          <p:nvPr/>
        </p:nvGrpSpPr>
        <p:grpSpPr>
          <a:xfrm>
            <a:off x="1710357" y="-107958"/>
            <a:ext cx="1520982" cy="302065"/>
            <a:chOff x="5642557" y="-150670"/>
            <a:chExt cx="1520982" cy="302065"/>
          </a:xfrm>
        </p:grpSpPr>
        <p:sp>
          <p:nvSpPr>
            <p:cNvPr id="744" name="Google Shape;744;p11"/>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1"/>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1"/>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1"/>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1"/>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 name="Google Shape;749;p11"/>
          <p:cNvGrpSpPr/>
          <p:nvPr/>
        </p:nvGrpSpPr>
        <p:grpSpPr>
          <a:xfrm rot="5400000">
            <a:off x="85100" y="1849625"/>
            <a:ext cx="98902" cy="553090"/>
            <a:chOff x="4898850" y="4820550"/>
            <a:chExt cx="98902" cy="553090"/>
          </a:xfrm>
        </p:grpSpPr>
        <p:sp>
          <p:nvSpPr>
            <p:cNvPr id="750" name="Google Shape;750;p11"/>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1"/>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1"/>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1"/>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1"/>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5" name="Google Shape;755;p11"/>
          <p:cNvSpPr/>
          <p:nvPr/>
        </p:nvSpPr>
        <p:spPr>
          <a:xfrm>
            <a:off x="-1414555" y="33380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1"/>
          <p:cNvSpPr/>
          <p:nvPr/>
        </p:nvSpPr>
        <p:spPr>
          <a:xfrm>
            <a:off x="-1111455" y="30587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7" name="Google Shape;757;p11"/>
          <p:cNvGrpSpPr/>
          <p:nvPr/>
        </p:nvGrpSpPr>
        <p:grpSpPr>
          <a:xfrm flipH="1">
            <a:off x="-799254" y="4139005"/>
            <a:ext cx="1823016" cy="196994"/>
            <a:chOff x="7857346" y="4002005"/>
            <a:chExt cx="1823016" cy="196994"/>
          </a:xfrm>
        </p:grpSpPr>
        <p:sp>
          <p:nvSpPr>
            <p:cNvPr id="758" name="Google Shape;758;p11"/>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1"/>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1"/>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11"/>
          <p:cNvGrpSpPr/>
          <p:nvPr/>
        </p:nvGrpSpPr>
        <p:grpSpPr>
          <a:xfrm flipH="1" rot="-5400000">
            <a:off x="3660496" y="4881980"/>
            <a:ext cx="1823016" cy="296643"/>
            <a:chOff x="7857346" y="3902355"/>
            <a:chExt cx="1823016" cy="296643"/>
          </a:xfrm>
        </p:grpSpPr>
        <p:sp>
          <p:nvSpPr>
            <p:cNvPr id="762" name="Google Shape;762;p11"/>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1"/>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1"/>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1"/>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1"/>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1"/>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8" name="Google Shape;768;p11"/>
          <p:cNvSpPr/>
          <p:nvPr/>
        </p:nvSpPr>
        <p:spPr>
          <a:xfrm rot="5400000">
            <a:off x="5457595" y="-4919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1"/>
          <p:cNvSpPr/>
          <p:nvPr/>
        </p:nvSpPr>
        <p:spPr>
          <a:xfrm rot="5400000">
            <a:off x="5736895" y="-1888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1"/>
          <p:cNvSpPr/>
          <p:nvPr/>
        </p:nvSpPr>
        <p:spPr>
          <a:xfrm rot="10800000">
            <a:off x="8027645" y="24789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1"/>
          <p:cNvSpPr/>
          <p:nvPr/>
        </p:nvSpPr>
        <p:spPr>
          <a:xfrm rot="5400000">
            <a:off x="8208386" y="420378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1"/>
          <p:cNvSpPr/>
          <p:nvPr/>
        </p:nvSpPr>
        <p:spPr>
          <a:xfrm>
            <a:off x="8557212" y="-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3" name="Google Shape;773;p11"/>
          <p:cNvGrpSpPr/>
          <p:nvPr/>
        </p:nvGrpSpPr>
        <p:grpSpPr>
          <a:xfrm>
            <a:off x="7965207" y="312162"/>
            <a:ext cx="1520982" cy="302065"/>
            <a:chOff x="5642557" y="-150670"/>
            <a:chExt cx="1520982" cy="302065"/>
          </a:xfrm>
        </p:grpSpPr>
        <p:sp>
          <p:nvSpPr>
            <p:cNvPr id="774" name="Google Shape;774;p11"/>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1"/>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1"/>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1"/>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1"/>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11"/>
          <p:cNvGrpSpPr/>
          <p:nvPr/>
        </p:nvGrpSpPr>
        <p:grpSpPr>
          <a:xfrm>
            <a:off x="8495989" y="3241228"/>
            <a:ext cx="883262" cy="242091"/>
            <a:chOff x="2300350" y="2601250"/>
            <a:chExt cx="2275275" cy="623625"/>
          </a:xfrm>
        </p:grpSpPr>
        <p:sp>
          <p:nvSpPr>
            <p:cNvPr id="780" name="Google Shape;780;p11"/>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1"/>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1"/>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1"/>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1"/>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1"/>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11"/>
          <p:cNvGrpSpPr/>
          <p:nvPr/>
        </p:nvGrpSpPr>
        <p:grpSpPr>
          <a:xfrm>
            <a:off x="8267392" y="1860741"/>
            <a:ext cx="1105976" cy="133969"/>
            <a:chOff x="8183182" y="663852"/>
            <a:chExt cx="1475028" cy="178673"/>
          </a:xfrm>
        </p:grpSpPr>
        <p:grpSp>
          <p:nvGrpSpPr>
            <p:cNvPr id="787" name="Google Shape;787;p11"/>
            <p:cNvGrpSpPr/>
            <p:nvPr/>
          </p:nvGrpSpPr>
          <p:grpSpPr>
            <a:xfrm>
              <a:off x="8183182" y="774425"/>
              <a:ext cx="1178025" cy="68100"/>
              <a:chOff x="2024450" y="204150"/>
              <a:chExt cx="1178025" cy="68100"/>
            </a:xfrm>
          </p:grpSpPr>
          <p:sp>
            <p:nvSpPr>
              <p:cNvPr id="788" name="Google Shape;788;p11"/>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1"/>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1"/>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1"/>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1"/>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1"/>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1"/>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1"/>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1"/>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1"/>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 name="Google Shape;798;p11"/>
            <p:cNvGrpSpPr/>
            <p:nvPr/>
          </p:nvGrpSpPr>
          <p:grpSpPr>
            <a:xfrm>
              <a:off x="8480185" y="663852"/>
              <a:ext cx="1178025" cy="68100"/>
              <a:chOff x="2024450" y="204150"/>
              <a:chExt cx="1178025" cy="68100"/>
            </a:xfrm>
          </p:grpSpPr>
          <p:sp>
            <p:nvSpPr>
              <p:cNvPr id="799" name="Google Shape;799;p11"/>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1"/>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1"/>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1"/>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1"/>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1"/>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1"/>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9" name="Google Shape;809;p11"/>
          <p:cNvGrpSpPr/>
          <p:nvPr/>
        </p:nvGrpSpPr>
        <p:grpSpPr>
          <a:xfrm>
            <a:off x="5447301" y="4536119"/>
            <a:ext cx="1252897" cy="51000"/>
            <a:chOff x="2915381" y="4104819"/>
            <a:chExt cx="1252897" cy="51000"/>
          </a:xfrm>
        </p:grpSpPr>
        <p:sp>
          <p:nvSpPr>
            <p:cNvPr id="810" name="Google Shape;810;p11"/>
            <p:cNvSpPr/>
            <p:nvPr/>
          </p:nvSpPr>
          <p:spPr>
            <a:xfrm>
              <a:off x="2915381"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1"/>
            <p:cNvSpPr/>
            <p:nvPr/>
          </p:nvSpPr>
          <p:spPr>
            <a:xfrm>
              <a:off x="3007850"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
            <p:cNvSpPr/>
            <p:nvPr/>
          </p:nvSpPr>
          <p:spPr>
            <a:xfrm>
              <a:off x="3100319"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
            <p:cNvSpPr/>
            <p:nvPr/>
          </p:nvSpPr>
          <p:spPr>
            <a:xfrm>
              <a:off x="3192788"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
            <p:cNvSpPr/>
            <p:nvPr/>
          </p:nvSpPr>
          <p:spPr>
            <a:xfrm>
              <a:off x="328525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
            <p:cNvSpPr/>
            <p:nvPr/>
          </p:nvSpPr>
          <p:spPr>
            <a:xfrm>
              <a:off x="3377726"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
            <p:cNvSpPr/>
            <p:nvPr/>
          </p:nvSpPr>
          <p:spPr>
            <a:xfrm>
              <a:off x="3470195"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1"/>
            <p:cNvSpPr/>
            <p:nvPr/>
          </p:nvSpPr>
          <p:spPr>
            <a:xfrm>
              <a:off x="3562664"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
            <p:cNvSpPr/>
            <p:nvPr/>
          </p:nvSpPr>
          <p:spPr>
            <a:xfrm>
              <a:off x="3655133"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
            <p:cNvSpPr/>
            <p:nvPr/>
          </p:nvSpPr>
          <p:spPr>
            <a:xfrm>
              <a:off x="3747602"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1"/>
            <p:cNvSpPr/>
            <p:nvPr/>
          </p:nvSpPr>
          <p:spPr>
            <a:xfrm>
              <a:off x="38400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
            <p:cNvSpPr/>
            <p:nvPr/>
          </p:nvSpPr>
          <p:spPr>
            <a:xfrm>
              <a:off x="39324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
            <p:cNvSpPr/>
            <p:nvPr/>
          </p:nvSpPr>
          <p:spPr>
            <a:xfrm>
              <a:off x="40248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1"/>
            <p:cNvSpPr/>
            <p:nvPr/>
          </p:nvSpPr>
          <p:spPr>
            <a:xfrm>
              <a:off x="41172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 name="Google Shape;824;p11"/>
          <p:cNvGrpSpPr/>
          <p:nvPr/>
        </p:nvGrpSpPr>
        <p:grpSpPr>
          <a:xfrm>
            <a:off x="-235013" y="829744"/>
            <a:ext cx="1105976" cy="133969"/>
            <a:chOff x="8183182" y="663852"/>
            <a:chExt cx="1475028" cy="178673"/>
          </a:xfrm>
        </p:grpSpPr>
        <p:grpSp>
          <p:nvGrpSpPr>
            <p:cNvPr id="825" name="Google Shape;825;p11"/>
            <p:cNvGrpSpPr/>
            <p:nvPr/>
          </p:nvGrpSpPr>
          <p:grpSpPr>
            <a:xfrm>
              <a:off x="8183182" y="774425"/>
              <a:ext cx="1178025" cy="68100"/>
              <a:chOff x="2024450" y="204150"/>
              <a:chExt cx="1178025" cy="68100"/>
            </a:xfrm>
          </p:grpSpPr>
          <p:sp>
            <p:nvSpPr>
              <p:cNvPr id="826" name="Google Shape;826;p11"/>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1"/>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1"/>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1"/>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1"/>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1"/>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1"/>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1"/>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1"/>
            <p:cNvGrpSpPr/>
            <p:nvPr/>
          </p:nvGrpSpPr>
          <p:grpSpPr>
            <a:xfrm>
              <a:off x="8480185" y="663852"/>
              <a:ext cx="1178025" cy="68100"/>
              <a:chOff x="2024450" y="204150"/>
              <a:chExt cx="1178025" cy="68100"/>
            </a:xfrm>
          </p:grpSpPr>
          <p:sp>
            <p:nvSpPr>
              <p:cNvPr id="837" name="Google Shape;837;p11"/>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1"/>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1"/>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1"/>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1"/>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1"/>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1"/>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1"/>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1"/>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1"/>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47" name="Google Shape;847;p11"/>
          <p:cNvPicPr preferRelativeResize="0"/>
          <p:nvPr/>
        </p:nvPicPr>
        <p:blipFill>
          <a:blip r:embed="rId2">
            <a:alphaModFix/>
          </a:blip>
          <a:stretch>
            <a:fillRect/>
          </a:stretch>
        </p:blipFill>
        <p:spPr>
          <a:xfrm>
            <a:off x="92375" y="4623925"/>
            <a:ext cx="1023749" cy="46638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48" name="Shape 8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849" name="Shape 849"/>
        <p:cNvGrpSpPr/>
        <p:nvPr/>
      </p:nvGrpSpPr>
      <p:grpSpPr>
        <a:xfrm>
          <a:off x="0" y="0"/>
          <a:ext cx="0" cy="0"/>
          <a:chOff x="0" y="0"/>
          <a:chExt cx="0" cy="0"/>
        </a:xfrm>
      </p:grpSpPr>
      <p:grpSp>
        <p:nvGrpSpPr>
          <p:cNvPr id="850" name="Google Shape;850;p13"/>
          <p:cNvGrpSpPr/>
          <p:nvPr/>
        </p:nvGrpSpPr>
        <p:grpSpPr>
          <a:xfrm>
            <a:off x="-24" y="-27"/>
            <a:ext cx="9143711" cy="5143338"/>
            <a:chOff x="597550" y="708125"/>
            <a:chExt cx="6449225" cy="4193850"/>
          </a:xfrm>
        </p:grpSpPr>
        <p:sp>
          <p:nvSpPr>
            <p:cNvPr id="851" name="Google Shape;851;p13"/>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3"/>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3"/>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3"/>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3"/>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3"/>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3"/>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3"/>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3"/>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3"/>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3"/>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3"/>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3"/>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3"/>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3"/>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3"/>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3"/>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3"/>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3"/>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3"/>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3"/>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3"/>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3"/>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3"/>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3"/>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3"/>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3"/>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3"/>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3"/>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3"/>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3"/>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3"/>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3"/>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3"/>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3"/>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3"/>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3"/>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3"/>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9" name="Google Shape;889;p13"/>
          <p:cNvSpPr txBox="1"/>
          <p:nvPr>
            <p:ph type="title"/>
          </p:nvPr>
        </p:nvSpPr>
        <p:spPr>
          <a:xfrm>
            <a:off x="713100" y="539400"/>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90" name="Google Shape;890;p13"/>
          <p:cNvSpPr txBox="1"/>
          <p:nvPr>
            <p:ph idx="2" type="title"/>
          </p:nvPr>
        </p:nvSpPr>
        <p:spPr>
          <a:xfrm>
            <a:off x="776550" y="1982455"/>
            <a:ext cx="22335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891" name="Google Shape;891;p13"/>
          <p:cNvSpPr txBox="1"/>
          <p:nvPr>
            <p:ph idx="1" type="subTitle"/>
          </p:nvPr>
        </p:nvSpPr>
        <p:spPr>
          <a:xfrm>
            <a:off x="776550" y="2391054"/>
            <a:ext cx="2233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2" name="Google Shape;892;p13"/>
          <p:cNvSpPr txBox="1"/>
          <p:nvPr>
            <p:ph hasCustomPrompt="1" idx="3" type="title"/>
          </p:nvPr>
        </p:nvSpPr>
        <p:spPr>
          <a:xfrm>
            <a:off x="776550" y="1345282"/>
            <a:ext cx="2233500" cy="484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93" name="Google Shape;893;p13"/>
          <p:cNvSpPr txBox="1"/>
          <p:nvPr>
            <p:ph idx="4" type="title"/>
          </p:nvPr>
        </p:nvSpPr>
        <p:spPr>
          <a:xfrm>
            <a:off x="3471150" y="1982455"/>
            <a:ext cx="22017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894" name="Google Shape;894;p13"/>
          <p:cNvSpPr txBox="1"/>
          <p:nvPr>
            <p:ph idx="5" type="subTitle"/>
          </p:nvPr>
        </p:nvSpPr>
        <p:spPr>
          <a:xfrm>
            <a:off x="3471150" y="2391054"/>
            <a:ext cx="22017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5" name="Google Shape;895;p13"/>
          <p:cNvSpPr txBox="1"/>
          <p:nvPr>
            <p:ph hasCustomPrompt="1" idx="6" type="title"/>
          </p:nvPr>
        </p:nvSpPr>
        <p:spPr>
          <a:xfrm>
            <a:off x="3471150" y="1345282"/>
            <a:ext cx="2201700" cy="484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96" name="Google Shape;896;p13"/>
          <p:cNvSpPr txBox="1"/>
          <p:nvPr>
            <p:ph idx="7" type="title"/>
          </p:nvPr>
        </p:nvSpPr>
        <p:spPr>
          <a:xfrm>
            <a:off x="6149850" y="1982455"/>
            <a:ext cx="22017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897" name="Google Shape;897;p13"/>
          <p:cNvSpPr txBox="1"/>
          <p:nvPr>
            <p:ph idx="8" type="subTitle"/>
          </p:nvPr>
        </p:nvSpPr>
        <p:spPr>
          <a:xfrm>
            <a:off x="6149850" y="2391054"/>
            <a:ext cx="22017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8" name="Google Shape;898;p13"/>
          <p:cNvSpPr txBox="1"/>
          <p:nvPr>
            <p:ph hasCustomPrompt="1" idx="9" type="title"/>
          </p:nvPr>
        </p:nvSpPr>
        <p:spPr>
          <a:xfrm>
            <a:off x="6149850" y="1345282"/>
            <a:ext cx="2201700" cy="484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99" name="Google Shape;899;p13"/>
          <p:cNvSpPr txBox="1"/>
          <p:nvPr>
            <p:ph idx="13" type="title"/>
          </p:nvPr>
        </p:nvSpPr>
        <p:spPr>
          <a:xfrm>
            <a:off x="776550" y="3617845"/>
            <a:ext cx="22335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900" name="Google Shape;900;p13"/>
          <p:cNvSpPr txBox="1"/>
          <p:nvPr>
            <p:ph idx="14" type="subTitle"/>
          </p:nvPr>
        </p:nvSpPr>
        <p:spPr>
          <a:xfrm>
            <a:off x="776550" y="4026444"/>
            <a:ext cx="2233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1" name="Google Shape;901;p13"/>
          <p:cNvSpPr txBox="1"/>
          <p:nvPr>
            <p:ph hasCustomPrompt="1" idx="15" type="title"/>
          </p:nvPr>
        </p:nvSpPr>
        <p:spPr>
          <a:xfrm>
            <a:off x="776550" y="2980641"/>
            <a:ext cx="2233500" cy="484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902" name="Google Shape;902;p13"/>
          <p:cNvSpPr txBox="1"/>
          <p:nvPr>
            <p:ph idx="16" type="title"/>
          </p:nvPr>
        </p:nvSpPr>
        <p:spPr>
          <a:xfrm>
            <a:off x="3471150" y="3617845"/>
            <a:ext cx="22017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903" name="Google Shape;903;p13"/>
          <p:cNvSpPr txBox="1"/>
          <p:nvPr>
            <p:ph idx="17" type="subTitle"/>
          </p:nvPr>
        </p:nvSpPr>
        <p:spPr>
          <a:xfrm>
            <a:off x="3471150" y="4026444"/>
            <a:ext cx="22017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4" name="Google Shape;904;p13"/>
          <p:cNvSpPr txBox="1"/>
          <p:nvPr>
            <p:ph hasCustomPrompt="1" idx="18" type="title"/>
          </p:nvPr>
        </p:nvSpPr>
        <p:spPr>
          <a:xfrm>
            <a:off x="3471150" y="2980641"/>
            <a:ext cx="2201700" cy="484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905" name="Google Shape;905;p13"/>
          <p:cNvSpPr txBox="1"/>
          <p:nvPr>
            <p:ph idx="19" type="title"/>
          </p:nvPr>
        </p:nvSpPr>
        <p:spPr>
          <a:xfrm>
            <a:off x="6149850" y="3617845"/>
            <a:ext cx="22017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906" name="Google Shape;906;p13"/>
          <p:cNvSpPr txBox="1"/>
          <p:nvPr>
            <p:ph idx="20" type="subTitle"/>
          </p:nvPr>
        </p:nvSpPr>
        <p:spPr>
          <a:xfrm>
            <a:off x="6149850" y="4026444"/>
            <a:ext cx="22017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7" name="Google Shape;907;p13"/>
          <p:cNvSpPr txBox="1"/>
          <p:nvPr>
            <p:ph hasCustomPrompt="1" idx="21" type="title"/>
          </p:nvPr>
        </p:nvSpPr>
        <p:spPr>
          <a:xfrm>
            <a:off x="6149850" y="2980641"/>
            <a:ext cx="2201700" cy="484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908" name="Google Shape;908;p13"/>
          <p:cNvGrpSpPr/>
          <p:nvPr/>
        </p:nvGrpSpPr>
        <p:grpSpPr>
          <a:xfrm rot="5400000">
            <a:off x="8381450" y="4569182"/>
            <a:ext cx="98902" cy="553090"/>
            <a:chOff x="4898850" y="4820550"/>
            <a:chExt cx="98902" cy="553090"/>
          </a:xfrm>
        </p:grpSpPr>
        <p:sp>
          <p:nvSpPr>
            <p:cNvPr id="909" name="Google Shape;909;p13"/>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3"/>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3"/>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3"/>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3"/>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4" name="Google Shape;914;p13"/>
          <p:cNvSpPr/>
          <p:nvPr/>
        </p:nvSpPr>
        <p:spPr>
          <a:xfrm>
            <a:off x="7" y="205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5" name="Google Shape;915;p13"/>
          <p:cNvGrpSpPr/>
          <p:nvPr/>
        </p:nvGrpSpPr>
        <p:grpSpPr>
          <a:xfrm rot="-5400000">
            <a:off x="-148234" y="322631"/>
            <a:ext cx="883262" cy="242091"/>
            <a:chOff x="2300350" y="2601250"/>
            <a:chExt cx="2275275" cy="623625"/>
          </a:xfrm>
        </p:grpSpPr>
        <p:sp>
          <p:nvSpPr>
            <p:cNvPr id="916" name="Google Shape;916;p13"/>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3"/>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3"/>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3"/>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3"/>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3"/>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2" name="Google Shape;922;p13"/>
          <p:cNvSpPr/>
          <p:nvPr/>
        </p:nvSpPr>
        <p:spPr>
          <a:xfrm flipH="1" rot="5400000">
            <a:off x="8216276" y="-33530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3" name="Google Shape;923;p13"/>
          <p:cNvGrpSpPr/>
          <p:nvPr/>
        </p:nvGrpSpPr>
        <p:grpSpPr>
          <a:xfrm>
            <a:off x="-256008" y="4796266"/>
            <a:ext cx="1105976" cy="133969"/>
            <a:chOff x="8183182" y="663852"/>
            <a:chExt cx="1475028" cy="178673"/>
          </a:xfrm>
        </p:grpSpPr>
        <p:grpSp>
          <p:nvGrpSpPr>
            <p:cNvPr id="924" name="Google Shape;924;p13"/>
            <p:cNvGrpSpPr/>
            <p:nvPr/>
          </p:nvGrpSpPr>
          <p:grpSpPr>
            <a:xfrm>
              <a:off x="8183182" y="774425"/>
              <a:ext cx="1178025" cy="68100"/>
              <a:chOff x="2024450" y="204150"/>
              <a:chExt cx="1178025" cy="68100"/>
            </a:xfrm>
          </p:grpSpPr>
          <p:sp>
            <p:nvSpPr>
              <p:cNvPr id="925" name="Google Shape;925;p13"/>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3"/>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3"/>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3"/>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3"/>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3"/>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3"/>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3"/>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3"/>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3"/>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13"/>
            <p:cNvGrpSpPr/>
            <p:nvPr/>
          </p:nvGrpSpPr>
          <p:grpSpPr>
            <a:xfrm>
              <a:off x="8480185" y="663852"/>
              <a:ext cx="1178025" cy="68100"/>
              <a:chOff x="2024450" y="204150"/>
              <a:chExt cx="1178025" cy="68100"/>
            </a:xfrm>
          </p:grpSpPr>
          <p:sp>
            <p:nvSpPr>
              <p:cNvPr id="936" name="Google Shape;936;p13"/>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3"/>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3"/>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3"/>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3"/>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3"/>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3"/>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3"/>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3"/>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3"/>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46" name="Google Shape;946;p13"/>
          <p:cNvGrpSpPr/>
          <p:nvPr/>
        </p:nvGrpSpPr>
        <p:grpSpPr>
          <a:xfrm rot="5400000">
            <a:off x="8428614" y="2891627"/>
            <a:ext cx="883262" cy="242091"/>
            <a:chOff x="2300350" y="2601250"/>
            <a:chExt cx="2275275" cy="623625"/>
          </a:xfrm>
        </p:grpSpPr>
        <p:sp>
          <p:nvSpPr>
            <p:cNvPr id="947" name="Google Shape;947;p13"/>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3"/>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3"/>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3"/>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3"/>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3"/>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13"/>
          <p:cNvGrpSpPr/>
          <p:nvPr/>
        </p:nvGrpSpPr>
        <p:grpSpPr>
          <a:xfrm>
            <a:off x="1634157" y="-107958"/>
            <a:ext cx="1520982" cy="302065"/>
            <a:chOff x="5642557" y="-150670"/>
            <a:chExt cx="1520982" cy="302065"/>
          </a:xfrm>
        </p:grpSpPr>
        <p:sp>
          <p:nvSpPr>
            <p:cNvPr id="954" name="Google Shape;954;p13"/>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3"/>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3"/>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3"/>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3"/>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59" name="Google Shape;959;p13"/>
          <p:cNvPicPr preferRelativeResize="0"/>
          <p:nvPr/>
        </p:nvPicPr>
        <p:blipFill>
          <a:blip r:embed="rId2">
            <a:alphaModFix/>
          </a:blip>
          <a:stretch>
            <a:fillRect/>
          </a:stretch>
        </p:blipFill>
        <p:spPr>
          <a:xfrm>
            <a:off x="8047350" y="60200"/>
            <a:ext cx="1023749" cy="46638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3">
    <p:spTree>
      <p:nvGrpSpPr>
        <p:cNvPr id="960" name="Shape 960"/>
        <p:cNvGrpSpPr/>
        <p:nvPr/>
      </p:nvGrpSpPr>
      <p:grpSpPr>
        <a:xfrm>
          <a:off x="0" y="0"/>
          <a:ext cx="0" cy="0"/>
          <a:chOff x="0" y="0"/>
          <a:chExt cx="0" cy="0"/>
        </a:xfrm>
      </p:grpSpPr>
      <p:grpSp>
        <p:nvGrpSpPr>
          <p:cNvPr id="961" name="Google Shape;961;p14"/>
          <p:cNvGrpSpPr/>
          <p:nvPr/>
        </p:nvGrpSpPr>
        <p:grpSpPr>
          <a:xfrm>
            <a:off x="-24" y="-27"/>
            <a:ext cx="9143711" cy="5143338"/>
            <a:chOff x="597550" y="708125"/>
            <a:chExt cx="6449225" cy="4193850"/>
          </a:xfrm>
        </p:grpSpPr>
        <p:sp>
          <p:nvSpPr>
            <p:cNvPr id="962" name="Google Shape;962;p14"/>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4"/>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4"/>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4"/>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4"/>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4"/>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4"/>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4"/>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4"/>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4"/>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4"/>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4"/>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4"/>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4"/>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4"/>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4"/>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4"/>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4"/>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4"/>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4"/>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4"/>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4"/>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4"/>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4"/>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4"/>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4"/>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4"/>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4"/>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4"/>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4"/>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4"/>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4"/>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4"/>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4"/>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4"/>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4"/>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4"/>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4"/>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0" name="Google Shape;1000;p14"/>
          <p:cNvSpPr txBox="1"/>
          <p:nvPr>
            <p:ph type="title"/>
          </p:nvPr>
        </p:nvSpPr>
        <p:spPr>
          <a:xfrm>
            <a:off x="1858000" y="3253511"/>
            <a:ext cx="5428800" cy="4344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2000"/>
              <a:buNone/>
              <a:defRPr sz="2000">
                <a:solidFill>
                  <a:schemeClr val="accen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001" name="Google Shape;1001;p14"/>
          <p:cNvSpPr txBox="1"/>
          <p:nvPr>
            <p:ph idx="1" type="subTitle"/>
          </p:nvPr>
        </p:nvSpPr>
        <p:spPr>
          <a:xfrm>
            <a:off x="2262900" y="1459638"/>
            <a:ext cx="4618200" cy="16776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1002" name="Google Shape;1002;p14"/>
          <p:cNvSpPr/>
          <p:nvPr/>
        </p:nvSpPr>
        <p:spPr>
          <a:xfrm flipH="1" rot="-5400000">
            <a:off x="348818" y="4207899"/>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4"/>
          <p:cNvSpPr/>
          <p:nvPr/>
        </p:nvSpPr>
        <p:spPr>
          <a:xfrm flipH="1">
            <a:off x="8088870" y="21452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4" name="Google Shape;1004;p14"/>
          <p:cNvGrpSpPr/>
          <p:nvPr/>
        </p:nvGrpSpPr>
        <p:grpSpPr>
          <a:xfrm>
            <a:off x="8658746" y="2958680"/>
            <a:ext cx="1823016" cy="196994"/>
            <a:chOff x="7857346" y="4002005"/>
            <a:chExt cx="1823016" cy="196994"/>
          </a:xfrm>
        </p:grpSpPr>
        <p:sp>
          <p:nvSpPr>
            <p:cNvPr id="1005" name="Google Shape;1005;p14"/>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4"/>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4"/>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8" name="Google Shape;1008;p14"/>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4"/>
          <p:cNvSpPr/>
          <p:nvPr/>
        </p:nvSpPr>
        <p:spPr>
          <a:xfrm>
            <a:off x="16995" y="850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0" name="Google Shape;1010;p14"/>
          <p:cNvGrpSpPr/>
          <p:nvPr/>
        </p:nvGrpSpPr>
        <p:grpSpPr>
          <a:xfrm rot="-5400000">
            <a:off x="338683" y="-295650"/>
            <a:ext cx="302065" cy="1520982"/>
            <a:chOff x="-108754" y="2690919"/>
            <a:chExt cx="302065" cy="1520982"/>
          </a:xfrm>
        </p:grpSpPr>
        <p:sp>
          <p:nvSpPr>
            <p:cNvPr id="1011" name="Google Shape;1011;p14"/>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4"/>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4"/>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4"/>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4"/>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6" name="Google Shape;1016;p14"/>
          <p:cNvGrpSpPr/>
          <p:nvPr/>
        </p:nvGrpSpPr>
        <p:grpSpPr>
          <a:xfrm>
            <a:off x="4296532" y="4950349"/>
            <a:ext cx="1520982" cy="302065"/>
            <a:chOff x="5642557" y="-150670"/>
            <a:chExt cx="1520982" cy="302065"/>
          </a:xfrm>
        </p:grpSpPr>
        <p:sp>
          <p:nvSpPr>
            <p:cNvPr id="1017" name="Google Shape;1017;p14"/>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4"/>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4"/>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4"/>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4"/>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2" name="Google Shape;1022;p14"/>
          <p:cNvGrpSpPr/>
          <p:nvPr/>
        </p:nvGrpSpPr>
        <p:grpSpPr>
          <a:xfrm>
            <a:off x="-1414555" y="3744529"/>
            <a:ext cx="2297800" cy="347400"/>
            <a:chOff x="-1414555" y="3744529"/>
            <a:chExt cx="2297800" cy="347400"/>
          </a:xfrm>
        </p:grpSpPr>
        <p:sp>
          <p:nvSpPr>
            <p:cNvPr id="1023" name="Google Shape;1023;p14"/>
            <p:cNvSpPr/>
            <p:nvPr/>
          </p:nvSpPr>
          <p:spPr>
            <a:xfrm>
              <a:off x="-1414555" y="40238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4"/>
            <p:cNvSpPr/>
            <p:nvPr/>
          </p:nvSpPr>
          <p:spPr>
            <a:xfrm>
              <a:off x="-1111455" y="37445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14"/>
          <p:cNvGrpSpPr/>
          <p:nvPr/>
        </p:nvGrpSpPr>
        <p:grpSpPr>
          <a:xfrm rot="10800000">
            <a:off x="-155261" y="2431003"/>
            <a:ext cx="883262" cy="242091"/>
            <a:chOff x="2300350" y="2601250"/>
            <a:chExt cx="2275275" cy="623625"/>
          </a:xfrm>
        </p:grpSpPr>
        <p:sp>
          <p:nvSpPr>
            <p:cNvPr id="1026" name="Google Shape;1026;p14"/>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4"/>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4"/>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4"/>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4"/>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4"/>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32" name="Google Shape;1032;p14"/>
          <p:cNvPicPr preferRelativeResize="0"/>
          <p:nvPr/>
        </p:nvPicPr>
        <p:blipFill>
          <a:blip r:embed="rId2">
            <a:alphaModFix/>
          </a:blip>
          <a:stretch>
            <a:fillRect/>
          </a:stretch>
        </p:blipFill>
        <p:spPr>
          <a:xfrm>
            <a:off x="54138" y="4616913"/>
            <a:ext cx="1023749" cy="4663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BLANK_4">
    <p:spTree>
      <p:nvGrpSpPr>
        <p:cNvPr id="1033" name="Shape 1033"/>
        <p:cNvGrpSpPr/>
        <p:nvPr/>
      </p:nvGrpSpPr>
      <p:grpSpPr>
        <a:xfrm>
          <a:off x="0" y="0"/>
          <a:ext cx="0" cy="0"/>
          <a:chOff x="0" y="0"/>
          <a:chExt cx="0" cy="0"/>
        </a:xfrm>
      </p:grpSpPr>
      <p:grpSp>
        <p:nvGrpSpPr>
          <p:cNvPr id="1034" name="Google Shape;1034;p15"/>
          <p:cNvGrpSpPr/>
          <p:nvPr/>
        </p:nvGrpSpPr>
        <p:grpSpPr>
          <a:xfrm>
            <a:off x="-24" y="-27"/>
            <a:ext cx="9143711" cy="5143338"/>
            <a:chOff x="597550" y="708125"/>
            <a:chExt cx="6449225" cy="4193850"/>
          </a:xfrm>
        </p:grpSpPr>
        <p:sp>
          <p:nvSpPr>
            <p:cNvPr id="1035" name="Google Shape;1035;p15"/>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5"/>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5"/>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5"/>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5"/>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5"/>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5"/>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5"/>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5"/>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5"/>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5"/>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5"/>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5"/>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5"/>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5"/>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5"/>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5"/>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5"/>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5"/>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5"/>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5"/>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5"/>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5"/>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5"/>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5"/>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5"/>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5"/>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5"/>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5"/>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5"/>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5"/>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5"/>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5"/>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5"/>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5"/>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5"/>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5"/>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5"/>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3" name="Google Shape;1073;p15"/>
          <p:cNvSpPr txBox="1"/>
          <p:nvPr>
            <p:ph type="title"/>
          </p:nvPr>
        </p:nvSpPr>
        <p:spPr>
          <a:xfrm>
            <a:off x="864525" y="2405675"/>
            <a:ext cx="7566300" cy="841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4" name="Google Shape;1074;p15"/>
          <p:cNvSpPr txBox="1"/>
          <p:nvPr>
            <p:ph idx="1" type="subTitle"/>
          </p:nvPr>
        </p:nvSpPr>
        <p:spPr>
          <a:xfrm>
            <a:off x="864525" y="3440475"/>
            <a:ext cx="4644000" cy="34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75" name="Google Shape;1075;p15"/>
          <p:cNvSpPr txBox="1"/>
          <p:nvPr>
            <p:ph hasCustomPrompt="1" idx="2" type="title"/>
          </p:nvPr>
        </p:nvSpPr>
        <p:spPr>
          <a:xfrm>
            <a:off x="864525" y="1484975"/>
            <a:ext cx="2130300" cy="920700"/>
          </a:xfrm>
          <a:prstGeom prst="rect">
            <a:avLst/>
          </a:prstGeom>
          <a:effectLst>
            <a:outerShdw blurRad="57150" rotWithShape="0" algn="bl">
              <a:schemeClr val="accent2"/>
            </a:outerShdw>
          </a:effectLst>
        </p:spPr>
        <p:txBody>
          <a:bodyPr anchorCtr="0" anchor="ctr" bIns="91425" lIns="91425" spcFirstLastPara="1" rIns="91425" wrap="square" tIns="91425">
            <a:noAutofit/>
          </a:bodyPr>
          <a:lstStyle>
            <a:lvl1pPr lvl="0" rtl="0">
              <a:spcBef>
                <a:spcPts val="0"/>
              </a:spcBef>
              <a:spcAft>
                <a:spcPts val="0"/>
              </a:spcAft>
              <a:buClr>
                <a:schemeClr val="accent2"/>
              </a:buClr>
              <a:buSzPts val="8000"/>
              <a:buNone/>
              <a:defRPr sz="8000">
                <a:solidFill>
                  <a:schemeClr val="accent2"/>
                </a:solidFill>
              </a:defRPr>
            </a:lvl1pPr>
            <a:lvl2pPr lvl="1" rtl="0" algn="ctr">
              <a:spcBef>
                <a:spcPts val="0"/>
              </a:spcBef>
              <a:spcAft>
                <a:spcPts val="0"/>
              </a:spcAft>
              <a:buClr>
                <a:schemeClr val="accent2"/>
              </a:buClr>
              <a:buSzPts val="8000"/>
              <a:buNone/>
              <a:defRPr sz="8000">
                <a:solidFill>
                  <a:schemeClr val="accent2"/>
                </a:solidFill>
              </a:defRPr>
            </a:lvl2pPr>
            <a:lvl3pPr lvl="2" rtl="0" algn="ctr">
              <a:spcBef>
                <a:spcPts val="0"/>
              </a:spcBef>
              <a:spcAft>
                <a:spcPts val="0"/>
              </a:spcAft>
              <a:buClr>
                <a:schemeClr val="accent2"/>
              </a:buClr>
              <a:buSzPts val="8000"/>
              <a:buNone/>
              <a:defRPr sz="8000">
                <a:solidFill>
                  <a:schemeClr val="accent2"/>
                </a:solidFill>
              </a:defRPr>
            </a:lvl3pPr>
            <a:lvl4pPr lvl="3" rtl="0" algn="ctr">
              <a:spcBef>
                <a:spcPts val="0"/>
              </a:spcBef>
              <a:spcAft>
                <a:spcPts val="0"/>
              </a:spcAft>
              <a:buClr>
                <a:schemeClr val="accent2"/>
              </a:buClr>
              <a:buSzPts val="8000"/>
              <a:buNone/>
              <a:defRPr sz="8000">
                <a:solidFill>
                  <a:schemeClr val="accent2"/>
                </a:solidFill>
              </a:defRPr>
            </a:lvl4pPr>
            <a:lvl5pPr lvl="4" rtl="0" algn="ctr">
              <a:spcBef>
                <a:spcPts val="0"/>
              </a:spcBef>
              <a:spcAft>
                <a:spcPts val="0"/>
              </a:spcAft>
              <a:buClr>
                <a:schemeClr val="accent2"/>
              </a:buClr>
              <a:buSzPts val="8000"/>
              <a:buNone/>
              <a:defRPr sz="8000">
                <a:solidFill>
                  <a:schemeClr val="accent2"/>
                </a:solidFill>
              </a:defRPr>
            </a:lvl5pPr>
            <a:lvl6pPr lvl="5" rtl="0" algn="ctr">
              <a:spcBef>
                <a:spcPts val="0"/>
              </a:spcBef>
              <a:spcAft>
                <a:spcPts val="0"/>
              </a:spcAft>
              <a:buClr>
                <a:schemeClr val="accent2"/>
              </a:buClr>
              <a:buSzPts val="8000"/>
              <a:buNone/>
              <a:defRPr sz="8000">
                <a:solidFill>
                  <a:schemeClr val="accent2"/>
                </a:solidFill>
              </a:defRPr>
            </a:lvl6pPr>
            <a:lvl7pPr lvl="6" rtl="0" algn="ctr">
              <a:spcBef>
                <a:spcPts val="0"/>
              </a:spcBef>
              <a:spcAft>
                <a:spcPts val="0"/>
              </a:spcAft>
              <a:buClr>
                <a:schemeClr val="accent2"/>
              </a:buClr>
              <a:buSzPts val="8000"/>
              <a:buNone/>
              <a:defRPr sz="8000">
                <a:solidFill>
                  <a:schemeClr val="accent2"/>
                </a:solidFill>
              </a:defRPr>
            </a:lvl7pPr>
            <a:lvl8pPr lvl="7" rtl="0" algn="ctr">
              <a:spcBef>
                <a:spcPts val="0"/>
              </a:spcBef>
              <a:spcAft>
                <a:spcPts val="0"/>
              </a:spcAft>
              <a:buClr>
                <a:schemeClr val="accent2"/>
              </a:buClr>
              <a:buSzPts val="8000"/>
              <a:buNone/>
              <a:defRPr sz="8000">
                <a:solidFill>
                  <a:schemeClr val="accent2"/>
                </a:solidFill>
              </a:defRPr>
            </a:lvl8pPr>
            <a:lvl9pPr lvl="8" rtl="0" algn="ctr">
              <a:spcBef>
                <a:spcPts val="0"/>
              </a:spcBef>
              <a:spcAft>
                <a:spcPts val="0"/>
              </a:spcAft>
              <a:buClr>
                <a:schemeClr val="accent2"/>
              </a:buClr>
              <a:buSzPts val="8000"/>
              <a:buNone/>
              <a:defRPr sz="8000">
                <a:solidFill>
                  <a:schemeClr val="accent2"/>
                </a:solidFill>
              </a:defRPr>
            </a:lvl9pPr>
          </a:lstStyle>
          <a:p>
            <a:r>
              <a:t>xx%</a:t>
            </a:r>
          </a:p>
        </p:txBody>
      </p:sp>
      <p:sp>
        <p:nvSpPr>
          <p:cNvPr id="1076" name="Google Shape;1076;p15"/>
          <p:cNvSpPr/>
          <p:nvPr/>
        </p:nvSpPr>
        <p:spPr>
          <a:xfrm rot="-5400000">
            <a:off x="348818" y="4134723"/>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5"/>
          <p:cNvSpPr/>
          <p:nvPr/>
        </p:nvSpPr>
        <p:spPr>
          <a:xfrm rot="5400000">
            <a:off x="-562205" y="-3395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5"/>
          <p:cNvSpPr/>
          <p:nvPr/>
        </p:nvSpPr>
        <p:spPr>
          <a:xfrm rot="5400000">
            <a:off x="-282905" y="-364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5"/>
          <p:cNvSpPr/>
          <p:nvPr/>
        </p:nvSpPr>
        <p:spPr>
          <a:xfrm flipH="1" rot="10800000">
            <a:off x="2891470" y="48422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5"/>
          <p:cNvSpPr/>
          <p:nvPr/>
        </p:nvSpPr>
        <p:spPr>
          <a:xfrm>
            <a:off x="8535575" y="-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1" name="Google Shape;1081;p15"/>
          <p:cNvGrpSpPr/>
          <p:nvPr/>
        </p:nvGrpSpPr>
        <p:grpSpPr>
          <a:xfrm flipH="1">
            <a:off x="7898009" y="350736"/>
            <a:ext cx="1520982" cy="302065"/>
            <a:chOff x="5642557" y="-150670"/>
            <a:chExt cx="1520982" cy="302065"/>
          </a:xfrm>
        </p:grpSpPr>
        <p:sp>
          <p:nvSpPr>
            <p:cNvPr id="1082" name="Google Shape;1082;p15"/>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5"/>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5"/>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5"/>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5"/>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7" name="Google Shape;1087;p15"/>
          <p:cNvGrpSpPr/>
          <p:nvPr/>
        </p:nvGrpSpPr>
        <p:grpSpPr>
          <a:xfrm>
            <a:off x="4682157" y="-107958"/>
            <a:ext cx="1520982" cy="302065"/>
            <a:chOff x="5642557" y="-150670"/>
            <a:chExt cx="1520982" cy="302065"/>
          </a:xfrm>
        </p:grpSpPr>
        <p:sp>
          <p:nvSpPr>
            <p:cNvPr id="1088" name="Google Shape;1088;p15"/>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5"/>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5"/>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5"/>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5"/>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15"/>
          <p:cNvGrpSpPr/>
          <p:nvPr/>
        </p:nvGrpSpPr>
        <p:grpSpPr>
          <a:xfrm>
            <a:off x="7881845" y="4336579"/>
            <a:ext cx="2297800" cy="347400"/>
            <a:chOff x="7881845" y="4031779"/>
            <a:chExt cx="2297800" cy="347400"/>
          </a:xfrm>
        </p:grpSpPr>
        <p:sp>
          <p:nvSpPr>
            <p:cNvPr id="1094" name="Google Shape;1094;p15"/>
            <p:cNvSpPr/>
            <p:nvPr/>
          </p:nvSpPr>
          <p:spPr>
            <a:xfrm flipH="1">
              <a:off x="8184945" y="43110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5"/>
            <p:cNvSpPr/>
            <p:nvPr/>
          </p:nvSpPr>
          <p:spPr>
            <a:xfrm flipH="1">
              <a:off x="7881845" y="40317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96" name="Google Shape;1096;p15"/>
          <p:cNvPicPr preferRelativeResize="0"/>
          <p:nvPr/>
        </p:nvPicPr>
        <p:blipFill>
          <a:blip r:embed="rId2">
            <a:alphaModFix/>
          </a:blip>
          <a:stretch>
            <a:fillRect/>
          </a:stretch>
        </p:blipFill>
        <p:spPr>
          <a:xfrm>
            <a:off x="76200" y="4543738"/>
            <a:ext cx="1023749" cy="4663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BLANK_8">
    <p:spTree>
      <p:nvGrpSpPr>
        <p:cNvPr id="1097" name="Shape 1097"/>
        <p:cNvGrpSpPr/>
        <p:nvPr/>
      </p:nvGrpSpPr>
      <p:grpSpPr>
        <a:xfrm>
          <a:off x="0" y="0"/>
          <a:ext cx="0" cy="0"/>
          <a:chOff x="0" y="0"/>
          <a:chExt cx="0" cy="0"/>
        </a:xfrm>
      </p:grpSpPr>
      <p:grpSp>
        <p:nvGrpSpPr>
          <p:cNvPr id="1098" name="Google Shape;1098;p16"/>
          <p:cNvGrpSpPr/>
          <p:nvPr/>
        </p:nvGrpSpPr>
        <p:grpSpPr>
          <a:xfrm>
            <a:off x="-24" y="-27"/>
            <a:ext cx="9143711" cy="5143338"/>
            <a:chOff x="597550" y="708125"/>
            <a:chExt cx="6449225" cy="4193850"/>
          </a:xfrm>
        </p:grpSpPr>
        <p:sp>
          <p:nvSpPr>
            <p:cNvPr id="1099" name="Google Shape;1099;p16"/>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6"/>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6"/>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6"/>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6"/>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6"/>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6"/>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6"/>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6"/>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6"/>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6"/>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6"/>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6"/>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6"/>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6"/>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6"/>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6"/>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6"/>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6"/>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6"/>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6"/>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6"/>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6"/>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6"/>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6"/>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6"/>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6"/>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6"/>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6"/>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6"/>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6"/>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6"/>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6"/>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6"/>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6"/>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6"/>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6"/>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6"/>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7" name="Google Shape;1137;p16"/>
          <p:cNvSpPr txBox="1"/>
          <p:nvPr>
            <p:ph type="title"/>
          </p:nvPr>
        </p:nvSpPr>
        <p:spPr>
          <a:xfrm>
            <a:off x="713100" y="2405675"/>
            <a:ext cx="7583400" cy="841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8" name="Google Shape;1138;p16"/>
          <p:cNvSpPr txBox="1"/>
          <p:nvPr>
            <p:ph idx="1" type="subTitle"/>
          </p:nvPr>
        </p:nvSpPr>
        <p:spPr>
          <a:xfrm>
            <a:off x="3567000" y="3415875"/>
            <a:ext cx="4729500" cy="393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139" name="Google Shape;1139;p16"/>
          <p:cNvSpPr txBox="1"/>
          <p:nvPr>
            <p:ph hasCustomPrompt="1" idx="2" type="title"/>
          </p:nvPr>
        </p:nvSpPr>
        <p:spPr>
          <a:xfrm>
            <a:off x="5961000" y="1484975"/>
            <a:ext cx="2335500" cy="920700"/>
          </a:xfrm>
          <a:prstGeom prst="rect">
            <a:avLst/>
          </a:prstGeom>
          <a:effectLst>
            <a:outerShdw blurRad="57150" rotWithShape="0" algn="bl">
              <a:schemeClr val="accent2"/>
            </a:outerShdw>
          </a:effectLst>
        </p:spPr>
        <p:txBody>
          <a:bodyPr anchorCtr="0" anchor="ctr" bIns="91425" lIns="91425" spcFirstLastPara="1" rIns="91425" wrap="square" tIns="91425">
            <a:noAutofit/>
          </a:bodyPr>
          <a:lstStyle>
            <a:lvl1pPr lvl="0" rtl="0" algn="r">
              <a:spcBef>
                <a:spcPts val="0"/>
              </a:spcBef>
              <a:spcAft>
                <a:spcPts val="0"/>
              </a:spcAft>
              <a:buClr>
                <a:schemeClr val="accent2"/>
              </a:buClr>
              <a:buSzPts val="8000"/>
              <a:buNone/>
              <a:defRPr sz="8000">
                <a:solidFill>
                  <a:schemeClr val="accent2"/>
                </a:solidFill>
              </a:defRPr>
            </a:lvl1pPr>
            <a:lvl2pPr lvl="1" rtl="0" algn="ctr">
              <a:spcBef>
                <a:spcPts val="0"/>
              </a:spcBef>
              <a:spcAft>
                <a:spcPts val="0"/>
              </a:spcAft>
              <a:buClr>
                <a:schemeClr val="accent2"/>
              </a:buClr>
              <a:buSzPts val="8000"/>
              <a:buNone/>
              <a:defRPr sz="8000">
                <a:solidFill>
                  <a:schemeClr val="accent2"/>
                </a:solidFill>
              </a:defRPr>
            </a:lvl2pPr>
            <a:lvl3pPr lvl="2" rtl="0" algn="ctr">
              <a:spcBef>
                <a:spcPts val="0"/>
              </a:spcBef>
              <a:spcAft>
                <a:spcPts val="0"/>
              </a:spcAft>
              <a:buClr>
                <a:schemeClr val="accent2"/>
              </a:buClr>
              <a:buSzPts val="8000"/>
              <a:buNone/>
              <a:defRPr sz="8000">
                <a:solidFill>
                  <a:schemeClr val="accent2"/>
                </a:solidFill>
              </a:defRPr>
            </a:lvl3pPr>
            <a:lvl4pPr lvl="3" rtl="0" algn="ctr">
              <a:spcBef>
                <a:spcPts val="0"/>
              </a:spcBef>
              <a:spcAft>
                <a:spcPts val="0"/>
              </a:spcAft>
              <a:buClr>
                <a:schemeClr val="accent2"/>
              </a:buClr>
              <a:buSzPts val="8000"/>
              <a:buNone/>
              <a:defRPr sz="8000">
                <a:solidFill>
                  <a:schemeClr val="accent2"/>
                </a:solidFill>
              </a:defRPr>
            </a:lvl4pPr>
            <a:lvl5pPr lvl="4" rtl="0" algn="ctr">
              <a:spcBef>
                <a:spcPts val="0"/>
              </a:spcBef>
              <a:spcAft>
                <a:spcPts val="0"/>
              </a:spcAft>
              <a:buClr>
                <a:schemeClr val="accent2"/>
              </a:buClr>
              <a:buSzPts val="8000"/>
              <a:buNone/>
              <a:defRPr sz="8000">
                <a:solidFill>
                  <a:schemeClr val="accent2"/>
                </a:solidFill>
              </a:defRPr>
            </a:lvl5pPr>
            <a:lvl6pPr lvl="5" rtl="0" algn="ctr">
              <a:spcBef>
                <a:spcPts val="0"/>
              </a:spcBef>
              <a:spcAft>
                <a:spcPts val="0"/>
              </a:spcAft>
              <a:buClr>
                <a:schemeClr val="accent2"/>
              </a:buClr>
              <a:buSzPts val="8000"/>
              <a:buNone/>
              <a:defRPr sz="8000">
                <a:solidFill>
                  <a:schemeClr val="accent2"/>
                </a:solidFill>
              </a:defRPr>
            </a:lvl6pPr>
            <a:lvl7pPr lvl="6" rtl="0" algn="ctr">
              <a:spcBef>
                <a:spcPts val="0"/>
              </a:spcBef>
              <a:spcAft>
                <a:spcPts val="0"/>
              </a:spcAft>
              <a:buClr>
                <a:schemeClr val="accent2"/>
              </a:buClr>
              <a:buSzPts val="8000"/>
              <a:buNone/>
              <a:defRPr sz="8000">
                <a:solidFill>
                  <a:schemeClr val="accent2"/>
                </a:solidFill>
              </a:defRPr>
            </a:lvl7pPr>
            <a:lvl8pPr lvl="7" rtl="0" algn="ctr">
              <a:spcBef>
                <a:spcPts val="0"/>
              </a:spcBef>
              <a:spcAft>
                <a:spcPts val="0"/>
              </a:spcAft>
              <a:buClr>
                <a:schemeClr val="accent2"/>
              </a:buClr>
              <a:buSzPts val="8000"/>
              <a:buNone/>
              <a:defRPr sz="8000">
                <a:solidFill>
                  <a:schemeClr val="accent2"/>
                </a:solidFill>
              </a:defRPr>
            </a:lvl8pPr>
            <a:lvl9pPr lvl="8" rtl="0" algn="ctr">
              <a:spcBef>
                <a:spcPts val="0"/>
              </a:spcBef>
              <a:spcAft>
                <a:spcPts val="0"/>
              </a:spcAft>
              <a:buClr>
                <a:schemeClr val="accent2"/>
              </a:buClr>
              <a:buSzPts val="8000"/>
              <a:buNone/>
              <a:defRPr sz="8000">
                <a:solidFill>
                  <a:schemeClr val="accent2"/>
                </a:solidFill>
              </a:defRPr>
            </a:lvl9pPr>
          </a:lstStyle>
          <a:p>
            <a:r>
              <a:t>xx%</a:t>
            </a:r>
          </a:p>
        </p:txBody>
      </p:sp>
      <p:sp>
        <p:nvSpPr>
          <p:cNvPr id="1140" name="Google Shape;1140;p16"/>
          <p:cNvSpPr/>
          <p:nvPr/>
        </p:nvSpPr>
        <p:spPr>
          <a:xfrm rot="5400000">
            <a:off x="8206161" y="4187300"/>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6"/>
          <p:cNvSpPr/>
          <p:nvPr/>
        </p:nvSpPr>
        <p:spPr>
          <a:xfrm rot="-5400000">
            <a:off x="348812" y="41040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2" name="Google Shape;1142;p16"/>
          <p:cNvGrpSpPr/>
          <p:nvPr/>
        </p:nvGrpSpPr>
        <p:grpSpPr>
          <a:xfrm rot="10800000">
            <a:off x="-11" y="931578"/>
            <a:ext cx="883262" cy="242091"/>
            <a:chOff x="2300350" y="2601250"/>
            <a:chExt cx="2275275" cy="623625"/>
          </a:xfrm>
        </p:grpSpPr>
        <p:sp>
          <p:nvSpPr>
            <p:cNvPr id="1143" name="Google Shape;1143;p16"/>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6"/>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6"/>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6"/>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6"/>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6"/>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16"/>
          <p:cNvGrpSpPr/>
          <p:nvPr/>
        </p:nvGrpSpPr>
        <p:grpSpPr>
          <a:xfrm rot="5400000">
            <a:off x="85100" y="1849625"/>
            <a:ext cx="98902" cy="553090"/>
            <a:chOff x="4898850" y="4820550"/>
            <a:chExt cx="98902" cy="553090"/>
          </a:xfrm>
        </p:grpSpPr>
        <p:sp>
          <p:nvSpPr>
            <p:cNvPr id="1150" name="Google Shape;1150;p16"/>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6"/>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6"/>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6"/>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6"/>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16"/>
          <p:cNvGrpSpPr/>
          <p:nvPr/>
        </p:nvGrpSpPr>
        <p:grpSpPr>
          <a:xfrm>
            <a:off x="-1414555" y="3058729"/>
            <a:ext cx="2297800" cy="347400"/>
            <a:chOff x="-1414555" y="3058729"/>
            <a:chExt cx="2297800" cy="347400"/>
          </a:xfrm>
        </p:grpSpPr>
        <p:sp>
          <p:nvSpPr>
            <p:cNvPr id="1156" name="Google Shape;1156;p16"/>
            <p:cNvSpPr/>
            <p:nvPr/>
          </p:nvSpPr>
          <p:spPr>
            <a:xfrm>
              <a:off x="-1414555" y="33380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6"/>
            <p:cNvSpPr/>
            <p:nvPr/>
          </p:nvSpPr>
          <p:spPr>
            <a:xfrm>
              <a:off x="-1111455" y="30587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8" name="Google Shape;1158;p16"/>
          <p:cNvSpPr/>
          <p:nvPr/>
        </p:nvSpPr>
        <p:spPr>
          <a:xfrm rot="10800000">
            <a:off x="568018" y="3859064"/>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9" name="Google Shape;1159;p16"/>
          <p:cNvGrpSpPr/>
          <p:nvPr/>
        </p:nvGrpSpPr>
        <p:grpSpPr>
          <a:xfrm rot="5400000">
            <a:off x="7927205" y="4153629"/>
            <a:ext cx="1823016" cy="296643"/>
            <a:chOff x="7857346" y="3902355"/>
            <a:chExt cx="1823016" cy="296643"/>
          </a:xfrm>
        </p:grpSpPr>
        <p:sp>
          <p:nvSpPr>
            <p:cNvPr id="1160" name="Google Shape;1160;p16"/>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6"/>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6"/>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6"/>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6"/>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6"/>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6" name="Google Shape;1166;p16"/>
          <p:cNvGrpSpPr/>
          <p:nvPr/>
        </p:nvGrpSpPr>
        <p:grpSpPr>
          <a:xfrm>
            <a:off x="2610895" y="-1455296"/>
            <a:ext cx="347400" cy="2297800"/>
            <a:chOff x="2610895" y="-1455296"/>
            <a:chExt cx="347400" cy="2297800"/>
          </a:xfrm>
        </p:grpSpPr>
        <p:sp>
          <p:nvSpPr>
            <p:cNvPr id="1167" name="Google Shape;1167;p16"/>
            <p:cNvSpPr/>
            <p:nvPr/>
          </p:nvSpPr>
          <p:spPr>
            <a:xfrm rot="5400000">
              <a:off x="1647595" y="-4919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6"/>
            <p:cNvSpPr/>
            <p:nvPr/>
          </p:nvSpPr>
          <p:spPr>
            <a:xfrm rot="5400000">
              <a:off x="1926895" y="-1888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9" name="Google Shape;1169;p16"/>
          <p:cNvSpPr/>
          <p:nvPr/>
        </p:nvSpPr>
        <p:spPr>
          <a:xfrm flipH="1" rot="10800000">
            <a:off x="2358070" y="47660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6"/>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1" name="Google Shape;1171;p16"/>
          <p:cNvGrpSpPr/>
          <p:nvPr/>
        </p:nvGrpSpPr>
        <p:grpSpPr>
          <a:xfrm>
            <a:off x="5373295" y="-112914"/>
            <a:ext cx="1520982" cy="302065"/>
            <a:chOff x="5642557" y="-150670"/>
            <a:chExt cx="1520982" cy="302065"/>
          </a:xfrm>
        </p:grpSpPr>
        <p:sp>
          <p:nvSpPr>
            <p:cNvPr id="1172" name="Google Shape;1172;p16"/>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6"/>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6"/>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6"/>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6"/>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77" name="Google Shape;1177;p16"/>
          <p:cNvPicPr preferRelativeResize="0"/>
          <p:nvPr/>
        </p:nvPicPr>
        <p:blipFill>
          <a:blip r:embed="rId2">
            <a:alphaModFix/>
          </a:blip>
          <a:stretch>
            <a:fillRect/>
          </a:stretch>
        </p:blipFill>
        <p:spPr>
          <a:xfrm>
            <a:off x="8047350" y="60200"/>
            <a:ext cx="1023749" cy="46638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BLANK_9">
    <p:spTree>
      <p:nvGrpSpPr>
        <p:cNvPr id="1178" name="Shape 1178"/>
        <p:cNvGrpSpPr/>
        <p:nvPr/>
      </p:nvGrpSpPr>
      <p:grpSpPr>
        <a:xfrm>
          <a:off x="0" y="0"/>
          <a:ext cx="0" cy="0"/>
          <a:chOff x="0" y="0"/>
          <a:chExt cx="0" cy="0"/>
        </a:xfrm>
      </p:grpSpPr>
      <p:grpSp>
        <p:nvGrpSpPr>
          <p:cNvPr id="1179" name="Google Shape;1179;p17"/>
          <p:cNvGrpSpPr/>
          <p:nvPr/>
        </p:nvGrpSpPr>
        <p:grpSpPr>
          <a:xfrm>
            <a:off x="-24" y="-27"/>
            <a:ext cx="9143711" cy="5143338"/>
            <a:chOff x="597550" y="708125"/>
            <a:chExt cx="6449225" cy="4193850"/>
          </a:xfrm>
        </p:grpSpPr>
        <p:sp>
          <p:nvSpPr>
            <p:cNvPr id="1180" name="Google Shape;1180;p17"/>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7"/>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7"/>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7"/>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7"/>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7"/>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7"/>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7"/>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7"/>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7"/>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7"/>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7"/>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7"/>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7"/>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7"/>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7"/>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7"/>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7"/>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7"/>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7"/>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7"/>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7"/>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7"/>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7"/>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7"/>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7"/>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7"/>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7"/>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7"/>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7"/>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7"/>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7"/>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7"/>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7"/>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7"/>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7"/>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7"/>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7"/>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8" name="Google Shape;1218;p17"/>
          <p:cNvSpPr txBox="1"/>
          <p:nvPr>
            <p:ph type="title"/>
          </p:nvPr>
        </p:nvSpPr>
        <p:spPr>
          <a:xfrm>
            <a:off x="713100" y="1723050"/>
            <a:ext cx="4401600" cy="572700"/>
          </a:xfrm>
          <a:prstGeom prst="rect">
            <a:avLst/>
          </a:prstGeom>
          <a:effectLst>
            <a:outerShdw blurRad="157163" rotWithShape="0" algn="bl">
              <a:schemeClr val="accent2">
                <a:alpha val="40000"/>
              </a:schemeClr>
            </a:outerShdw>
          </a:effectLst>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19" name="Google Shape;1219;p17"/>
          <p:cNvSpPr txBox="1"/>
          <p:nvPr>
            <p:ph idx="1" type="subTitle"/>
          </p:nvPr>
        </p:nvSpPr>
        <p:spPr>
          <a:xfrm>
            <a:off x="713100" y="2366050"/>
            <a:ext cx="4401600" cy="1066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220" name="Google Shape;1220;p17"/>
          <p:cNvGrpSpPr/>
          <p:nvPr/>
        </p:nvGrpSpPr>
        <p:grpSpPr>
          <a:xfrm>
            <a:off x="8137507" y="-109362"/>
            <a:ext cx="586800" cy="1284435"/>
            <a:chOff x="8137507" y="-109362"/>
            <a:chExt cx="586800" cy="1284435"/>
          </a:xfrm>
        </p:grpSpPr>
        <p:sp>
          <p:nvSpPr>
            <p:cNvPr id="1221" name="Google Shape;1221;p17"/>
            <p:cNvSpPr/>
            <p:nvPr/>
          </p:nvSpPr>
          <p:spPr>
            <a:xfrm>
              <a:off x="8137507" y="-109352"/>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2" name="Google Shape;1222;p17"/>
            <p:cNvGrpSpPr/>
            <p:nvPr/>
          </p:nvGrpSpPr>
          <p:grpSpPr>
            <a:xfrm rot="-5400000">
              <a:off x="7989266" y="211224"/>
              <a:ext cx="883262" cy="242091"/>
              <a:chOff x="2300350" y="2601250"/>
              <a:chExt cx="2275275" cy="623625"/>
            </a:xfrm>
          </p:grpSpPr>
          <p:sp>
            <p:nvSpPr>
              <p:cNvPr id="1223" name="Google Shape;1223;p17"/>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7"/>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7"/>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7"/>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7"/>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7"/>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29" name="Google Shape;1229;p17"/>
          <p:cNvGrpSpPr/>
          <p:nvPr/>
        </p:nvGrpSpPr>
        <p:grpSpPr>
          <a:xfrm>
            <a:off x="2517607" y="-116370"/>
            <a:ext cx="1520982" cy="302065"/>
            <a:chOff x="5642557" y="-150670"/>
            <a:chExt cx="1520982" cy="302065"/>
          </a:xfrm>
        </p:grpSpPr>
        <p:sp>
          <p:nvSpPr>
            <p:cNvPr id="1230" name="Google Shape;1230;p17"/>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7"/>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7"/>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7"/>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7"/>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5" name="Google Shape;1235;p17"/>
          <p:cNvSpPr/>
          <p:nvPr/>
        </p:nvSpPr>
        <p:spPr>
          <a:xfrm rot="-5400000">
            <a:off x="341629"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6" name="Google Shape;1236;p17"/>
          <p:cNvGrpSpPr/>
          <p:nvPr/>
        </p:nvGrpSpPr>
        <p:grpSpPr>
          <a:xfrm>
            <a:off x="4913901" y="675155"/>
            <a:ext cx="1252897" cy="51000"/>
            <a:chOff x="2915381" y="4104819"/>
            <a:chExt cx="1252897" cy="51000"/>
          </a:xfrm>
        </p:grpSpPr>
        <p:sp>
          <p:nvSpPr>
            <p:cNvPr id="1237" name="Google Shape;1237;p17"/>
            <p:cNvSpPr/>
            <p:nvPr/>
          </p:nvSpPr>
          <p:spPr>
            <a:xfrm>
              <a:off x="2915381"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7"/>
            <p:cNvSpPr/>
            <p:nvPr/>
          </p:nvSpPr>
          <p:spPr>
            <a:xfrm>
              <a:off x="3007850"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7"/>
            <p:cNvSpPr/>
            <p:nvPr/>
          </p:nvSpPr>
          <p:spPr>
            <a:xfrm>
              <a:off x="3100319"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7"/>
            <p:cNvSpPr/>
            <p:nvPr/>
          </p:nvSpPr>
          <p:spPr>
            <a:xfrm>
              <a:off x="3192788"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7"/>
            <p:cNvSpPr/>
            <p:nvPr/>
          </p:nvSpPr>
          <p:spPr>
            <a:xfrm>
              <a:off x="328525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7"/>
            <p:cNvSpPr/>
            <p:nvPr/>
          </p:nvSpPr>
          <p:spPr>
            <a:xfrm>
              <a:off x="3377726"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7"/>
            <p:cNvSpPr/>
            <p:nvPr/>
          </p:nvSpPr>
          <p:spPr>
            <a:xfrm>
              <a:off x="3470195"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7"/>
            <p:cNvSpPr/>
            <p:nvPr/>
          </p:nvSpPr>
          <p:spPr>
            <a:xfrm>
              <a:off x="3562664"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7"/>
            <p:cNvSpPr/>
            <p:nvPr/>
          </p:nvSpPr>
          <p:spPr>
            <a:xfrm>
              <a:off x="3655133"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7"/>
            <p:cNvSpPr/>
            <p:nvPr/>
          </p:nvSpPr>
          <p:spPr>
            <a:xfrm>
              <a:off x="3747602"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7"/>
            <p:cNvSpPr/>
            <p:nvPr/>
          </p:nvSpPr>
          <p:spPr>
            <a:xfrm>
              <a:off x="38400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7"/>
            <p:cNvSpPr/>
            <p:nvPr/>
          </p:nvSpPr>
          <p:spPr>
            <a:xfrm>
              <a:off x="39324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7"/>
            <p:cNvSpPr/>
            <p:nvPr/>
          </p:nvSpPr>
          <p:spPr>
            <a:xfrm>
              <a:off x="40248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7"/>
            <p:cNvSpPr/>
            <p:nvPr/>
          </p:nvSpPr>
          <p:spPr>
            <a:xfrm>
              <a:off x="41172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1" name="Google Shape;1251;p17"/>
          <p:cNvSpPr/>
          <p:nvPr/>
        </p:nvSpPr>
        <p:spPr>
          <a:xfrm rot="5400000">
            <a:off x="8208387" y="420412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7"/>
          <p:cNvSpPr/>
          <p:nvPr/>
        </p:nvSpPr>
        <p:spPr>
          <a:xfrm rot="10800000">
            <a:off x="1362311" y="42400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3" name="Google Shape;1253;p17"/>
          <p:cNvGrpSpPr/>
          <p:nvPr/>
        </p:nvGrpSpPr>
        <p:grpSpPr>
          <a:xfrm>
            <a:off x="5600407" y="4993736"/>
            <a:ext cx="1520982" cy="302065"/>
            <a:chOff x="5642557" y="-150670"/>
            <a:chExt cx="1520982" cy="302065"/>
          </a:xfrm>
        </p:grpSpPr>
        <p:sp>
          <p:nvSpPr>
            <p:cNvPr id="1254" name="Google Shape;1254;p17"/>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7"/>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7"/>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7"/>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7"/>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9" name="Google Shape;1259;p17"/>
          <p:cNvGrpSpPr/>
          <p:nvPr/>
        </p:nvGrpSpPr>
        <p:grpSpPr>
          <a:xfrm rot="5400000">
            <a:off x="8900" y="1773425"/>
            <a:ext cx="98902" cy="553090"/>
            <a:chOff x="4898850" y="4820550"/>
            <a:chExt cx="98902" cy="553090"/>
          </a:xfrm>
        </p:grpSpPr>
        <p:sp>
          <p:nvSpPr>
            <p:cNvPr id="1260" name="Google Shape;1260;p17"/>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7"/>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7"/>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7"/>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7"/>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65" name="Google Shape;1265;p17"/>
          <p:cNvPicPr preferRelativeResize="0"/>
          <p:nvPr/>
        </p:nvPicPr>
        <p:blipFill>
          <a:blip r:embed="rId2">
            <a:alphaModFix/>
          </a:blip>
          <a:stretch>
            <a:fillRect/>
          </a:stretch>
        </p:blipFill>
        <p:spPr>
          <a:xfrm>
            <a:off x="8043725" y="4649100"/>
            <a:ext cx="1023749" cy="46638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6">
    <p:spTree>
      <p:nvGrpSpPr>
        <p:cNvPr id="1266" name="Shape 1266"/>
        <p:cNvGrpSpPr/>
        <p:nvPr/>
      </p:nvGrpSpPr>
      <p:grpSpPr>
        <a:xfrm>
          <a:off x="0" y="0"/>
          <a:ext cx="0" cy="0"/>
          <a:chOff x="0" y="0"/>
          <a:chExt cx="0" cy="0"/>
        </a:xfrm>
      </p:grpSpPr>
      <p:grpSp>
        <p:nvGrpSpPr>
          <p:cNvPr id="1267" name="Google Shape;1267;p18"/>
          <p:cNvGrpSpPr/>
          <p:nvPr/>
        </p:nvGrpSpPr>
        <p:grpSpPr>
          <a:xfrm>
            <a:off x="-24" y="-27"/>
            <a:ext cx="9143711" cy="5143338"/>
            <a:chOff x="597550" y="708125"/>
            <a:chExt cx="6449225" cy="4193850"/>
          </a:xfrm>
        </p:grpSpPr>
        <p:sp>
          <p:nvSpPr>
            <p:cNvPr id="1268" name="Google Shape;1268;p18"/>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8"/>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8"/>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8"/>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8"/>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8"/>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8"/>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8"/>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8"/>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8"/>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8"/>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8"/>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8"/>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8"/>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8"/>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8"/>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8"/>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8"/>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8"/>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8"/>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8"/>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8"/>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8"/>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8"/>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8"/>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8"/>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8"/>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8"/>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8"/>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8"/>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8"/>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8"/>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8"/>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8"/>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8"/>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8"/>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8"/>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8"/>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6" name="Google Shape;1306;p18"/>
          <p:cNvSpPr txBox="1"/>
          <p:nvPr>
            <p:ph type="title"/>
          </p:nvPr>
        </p:nvSpPr>
        <p:spPr>
          <a:xfrm>
            <a:off x="865500" y="1323677"/>
            <a:ext cx="4166100" cy="572700"/>
          </a:xfrm>
          <a:prstGeom prst="rect">
            <a:avLst/>
          </a:prstGeom>
          <a:effectLst>
            <a:outerShdw blurRad="85725" rotWithShape="0" algn="bl">
              <a:schemeClr val="accent2">
                <a:alpha val="40000"/>
              </a:schemeClr>
            </a:outerShdw>
          </a:effectLst>
        </p:spPr>
        <p:txBody>
          <a:bodyPr anchorCtr="0" anchor="ctr" bIns="91425" lIns="91425" spcFirstLastPara="1" rIns="91425" wrap="square" tIns="91425">
            <a:noAutofit/>
          </a:bodyPr>
          <a:lstStyle>
            <a:lvl1pPr lvl="0" rtl="0">
              <a:spcBef>
                <a:spcPts val="0"/>
              </a:spcBef>
              <a:spcAft>
                <a:spcPts val="0"/>
              </a:spcAft>
              <a:buSzPts val="3200"/>
              <a:buNone/>
              <a:defRPr>
                <a:solidFill>
                  <a:schemeClr val="accen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307" name="Google Shape;1307;p18"/>
          <p:cNvSpPr txBox="1"/>
          <p:nvPr>
            <p:ph idx="1" type="subTitle"/>
          </p:nvPr>
        </p:nvSpPr>
        <p:spPr>
          <a:xfrm>
            <a:off x="865500" y="1966252"/>
            <a:ext cx="4166100" cy="1913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grpSp>
        <p:nvGrpSpPr>
          <p:cNvPr id="1308" name="Google Shape;1308;p18"/>
          <p:cNvGrpSpPr/>
          <p:nvPr/>
        </p:nvGrpSpPr>
        <p:grpSpPr>
          <a:xfrm rot="5400000">
            <a:off x="-74785" y="2017490"/>
            <a:ext cx="883262" cy="242091"/>
            <a:chOff x="2300350" y="2601250"/>
            <a:chExt cx="2275275" cy="623625"/>
          </a:xfrm>
        </p:grpSpPr>
        <p:sp>
          <p:nvSpPr>
            <p:cNvPr id="1309" name="Google Shape;1309;p18"/>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8"/>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8"/>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8"/>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8"/>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8"/>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5" name="Google Shape;1315;p18"/>
          <p:cNvGrpSpPr/>
          <p:nvPr/>
        </p:nvGrpSpPr>
        <p:grpSpPr>
          <a:xfrm>
            <a:off x="2272907" y="-131145"/>
            <a:ext cx="1520982" cy="302065"/>
            <a:chOff x="5642557" y="-150670"/>
            <a:chExt cx="1520982" cy="302065"/>
          </a:xfrm>
        </p:grpSpPr>
        <p:sp>
          <p:nvSpPr>
            <p:cNvPr id="1316" name="Google Shape;1316;p18"/>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8"/>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8"/>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8"/>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8"/>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1" name="Google Shape;1321;p18"/>
          <p:cNvGrpSpPr/>
          <p:nvPr/>
        </p:nvGrpSpPr>
        <p:grpSpPr>
          <a:xfrm rot="5400000">
            <a:off x="85100" y="3794850"/>
            <a:ext cx="98902" cy="553090"/>
            <a:chOff x="4898850" y="4820550"/>
            <a:chExt cx="98902" cy="553090"/>
          </a:xfrm>
        </p:grpSpPr>
        <p:sp>
          <p:nvSpPr>
            <p:cNvPr id="1322" name="Google Shape;1322;p18"/>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8"/>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8"/>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8"/>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8"/>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7" name="Google Shape;1327;p18"/>
          <p:cNvSpPr/>
          <p:nvPr/>
        </p:nvSpPr>
        <p:spPr>
          <a:xfrm>
            <a:off x="538387" y="-26918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8"/>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9" name="Google Shape;1329;p18"/>
          <p:cNvGrpSpPr/>
          <p:nvPr/>
        </p:nvGrpSpPr>
        <p:grpSpPr>
          <a:xfrm rot="5400000">
            <a:off x="8083957" y="246162"/>
            <a:ext cx="1520982" cy="302065"/>
            <a:chOff x="5642557" y="-150670"/>
            <a:chExt cx="1520982" cy="302065"/>
          </a:xfrm>
        </p:grpSpPr>
        <p:sp>
          <p:nvSpPr>
            <p:cNvPr id="1330" name="Google Shape;1330;p18"/>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8"/>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8"/>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8"/>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8"/>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5" name="Google Shape;1335;p18"/>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6" name="Google Shape;1336;p18"/>
          <p:cNvGrpSpPr/>
          <p:nvPr/>
        </p:nvGrpSpPr>
        <p:grpSpPr>
          <a:xfrm>
            <a:off x="-240856" y="4335989"/>
            <a:ext cx="1525280" cy="586800"/>
            <a:chOff x="-240856" y="4335989"/>
            <a:chExt cx="1525280" cy="586800"/>
          </a:xfrm>
        </p:grpSpPr>
        <p:sp>
          <p:nvSpPr>
            <p:cNvPr id="1337" name="Google Shape;1337;p18"/>
            <p:cNvSpPr/>
            <p:nvPr/>
          </p:nvSpPr>
          <p:spPr>
            <a:xfrm rot="-5400000">
              <a:off x="348812" y="398717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8" name="Google Shape;1338;p18"/>
            <p:cNvGrpSpPr/>
            <p:nvPr/>
          </p:nvGrpSpPr>
          <p:grpSpPr>
            <a:xfrm>
              <a:off x="-240856" y="4562421"/>
              <a:ext cx="1105976" cy="133969"/>
              <a:chOff x="8183182" y="663852"/>
              <a:chExt cx="1475028" cy="178673"/>
            </a:xfrm>
          </p:grpSpPr>
          <p:grpSp>
            <p:nvGrpSpPr>
              <p:cNvPr id="1339" name="Google Shape;1339;p18"/>
              <p:cNvGrpSpPr/>
              <p:nvPr/>
            </p:nvGrpSpPr>
            <p:grpSpPr>
              <a:xfrm>
                <a:off x="8183182" y="774425"/>
                <a:ext cx="1178025" cy="68100"/>
                <a:chOff x="2024450" y="204150"/>
                <a:chExt cx="1178025" cy="68100"/>
              </a:xfrm>
            </p:grpSpPr>
            <p:sp>
              <p:nvSpPr>
                <p:cNvPr id="1340" name="Google Shape;1340;p18"/>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8"/>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8"/>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8"/>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8"/>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8"/>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8"/>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8"/>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8"/>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8"/>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0" name="Google Shape;1350;p18"/>
              <p:cNvGrpSpPr/>
              <p:nvPr/>
            </p:nvGrpSpPr>
            <p:grpSpPr>
              <a:xfrm>
                <a:off x="8480185" y="663852"/>
                <a:ext cx="1178025" cy="68100"/>
                <a:chOff x="2024450" y="204150"/>
                <a:chExt cx="1178025" cy="68100"/>
              </a:xfrm>
            </p:grpSpPr>
            <p:sp>
              <p:nvSpPr>
                <p:cNvPr id="1351" name="Google Shape;1351;p18"/>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8"/>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8"/>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8"/>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8"/>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8"/>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8"/>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8"/>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8"/>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8"/>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361" name="Google Shape;1361;p18"/>
          <p:cNvGrpSpPr/>
          <p:nvPr/>
        </p:nvGrpSpPr>
        <p:grpSpPr>
          <a:xfrm>
            <a:off x="5717407" y="4966605"/>
            <a:ext cx="1520982" cy="302065"/>
            <a:chOff x="5642557" y="-150670"/>
            <a:chExt cx="1520982" cy="302065"/>
          </a:xfrm>
        </p:grpSpPr>
        <p:sp>
          <p:nvSpPr>
            <p:cNvPr id="1362" name="Google Shape;1362;p18"/>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8"/>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8"/>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8"/>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8"/>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67" name="Google Shape;1367;p18"/>
          <p:cNvPicPr preferRelativeResize="0"/>
          <p:nvPr/>
        </p:nvPicPr>
        <p:blipFill>
          <a:blip r:embed="rId2">
            <a:alphaModFix/>
          </a:blip>
          <a:stretch>
            <a:fillRect/>
          </a:stretch>
        </p:blipFill>
        <p:spPr>
          <a:xfrm>
            <a:off x="8047350" y="60200"/>
            <a:ext cx="1023749" cy="46638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BLANK_10">
    <p:spTree>
      <p:nvGrpSpPr>
        <p:cNvPr id="1368" name="Shape 1368"/>
        <p:cNvGrpSpPr/>
        <p:nvPr/>
      </p:nvGrpSpPr>
      <p:grpSpPr>
        <a:xfrm>
          <a:off x="0" y="0"/>
          <a:ext cx="0" cy="0"/>
          <a:chOff x="0" y="0"/>
          <a:chExt cx="0" cy="0"/>
        </a:xfrm>
      </p:grpSpPr>
      <p:grpSp>
        <p:nvGrpSpPr>
          <p:cNvPr id="1369" name="Google Shape;1369;p19"/>
          <p:cNvGrpSpPr/>
          <p:nvPr/>
        </p:nvGrpSpPr>
        <p:grpSpPr>
          <a:xfrm>
            <a:off x="-24" y="-27"/>
            <a:ext cx="9143711" cy="5143338"/>
            <a:chOff x="597550" y="708125"/>
            <a:chExt cx="6449225" cy="4193850"/>
          </a:xfrm>
        </p:grpSpPr>
        <p:sp>
          <p:nvSpPr>
            <p:cNvPr id="1370" name="Google Shape;1370;p19"/>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9"/>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9"/>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9"/>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9"/>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9"/>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9"/>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9"/>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9"/>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9"/>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9"/>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9"/>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9"/>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9"/>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9"/>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9"/>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9"/>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9"/>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9"/>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9"/>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9"/>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9"/>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9"/>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9"/>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9"/>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9"/>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9"/>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9"/>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9"/>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9"/>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9"/>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9"/>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9"/>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9"/>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9"/>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9"/>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9"/>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9"/>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8" name="Google Shape;1408;p19"/>
          <p:cNvSpPr txBox="1"/>
          <p:nvPr>
            <p:ph type="title"/>
          </p:nvPr>
        </p:nvSpPr>
        <p:spPr>
          <a:xfrm>
            <a:off x="1773100" y="2597100"/>
            <a:ext cx="18858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09" name="Google Shape;1409;p19"/>
          <p:cNvSpPr txBox="1"/>
          <p:nvPr>
            <p:ph idx="1" type="subTitle"/>
          </p:nvPr>
        </p:nvSpPr>
        <p:spPr>
          <a:xfrm>
            <a:off x="1173396" y="1500310"/>
            <a:ext cx="3085200" cy="97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10" name="Google Shape;1410;p19"/>
          <p:cNvSpPr txBox="1"/>
          <p:nvPr>
            <p:ph idx="2" type="title"/>
          </p:nvPr>
        </p:nvSpPr>
        <p:spPr>
          <a:xfrm>
            <a:off x="5491225" y="3013625"/>
            <a:ext cx="18858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11" name="Google Shape;1411;p19"/>
          <p:cNvSpPr txBox="1"/>
          <p:nvPr>
            <p:ph idx="3" type="subTitle"/>
          </p:nvPr>
        </p:nvSpPr>
        <p:spPr>
          <a:xfrm>
            <a:off x="4891521" y="3409635"/>
            <a:ext cx="3085200" cy="97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412" name="Google Shape;1412;p19"/>
          <p:cNvGrpSpPr/>
          <p:nvPr/>
        </p:nvGrpSpPr>
        <p:grpSpPr>
          <a:xfrm>
            <a:off x="-11" y="4386462"/>
            <a:ext cx="1284435" cy="586800"/>
            <a:chOff x="-11" y="4386462"/>
            <a:chExt cx="1284435" cy="586800"/>
          </a:xfrm>
        </p:grpSpPr>
        <p:sp>
          <p:nvSpPr>
            <p:cNvPr id="1413" name="Google Shape;1413;p19"/>
            <p:cNvSpPr/>
            <p:nvPr/>
          </p:nvSpPr>
          <p:spPr>
            <a:xfrm rot="-5400000">
              <a:off x="348812" y="4037649"/>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4" name="Google Shape;1414;p19"/>
            <p:cNvGrpSpPr/>
            <p:nvPr/>
          </p:nvGrpSpPr>
          <p:grpSpPr>
            <a:xfrm rot="10800000">
              <a:off x="-11" y="4558826"/>
              <a:ext cx="883262" cy="242091"/>
              <a:chOff x="2300350" y="2601250"/>
              <a:chExt cx="2275275" cy="623625"/>
            </a:xfrm>
          </p:grpSpPr>
          <p:sp>
            <p:nvSpPr>
              <p:cNvPr id="1415" name="Google Shape;1415;p19"/>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9"/>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9"/>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9"/>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9"/>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9"/>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21" name="Google Shape;1421;p19"/>
          <p:cNvGrpSpPr/>
          <p:nvPr/>
        </p:nvGrpSpPr>
        <p:grpSpPr>
          <a:xfrm>
            <a:off x="1852307" y="-114308"/>
            <a:ext cx="1520982" cy="302065"/>
            <a:chOff x="5642557" y="-150670"/>
            <a:chExt cx="1520982" cy="302065"/>
          </a:xfrm>
        </p:grpSpPr>
        <p:sp>
          <p:nvSpPr>
            <p:cNvPr id="1422" name="Google Shape;1422;p19"/>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9"/>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9"/>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9"/>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9"/>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7" name="Google Shape;1427;p19"/>
          <p:cNvGrpSpPr/>
          <p:nvPr/>
        </p:nvGrpSpPr>
        <p:grpSpPr>
          <a:xfrm rot="5400000">
            <a:off x="85100" y="1523550"/>
            <a:ext cx="98902" cy="553090"/>
            <a:chOff x="4898850" y="4820550"/>
            <a:chExt cx="98902" cy="553090"/>
          </a:xfrm>
        </p:grpSpPr>
        <p:sp>
          <p:nvSpPr>
            <p:cNvPr id="1428" name="Google Shape;1428;p19"/>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9"/>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9"/>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9"/>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9"/>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3" name="Google Shape;1433;p19"/>
          <p:cNvSpPr/>
          <p:nvPr/>
        </p:nvSpPr>
        <p:spPr>
          <a:xfrm>
            <a:off x="471087" y="-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9"/>
          <p:cNvSpPr/>
          <p:nvPr/>
        </p:nvSpPr>
        <p:spPr>
          <a:xfrm>
            <a:off x="-1281605" y="37909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9"/>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9"/>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7" name="Google Shape;1437;p19"/>
          <p:cNvGrpSpPr/>
          <p:nvPr/>
        </p:nvGrpSpPr>
        <p:grpSpPr>
          <a:xfrm rot="5400000">
            <a:off x="8520259" y="3926674"/>
            <a:ext cx="302065" cy="1520982"/>
            <a:chOff x="-108754" y="2690919"/>
            <a:chExt cx="302065" cy="1520982"/>
          </a:xfrm>
        </p:grpSpPr>
        <p:sp>
          <p:nvSpPr>
            <p:cNvPr id="1438" name="Google Shape;1438;p19"/>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9"/>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9"/>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9"/>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9"/>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3" name="Google Shape;1443;p19"/>
          <p:cNvSpPr txBox="1"/>
          <p:nvPr>
            <p:ph idx="4" type="title"/>
          </p:nvPr>
        </p:nvSpPr>
        <p:spPr>
          <a:xfrm>
            <a:off x="713100" y="539400"/>
            <a:ext cx="7717800" cy="572700"/>
          </a:xfrm>
          <a:prstGeom prst="rect">
            <a:avLst/>
          </a:prstGeom>
          <a:effectLst>
            <a:outerShdw blurRad="142875" rotWithShape="0" algn="bl">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pic>
        <p:nvPicPr>
          <p:cNvPr id="1444" name="Google Shape;1444;p19"/>
          <p:cNvPicPr preferRelativeResize="0"/>
          <p:nvPr/>
        </p:nvPicPr>
        <p:blipFill>
          <a:blip r:embed="rId2">
            <a:alphaModFix/>
          </a:blip>
          <a:stretch>
            <a:fillRect/>
          </a:stretch>
        </p:blipFill>
        <p:spPr>
          <a:xfrm>
            <a:off x="8047350" y="60200"/>
            <a:ext cx="1023749" cy="46638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BLANK_17">
    <p:spTree>
      <p:nvGrpSpPr>
        <p:cNvPr id="1445" name="Shape 1445"/>
        <p:cNvGrpSpPr/>
        <p:nvPr/>
      </p:nvGrpSpPr>
      <p:grpSpPr>
        <a:xfrm>
          <a:off x="0" y="0"/>
          <a:ext cx="0" cy="0"/>
          <a:chOff x="0" y="0"/>
          <a:chExt cx="0" cy="0"/>
        </a:xfrm>
      </p:grpSpPr>
      <p:grpSp>
        <p:nvGrpSpPr>
          <p:cNvPr id="1446" name="Google Shape;1446;p20"/>
          <p:cNvGrpSpPr/>
          <p:nvPr/>
        </p:nvGrpSpPr>
        <p:grpSpPr>
          <a:xfrm>
            <a:off x="-24" y="-27"/>
            <a:ext cx="9143711" cy="5143338"/>
            <a:chOff x="597550" y="708125"/>
            <a:chExt cx="6449225" cy="4193850"/>
          </a:xfrm>
        </p:grpSpPr>
        <p:sp>
          <p:nvSpPr>
            <p:cNvPr id="1447" name="Google Shape;1447;p20"/>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0"/>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0"/>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0"/>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0"/>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0"/>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0"/>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0"/>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0"/>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0"/>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0"/>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0"/>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0"/>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0"/>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0"/>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0"/>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0"/>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0"/>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0"/>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0"/>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0"/>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0"/>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0"/>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0"/>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0"/>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0"/>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0"/>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0"/>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0"/>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0"/>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0"/>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0"/>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0"/>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0"/>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0"/>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0"/>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0"/>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0"/>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5" name="Google Shape;1485;p20"/>
          <p:cNvSpPr txBox="1"/>
          <p:nvPr>
            <p:ph idx="1" type="subTitle"/>
          </p:nvPr>
        </p:nvSpPr>
        <p:spPr>
          <a:xfrm>
            <a:off x="713100" y="1461275"/>
            <a:ext cx="3746700" cy="27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486" name="Google Shape;1486;p20"/>
          <p:cNvSpPr txBox="1"/>
          <p:nvPr>
            <p:ph idx="2" type="subTitle"/>
          </p:nvPr>
        </p:nvSpPr>
        <p:spPr>
          <a:xfrm>
            <a:off x="4684200" y="1461275"/>
            <a:ext cx="3746700" cy="170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grpSp>
        <p:nvGrpSpPr>
          <p:cNvPr id="1487" name="Google Shape;1487;p20"/>
          <p:cNvGrpSpPr/>
          <p:nvPr/>
        </p:nvGrpSpPr>
        <p:grpSpPr>
          <a:xfrm>
            <a:off x="1455" y="-88864"/>
            <a:ext cx="586800" cy="1284435"/>
            <a:chOff x="1455" y="-88864"/>
            <a:chExt cx="586800" cy="1284435"/>
          </a:xfrm>
        </p:grpSpPr>
        <p:sp>
          <p:nvSpPr>
            <p:cNvPr id="1488" name="Google Shape;1488;p20"/>
            <p:cNvSpPr/>
            <p:nvPr/>
          </p:nvSpPr>
          <p:spPr>
            <a:xfrm>
              <a:off x="1455" y="-8885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9" name="Google Shape;1489;p20"/>
            <p:cNvGrpSpPr/>
            <p:nvPr/>
          </p:nvGrpSpPr>
          <p:grpSpPr>
            <a:xfrm rot="-5400000">
              <a:off x="-146785" y="231721"/>
              <a:ext cx="883262" cy="242091"/>
              <a:chOff x="2300350" y="2601250"/>
              <a:chExt cx="2275275" cy="623625"/>
            </a:xfrm>
          </p:grpSpPr>
          <p:sp>
            <p:nvSpPr>
              <p:cNvPr id="1490" name="Google Shape;1490;p20"/>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0"/>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0"/>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0"/>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0"/>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0"/>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96" name="Google Shape;1496;p20"/>
          <p:cNvGrpSpPr/>
          <p:nvPr/>
        </p:nvGrpSpPr>
        <p:grpSpPr>
          <a:xfrm rot="5400000">
            <a:off x="6254700" y="-51175"/>
            <a:ext cx="98902" cy="553090"/>
            <a:chOff x="4898850" y="4820550"/>
            <a:chExt cx="98902" cy="553090"/>
          </a:xfrm>
        </p:grpSpPr>
        <p:sp>
          <p:nvSpPr>
            <p:cNvPr id="1497" name="Google Shape;1497;p20"/>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0"/>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0"/>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0"/>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0"/>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2" name="Google Shape;1502;p20"/>
          <p:cNvGrpSpPr/>
          <p:nvPr/>
        </p:nvGrpSpPr>
        <p:grpSpPr>
          <a:xfrm rot="5400000">
            <a:off x="975" y="4180500"/>
            <a:ext cx="98902" cy="553090"/>
            <a:chOff x="4898850" y="4820550"/>
            <a:chExt cx="98902" cy="553090"/>
          </a:xfrm>
        </p:grpSpPr>
        <p:sp>
          <p:nvSpPr>
            <p:cNvPr id="1503" name="Google Shape;1503;p20"/>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0"/>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0"/>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0"/>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0"/>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20"/>
          <p:cNvGrpSpPr/>
          <p:nvPr/>
        </p:nvGrpSpPr>
        <p:grpSpPr>
          <a:xfrm flipH="1">
            <a:off x="-799254" y="4748605"/>
            <a:ext cx="1823016" cy="196994"/>
            <a:chOff x="7857346" y="4002005"/>
            <a:chExt cx="1823016" cy="196994"/>
          </a:xfrm>
        </p:grpSpPr>
        <p:sp>
          <p:nvSpPr>
            <p:cNvPr id="1509" name="Google Shape;1509;p20"/>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0"/>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0"/>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2" name="Google Shape;1512;p20"/>
          <p:cNvSpPr/>
          <p:nvPr/>
        </p:nvSpPr>
        <p:spPr>
          <a:xfrm rot="10800000">
            <a:off x="8557211" y="40114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3" name="Google Shape;1513;p20"/>
          <p:cNvGrpSpPr/>
          <p:nvPr/>
        </p:nvGrpSpPr>
        <p:grpSpPr>
          <a:xfrm rot="5400000">
            <a:off x="8520259" y="4079074"/>
            <a:ext cx="302065" cy="1520982"/>
            <a:chOff x="-108754" y="2690919"/>
            <a:chExt cx="302065" cy="1520982"/>
          </a:xfrm>
        </p:grpSpPr>
        <p:sp>
          <p:nvSpPr>
            <p:cNvPr id="1514" name="Google Shape;1514;p20"/>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0"/>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0"/>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0"/>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0"/>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9" name="Google Shape;1519;p20"/>
          <p:cNvGrpSpPr/>
          <p:nvPr/>
        </p:nvGrpSpPr>
        <p:grpSpPr>
          <a:xfrm>
            <a:off x="1434676" y="384506"/>
            <a:ext cx="1252897" cy="51000"/>
            <a:chOff x="2915381" y="4104819"/>
            <a:chExt cx="1252897" cy="51000"/>
          </a:xfrm>
        </p:grpSpPr>
        <p:sp>
          <p:nvSpPr>
            <p:cNvPr id="1520" name="Google Shape;1520;p20"/>
            <p:cNvSpPr/>
            <p:nvPr/>
          </p:nvSpPr>
          <p:spPr>
            <a:xfrm>
              <a:off x="2915381"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0"/>
            <p:cNvSpPr/>
            <p:nvPr/>
          </p:nvSpPr>
          <p:spPr>
            <a:xfrm>
              <a:off x="3007850"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0"/>
            <p:cNvSpPr/>
            <p:nvPr/>
          </p:nvSpPr>
          <p:spPr>
            <a:xfrm>
              <a:off x="3100319"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0"/>
            <p:cNvSpPr/>
            <p:nvPr/>
          </p:nvSpPr>
          <p:spPr>
            <a:xfrm>
              <a:off x="3192788"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0"/>
            <p:cNvSpPr/>
            <p:nvPr/>
          </p:nvSpPr>
          <p:spPr>
            <a:xfrm>
              <a:off x="328525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0"/>
            <p:cNvSpPr/>
            <p:nvPr/>
          </p:nvSpPr>
          <p:spPr>
            <a:xfrm>
              <a:off x="3377726"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0"/>
            <p:cNvSpPr/>
            <p:nvPr/>
          </p:nvSpPr>
          <p:spPr>
            <a:xfrm>
              <a:off x="3470195"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0"/>
            <p:cNvSpPr/>
            <p:nvPr/>
          </p:nvSpPr>
          <p:spPr>
            <a:xfrm>
              <a:off x="3562664"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0"/>
            <p:cNvSpPr/>
            <p:nvPr/>
          </p:nvSpPr>
          <p:spPr>
            <a:xfrm>
              <a:off x="3655133"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0"/>
            <p:cNvSpPr/>
            <p:nvPr/>
          </p:nvSpPr>
          <p:spPr>
            <a:xfrm>
              <a:off x="3747602"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0"/>
            <p:cNvSpPr/>
            <p:nvPr/>
          </p:nvSpPr>
          <p:spPr>
            <a:xfrm>
              <a:off x="38400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0"/>
            <p:cNvSpPr/>
            <p:nvPr/>
          </p:nvSpPr>
          <p:spPr>
            <a:xfrm>
              <a:off x="39324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0"/>
            <p:cNvSpPr/>
            <p:nvPr/>
          </p:nvSpPr>
          <p:spPr>
            <a:xfrm>
              <a:off x="40248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0"/>
            <p:cNvSpPr/>
            <p:nvPr/>
          </p:nvSpPr>
          <p:spPr>
            <a:xfrm>
              <a:off x="41172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4" name="Google Shape;1534;p20"/>
          <p:cNvSpPr txBox="1"/>
          <p:nvPr>
            <p:ph type="title"/>
          </p:nvPr>
        </p:nvSpPr>
        <p:spPr>
          <a:xfrm>
            <a:off x="713100" y="539400"/>
            <a:ext cx="7717800" cy="572700"/>
          </a:xfrm>
          <a:prstGeom prst="rect">
            <a:avLst/>
          </a:prstGeom>
          <a:effectLst>
            <a:outerShdw blurRad="142875" rotWithShape="0" algn="bl">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grpSp>
        <p:nvGrpSpPr>
          <p:cNvPr id="128" name="Google Shape;128;p3"/>
          <p:cNvGrpSpPr/>
          <p:nvPr/>
        </p:nvGrpSpPr>
        <p:grpSpPr>
          <a:xfrm>
            <a:off x="-24" y="-27"/>
            <a:ext cx="9143711" cy="5143338"/>
            <a:chOff x="597550" y="708125"/>
            <a:chExt cx="6449225" cy="4193850"/>
          </a:xfrm>
        </p:grpSpPr>
        <p:sp>
          <p:nvSpPr>
            <p:cNvPr id="129" name="Google Shape;129;p3"/>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3"/>
          <p:cNvSpPr txBox="1"/>
          <p:nvPr>
            <p:ph type="title"/>
          </p:nvPr>
        </p:nvSpPr>
        <p:spPr>
          <a:xfrm>
            <a:off x="713100" y="2405677"/>
            <a:ext cx="7717800" cy="8418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8" name="Google Shape;168;p3"/>
          <p:cNvSpPr txBox="1"/>
          <p:nvPr>
            <p:ph idx="1" type="subTitle"/>
          </p:nvPr>
        </p:nvSpPr>
        <p:spPr>
          <a:xfrm>
            <a:off x="1858650" y="3415877"/>
            <a:ext cx="5426700" cy="39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69" name="Google Shape;169;p3"/>
          <p:cNvSpPr txBox="1"/>
          <p:nvPr>
            <p:ph hasCustomPrompt="1" idx="2" type="title"/>
          </p:nvPr>
        </p:nvSpPr>
        <p:spPr>
          <a:xfrm>
            <a:off x="3132448" y="1484973"/>
            <a:ext cx="2879100" cy="920700"/>
          </a:xfrm>
          <a:prstGeom prst="rect">
            <a:avLst/>
          </a:prstGeom>
          <a:effectLst>
            <a:outerShdw blurRad="57150" rotWithShape="0" algn="bl">
              <a:schemeClr val="accent2"/>
            </a:outerShdw>
          </a:effectLst>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0" name="Google Shape;170;p3"/>
          <p:cNvSpPr/>
          <p:nvPr/>
        </p:nvSpPr>
        <p:spPr>
          <a:xfrm flipH="1" rot="10800000">
            <a:off x="7847593" y="4430374"/>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3"/>
          <p:cNvGrpSpPr/>
          <p:nvPr/>
        </p:nvGrpSpPr>
        <p:grpSpPr>
          <a:xfrm flipH="1" rot="-5400000">
            <a:off x="7699352" y="5075933"/>
            <a:ext cx="883262" cy="242091"/>
            <a:chOff x="2300350" y="2601250"/>
            <a:chExt cx="2275275" cy="623625"/>
          </a:xfrm>
        </p:grpSpPr>
        <p:sp>
          <p:nvSpPr>
            <p:cNvPr id="172" name="Google Shape;172;p3"/>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3"/>
          <p:cNvSpPr/>
          <p:nvPr/>
        </p:nvSpPr>
        <p:spPr>
          <a:xfrm flipH="1">
            <a:off x="8469870" y="15356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3"/>
          <p:cNvGrpSpPr/>
          <p:nvPr/>
        </p:nvGrpSpPr>
        <p:grpSpPr>
          <a:xfrm>
            <a:off x="8658746" y="2349080"/>
            <a:ext cx="1823016" cy="196994"/>
            <a:chOff x="7857346" y="4002005"/>
            <a:chExt cx="1823016" cy="196994"/>
          </a:xfrm>
        </p:grpSpPr>
        <p:sp>
          <p:nvSpPr>
            <p:cNvPr id="180" name="Google Shape;180;p3"/>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3"/>
          <p:cNvSpPr/>
          <p:nvPr/>
        </p:nvSpPr>
        <p:spPr>
          <a:xfrm rot="5400000">
            <a:off x="87395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16995" y="-296294"/>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3"/>
          <p:cNvGrpSpPr/>
          <p:nvPr/>
        </p:nvGrpSpPr>
        <p:grpSpPr>
          <a:xfrm rot="-5400000">
            <a:off x="338683" y="-295650"/>
            <a:ext cx="302065" cy="1520982"/>
            <a:chOff x="-108754" y="2690919"/>
            <a:chExt cx="302065" cy="1520982"/>
          </a:xfrm>
        </p:grpSpPr>
        <p:sp>
          <p:nvSpPr>
            <p:cNvPr id="186" name="Google Shape;186;p3"/>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3"/>
          <p:cNvGrpSpPr/>
          <p:nvPr/>
        </p:nvGrpSpPr>
        <p:grpSpPr>
          <a:xfrm>
            <a:off x="5134732" y="4950349"/>
            <a:ext cx="1520982" cy="302065"/>
            <a:chOff x="5642557" y="-150670"/>
            <a:chExt cx="1520982" cy="302065"/>
          </a:xfrm>
        </p:grpSpPr>
        <p:sp>
          <p:nvSpPr>
            <p:cNvPr id="192" name="Google Shape;192;p3"/>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3"/>
          <p:cNvSpPr/>
          <p:nvPr/>
        </p:nvSpPr>
        <p:spPr>
          <a:xfrm>
            <a:off x="-1338355" y="49382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1035255" y="46589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3"/>
          <p:cNvGrpSpPr/>
          <p:nvPr/>
        </p:nvGrpSpPr>
        <p:grpSpPr>
          <a:xfrm rot="10800000">
            <a:off x="-460061" y="2431003"/>
            <a:ext cx="883262" cy="242091"/>
            <a:chOff x="2300350" y="2601250"/>
            <a:chExt cx="2275275" cy="623625"/>
          </a:xfrm>
        </p:grpSpPr>
        <p:sp>
          <p:nvSpPr>
            <p:cNvPr id="200" name="Google Shape;200;p3"/>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6" name="Google Shape;206;p3"/>
          <p:cNvPicPr preferRelativeResize="0"/>
          <p:nvPr/>
        </p:nvPicPr>
        <p:blipFill>
          <a:blip r:embed="rId2">
            <a:alphaModFix/>
          </a:blip>
          <a:stretch>
            <a:fillRect/>
          </a:stretch>
        </p:blipFill>
        <p:spPr>
          <a:xfrm>
            <a:off x="7285350" y="60200"/>
            <a:ext cx="1023749" cy="4663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5">
    <p:spTree>
      <p:nvGrpSpPr>
        <p:cNvPr id="1535" name="Shape 1535"/>
        <p:cNvGrpSpPr/>
        <p:nvPr/>
      </p:nvGrpSpPr>
      <p:grpSpPr>
        <a:xfrm>
          <a:off x="0" y="0"/>
          <a:ext cx="0" cy="0"/>
          <a:chOff x="0" y="0"/>
          <a:chExt cx="0" cy="0"/>
        </a:xfrm>
      </p:grpSpPr>
      <p:grpSp>
        <p:nvGrpSpPr>
          <p:cNvPr id="1536" name="Google Shape;1536;p21"/>
          <p:cNvGrpSpPr/>
          <p:nvPr/>
        </p:nvGrpSpPr>
        <p:grpSpPr>
          <a:xfrm>
            <a:off x="-24" y="-27"/>
            <a:ext cx="9143711" cy="5143338"/>
            <a:chOff x="597550" y="708125"/>
            <a:chExt cx="6449225" cy="4193850"/>
          </a:xfrm>
        </p:grpSpPr>
        <p:sp>
          <p:nvSpPr>
            <p:cNvPr id="1537" name="Google Shape;1537;p21"/>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1"/>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1"/>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1"/>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1"/>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1"/>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1"/>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1"/>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1"/>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1"/>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1"/>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1"/>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1"/>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1"/>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1"/>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1"/>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1"/>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1"/>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1"/>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1"/>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1"/>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1"/>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1"/>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1"/>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1"/>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1"/>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1"/>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1"/>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1"/>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1"/>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1"/>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1"/>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1"/>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1"/>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1"/>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1"/>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1"/>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1"/>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5" name="Google Shape;1575;p21"/>
          <p:cNvSpPr txBox="1"/>
          <p:nvPr>
            <p:ph type="title"/>
          </p:nvPr>
        </p:nvSpPr>
        <p:spPr>
          <a:xfrm>
            <a:off x="713100" y="539400"/>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576" name="Google Shape;1576;p21"/>
          <p:cNvSpPr txBox="1"/>
          <p:nvPr>
            <p:ph idx="2" type="title"/>
          </p:nvPr>
        </p:nvSpPr>
        <p:spPr>
          <a:xfrm>
            <a:off x="755600" y="2900863"/>
            <a:ext cx="22656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577" name="Google Shape;1577;p21"/>
          <p:cNvSpPr txBox="1"/>
          <p:nvPr>
            <p:ph idx="1" type="subTitle"/>
          </p:nvPr>
        </p:nvSpPr>
        <p:spPr>
          <a:xfrm>
            <a:off x="755600" y="3296863"/>
            <a:ext cx="2265600" cy="75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78" name="Google Shape;1578;p21"/>
          <p:cNvSpPr txBox="1"/>
          <p:nvPr>
            <p:ph idx="3" type="title"/>
          </p:nvPr>
        </p:nvSpPr>
        <p:spPr>
          <a:xfrm>
            <a:off x="3443604" y="2900863"/>
            <a:ext cx="22656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579" name="Google Shape;1579;p21"/>
          <p:cNvSpPr txBox="1"/>
          <p:nvPr>
            <p:ph idx="4" type="subTitle"/>
          </p:nvPr>
        </p:nvSpPr>
        <p:spPr>
          <a:xfrm>
            <a:off x="3443604" y="3296863"/>
            <a:ext cx="2265600" cy="75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0" name="Google Shape;1580;p21"/>
          <p:cNvSpPr txBox="1"/>
          <p:nvPr>
            <p:ph idx="5" type="title"/>
          </p:nvPr>
        </p:nvSpPr>
        <p:spPr>
          <a:xfrm>
            <a:off x="6132644" y="2900863"/>
            <a:ext cx="22656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581" name="Google Shape;1581;p21"/>
          <p:cNvSpPr txBox="1"/>
          <p:nvPr>
            <p:ph idx="6" type="subTitle"/>
          </p:nvPr>
        </p:nvSpPr>
        <p:spPr>
          <a:xfrm>
            <a:off x="6132644" y="3296863"/>
            <a:ext cx="2265600" cy="75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582" name="Google Shape;1582;p21"/>
          <p:cNvGrpSpPr/>
          <p:nvPr/>
        </p:nvGrpSpPr>
        <p:grpSpPr>
          <a:xfrm>
            <a:off x="-7" y="-76201"/>
            <a:ext cx="586800" cy="1284425"/>
            <a:chOff x="-7" y="-76201"/>
            <a:chExt cx="586800" cy="1284425"/>
          </a:xfrm>
        </p:grpSpPr>
        <p:sp>
          <p:nvSpPr>
            <p:cNvPr id="1583" name="Google Shape;1583;p21"/>
            <p:cNvSpPr/>
            <p:nvPr/>
          </p:nvSpPr>
          <p:spPr>
            <a:xfrm flipH="1">
              <a:off x="-7" y="-7620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4" name="Google Shape;1584;p21"/>
            <p:cNvGrpSpPr/>
            <p:nvPr/>
          </p:nvGrpSpPr>
          <p:grpSpPr>
            <a:xfrm flipH="1" rot="5400000">
              <a:off x="-148228" y="320574"/>
              <a:ext cx="883262" cy="242091"/>
              <a:chOff x="2300350" y="2601250"/>
              <a:chExt cx="2275275" cy="623625"/>
            </a:xfrm>
          </p:grpSpPr>
          <p:sp>
            <p:nvSpPr>
              <p:cNvPr id="1585" name="Google Shape;1585;p21"/>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1"/>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1"/>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1"/>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1"/>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1"/>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91" name="Google Shape;1591;p21"/>
          <p:cNvGrpSpPr/>
          <p:nvPr/>
        </p:nvGrpSpPr>
        <p:grpSpPr>
          <a:xfrm rot="5400000">
            <a:off x="54450" y="1665375"/>
            <a:ext cx="98902" cy="553090"/>
            <a:chOff x="4898850" y="4820550"/>
            <a:chExt cx="98902" cy="553090"/>
          </a:xfrm>
        </p:grpSpPr>
        <p:sp>
          <p:nvSpPr>
            <p:cNvPr id="1592" name="Google Shape;1592;p21"/>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1"/>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1"/>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1"/>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1"/>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7" name="Google Shape;1597;p21"/>
          <p:cNvSpPr/>
          <p:nvPr/>
        </p:nvSpPr>
        <p:spPr>
          <a:xfrm rot="-5400000">
            <a:off x="348814" y="401862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8" name="Google Shape;1598;p21"/>
          <p:cNvGrpSpPr/>
          <p:nvPr/>
        </p:nvGrpSpPr>
        <p:grpSpPr>
          <a:xfrm flipH="1" rot="-5400000">
            <a:off x="7907216" y="4455774"/>
            <a:ext cx="1823016" cy="296643"/>
            <a:chOff x="7857346" y="3902355"/>
            <a:chExt cx="1823016" cy="296643"/>
          </a:xfrm>
        </p:grpSpPr>
        <p:sp>
          <p:nvSpPr>
            <p:cNvPr id="1599" name="Google Shape;1599;p21"/>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1"/>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1"/>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1"/>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1"/>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1"/>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5" name="Google Shape;1605;p21"/>
          <p:cNvGrpSpPr/>
          <p:nvPr/>
        </p:nvGrpSpPr>
        <p:grpSpPr>
          <a:xfrm flipH="1">
            <a:off x="7120557" y="-107958"/>
            <a:ext cx="1520982" cy="302065"/>
            <a:chOff x="5642557" y="-150670"/>
            <a:chExt cx="1520982" cy="302065"/>
          </a:xfrm>
        </p:grpSpPr>
        <p:sp>
          <p:nvSpPr>
            <p:cNvPr id="1606" name="Google Shape;1606;p21"/>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1"/>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1"/>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1"/>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1"/>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1" name="Google Shape;1611;p21"/>
          <p:cNvGrpSpPr/>
          <p:nvPr/>
        </p:nvGrpSpPr>
        <p:grpSpPr>
          <a:xfrm>
            <a:off x="8455187" y="1287478"/>
            <a:ext cx="883262" cy="242091"/>
            <a:chOff x="2300350" y="2601250"/>
            <a:chExt cx="2275275" cy="623625"/>
          </a:xfrm>
        </p:grpSpPr>
        <p:sp>
          <p:nvSpPr>
            <p:cNvPr id="1612" name="Google Shape;1612;p21"/>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1"/>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1"/>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1"/>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1"/>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1"/>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18" name="Google Shape;1618;p21"/>
          <p:cNvPicPr preferRelativeResize="0"/>
          <p:nvPr/>
        </p:nvPicPr>
        <p:blipFill>
          <a:blip r:embed="rId2">
            <a:alphaModFix/>
          </a:blip>
          <a:stretch>
            <a:fillRect/>
          </a:stretch>
        </p:blipFill>
        <p:spPr>
          <a:xfrm>
            <a:off x="76200" y="4427663"/>
            <a:ext cx="1023749" cy="46638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6">
    <p:spTree>
      <p:nvGrpSpPr>
        <p:cNvPr id="1619" name="Shape 1619"/>
        <p:cNvGrpSpPr/>
        <p:nvPr/>
      </p:nvGrpSpPr>
      <p:grpSpPr>
        <a:xfrm>
          <a:off x="0" y="0"/>
          <a:ext cx="0" cy="0"/>
          <a:chOff x="0" y="0"/>
          <a:chExt cx="0" cy="0"/>
        </a:xfrm>
      </p:grpSpPr>
      <p:grpSp>
        <p:nvGrpSpPr>
          <p:cNvPr id="1620" name="Google Shape;1620;p22"/>
          <p:cNvGrpSpPr/>
          <p:nvPr/>
        </p:nvGrpSpPr>
        <p:grpSpPr>
          <a:xfrm>
            <a:off x="-24" y="-27"/>
            <a:ext cx="9143711" cy="5143338"/>
            <a:chOff x="597550" y="708125"/>
            <a:chExt cx="6449225" cy="4193850"/>
          </a:xfrm>
        </p:grpSpPr>
        <p:sp>
          <p:nvSpPr>
            <p:cNvPr id="1621" name="Google Shape;1621;p22"/>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2"/>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2"/>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2"/>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2"/>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2"/>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2"/>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2"/>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2"/>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2"/>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2"/>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2"/>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2"/>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2"/>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2"/>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2"/>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2"/>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2"/>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2"/>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2"/>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2"/>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2"/>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2"/>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2"/>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2"/>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2"/>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2"/>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2"/>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2"/>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2"/>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2"/>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2"/>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2"/>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2"/>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2"/>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2"/>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2"/>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2"/>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9" name="Google Shape;1659;p22"/>
          <p:cNvSpPr txBox="1"/>
          <p:nvPr>
            <p:ph type="title"/>
          </p:nvPr>
        </p:nvSpPr>
        <p:spPr>
          <a:xfrm>
            <a:off x="2246574" y="1636039"/>
            <a:ext cx="20193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660" name="Google Shape;1660;p22"/>
          <p:cNvSpPr txBox="1"/>
          <p:nvPr>
            <p:ph idx="1" type="subTitle"/>
          </p:nvPr>
        </p:nvSpPr>
        <p:spPr>
          <a:xfrm>
            <a:off x="2123424" y="2032039"/>
            <a:ext cx="2265600" cy="53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1" name="Google Shape;1661;p22"/>
          <p:cNvSpPr txBox="1"/>
          <p:nvPr>
            <p:ph idx="2" type="title"/>
          </p:nvPr>
        </p:nvSpPr>
        <p:spPr>
          <a:xfrm>
            <a:off x="6172578" y="1636039"/>
            <a:ext cx="20193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662" name="Google Shape;1662;p22"/>
          <p:cNvSpPr txBox="1"/>
          <p:nvPr>
            <p:ph idx="3" type="subTitle"/>
          </p:nvPr>
        </p:nvSpPr>
        <p:spPr>
          <a:xfrm>
            <a:off x="6049428" y="2032039"/>
            <a:ext cx="2265600" cy="53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3" name="Google Shape;1663;p22"/>
          <p:cNvSpPr txBox="1"/>
          <p:nvPr>
            <p:ph idx="4" type="title"/>
          </p:nvPr>
        </p:nvSpPr>
        <p:spPr>
          <a:xfrm>
            <a:off x="2204274" y="3315400"/>
            <a:ext cx="21039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664" name="Google Shape;1664;p22"/>
          <p:cNvSpPr txBox="1"/>
          <p:nvPr>
            <p:ph idx="5" type="subTitle"/>
          </p:nvPr>
        </p:nvSpPr>
        <p:spPr>
          <a:xfrm>
            <a:off x="2123424" y="3711400"/>
            <a:ext cx="2265600" cy="53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5" name="Google Shape;1665;p22"/>
          <p:cNvSpPr txBox="1"/>
          <p:nvPr>
            <p:ph idx="6" type="title"/>
          </p:nvPr>
        </p:nvSpPr>
        <p:spPr>
          <a:xfrm>
            <a:off x="6172578" y="3315400"/>
            <a:ext cx="20193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666" name="Google Shape;1666;p22"/>
          <p:cNvSpPr txBox="1"/>
          <p:nvPr>
            <p:ph idx="7" type="subTitle"/>
          </p:nvPr>
        </p:nvSpPr>
        <p:spPr>
          <a:xfrm>
            <a:off x="6049428" y="3711400"/>
            <a:ext cx="2265600" cy="53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7" name="Google Shape;1667;p22"/>
          <p:cNvSpPr/>
          <p:nvPr/>
        </p:nvSpPr>
        <p:spPr>
          <a:xfrm>
            <a:off x="7" y="-9920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8" name="Google Shape;1668;p22"/>
          <p:cNvGrpSpPr/>
          <p:nvPr/>
        </p:nvGrpSpPr>
        <p:grpSpPr>
          <a:xfrm>
            <a:off x="-500742" y="161244"/>
            <a:ext cx="1520982" cy="302065"/>
            <a:chOff x="5642557" y="-150670"/>
            <a:chExt cx="1520982" cy="302065"/>
          </a:xfrm>
        </p:grpSpPr>
        <p:sp>
          <p:nvSpPr>
            <p:cNvPr id="1669" name="Google Shape;1669;p22"/>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2"/>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2"/>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2"/>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2"/>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4" name="Google Shape;1674;p22"/>
          <p:cNvGrpSpPr/>
          <p:nvPr/>
        </p:nvGrpSpPr>
        <p:grpSpPr>
          <a:xfrm rot="5400000">
            <a:off x="85100" y="2002025"/>
            <a:ext cx="98902" cy="553090"/>
            <a:chOff x="4898850" y="4820550"/>
            <a:chExt cx="98902" cy="553090"/>
          </a:xfrm>
        </p:grpSpPr>
        <p:sp>
          <p:nvSpPr>
            <p:cNvPr id="1675" name="Google Shape;1675;p22"/>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2"/>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2"/>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2"/>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2"/>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22"/>
          <p:cNvGrpSpPr/>
          <p:nvPr/>
        </p:nvGrpSpPr>
        <p:grpSpPr>
          <a:xfrm flipH="1">
            <a:off x="5072421" y="4999731"/>
            <a:ext cx="1823016" cy="196994"/>
            <a:chOff x="7857346" y="4002005"/>
            <a:chExt cx="1823016" cy="196994"/>
          </a:xfrm>
        </p:grpSpPr>
        <p:sp>
          <p:nvSpPr>
            <p:cNvPr id="1681" name="Google Shape;1681;p22"/>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2"/>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2"/>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4" name="Google Shape;1684;p22"/>
          <p:cNvSpPr/>
          <p:nvPr/>
        </p:nvSpPr>
        <p:spPr>
          <a:xfrm rot="-5400000">
            <a:off x="348812" y="419572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5" name="Google Shape;1685;p22"/>
          <p:cNvGrpSpPr/>
          <p:nvPr/>
        </p:nvGrpSpPr>
        <p:grpSpPr>
          <a:xfrm rot="5400000">
            <a:off x="9019112" y="1314150"/>
            <a:ext cx="98902" cy="553090"/>
            <a:chOff x="4898850" y="4820550"/>
            <a:chExt cx="98902" cy="553090"/>
          </a:xfrm>
        </p:grpSpPr>
        <p:sp>
          <p:nvSpPr>
            <p:cNvPr id="1686" name="Google Shape;1686;p22"/>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2"/>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2"/>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2"/>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2"/>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1" name="Google Shape;1691;p22"/>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2" name="Google Shape;1692;p22"/>
          <p:cNvGrpSpPr/>
          <p:nvPr/>
        </p:nvGrpSpPr>
        <p:grpSpPr>
          <a:xfrm>
            <a:off x="8557211" y="3859075"/>
            <a:ext cx="586800" cy="1523237"/>
            <a:chOff x="8557211" y="3859075"/>
            <a:chExt cx="586800" cy="1523237"/>
          </a:xfrm>
        </p:grpSpPr>
        <p:sp>
          <p:nvSpPr>
            <p:cNvPr id="1693" name="Google Shape;1693;p22"/>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4" name="Google Shape;1694;p22"/>
            <p:cNvGrpSpPr/>
            <p:nvPr/>
          </p:nvGrpSpPr>
          <p:grpSpPr>
            <a:xfrm rot="5400000">
              <a:off x="8297605" y="4762340"/>
              <a:ext cx="1105976" cy="133969"/>
              <a:chOff x="8183182" y="663852"/>
              <a:chExt cx="1475028" cy="178673"/>
            </a:xfrm>
          </p:grpSpPr>
          <p:grpSp>
            <p:nvGrpSpPr>
              <p:cNvPr id="1695" name="Google Shape;1695;p22"/>
              <p:cNvGrpSpPr/>
              <p:nvPr/>
            </p:nvGrpSpPr>
            <p:grpSpPr>
              <a:xfrm>
                <a:off x="8183182" y="774425"/>
                <a:ext cx="1178025" cy="68100"/>
                <a:chOff x="2024450" y="204150"/>
                <a:chExt cx="1178025" cy="68100"/>
              </a:xfrm>
            </p:grpSpPr>
            <p:sp>
              <p:nvSpPr>
                <p:cNvPr id="1696" name="Google Shape;1696;p22"/>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2"/>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2"/>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2"/>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2"/>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2"/>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2"/>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2"/>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2"/>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2"/>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6" name="Google Shape;1706;p22"/>
              <p:cNvGrpSpPr/>
              <p:nvPr/>
            </p:nvGrpSpPr>
            <p:grpSpPr>
              <a:xfrm>
                <a:off x="8480185" y="663852"/>
                <a:ext cx="1178025" cy="68100"/>
                <a:chOff x="2024450" y="204150"/>
                <a:chExt cx="1178025" cy="68100"/>
              </a:xfrm>
            </p:grpSpPr>
            <p:sp>
              <p:nvSpPr>
                <p:cNvPr id="1707" name="Google Shape;1707;p22"/>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2"/>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2"/>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2"/>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2"/>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2"/>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2"/>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2"/>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2"/>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2"/>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717" name="Google Shape;1717;p22"/>
          <p:cNvSpPr txBox="1"/>
          <p:nvPr>
            <p:ph idx="8" type="title"/>
          </p:nvPr>
        </p:nvSpPr>
        <p:spPr>
          <a:xfrm>
            <a:off x="713100" y="539400"/>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pic>
        <p:nvPicPr>
          <p:cNvPr id="1718" name="Google Shape;1718;p22"/>
          <p:cNvPicPr preferRelativeResize="0"/>
          <p:nvPr/>
        </p:nvPicPr>
        <p:blipFill>
          <a:blip r:embed="rId2">
            <a:alphaModFix/>
          </a:blip>
          <a:stretch>
            <a:fillRect/>
          </a:stretch>
        </p:blipFill>
        <p:spPr>
          <a:xfrm>
            <a:off x="76200" y="4580063"/>
            <a:ext cx="1023749" cy="46638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7">
    <p:spTree>
      <p:nvGrpSpPr>
        <p:cNvPr id="1719" name="Shape 1719"/>
        <p:cNvGrpSpPr/>
        <p:nvPr/>
      </p:nvGrpSpPr>
      <p:grpSpPr>
        <a:xfrm>
          <a:off x="0" y="0"/>
          <a:ext cx="0" cy="0"/>
          <a:chOff x="0" y="0"/>
          <a:chExt cx="0" cy="0"/>
        </a:xfrm>
      </p:grpSpPr>
      <p:grpSp>
        <p:nvGrpSpPr>
          <p:cNvPr id="1720" name="Google Shape;1720;p23"/>
          <p:cNvGrpSpPr/>
          <p:nvPr/>
        </p:nvGrpSpPr>
        <p:grpSpPr>
          <a:xfrm>
            <a:off x="-24" y="-27"/>
            <a:ext cx="9143711" cy="5143338"/>
            <a:chOff x="597550" y="708125"/>
            <a:chExt cx="6449225" cy="4193850"/>
          </a:xfrm>
        </p:grpSpPr>
        <p:sp>
          <p:nvSpPr>
            <p:cNvPr id="1721" name="Google Shape;1721;p23"/>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3"/>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3"/>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3"/>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3"/>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3"/>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3"/>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3"/>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3"/>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3"/>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3"/>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3"/>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3"/>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3"/>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3"/>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3"/>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3"/>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3"/>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3"/>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3"/>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3"/>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3"/>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3"/>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3"/>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3"/>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3"/>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3"/>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3"/>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3"/>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3"/>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3"/>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3"/>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3"/>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3"/>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3"/>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3"/>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3"/>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3"/>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9" name="Google Shape;1759;p23"/>
          <p:cNvSpPr txBox="1"/>
          <p:nvPr>
            <p:ph type="title"/>
          </p:nvPr>
        </p:nvSpPr>
        <p:spPr>
          <a:xfrm>
            <a:off x="713100" y="1530000"/>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60" name="Google Shape;1760;p23"/>
          <p:cNvSpPr txBox="1"/>
          <p:nvPr>
            <p:ph idx="2" type="title"/>
          </p:nvPr>
        </p:nvSpPr>
        <p:spPr>
          <a:xfrm>
            <a:off x="2152068" y="1512817"/>
            <a:ext cx="18279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761" name="Google Shape;1761;p23"/>
          <p:cNvSpPr txBox="1"/>
          <p:nvPr>
            <p:ph idx="1" type="subTitle"/>
          </p:nvPr>
        </p:nvSpPr>
        <p:spPr>
          <a:xfrm>
            <a:off x="1992918" y="1911375"/>
            <a:ext cx="2146200" cy="46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2" name="Google Shape;1762;p23"/>
          <p:cNvSpPr txBox="1"/>
          <p:nvPr>
            <p:ph idx="3" type="title"/>
          </p:nvPr>
        </p:nvSpPr>
        <p:spPr>
          <a:xfrm>
            <a:off x="2152068" y="2624681"/>
            <a:ext cx="18279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763" name="Google Shape;1763;p23"/>
          <p:cNvSpPr txBox="1"/>
          <p:nvPr>
            <p:ph idx="4" type="subTitle"/>
          </p:nvPr>
        </p:nvSpPr>
        <p:spPr>
          <a:xfrm>
            <a:off x="1992918" y="3019025"/>
            <a:ext cx="2146200" cy="46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4" name="Google Shape;1764;p23"/>
          <p:cNvSpPr txBox="1"/>
          <p:nvPr>
            <p:ph idx="5" type="title"/>
          </p:nvPr>
        </p:nvSpPr>
        <p:spPr>
          <a:xfrm>
            <a:off x="6055343" y="2624681"/>
            <a:ext cx="18279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765" name="Google Shape;1765;p23"/>
          <p:cNvSpPr txBox="1"/>
          <p:nvPr>
            <p:ph idx="6" type="subTitle"/>
          </p:nvPr>
        </p:nvSpPr>
        <p:spPr>
          <a:xfrm>
            <a:off x="5896193" y="3019032"/>
            <a:ext cx="2146200" cy="46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6" name="Google Shape;1766;p23"/>
          <p:cNvSpPr txBox="1"/>
          <p:nvPr>
            <p:ph idx="7" type="title"/>
          </p:nvPr>
        </p:nvSpPr>
        <p:spPr>
          <a:xfrm>
            <a:off x="6055343" y="1512817"/>
            <a:ext cx="18279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767" name="Google Shape;1767;p23"/>
          <p:cNvSpPr txBox="1"/>
          <p:nvPr>
            <p:ph idx="8" type="subTitle"/>
          </p:nvPr>
        </p:nvSpPr>
        <p:spPr>
          <a:xfrm>
            <a:off x="5896193" y="1911375"/>
            <a:ext cx="2146200" cy="46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8" name="Google Shape;1768;p23"/>
          <p:cNvSpPr txBox="1"/>
          <p:nvPr>
            <p:ph idx="9" type="title"/>
          </p:nvPr>
        </p:nvSpPr>
        <p:spPr>
          <a:xfrm>
            <a:off x="2152068" y="3733187"/>
            <a:ext cx="18279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769" name="Google Shape;1769;p23"/>
          <p:cNvSpPr txBox="1"/>
          <p:nvPr>
            <p:ph idx="13" type="subTitle"/>
          </p:nvPr>
        </p:nvSpPr>
        <p:spPr>
          <a:xfrm>
            <a:off x="1992918" y="4126675"/>
            <a:ext cx="2146200" cy="46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0" name="Google Shape;1770;p23"/>
          <p:cNvSpPr txBox="1"/>
          <p:nvPr>
            <p:ph idx="14" type="title"/>
          </p:nvPr>
        </p:nvSpPr>
        <p:spPr>
          <a:xfrm>
            <a:off x="6055343" y="3733187"/>
            <a:ext cx="18279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771" name="Google Shape;1771;p23"/>
          <p:cNvSpPr txBox="1"/>
          <p:nvPr>
            <p:ph idx="15" type="subTitle"/>
          </p:nvPr>
        </p:nvSpPr>
        <p:spPr>
          <a:xfrm>
            <a:off x="5896193" y="4126677"/>
            <a:ext cx="2146200" cy="46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2" name="Google Shape;1772;p23"/>
          <p:cNvSpPr/>
          <p:nvPr/>
        </p:nvSpPr>
        <p:spPr>
          <a:xfrm>
            <a:off x="1455" y="-1265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3" name="Google Shape;1773;p23"/>
          <p:cNvGrpSpPr/>
          <p:nvPr/>
        </p:nvGrpSpPr>
        <p:grpSpPr>
          <a:xfrm>
            <a:off x="1152367" y="310791"/>
            <a:ext cx="1105976" cy="133969"/>
            <a:chOff x="8183182" y="663852"/>
            <a:chExt cx="1475028" cy="178673"/>
          </a:xfrm>
        </p:grpSpPr>
        <p:grpSp>
          <p:nvGrpSpPr>
            <p:cNvPr id="1774" name="Google Shape;1774;p23"/>
            <p:cNvGrpSpPr/>
            <p:nvPr/>
          </p:nvGrpSpPr>
          <p:grpSpPr>
            <a:xfrm>
              <a:off x="8183182" y="774425"/>
              <a:ext cx="1178025" cy="68100"/>
              <a:chOff x="2024450" y="204150"/>
              <a:chExt cx="1178025" cy="68100"/>
            </a:xfrm>
          </p:grpSpPr>
          <p:sp>
            <p:nvSpPr>
              <p:cNvPr id="1775" name="Google Shape;1775;p23"/>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3"/>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3"/>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3"/>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3"/>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3"/>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3"/>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3"/>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3"/>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3"/>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5" name="Google Shape;1785;p23"/>
            <p:cNvGrpSpPr/>
            <p:nvPr/>
          </p:nvGrpSpPr>
          <p:grpSpPr>
            <a:xfrm>
              <a:off x="8480185" y="663852"/>
              <a:ext cx="1178025" cy="68100"/>
              <a:chOff x="2024450" y="204150"/>
              <a:chExt cx="1178025" cy="68100"/>
            </a:xfrm>
          </p:grpSpPr>
          <p:sp>
            <p:nvSpPr>
              <p:cNvPr id="1786" name="Google Shape;1786;p23"/>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3"/>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3"/>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3"/>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3"/>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3"/>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3"/>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3"/>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3"/>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3"/>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96" name="Google Shape;1796;p23"/>
          <p:cNvSpPr/>
          <p:nvPr/>
        </p:nvSpPr>
        <p:spPr>
          <a:xfrm flipH="1">
            <a:off x="8700770" y="7562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3"/>
          <p:cNvSpPr/>
          <p:nvPr/>
        </p:nvSpPr>
        <p:spPr>
          <a:xfrm flipH="1">
            <a:off x="8397670" y="4769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3"/>
          <p:cNvSpPr/>
          <p:nvPr/>
        </p:nvSpPr>
        <p:spPr>
          <a:xfrm rot="10800000">
            <a:off x="8785811" y="39352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9" name="Google Shape;1799;p23"/>
          <p:cNvPicPr preferRelativeResize="0"/>
          <p:nvPr/>
        </p:nvPicPr>
        <p:blipFill>
          <a:blip r:embed="rId2">
            <a:alphaModFix/>
          </a:blip>
          <a:stretch>
            <a:fillRect/>
          </a:stretch>
        </p:blipFill>
        <p:spPr>
          <a:xfrm rot="-5400000">
            <a:off x="-217025" y="353988"/>
            <a:ext cx="1023749" cy="466386"/>
          </a:xfrm>
          <a:prstGeom prst="rect">
            <a:avLst/>
          </a:prstGeom>
          <a:noFill/>
          <a:ln>
            <a:noFill/>
          </a:ln>
        </p:spPr>
      </p:pic>
      <p:grpSp>
        <p:nvGrpSpPr>
          <p:cNvPr id="1800" name="Google Shape;1800;p23"/>
          <p:cNvGrpSpPr/>
          <p:nvPr/>
        </p:nvGrpSpPr>
        <p:grpSpPr>
          <a:xfrm rot="5400000">
            <a:off x="8637565" y="4523471"/>
            <a:ext cx="883262" cy="242091"/>
            <a:chOff x="2300350" y="2601250"/>
            <a:chExt cx="2275275" cy="623625"/>
          </a:xfrm>
        </p:grpSpPr>
        <p:sp>
          <p:nvSpPr>
            <p:cNvPr id="1801" name="Google Shape;1801;p23"/>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3"/>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3"/>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3"/>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3"/>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3"/>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BLANK_15">
    <p:spTree>
      <p:nvGrpSpPr>
        <p:cNvPr id="1807" name="Shape 1807"/>
        <p:cNvGrpSpPr/>
        <p:nvPr/>
      </p:nvGrpSpPr>
      <p:grpSpPr>
        <a:xfrm>
          <a:off x="0" y="0"/>
          <a:ext cx="0" cy="0"/>
          <a:chOff x="0" y="0"/>
          <a:chExt cx="0" cy="0"/>
        </a:xfrm>
      </p:grpSpPr>
      <p:grpSp>
        <p:nvGrpSpPr>
          <p:cNvPr id="1808" name="Google Shape;1808;p24"/>
          <p:cNvGrpSpPr/>
          <p:nvPr/>
        </p:nvGrpSpPr>
        <p:grpSpPr>
          <a:xfrm>
            <a:off x="-24" y="-27"/>
            <a:ext cx="9143711" cy="5143338"/>
            <a:chOff x="597550" y="708125"/>
            <a:chExt cx="6449225" cy="4193850"/>
          </a:xfrm>
        </p:grpSpPr>
        <p:sp>
          <p:nvSpPr>
            <p:cNvPr id="1809" name="Google Shape;1809;p24"/>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4"/>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4"/>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4"/>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4"/>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4"/>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4"/>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4"/>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4"/>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4"/>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4"/>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4"/>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4"/>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4"/>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4"/>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4"/>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4"/>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4"/>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4"/>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4"/>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4"/>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4"/>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4"/>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4"/>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4"/>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4"/>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4"/>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4"/>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4"/>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4"/>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4"/>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4"/>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4"/>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4"/>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4"/>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4"/>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4"/>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4"/>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7" name="Google Shape;1847;p24"/>
          <p:cNvGrpSpPr/>
          <p:nvPr/>
        </p:nvGrpSpPr>
        <p:grpSpPr>
          <a:xfrm flipH="1">
            <a:off x="-276593" y="4736642"/>
            <a:ext cx="1520982" cy="302065"/>
            <a:chOff x="5642557" y="-150670"/>
            <a:chExt cx="1520982" cy="302065"/>
          </a:xfrm>
        </p:grpSpPr>
        <p:sp>
          <p:nvSpPr>
            <p:cNvPr id="1848" name="Google Shape;1848;p24"/>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4"/>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4"/>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4"/>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4"/>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3" name="Google Shape;1853;p24"/>
          <p:cNvGrpSpPr/>
          <p:nvPr/>
        </p:nvGrpSpPr>
        <p:grpSpPr>
          <a:xfrm rot="5400000">
            <a:off x="85100" y="2306825"/>
            <a:ext cx="98902" cy="553090"/>
            <a:chOff x="4898850" y="4820550"/>
            <a:chExt cx="98902" cy="553090"/>
          </a:xfrm>
        </p:grpSpPr>
        <p:sp>
          <p:nvSpPr>
            <p:cNvPr id="1854" name="Google Shape;1854;p24"/>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4"/>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4"/>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4"/>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4"/>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9" name="Google Shape;1859;p24"/>
          <p:cNvGrpSpPr/>
          <p:nvPr/>
        </p:nvGrpSpPr>
        <p:grpSpPr>
          <a:xfrm>
            <a:off x="-1744592" y="3592129"/>
            <a:ext cx="2297800" cy="347400"/>
            <a:chOff x="-1439792" y="3592129"/>
            <a:chExt cx="2297800" cy="347400"/>
          </a:xfrm>
        </p:grpSpPr>
        <p:sp>
          <p:nvSpPr>
            <p:cNvPr id="1860" name="Google Shape;1860;p24"/>
            <p:cNvSpPr/>
            <p:nvPr/>
          </p:nvSpPr>
          <p:spPr>
            <a:xfrm>
              <a:off x="-1439792" y="38714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4"/>
            <p:cNvSpPr/>
            <p:nvPr/>
          </p:nvSpPr>
          <p:spPr>
            <a:xfrm>
              <a:off x="-1136692" y="35921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2" name="Google Shape;1862;p24"/>
          <p:cNvGrpSpPr/>
          <p:nvPr/>
        </p:nvGrpSpPr>
        <p:grpSpPr>
          <a:xfrm>
            <a:off x="-908533" y="225814"/>
            <a:ext cx="1507157" cy="586800"/>
            <a:chOff x="-222733" y="225814"/>
            <a:chExt cx="1507157" cy="586800"/>
          </a:xfrm>
        </p:grpSpPr>
        <p:sp>
          <p:nvSpPr>
            <p:cNvPr id="1863" name="Google Shape;1863;p24"/>
            <p:cNvSpPr/>
            <p:nvPr/>
          </p:nvSpPr>
          <p:spPr>
            <a:xfrm rot="-5400000">
              <a:off x="348812" y="-122999"/>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4" name="Google Shape;1864;p24"/>
            <p:cNvGrpSpPr/>
            <p:nvPr/>
          </p:nvGrpSpPr>
          <p:grpSpPr>
            <a:xfrm>
              <a:off x="-222733" y="452241"/>
              <a:ext cx="1105976" cy="133969"/>
              <a:chOff x="8183182" y="663852"/>
              <a:chExt cx="1475028" cy="178673"/>
            </a:xfrm>
          </p:grpSpPr>
          <p:grpSp>
            <p:nvGrpSpPr>
              <p:cNvPr id="1865" name="Google Shape;1865;p24"/>
              <p:cNvGrpSpPr/>
              <p:nvPr/>
            </p:nvGrpSpPr>
            <p:grpSpPr>
              <a:xfrm>
                <a:off x="8183182" y="774425"/>
                <a:ext cx="1178025" cy="68100"/>
                <a:chOff x="2024450" y="204150"/>
                <a:chExt cx="1178025" cy="68100"/>
              </a:xfrm>
            </p:grpSpPr>
            <p:sp>
              <p:nvSpPr>
                <p:cNvPr id="1866" name="Google Shape;1866;p24"/>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4"/>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4"/>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4"/>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4"/>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4"/>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4"/>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4"/>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4"/>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4"/>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6" name="Google Shape;1876;p24"/>
              <p:cNvGrpSpPr/>
              <p:nvPr/>
            </p:nvGrpSpPr>
            <p:grpSpPr>
              <a:xfrm>
                <a:off x="8480185" y="663852"/>
                <a:ext cx="1178025" cy="68100"/>
                <a:chOff x="2024450" y="204150"/>
                <a:chExt cx="1178025" cy="68100"/>
              </a:xfrm>
            </p:grpSpPr>
            <p:sp>
              <p:nvSpPr>
                <p:cNvPr id="1877" name="Google Shape;1877;p24"/>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4"/>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4"/>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4"/>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4"/>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4"/>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4"/>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4"/>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4"/>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4"/>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887" name="Google Shape;1887;p24"/>
          <p:cNvSpPr/>
          <p:nvPr/>
        </p:nvSpPr>
        <p:spPr>
          <a:xfrm>
            <a:off x="8557212" y="-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8" name="Google Shape;1888;p24"/>
          <p:cNvGrpSpPr/>
          <p:nvPr/>
        </p:nvGrpSpPr>
        <p:grpSpPr>
          <a:xfrm>
            <a:off x="8727207" y="183762"/>
            <a:ext cx="1520982" cy="302065"/>
            <a:chOff x="5642557" y="-150670"/>
            <a:chExt cx="1520982" cy="302065"/>
          </a:xfrm>
        </p:grpSpPr>
        <p:sp>
          <p:nvSpPr>
            <p:cNvPr id="1889" name="Google Shape;1889;p24"/>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4"/>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4"/>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4"/>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4"/>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4" name="Google Shape;1894;p24"/>
          <p:cNvGrpSpPr/>
          <p:nvPr/>
        </p:nvGrpSpPr>
        <p:grpSpPr>
          <a:xfrm rot="5400000">
            <a:off x="8360264" y="2845229"/>
            <a:ext cx="883262" cy="242091"/>
            <a:chOff x="2300350" y="2601250"/>
            <a:chExt cx="2275275" cy="623625"/>
          </a:xfrm>
        </p:grpSpPr>
        <p:sp>
          <p:nvSpPr>
            <p:cNvPr id="1895" name="Google Shape;1895;p24"/>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4"/>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4"/>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4"/>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4"/>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4"/>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1" name="Google Shape;1901;p24"/>
          <p:cNvSpPr txBox="1"/>
          <p:nvPr>
            <p:ph type="title"/>
          </p:nvPr>
        </p:nvSpPr>
        <p:spPr>
          <a:xfrm>
            <a:off x="713100" y="539400"/>
            <a:ext cx="7717800" cy="572700"/>
          </a:xfrm>
          <a:prstGeom prst="rect">
            <a:avLst/>
          </a:prstGeom>
          <a:effectLst>
            <a:outerShdw blurRad="8572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pic>
        <p:nvPicPr>
          <p:cNvPr id="1902" name="Google Shape;1902;p24"/>
          <p:cNvPicPr preferRelativeResize="0"/>
          <p:nvPr/>
        </p:nvPicPr>
        <p:blipFill>
          <a:blip r:embed="rId2">
            <a:alphaModFix/>
          </a:blip>
          <a:stretch>
            <a:fillRect/>
          </a:stretch>
        </p:blipFill>
        <p:spPr>
          <a:xfrm>
            <a:off x="8001000" y="4580063"/>
            <a:ext cx="1023749" cy="46638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BLANK_14">
    <p:spTree>
      <p:nvGrpSpPr>
        <p:cNvPr id="1903" name="Shape 1903"/>
        <p:cNvGrpSpPr/>
        <p:nvPr/>
      </p:nvGrpSpPr>
      <p:grpSpPr>
        <a:xfrm>
          <a:off x="0" y="0"/>
          <a:ext cx="0" cy="0"/>
          <a:chOff x="0" y="0"/>
          <a:chExt cx="0" cy="0"/>
        </a:xfrm>
      </p:grpSpPr>
      <p:grpSp>
        <p:nvGrpSpPr>
          <p:cNvPr id="1904" name="Google Shape;1904;p25"/>
          <p:cNvGrpSpPr/>
          <p:nvPr/>
        </p:nvGrpSpPr>
        <p:grpSpPr>
          <a:xfrm>
            <a:off x="-24" y="-27"/>
            <a:ext cx="9143711" cy="5143338"/>
            <a:chOff x="597550" y="708125"/>
            <a:chExt cx="6449225" cy="4193850"/>
          </a:xfrm>
        </p:grpSpPr>
        <p:sp>
          <p:nvSpPr>
            <p:cNvPr id="1905" name="Google Shape;1905;p25"/>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5"/>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5"/>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5"/>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5"/>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5"/>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5"/>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5"/>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5"/>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5"/>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5"/>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5"/>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5"/>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5"/>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5"/>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5"/>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5"/>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5"/>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5"/>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5"/>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5"/>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5"/>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5"/>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5"/>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5"/>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5"/>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5"/>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5"/>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5"/>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5"/>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5"/>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5"/>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5"/>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5"/>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5"/>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5"/>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5"/>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5"/>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3" name="Google Shape;1943;p25"/>
          <p:cNvSpPr/>
          <p:nvPr/>
        </p:nvSpPr>
        <p:spPr>
          <a:xfrm rot="-5400000">
            <a:off x="-336988" y="72934"/>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4" name="Google Shape;1944;p25"/>
          <p:cNvGrpSpPr/>
          <p:nvPr/>
        </p:nvGrpSpPr>
        <p:grpSpPr>
          <a:xfrm flipH="1">
            <a:off x="-995792" y="566830"/>
            <a:ext cx="1823016" cy="296643"/>
            <a:chOff x="7857346" y="3902355"/>
            <a:chExt cx="1823016" cy="296643"/>
          </a:xfrm>
        </p:grpSpPr>
        <p:sp>
          <p:nvSpPr>
            <p:cNvPr id="1945" name="Google Shape;1945;p25"/>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5"/>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5"/>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5"/>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5"/>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5"/>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1" name="Google Shape;1951;p25"/>
          <p:cNvSpPr/>
          <p:nvPr/>
        </p:nvSpPr>
        <p:spPr>
          <a:xfrm>
            <a:off x="8161612" y="-348808"/>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5"/>
          <p:cNvSpPr txBox="1"/>
          <p:nvPr>
            <p:ph type="title"/>
          </p:nvPr>
        </p:nvSpPr>
        <p:spPr>
          <a:xfrm>
            <a:off x="713100" y="539400"/>
            <a:ext cx="7717800" cy="572700"/>
          </a:xfrm>
          <a:prstGeom prst="rect">
            <a:avLst/>
          </a:prstGeom>
          <a:effectLst>
            <a:outerShdw blurRad="85725" rotWithShape="0" algn="bl">
              <a:schemeClr val="accent2">
                <a:alpha val="41000"/>
              </a:schemeClr>
            </a:outerShdw>
          </a:effectLst>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pic>
        <p:nvPicPr>
          <p:cNvPr id="1953" name="Google Shape;1953;p25"/>
          <p:cNvPicPr preferRelativeResize="0"/>
          <p:nvPr/>
        </p:nvPicPr>
        <p:blipFill>
          <a:blip r:embed="rId2">
            <a:alphaModFix/>
          </a:blip>
          <a:stretch>
            <a:fillRect/>
          </a:stretch>
        </p:blipFill>
        <p:spPr>
          <a:xfrm>
            <a:off x="8001000" y="4580063"/>
            <a:ext cx="1023749" cy="46638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1">
    <p:spTree>
      <p:nvGrpSpPr>
        <p:cNvPr id="1954" name="Shape 1954"/>
        <p:cNvGrpSpPr/>
        <p:nvPr/>
      </p:nvGrpSpPr>
      <p:grpSpPr>
        <a:xfrm>
          <a:off x="0" y="0"/>
          <a:ext cx="0" cy="0"/>
          <a:chOff x="0" y="0"/>
          <a:chExt cx="0" cy="0"/>
        </a:xfrm>
      </p:grpSpPr>
      <p:grpSp>
        <p:nvGrpSpPr>
          <p:cNvPr id="1955" name="Google Shape;1955;p26"/>
          <p:cNvGrpSpPr/>
          <p:nvPr/>
        </p:nvGrpSpPr>
        <p:grpSpPr>
          <a:xfrm>
            <a:off x="-24" y="-27"/>
            <a:ext cx="9143711" cy="5143338"/>
            <a:chOff x="597550" y="708125"/>
            <a:chExt cx="6449225" cy="4193850"/>
          </a:xfrm>
        </p:grpSpPr>
        <p:sp>
          <p:nvSpPr>
            <p:cNvPr id="1956" name="Google Shape;1956;p26"/>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6"/>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6"/>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6"/>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6"/>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6"/>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6"/>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6"/>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6"/>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6"/>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6"/>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6"/>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6"/>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6"/>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6"/>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6"/>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6"/>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6"/>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6"/>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6"/>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6"/>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6"/>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6"/>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6"/>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6"/>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6"/>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6"/>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6"/>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6"/>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6"/>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6"/>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6"/>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6"/>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6"/>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6"/>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6"/>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6"/>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6"/>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4" name="Google Shape;1994;p26"/>
          <p:cNvSpPr txBox="1"/>
          <p:nvPr>
            <p:ph type="title"/>
          </p:nvPr>
        </p:nvSpPr>
        <p:spPr>
          <a:xfrm>
            <a:off x="713100" y="539400"/>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995" name="Google Shape;1995;p26"/>
          <p:cNvSpPr txBox="1"/>
          <p:nvPr>
            <p:ph idx="2" type="title"/>
          </p:nvPr>
        </p:nvSpPr>
        <p:spPr>
          <a:xfrm>
            <a:off x="841275" y="2611096"/>
            <a:ext cx="20406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996" name="Google Shape;1996;p26"/>
          <p:cNvSpPr txBox="1"/>
          <p:nvPr>
            <p:ph idx="1" type="subTitle"/>
          </p:nvPr>
        </p:nvSpPr>
        <p:spPr>
          <a:xfrm>
            <a:off x="841275" y="3019695"/>
            <a:ext cx="20406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7" name="Google Shape;1997;p26"/>
          <p:cNvSpPr txBox="1"/>
          <p:nvPr>
            <p:ph hasCustomPrompt="1" idx="3" type="title"/>
          </p:nvPr>
        </p:nvSpPr>
        <p:spPr>
          <a:xfrm>
            <a:off x="744825" y="1668255"/>
            <a:ext cx="2233500" cy="788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5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998" name="Google Shape;1998;p26"/>
          <p:cNvSpPr txBox="1"/>
          <p:nvPr>
            <p:ph idx="4" type="title"/>
          </p:nvPr>
        </p:nvSpPr>
        <p:spPr>
          <a:xfrm>
            <a:off x="3551593" y="2972975"/>
            <a:ext cx="20406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999" name="Google Shape;1999;p26"/>
          <p:cNvSpPr txBox="1"/>
          <p:nvPr>
            <p:ph idx="5" type="subTitle"/>
          </p:nvPr>
        </p:nvSpPr>
        <p:spPr>
          <a:xfrm>
            <a:off x="3551593" y="3381574"/>
            <a:ext cx="20406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0" name="Google Shape;2000;p26"/>
          <p:cNvSpPr txBox="1"/>
          <p:nvPr>
            <p:ph hasCustomPrompt="1" idx="6" type="title"/>
          </p:nvPr>
        </p:nvSpPr>
        <p:spPr>
          <a:xfrm>
            <a:off x="3455143" y="2030134"/>
            <a:ext cx="2233500" cy="788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5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001" name="Google Shape;2001;p26"/>
          <p:cNvSpPr txBox="1"/>
          <p:nvPr>
            <p:ph idx="7" type="title"/>
          </p:nvPr>
        </p:nvSpPr>
        <p:spPr>
          <a:xfrm>
            <a:off x="6261925" y="2611096"/>
            <a:ext cx="2040600" cy="2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002" name="Google Shape;2002;p26"/>
          <p:cNvSpPr txBox="1"/>
          <p:nvPr>
            <p:ph idx="8" type="subTitle"/>
          </p:nvPr>
        </p:nvSpPr>
        <p:spPr>
          <a:xfrm>
            <a:off x="6261925" y="3019695"/>
            <a:ext cx="20406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3" name="Google Shape;2003;p26"/>
          <p:cNvSpPr txBox="1"/>
          <p:nvPr>
            <p:ph hasCustomPrompt="1" idx="9" type="title"/>
          </p:nvPr>
        </p:nvSpPr>
        <p:spPr>
          <a:xfrm>
            <a:off x="6165475" y="1668255"/>
            <a:ext cx="2233500" cy="788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55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2004" name="Google Shape;2004;p26"/>
          <p:cNvGrpSpPr/>
          <p:nvPr/>
        </p:nvGrpSpPr>
        <p:grpSpPr>
          <a:xfrm>
            <a:off x="-381011" y="4793189"/>
            <a:ext cx="1284435" cy="586800"/>
            <a:chOff x="-11" y="4335989"/>
            <a:chExt cx="1284435" cy="586800"/>
          </a:xfrm>
        </p:grpSpPr>
        <p:sp>
          <p:nvSpPr>
            <p:cNvPr id="2005" name="Google Shape;2005;p26"/>
            <p:cNvSpPr/>
            <p:nvPr/>
          </p:nvSpPr>
          <p:spPr>
            <a:xfrm rot="-5400000">
              <a:off x="348812" y="398717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6" name="Google Shape;2006;p26"/>
            <p:cNvGrpSpPr/>
            <p:nvPr/>
          </p:nvGrpSpPr>
          <p:grpSpPr>
            <a:xfrm rot="10800000">
              <a:off x="-11" y="4508353"/>
              <a:ext cx="883262" cy="242091"/>
              <a:chOff x="2300350" y="2601250"/>
              <a:chExt cx="2275275" cy="623625"/>
            </a:xfrm>
          </p:grpSpPr>
          <p:sp>
            <p:nvSpPr>
              <p:cNvPr id="2007" name="Google Shape;2007;p26"/>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6"/>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6"/>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6"/>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6"/>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6"/>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13" name="Google Shape;2013;p26"/>
          <p:cNvGrpSpPr/>
          <p:nvPr/>
        </p:nvGrpSpPr>
        <p:grpSpPr>
          <a:xfrm>
            <a:off x="1398057" y="-114308"/>
            <a:ext cx="1520982" cy="302065"/>
            <a:chOff x="5642557" y="-150670"/>
            <a:chExt cx="1520982" cy="302065"/>
          </a:xfrm>
        </p:grpSpPr>
        <p:sp>
          <p:nvSpPr>
            <p:cNvPr id="2014" name="Google Shape;2014;p26"/>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6"/>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6"/>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6"/>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6"/>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9" name="Google Shape;2019;p26"/>
          <p:cNvGrpSpPr/>
          <p:nvPr/>
        </p:nvGrpSpPr>
        <p:grpSpPr>
          <a:xfrm rot="5400000">
            <a:off x="85100" y="1523550"/>
            <a:ext cx="98902" cy="553090"/>
            <a:chOff x="4898850" y="4820550"/>
            <a:chExt cx="98902" cy="553090"/>
          </a:xfrm>
        </p:grpSpPr>
        <p:sp>
          <p:nvSpPr>
            <p:cNvPr id="2020" name="Google Shape;2020;p26"/>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6"/>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6"/>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6"/>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6"/>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5" name="Google Shape;2025;p26"/>
          <p:cNvSpPr/>
          <p:nvPr/>
        </p:nvSpPr>
        <p:spPr>
          <a:xfrm>
            <a:off x="12" y="-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6"/>
          <p:cNvSpPr/>
          <p:nvPr/>
        </p:nvSpPr>
        <p:spPr>
          <a:xfrm>
            <a:off x="3574470" y="4998704"/>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6"/>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8" name="Google Shape;2028;p26"/>
          <p:cNvGrpSpPr/>
          <p:nvPr/>
        </p:nvGrpSpPr>
        <p:grpSpPr>
          <a:xfrm>
            <a:off x="7812807" y="883512"/>
            <a:ext cx="1520982" cy="302065"/>
            <a:chOff x="5642557" y="-150670"/>
            <a:chExt cx="1520982" cy="302065"/>
          </a:xfrm>
        </p:grpSpPr>
        <p:sp>
          <p:nvSpPr>
            <p:cNvPr id="2029" name="Google Shape;2029;p26"/>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6"/>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6"/>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6"/>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6"/>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26"/>
          <p:cNvGrpSpPr/>
          <p:nvPr/>
        </p:nvGrpSpPr>
        <p:grpSpPr>
          <a:xfrm rot="5400000">
            <a:off x="9282259" y="4155274"/>
            <a:ext cx="302065" cy="1520982"/>
            <a:chOff x="-108754" y="2690919"/>
            <a:chExt cx="302065" cy="1520982"/>
          </a:xfrm>
        </p:grpSpPr>
        <p:sp>
          <p:nvSpPr>
            <p:cNvPr id="2035" name="Google Shape;2035;p26"/>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6"/>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6"/>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6"/>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6"/>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40" name="Google Shape;2040;p26"/>
          <p:cNvPicPr preferRelativeResize="0"/>
          <p:nvPr/>
        </p:nvPicPr>
        <p:blipFill>
          <a:blip r:embed="rId2">
            <a:alphaModFix/>
          </a:blip>
          <a:stretch>
            <a:fillRect/>
          </a:stretch>
        </p:blipFill>
        <p:spPr>
          <a:xfrm>
            <a:off x="8047350" y="60200"/>
            <a:ext cx="1023749" cy="46638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2">
    <p:spTree>
      <p:nvGrpSpPr>
        <p:cNvPr id="2041" name="Shape 2041"/>
        <p:cNvGrpSpPr/>
        <p:nvPr/>
      </p:nvGrpSpPr>
      <p:grpSpPr>
        <a:xfrm>
          <a:off x="0" y="0"/>
          <a:ext cx="0" cy="0"/>
          <a:chOff x="0" y="0"/>
          <a:chExt cx="0" cy="0"/>
        </a:xfrm>
      </p:grpSpPr>
      <p:sp>
        <p:nvSpPr>
          <p:cNvPr id="2042" name="Google Shape;2042;p27"/>
          <p:cNvSpPr txBox="1"/>
          <p:nvPr>
            <p:ph type="title"/>
          </p:nvPr>
        </p:nvSpPr>
        <p:spPr>
          <a:xfrm>
            <a:off x="2335650" y="758125"/>
            <a:ext cx="4472700" cy="9555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200"/>
              <a:buNone/>
              <a:defRPr sz="7000">
                <a:solidFill>
                  <a:schemeClr val="accen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043" name="Google Shape;2043;p27"/>
          <p:cNvSpPr txBox="1"/>
          <p:nvPr>
            <p:ph idx="1" type="subTitle"/>
          </p:nvPr>
        </p:nvSpPr>
        <p:spPr>
          <a:xfrm>
            <a:off x="2335650" y="1775000"/>
            <a:ext cx="4472700" cy="101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4" name="Google Shape;2044;p27"/>
          <p:cNvSpPr/>
          <p:nvPr/>
        </p:nvSpPr>
        <p:spPr>
          <a:xfrm rot="10800000">
            <a:off x="11" y="38590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5" name="Google Shape;2045;p27"/>
          <p:cNvGrpSpPr/>
          <p:nvPr/>
        </p:nvGrpSpPr>
        <p:grpSpPr>
          <a:xfrm>
            <a:off x="-11" y="606814"/>
            <a:ext cx="1284435" cy="586800"/>
            <a:chOff x="-11" y="606814"/>
            <a:chExt cx="1284435" cy="586800"/>
          </a:xfrm>
        </p:grpSpPr>
        <p:sp>
          <p:nvSpPr>
            <p:cNvPr id="2046" name="Google Shape;2046;p27"/>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7" name="Google Shape;2047;p27"/>
            <p:cNvGrpSpPr/>
            <p:nvPr/>
          </p:nvGrpSpPr>
          <p:grpSpPr>
            <a:xfrm rot="10800000">
              <a:off x="-11" y="779178"/>
              <a:ext cx="883262" cy="242091"/>
              <a:chOff x="2300350" y="2601250"/>
              <a:chExt cx="2275275" cy="623625"/>
            </a:xfrm>
          </p:grpSpPr>
          <p:sp>
            <p:nvSpPr>
              <p:cNvPr id="2048" name="Google Shape;2048;p27"/>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7"/>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7"/>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7"/>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7"/>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7"/>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54" name="Google Shape;2054;p27"/>
          <p:cNvGrpSpPr/>
          <p:nvPr/>
        </p:nvGrpSpPr>
        <p:grpSpPr>
          <a:xfrm>
            <a:off x="2618882" y="4981392"/>
            <a:ext cx="1520982" cy="302065"/>
            <a:chOff x="5642557" y="-150670"/>
            <a:chExt cx="1520982" cy="302065"/>
          </a:xfrm>
        </p:grpSpPr>
        <p:sp>
          <p:nvSpPr>
            <p:cNvPr id="2055" name="Google Shape;2055;p27"/>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7"/>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7"/>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7"/>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7"/>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0" name="Google Shape;2060;p27"/>
          <p:cNvGrpSpPr/>
          <p:nvPr/>
        </p:nvGrpSpPr>
        <p:grpSpPr>
          <a:xfrm rot="5400000">
            <a:off x="85100" y="1849625"/>
            <a:ext cx="98902" cy="553090"/>
            <a:chOff x="4898850" y="4820550"/>
            <a:chExt cx="98902" cy="553090"/>
          </a:xfrm>
        </p:grpSpPr>
        <p:sp>
          <p:nvSpPr>
            <p:cNvPr id="2061" name="Google Shape;2061;p27"/>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7"/>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7"/>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7"/>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7"/>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6" name="Google Shape;2066;p27"/>
          <p:cNvGrpSpPr/>
          <p:nvPr/>
        </p:nvGrpSpPr>
        <p:grpSpPr>
          <a:xfrm>
            <a:off x="-1414555" y="2830129"/>
            <a:ext cx="2297800" cy="347400"/>
            <a:chOff x="-1414555" y="2830129"/>
            <a:chExt cx="2297800" cy="347400"/>
          </a:xfrm>
        </p:grpSpPr>
        <p:sp>
          <p:nvSpPr>
            <p:cNvPr id="2067" name="Google Shape;2067;p27"/>
            <p:cNvSpPr/>
            <p:nvPr/>
          </p:nvSpPr>
          <p:spPr>
            <a:xfrm>
              <a:off x="-1414555" y="31094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7"/>
            <p:cNvSpPr/>
            <p:nvPr/>
          </p:nvSpPr>
          <p:spPr>
            <a:xfrm>
              <a:off x="-1111455" y="28301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9" name="Google Shape;2069;p27"/>
          <p:cNvGrpSpPr/>
          <p:nvPr/>
        </p:nvGrpSpPr>
        <p:grpSpPr>
          <a:xfrm flipH="1">
            <a:off x="-529079" y="4313280"/>
            <a:ext cx="1823016" cy="196994"/>
            <a:chOff x="7857346" y="4002005"/>
            <a:chExt cx="1823016" cy="196994"/>
          </a:xfrm>
        </p:grpSpPr>
        <p:sp>
          <p:nvSpPr>
            <p:cNvPr id="2070" name="Google Shape;2070;p27"/>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7"/>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7"/>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3" name="Google Shape;2073;p27"/>
          <p:cNvSpPr/>
          <p:nvPr/>
        </p:nvSpPr>
        <p:spPr>
          <a:xfrm rot="5400000">
            <a:off x="8208384" y="388567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4" name="Google Shape;2074;p27"/>
          <p:cNvGrpSpPr/>
          <p:nvPr/>
        </p:nvGrpSpPr>
        <p:grpSpPr>
          <a:xfrm>
            <a:off x="5202992" y="4687341"/>
            <a:ext cx="1105976" cy="133969"/>
            <a:chOff x="8183182" y="663852"/>
            <a:chExt cx="1475028" cy="178673"/>
          </a:xfrm>
        </p:grpSpPr>
        <p:grpSp>
          <p:nvGrpSpPr>
            <p:cNvPr id="2075" name="Google Shape;2075;p27"/>
            <p:cNvGrpSpPr/>
            <p:nvPr/>
          </p:nvGrpSpPr>
          <p:grpSpPr>
            <a:xfrm>
              <a:off x="8183182" y="774425"/>
              <a:ext cx="1178025" cy="68100"/>
              <a:chOff x="2024450" y="204150"/>
              <a:chExt cx="1178025" cy="68100"/>
            </a:xfrm>
          </p:grpSpPr>
          <p:sp>
            <p:nvSpPr>
              <p:cNvPr id="2076" name="Google Shape;2076;p27"/>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7"/>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7"/>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7"/>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7"/>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7"/>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7"/>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7"/>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7"/>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7"/>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6" name="Google Shape;2086;p27"/>
            <p:cNvGrpSpPr/>
            <p:nvPr/>
          </p:nvGrpSpPr>
          <p:grpSpPr>
            <a:xfrm>
              <a:off x="8480185" y="663852"/>
              <a:ext cx="1178025" cy="68100"/>
              <a:chOff x="2024450" y="204150"/>
              <a:chExt cx="1178025" cy="68100"/>
            </a:xfrm>
          </p:grpSpPr>
          <p:sp>
            <p:nvSpPr>
              <p:cNvPr id="2087" name="Google Shape;2087;p27"/>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7"/>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7"/>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7"/>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7"/>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7"/>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7"/>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7"/>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7"/>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7"/>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97" name="Google Shape;2097;p27"/>
          <p:cNvSpPr/>
          <p:nvPr/>
        </p:nvSpPr>
        <p:spPr>
          <a:xfrm rot="10800000">
            <a:off x="8027645" y="21741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8" name="Google Shape;2098;p27"/>
          <p:cNvGrpSpPr/>
          <p:nvPr/>
        </p:nvGrpSpPr>
        <p:grpSpPr>
          <a:xfrm rot="-5400000">
            <a:off x="7172708" y="384980"/>
            <a:ext cx="1823016" cy="296643"/>
            <a:chOff x="7857346" y="3902355"/>
            <a:chExt cx="1823016" cy="296643"/>
          </a:xfrm>
        </p:grpSpPr>
        <p:sp>
          <p:nvSpPr>
            <p:cNvPr id="2099" name="Google Shape;2099;p27"/>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7"/>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7"/>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7"/>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7"/>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7"/>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5" name="Google Shape;2105;p27"/>
          <p:cNvGrpSpPr/>
          <p:nvPr/>
        </p:nvGrpSpPr>
        <p:grpSpPr>
          <a:xfrm>
            <a:off x="8267392" y="2926266"/>
            <a:ext cx="1105976" cy="133969"/>
            <a:chOff x="8183182" y="663852"/>
            <a:chExt cx="1475028" cy="178673"/>
          </a:xfrm>
        </p:grpSpPr>
        <p:grpSp>
          <p:nvGrpSpPr>
            <p:cNvPr id="2106" name="Google Shape;2106;p27"/>
            <p:cNvGrpSpPr/>
            <p:nvPr/>
          </p:nvGrpSpPr>
          <p:grpSpPr>
            <a:xfrm>
              <a:off x="8183182" y="774425"/>
              <a:ext cx="1178025" cy="68100"/>
              <a:chOff x="2024450" y="204150"/>
              <a:chExt cx="1178025" cy="68100"/>
            </a:xfrm>
          </p:grpSpPr>
          <p:sp>
            <p:nvSpPr>
              <p:cNvPr id="2107" name="Google Shape;2107;p27"/>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7"/>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7"/>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7"/>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7"/>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7"/>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7"/>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7"/>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7"/>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7"/>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7" name="Google Shape;2117;p27"/>
            <p:cNvGrpSpPr/>
            <p:nvPr/>
          </p:nvGrpSpPr>
          <p:grpSpPr>
            <a:xfrm>
              <a:off x="8480185" y="663852"/>
              <a:ext cx="1178025" cy="68100"/>
              <a:chOff x="2024450" y="204150"/>
              <a:chExt cx="1178025" cy="68100"/>
            </a:xfrm>
          </p:grpSpPr>
          <p:sp>
            <p:nvSpPr>
              <p:cNvPr id="2118" name="Google Shape;2118;p27"/>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7"/>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7"/>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7"/>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7"/>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7"/>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7"/>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7"/>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7"/>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7"/>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3">
    <p:spTree>
      <p:nvGrpSpPr>
        <p:cNvPr id="2128" name="Shape 2128"/>
        <p:cNvGrpSpPr/>
        <p:nvPr/>
      </p:nvGrpSpPr>
      <p:grpSpPr>
        <a:xfrm>
          <a:off x="0" y="0"/>
          <a:ext cx="0" cy="0"/>
          <a:chOff x="0" y="0"/>
          <a:chExt cx="0" cy="0"/>
        </a:xfrm>
      </p:grpSpPr>
      <p:grpSp>
        <p:nvGrpSpPr>
          <p:cNvPr id="2129" name="Google Shape;2129;p28"/>
          <p:cNvGrpSpPr/>
          <p:nvPr/>
        </p:nvGrpSpPr>
        <p:grpSpPr>
          <a:xfrm>
            <a:off x="-24" y="-27"/>
            <a:ext cx="9143711" cy="5143338"/>
            <a:chOff x="597550" y="708125"/>
            <a:chExt cx="6449225" cy="4193850"/>
          </a:xfrm>
        </p:grpSpPr>
        <p:sp>
          <p:nvSpPr>
            <p:cNvPr id="2130" name="Google Shape;2130;p28"/>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8"/>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8"/>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8"/>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8"/>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8"/>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8"/>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8"/>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8"/>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8"/>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8"/>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8"/>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8"/>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8"/>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8"/>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8"/>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8"/>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8"/>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8"/>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8"/>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8"/>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8"/>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8"/>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8"/>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8"/>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8"/>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8"/>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8"/>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8"/>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8"/>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8"/>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8"/>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8"/>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8"/>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8"/>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8"/>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8"/>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8"/>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8" name="Google Shape;2168;p28"/>
          <p:cNvGrpSpPr/>
          <p:nvPr/>
        </p:nvGrpSpPr>
        <p:grpSpPr>
          <a:xfrm rot="5400000">
            <a:off x="85100" y="1849625"/>
            <a:ext cx="98902" cy="553090"/>
            <a:chOff x="4898850" y="4820550"/>
            <a:chExt cx="98902" cy="553090"/>
          </a:xfrm>
        </p:grpSpPr>
        <p:sp>
          <p:nvSpPr>
            <p:cNvPr id="2169" name="Google Shape;2169;p28"/>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8"/>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8"/>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8"/>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8"/>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4" name="Google Shape;2174;p28"/>
          <p:cNvGrpSpPr/>
          <p:nvPr/>
        </p:nvGrpSpPr>
        <p:grpSpPr>
          <a:xfrm flipH="1">
            <a:off x="-839729" y="2843530"/>
            <a:ext cx="1823016" cy="196994"/>
            <a:chOff x="7857346" y="4002005"/>
            <a:chExt cx="1823016" cy="196994"/>
          </a:xfrm>
        </p:grpSpPr>
        <p:sp>
          <p:nvSpPr>
            <p:cNvPr id="2175" name="Google Shape;2175;p28"/>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8"/>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8"/>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8" name="Google Shape;2178;p28"/>
          <p:cNvSpPr/>
          <p:nvPr/>
        </p:nvSpPr>
        <p:spPr>
          <a:xfrm rot="5400000">
            <a:off x="8206149" y="38590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8"/>
          <p:cNvSpPr/>
          <p:nvPr/>
        </p:nvSpPr>
        <p:spPr>
          <a:xfrm>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0" name="Google Shape;2180;p28"/>
          <p:cNvGrpSpPr/>
          <p:nvPr/>
        </p:nvGrpSpPr>
        <p:grpSpPr>
          <a:xfrm>
            <a:off x="8267392" y="3231066"/>
            <a:ext cx="1105976" cy="133969"/>
            <a:chOff x="8183182" y="663852"/>
            <a:chExt cx="1475028" cy="178673"/>
          </a:xfrm>
        </p:grpSpPr>
        <p:grpSp>
          <p:nvGrpSpPr>
            <p:cNvPr id="2181" name="Google Shape;2181;p28"/>
            <p:cNvGrpSpPr/>
            <p:nvPr/>
          </p:nvGrpSpPr>
          <p:grpSpPr>
            <a:xfrm>
              <a:off x="8183182" y="774425"/>
              <a:ext cx="1178025" cy="68100"/>
              <a:chOff x="2024450" y="204150"/>
              <a:chExt cx="1178025" cy="68100"/>
            </a:xfrm>
          </p:grpSpPr>
          <p:sp>
            <p:nvSpPr>
              <p:cNvPr id="2182" name="Google Shape;2182;p28"/>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8"/>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8"/>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8"/>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8"/>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8"/>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8"/>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8"/>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8"/>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8"/>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2" name="Google Shape;2192;p28"/>
            <p:cNvGrpSpPr/>
            <p:nvPr/>
          </p:nvGrpSpPr>
          <p:grpSpPr>
            <a:xfrm>
              <a:off x="8480185" y="663852"/>
              <a:ext cx="1178025" cy="68100"/>
              <a:chOff x="2024450" y="204150"/>
              <a:chExt cx="1178025" cy="68100"/>
            </a:xfrm>
          </p:grpSpPr>
          <p:sp>
            <p:nvSpPr>
              <p:cNvPr id="2193" name="Google Shape;2193;p28"/>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8"/>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8"/>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8"/>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8"/>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8"/>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8"/>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8"/>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8"/>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8"/>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03" name="Google Shape;2203;p28"/>
          <p:cNvGrpSpPr/>
          <p:nvPr/>
        </p:nvGrpSpPr>
        <p:grpSpPr>
          <a:xfrm flipH="1">
            <a:off x="4834557" y="-107958"/>
            <a:ext cx="1520982" cy="302065"/>
            <a:chOff x="5642557" y="-150670"/>
            <a:chExt cx="1520982" cy="302065"/>
          </a:xfrm>
        </p:grpSpPr>
        <p:sp>
          <p:nvSpPr>
            <p:cNvPr id="2204" name="Google Shape;2204;p28"/>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8"/>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8"/>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8"/>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8"/>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9" name="Google Shape;2209;p28"/>
          <p:cNvGrpSpPr/>
          <p:nvPr/>
        </p:nvGrpSpPr>
        <p:grpSpPr>
          <a:xfrm>
            <a:off x="635870" y="-1455296"/>
            <a:ext cx="347400" cy="2297800"/>
            <a:chOff x="6420895" y="-1455296"/>
            <a:chExt cx="347400" cy="2297800"/>
          </a:xfrm>
        </p:grpSpPr>
        <p:sp>
          <p:nvSpPr>
            <p:cNvPr id="2210" name="Google Shape;2210;p28"/>
            <p:cNvSpPr/>
            <p:nvPr/>
          </p:nvSpPr>
          <p:spPr>
            <a:xfrm rot="5400000">
              <a:off x="5457595" y="-4919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8"/>
            <p:cNvSpPr/>
            <p:nvPr/>
          </p:nvSpPr>
          <p:spPr>
            <a:xfrm rot="5400000">
              <a:off x="5736895" y="-1888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2" name="Google Shape;2212;p28"/>
          <p:cNvSpPr/>
          <p:nvPr/>
        </p:nvSpPr>
        <p:spPr>
          <a:xfrm rot="-5400000">
            <a:off x="348812" y="4207689"/>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3" name="Google Shape;2213;p28"/>
          <p:cNvGrpSpPr/>
          <p:nvPr/>
        </p:nvGrpSpPr>
        <p:grpSpPr>
          <a:xfrm>
            <a:off x="333809" y="4164674"/>
            <a:ext cx="302065" cy="1520982"/>
            <a:chOff x="-108754" y="2690919"/>
            <a:chExt cx="302065" cy="1520982"/>
          </a:xfrm>
        </p:grpSpPr>
        <p:sp>
          <p:nvSpPr>
            <p:cNvPr id="2214" name="Google Shape;2214;p28"/>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8"/>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8"/>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8"/>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8"/>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9" name="Google Shape;2219;p28"/>
          <p:cNvGrpSpPr/>
          <p:nvPr/>
        </p:nvGrpSpPr>
        <p:grpSpPr>
          <a:xfrm>
            <a:off x="8490114" y="2144503"/>
            <a:ext cx="883262" cy="242091"/>
            <a:chOff x="2300350" y="2601250"/>
            <a:chExt cx="2275275" cy="623625"/>
          </a:xfrm>
        </p:grpSpPr>
        <p:sp>
          <p:nvSpPr>
            <p:cNvPr id="2220" name="Google Shape;2220;p28"/>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8"/>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8"/>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8"/>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8"/>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8"/>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26" name="Google Shape;2226;p28"/>
          <p:cNvPicPr preferRelativeResize="0"/>
          <p:nvPr/>
        </p:nvPicPr>
        <p:blipFill>
          <a:blip r:embed="rId2">
            <a:alphaModFix/>
          </a:blip>
          <a:stretch>
            <a:fillRect/>
          </a:stretch>
        </p:blipFill>
        <p:spPr>
          <a:xfrm>
            <a:off x="8077200" y="4275263"/>
            <a:ext cx="1023749" cy="46638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2">
    <p:spTree>
      <p:nvGrpSpPr>
        <p:cNvPr id="2227" name="Shape 2227"/>
        <p:cNvGrpSpPr/>
        <p:nvPr/>
      </p:nvGrpSpPr>
      <p:grpSpPr>
        <a:xfrm>
          <a:off x="0" y="0"/>
          <a:ext cx="0" cy="0"/>
          <a:chOff x="0" y="0"/>
          <a:chExt cx="0" cy="0"/>
        </a:xfrm>
      </p:grpSpPr>
      <p:grpSp>
        <p:nvGrpSpPr>
          <p:cNvPr id="2228" name="Google Shape;2228;p29"/>
          <p:cNvGrpSpPr/>
          <p:nvPr/>
        </p:nvGrpSpPr>
        <p:grpSpPr>
          <a:xfrm>
            <a:off x="-24" y="-27"/>
            <a:ext cx="9143711" cy="5143338"/>
            <a:chOff x="597550" y="708125"/>
            <a:chExt cx="6449225" cy="4193850"/>
          </a:xfrm>
        </p:grpSpPr>
        <p:sp>
          <p:nvSpPr>
            <p:cNvPr id="2229" name="Google Shape;2229;p29"/>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9"/>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9"/>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9"/>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9"/>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9"/>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9"/>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9"/>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9"/>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9"/>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9"/>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9"/>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9"/>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9"/>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9"/>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9"/>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9"/>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9"/>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9"/>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9"/>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9"/>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9"/>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9"/>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9"/>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9"/>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9"/>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9"/>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9"/>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9"/>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9"/>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9"/>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9"/>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9"/>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9"/>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9"/>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9"/>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9"/>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9"/>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7" name="Google Shape;2267;p29"/>
          <p:cNvGrpSpPr/>
          <p:nvPr/>
        </p:nvGrpSpPr>
        <p:grpSpPr>
          <a:xfrm rot="5400000">
            <a:off x="85100" y="782825"/>
            <a:ext cx="98902" cy="553090"/>
            <a:chOff x="4898850" y="4820550"/>
            <a:chExt cx="98902" cy="553090"/>
          </a:xfrm>
        </p:grpSpPr>
        <p:sp>
          <p:nvSpPr>
            <p:cNvPr id="2268" name="Google Shape;2268;p29"/>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9"/>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9"/>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9"/>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9"/>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3" name="Google Shape;2273;p29"/>
          <p:cNvGrpSpPr/>
          <p:nvPr/>
        </p:nvGrpSpPr>
        <p:grpSpPr>
          <a:xfrm>
            <a:off x="-1414555" y="1991929"/>
            <a:ext cx="2297800" cy="347400"/>
            <a:chOff x="-1414555" y="3058729"/>
            <a:chExt cx="2297800" cy="347400"/>
          </a:xfrm>
        </p:grpSpPr>
        <p:sp>
          <p:nvSpPr>
            <p:cNvPr id="2274" name="Google Shape;2274;p29"/>
            <p:cNvSpPr/>
            <p:nvPr/>
          </p:nvSpPr>
          <p:spPr>
            <a:xfrm>
              <a:off x="-1414555" y="33380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9"/>
            <p:cNvSpPr/>
            <p:nvPr/>
          </p:nvSpPr>
          <p:spPr>
            <a:xfrm>
              <a:off x="-1111455" y="30587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6" name="Google Shape;2276;p29"/>
          <p:cNvGrpSpPr/>
          <p:nvPr/>
        </p:nvGrpSpPr>
        <p:grpSpPr>
          <a:xfrm flipH="1">
            <a:off x="-799254" y="3300805"/>
            <a:ext cx="1823016" cy="196994"/>
            <a:chOff x="7857346" y="4002005"/>
            <a:chExt cx="1823016" cy="196994"/>
          </a:xfrm>
        </p:grpSpPr>
        <p:sp>
          <p:nvSpPr>
            <p:cNvPr id="2277" name="Google Shape;2277;p29"/>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9"/>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9"/>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0" name="Google Shape;2280;p29"/>
          <p:cNvSpPr/>
          <p:nvPr/>
        </p:nvSpPr>
        <p:spPr>
          <a:xfrm rot="5400000">
            <a:off x="8204801" y="-349430"/>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9"/>
          <p:cNvSpPr/>
          <p:nvPr/>
        </p:nvSpPr>
        <p:spPr>
          <a:xfrm rot="10800000">
            <a:off x="7736612" y="4392838"/>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2" name="Google Shape;2282;p29"/>
          <p:cNvGrpSpPr/>
          <p:nvPr/>
        </p:nvGrpSpPr>
        <p:grpSpPr>
          <a:xfrm rot="5400000">
            <a:off x="8288664" y="2674962"/>
            <a:ext cx="883262" cy="242091"/>
            <a:chOff x="2300350" y="2601250"/>
            <a:chExt cx="2275275" cy="623625"/>
          </a:xfrm>
        </p:grpSpPr>
        <p:sp>
          <p:nvSpPr>
            <p:cNvPr id="2283" name="Google Shape;2283;p29"/>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9"/>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9"/>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9"/>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9"/>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9"/>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9" name="Google Shape;2289;p29"/>
          <p:cNvGrpSpPr/>
          <p:nvPr/>
        </p:nvGrpSpPr>
        <p:grpSpPr>
          <a:xfrm>
            <a:off x="8533046" y="-288388"/>
            <a:ext cx="302065" cy="1520982"/>
            <a:chOff x="-108754" y="2690919"/>
            <a:chExt cx="302065" cy="1520982"/>
          </a:xfrm>
        </p:grpSpPr>
        <p:sp>
          <p:nvSpPr>
            <p:cNvPr id="2290" name="Google Shape;2290;p29"/>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9"/>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9"/>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9"/>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9"/>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5" name="Google Shape;2295;p29"/>
          <p:cNvGrpSpPr/>
          <p:nvPr/>
        </p:nvGrpSpPr>
        <p:grpSpPr>
          <a:xfrm>
            <a:off x="1176957" y="-107958"/>
            <a:ext cx="1520982" cy="302065"/>
            <a:chOff x="5642557" y="-150670"/>
            <a:chExt cx="1520982" cy="302065"/>
          </a:xfrm>
        </p:grpSpPr>
        <p:sp>
          <p:nvSpPr>
            <p:cNvPr id="2296" name="Google Shape;2296;p29"/>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9"/>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9"/>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9"/>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9"/>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1" name="Google Shape;2301;p29"/>
          <p:cNvGrpSpPr/>
          <p:nvPr/>
        </p:nvGrpSpPr>
        <p:grpSpPr>
          <a:xfrm>
            <a:off x="6420895" y="-1455296"/>
            <a:ext cx="347400" cy="2297800"/>
            <a:chOff x="6420895" y="-1455296"/>
            <a:chExt cx="347400" cy="2297800"/>
          </a:xfrm>
        </p:grpSpPr>
        <p:sp>
          <p:nvSpPr>
            <p:cNvPr id="2302" name="Google Shape;2302;p29"/>
            <p:cNvSpPr/>
            <p:nvPr/>
          </p:nvSpPr>
          <p:spPr>
            <a:xfrm rot="5400000">
              <a:off x="5457595" y="-4919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9"/>
            <p:cNvSpPr/>
            <p:nvPr/>
          </p:nvSpPr>
          <p:spPr>
            <a:xfrm rot="5400000">
              <a:off x="5736895" y="-1888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4" name="Google Shape;2304;p29"/>
          <p:cNvSpPr/>
          <p:nvPr/>
        </p:nvSpPr>
        <p:spPr>
          <a:xfrm rot="-5400000">
            <a:off x="348812" y="396187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5" name="Google Shape;2305;p29"/>
          <p:cNvPicPr preferRelativeResize="0"/>
          <p:nvPr/>
        </p:nvPicPr>
        <p:blipFill>
          <a:blip r:embed="rId2">
            <a:alphaModFix/>
          </a:blip>
          <a:stretch>
            <a:fillRect/>
          </a:stretch>
        </p:blipFill>
        <p:spPr>
          <a:xfrm>
            <a:off x="0" y="4370900"/>
            <a:ext cx="1023749" cy="4663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7" name="Shape 207"/>
        <p:cNvGrpSpPr/>
        <p:nvPr/>
      </p:nvGrpSpPr>
      <p:grpSpPr>
        <a:xfrm>
          <a:off x="0" y="0"/>
          <a:ext cx="0" cy="0"/>
          <a:chOff x="0" y="0"/>
          <a:chExt cx="0" cy="0"/>
        </a:xfrm>
      </p:grpSpPr>
      <p:grpSp>
        <p:nvGrpSpPr>
          <p:cNvPr id="208" name="Google Shape;208;p4"/>
          <p:cNvGrpSpPr/>
          <p:nvPr/>
        </p:nvGrpSpPr>
        <p:grpSpPr>
          <a:xfrm>
            <a:off x="-24" y="-27"/>
            <a:ext cx="9143711" cy="5143338"/>
            <a:chOff x="597550" y="708125"/>
            <a:chExt cx="6449225" cy="4193850"/>
          </a:xfrm>
        </p:grpSpPr>
        <p:sp>
          <p:nvSpPr>
            <p:cNvPr id="209" name="Google Shape;209;p4"/>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4"/>
          <p:cNvSpPr txBox="1"/>
          <p:nvPr>
            <p:ph type="title"/>
          </p:nvPr>
        </p:nvSpPr>
        <p:spPr>
          <a:xfrm>
            <a:off x="713100" y="539400"/>
            <a:ext cx="7717800" cy="572700"/>
          </a:xfrm>
          <a:prstGeom prst="rect">
            <a:avLst/>
          </a:prstGeom>
        </p:spPr>
        <p:txBody>
          <a:bodyPr anchorCtr="0" anchor="ctr"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48" name="Google Shape;248;p4"/>
          <p:cNvSpPr txBox="1"/>
          <p:nvPr>
            <p:ph idx="1" type="body"/>
          </p:nvPr>
        </p:nvSpPr>
        <p:spPr>
          <a:xfrm>
            <a:off x="713100" y="1187700"/>
            <a:ext cx="7717800" cy="34164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AutoNum type="arabicPeriod"/>
              <a:defRPr sz="12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grpSp>
        <p:nvGrpSpPr>
          <p:cNvPr id="249" name="Google Shape;249;p4"/>
          <p:cNvGrpSpPr/>
          <p:nvPr/>
        </p:nvGrpSpPr>
        <p:grpSpPr>
          <a:xfrm flipH="1" rot="5400000">
            <a:off x="7845446" y="144030"/>
            <a:ext cx="1823016" cy="296643"/>
            <a:chOff x="7857346" y="3902355"/>
            <a:chExt cx="1823016" cy="296643"/>
          </a:xfrm>
        </p:grpSpPr>
        <p:sp>
          <p:nvSpPr>
            <p:cNvPr id="250" name="Google Shape;250;p4"/>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4"/>
          <p:cNvSpPr/>
          <p:nvPr/>
        </p:nvSpPr>
        <p:spPr>
          <a:xfrm rot="5400000">
            <a:off x="8206161" y="42078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4"/>
          <p:cNvGrpSpPr/>
          <p:nvPr/>
        </p:nvGrpSpPr>
        <p:grpSpPr>
          <a:xfrm>
            <a:off x="8085946" y="4723543"/>
            <a:ext cx="1823016" cy="196994"/>
            <a:chOff x="8085946" y="4723543"/>
            <a:chExt cx="1823016" cy="196994"/>
          </a:xfrm>
        </p:grpSpPr>
        <p:sp>
          <p:nvSpPr>
            <p:cNvPr id="258" name="Google Shape;258;p4"/>
            <p:cNvSpPr/>
            <p:nvPr/>
          </p:nvSpPr>
          <p:spPr>
            <a:xfrm flipH="1" rot="10800000">
              <a:off x="8184816" y="4723543"/>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flipH="1" rot="10800000">
              <a:off x="8085946" y="4828583"/>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flipH="1" rot="10800000">
              <a:off x="8110687" y="4853293"/>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4"/>
          <p:cNvGrpSpPr/>
          <p:nvPr/>
        </p:nvGrpSpPr>
        <p:grpSpPr>
          <a:xfrm>
            <a:off x="-243064" y="160512"/>
            <a:ext cx="1105976" cy="133969"/>
            <a:chOff x="8183182" y="663852"/>
            <a:chExt cx="1475028" cy="178673"/>
          </a:xfrm>
        </p:grpSpPr>
        <p:grpSp>
          <p:nvGrpSpPr>
            <p:cNvPr id="262" name="Google Shape;262;p4"/>
            <p:cNvGrpSpPr/>
            <p:nvPr/>
          </p:nvGrpSpPr>
          <p:grpSpPr>
            <a:xfrm>
              <a:off x="8183182" y="774425"/>
              <a:ext cx="1178025" cy="68100"/>
              <a:chOff x="2024450" y="204150"/>
              <a:chExt cx="1178025" cy="68100"/>
            </a:xfrm>
          </p:grpSpPr>
          <p:sp>
            <p:nvSpPr>
              <p:cNvPr id="263" name="Google Shape;263;p4"/>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4"/>
            <p:cNvGrpSpPr/>
            <p:nvPr/>
          </p:nvGrpSpPr>
          <p:grpSpPr>
            <a:xfrm>
              <a:off x="8480185" y="663852"/>
              <a:ext cx="1178025" cy="68100"/>
              <a:chOff x="2024450" y="204150"/>
              <a:chExt cx="1178025" cy="68100"/>
            </a:xfrm>
          </p:grpSpPr>
          <p:sp>
            <p:nvSpPr>
              <p:cNvPr id="274" name="Google Shape;274;p4"/>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4" name="Google Shape;284;p4"/>
          <p:cNvSpPr/>
          <p:nvPr/>
        </p:nvSpPr>
        <p:spPr>
          <a:xfrm>
            <a:off x="-1568655" y="33635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
          <p:cNvSpPr/>
          <p:nvPr/>
        </p:nvSpPr>
        <p:spPr>
          <a:xfrm rot="10800000">
            <a:off x="12" y="3859064"/>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4"/>
          <p:cNvPicPr preferRelativeResize="0"/>
          <p:nvPr/>
        </p:nvPicPr>
        <p:blipFill>
          <a:blip r:embed="rId2">
            <a:alphaModFix/>
          </a:blip>
          <a:stretch>
            <a:fillRect/>
          </a:stretch>
        </p:blipFill>
        <p:spPr>
          <a:xfrm>
            <a:off x="7285350" y="60200"/>
            <a:ext cx="1023749" cy="4663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7" name="Shape 287"/>
        <p:cNvGrpSpPr/>
        <p:nvPr/>
      </p:nvGrpSpPr>
      <p:grpSpPr>
        <a:xfrm>
          <a:off x="0" y="0"/>
          <a:ext cx="0" cy="0"/>
          <a:chOff x="0" y="0"/>
          <a:chExt cx="0" cy="0"/>
        </a:xfrm>
      </p:grpSpPr>
      <p:grpSp>
        <p:nvGrpSpPr>
          <p:cNvPr id="288" name="Google Shape;288;p5"/>
          <p:cNvGrpSpPr/>
          <p:nvPr/>
        </p:nvGrpSpPr>
        <p:grpSpPr>
          <a:xfrm>
            <a:off x="-24" y="-27"/>
            <a:ext cx="9143711" cy="5143338"/>
            <a:chOff x="597550" y="708125"/>
            <a:chExt cx="6449225" cy="4193850"/>
          </a:xfrm>
        </p:grpSpPr>
        <p:sp>
          <p:nvSpPr>
            <p:cNvPr id="289" name="Google Shape;289;p5"/>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5"/>
          <p:cNvSpPr txBox="1"/>
          <p:nvPr>
            <p:ph type="title"/>
          </p:nvPr>
        </p:nvSpPr>
        <p:spPr>
          <a:xfrm>
            <a:off x="713100" y="539400"/>
            <a:ext cx="7717800" cy="572700"/>
          </a:xfrm>
          <a:prstGeom prst="rect">
            <a:avLst/>
          </a:prstGeom>
        </p:spPr>
        <p:txBody>
          <a:bodyPr anchorCtr="0" anchor="ctr"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28" name="Google Shape;328;p5"/>
          <p:cNvSpPr txBox="1"/>
          <p:nvPr>
            <p:ph idx="2" type="title"/>
          </p:nvPr>
        </p:nvSpPr>
        <p:spPr>
          <a:xfrm>
            <a:off x="1540500" y="2903250"/>
            <a:ext cx="26220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329" name="Google Shape;329;p5"/>
          <p:cNvSpPr txBox="1"/>
          <p:nvPr>
            <p:ph idx="1" type="subTitle"/>
          </p:nvPr>
        </p:nvSpPr>
        <p:spPr>
          <a:xfrm>
            <a:off x="1540500" y="3299259"/>
            <a:ext cx="2622000" cy="96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0" name="Google Shape;330;p5"/>
          <p:cNvSpPr txBox="1"/>
          <p:nvPr>
            <p:ph idx="3" type="title"/>
          </p:nvPr>
        </p:nvSpPr>
        <p:spPr>
          <a:xfrm>
            <a:off x="4987075" y="2903250"/>
            <a:ext cx="2622000" cy="27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331" name="Google Shape;331;p5"/>
          <p:cNvSpPr txBox="1"/>
          <p:nvPr>
            <p:ph idx="4" type="subTitle"/>
          </p:nvPr>
        </p:nvSpPr>
        <p:spPr>
          <a:xfrm>
            <a:off x="4987075" y="3299258"/>
            <a:ext cx="2622000" cy="96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32" name="Google Shape;332;p5"/>
          <p:cNvGrpSpPr/>
          <p:nvPr/>
        </p:nvGrpSpPr>
        <p:grpSpPr>
          <a:xfrm flipH="1" rot="5400000">
            <a:off x="-531622" y="163274"/>
            <a:ext cx="1823016" cy="296643"/>
            <a:chOff x="7857346" y="3902355"/>
            <a:chExt cx="1823016" cy="296643"/>
          </a:xfrm>
        </p:grpSpPr>
        <p:sp>
          <p:nvSpPr>
            <p:cNvPr id="333" name="Google Shape;333;p5"/>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5"/>
          <p:cNvGrpSpPr/>
          <p:nvPr/>
        </p:nvGrpSpPr>
        <p:grpSpPr>
          <a:xfrm>
            <a:off x="4664363" y="4961113"/>
            <a:ext cx="1520982" cy="302065"/>
            <a:chOff x="5642557" y="-150670"/>
            <a:chExt cx="1520982" cy="302065"/>
          </a:xfrm>
        </p:grpSpPr>
        <p:sp>
          <p:nvSpPr>
            <p:cNvPr id="340" name="Google Shape;340;p5"/>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5"/>
          <p:cNvGrpSpPr/>
          <p:nvPr/>
        </p:nvGrpSpPr>
        <p:grpSpPr>
          <a:xfrm>
            <a:off x="1557957" y="-107958"/>
            <a:ext cx="1520982" cy="302065"/>
            <a:chOff x="5642557" y="-150670"/>
            <a:chExt cx="1520982" cy="302065"/>
          </a:xfrm>
        </p:grpSpPr>
        <p:sp>
          <p:nvSpPr>
            <p:cNvPr id="346" name="Google Shape;346;p5"/>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 name="Google Shape;351;p5"/>
          <p:cNvGrpSpPr/>
          <p:nvPr/>
        </p:nvGrpSpPr>
        <p:grpSpPr>
          <a:xfrm>
            <a:off x="7855739" y="297302"/>
            <a:ext cx="883262" cy="242091"/>
            <a:chOff x="2300350" y="2601250"/>
            <a:chExt cx="2275275" cy="623625"/>
          </a:xfrm>
        </p:grpSpPr>
        <p:sp>
          <p:nvSpPr>
            <p:cNvPr id="352" name="Google Shape;352;p5"/>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5"/>
          <p:cNvGrpSpPr/>
          <p:nvPr/>
        </p:nvGrpSpPr>
        <p:grpSpPr>
          <a:xfrm rot="10800000">
            <a:off x="-214148" y="2709227"/>
            <a:ext cx="883262" cy="242091"/>
            <a:chOff x="2300350" y="2601250"/>
            <a:chExt cx="2275275" cy="623625"/>
          </a:xfrm>
        </p:grpSpPr>
        <p:sp>
          <p:nvSpPr>
            <p:cNvPr id="359" name="Google Shape;359;p5"/>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 name="Google Shape;365;p5"/>
          <p:cNvSpPr/>
          <p:nvPr/>
        </p:nvSpPr>
        <p:spPr>
          <a:xfrm flipH="1" rot="5400000">
            <a:off x="9264889" y="425515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 name="Google Shape;366;p5"/>
          <p:cNvGrpSpPr/>
          <p:nvPr/>
        </p:nvGrpSpPr>
        <p:grpSpPr>
          <a:xfrm flipH="1" rot="10800000">
            <a:off x="9012449" y="4776328"/>
            <a:ext cx="883262" cy="242091"/>
            <a:chOff x="2300350" y="2601250"/>
            <a:chExt cx="2275275" cy="623625"/>
          </a:xfrm>
        </p:grpSpPr>
        <p:sp>
          <p:nvSpPr>
            <p:cNvPr id="367" name="Google Shape;367;p5"/>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73" name="Google Shape;373;p5"/>
          <p:cNvPicPr preferRelativeResize="0"/>
          <p:nvPr/>
        </p:nvPicPr>
        <p:blipFill>
          <a:blip r:embed="rId2">
            <a:alphaModFix/>
          </a:blip>
          <a:stretch>
            <a:fillRect/>
          </a:stretch>
        </p:blipFill>
        <p:spPr>
          <a:xfrm>
            <a:off x="7788575" y="4623925"/>
            <a:ext cx="1023749" cy="4663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4" name="Shape 374"/>
        <p:cNvGrpSpPr/>
        <p:nvPr/>
      </p:nvGrpSpPr>
      <p:grpSpPr>
        <a:xfrm>
          <a:off x="0" y="0"/>
          <a:ext cx="0" cy="0"/>
          <a:chOff x="0" y="0"/>
          <a:chExt cx="0" cy="0"/>
        </a:xfrm>
      </p:grpSpPr>
      <p:grpSp>
        <p:nvGrpSpPr>
          <p:cNvPr id="375" name="Google Shape;375;p6"/>
          <p:cNvGrpSpPr/>
          <p:nvPr/>
        </p:nvGrpSpPr>
        <p:grpSpPr>
          <a:xfrm>
            <a:off x="-24" y="-27"/>
            <a:ext cx="9143711" cy="5143338"/>
            <a:chOff x="597550" y="708125"/>
            <a:chExt cx="6449225" cy="4193850"/>
          </a:xfrm>
        </p:grpSpPr>
        <p:sp>
          <p:nvSpPr>
            <p:cNvPr id="376" name="Google Shape;376;p6"/>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6"/>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6"/>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6"/>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4" name="Google Shape;414;p6"/>
          <p:cNvSpPr txBox="1"/>
          <p:nvPr>
            <p:ph type="title"/>
          </p:nvPr>
        </p:nvSpPr>
        <p:spPr>
          <a:xfrm>
            <a:off x="713100" y="539400"/>
            <a:ext cx="77178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algn="ctr">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15" name="Google Shape;415;p6"/>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
          <p:cNvSpPr/>
          <p:nvPr/>
        </p:nvSpPr>
        <p:spPr>
          <a:xfrm rot="10800000">
            <a:off x="8557211" y="40114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7" name="Google Shape;417;p6"/>
          <p:cNvGrpSpPr/>
          <p:nvPr/>
        </p:nvGrpSpPr>
        <p:grpSpPr>
          <a:xfrm rot="5400000">
            <a:off x="8520259" y="4079074"/>
            <a:ext cx="302065" cy="1520982"/>
            <a:chOff x="-108754" y="2690919"/>
            <a:chExt cx="302065" cy="1520982"/>
          </a:xfrm>
        </p:grpSpPr>
        <p:sp>
          <p:nvSpPr>
            <p:cNvPr id="418" name="Google Shape;418;p6"/>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3" name="Google Shape;423;p6"/>
          <p:cNvSpPr/>
          <p:nvPr/>
        </p:nvSpPr>
        <p:spPr>
          <a:xfrm>
            <a:off x="7" y="2056"/>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4" name="Google Shape;424;p6"/>
          <p:cNvGrpSpPr/>
          <p:nvPr/>
        </p:nvGrpSpPr>
        <p:grpSpPr>
          <a:xfrm rot="-5400000">
            <a:off x="-148234" y="322631"/>
            <a:ext cx="883262" cy="242091"/>
            <a:chOff x="2300350" y="2601250"/>
            <a:chExt cx="2275275" cy="623625"/>
          </a:xfrm>
        </p:grpSpPr>
        <p:sp>
          <p:nvSpPr>
            <p:cNvPr id="425" name="Google Shape;425;p6"/>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6"/>
          <p:cNvGrpSpPr/>
          <p:nvPr/>
        </p:nvGrpSpPr>
        <p:grpSpPr>
          <a:xfrm>
            <a:off x="1710357" y="-107958"/>
            <a:ext cx="1520982" cy="302065"/>
            <a:chOff x="5642557" y="-150670"/>
            <a:chExt cx="1520982" cy="302065"/>
          </a:xfrm>
        </p:grpSpPr>
        <p:sp>
          <p:nvSpPr>
            <p:cNvPr id="432" name="Google Shape;432;p6"/>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6" name="Google Shape;436;p6"/>
          <p:cNvPicPr preferRelativeResize="0"/>
          <p:nvPr/>
        </p:nvPicPr>
        <p:blipFill>
          <a:blip r:embed="rId2">
            <a:alphaModFix/>
          </a:blip>
          <a:stretch>
            <a:fillRect/>
          </a:stretch>
        </p:blipFill>
        <p:spPr>
          <a:xfrm>
            <a:off x="92375" y="4623925"/>
            <a:ext cx="1023749" cy="4663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7" name="Shape 437"/>
        <p:cNvGrpSpPr/>
        <p:nvPr/>
      </p:nvGrpSpPr>
      <p:grpSpPr>
        <a:xfrm>
          <a:off x="0" y="0"/>
          <a:ext cx="0" cy="0"/>
          <a:chOff x="0" y="0"/>
          <a:chExt cx="0" cy="0"/>
        </a:xfrm>
      </p:grpSpPr>
      <p:grpSp>
        <p:nvGrpSpPr>
          <p:cNvPr id="438" name="Google Shape;438;p7"/>
          <p:cNvGrpSpPr/>
          <p:nvPr/>
        </p:nvGrpSpPr>
        <p:grpSpPr>
          <a:xfrm>
            <a:off x="-24" y="-27"/>
            <a:ext cx="9143711" cy="5143338"/>
            <a:chOff x="597550" y="708125"/>
            <a:chExt cx="6449225" cy="4193850"/>
          </a:xfrm>
        </p:grpSpPr>
        <p:sp>
          <p:nvSpPr>
            <p:cNvPr id="439" name="Google Shape;439;p7"/>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7"/>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7"/>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7"/>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7"/>
          <p:cNvSpPr txBox="1"/>
          <p:nvPr>
            <p:ph type="title"/>
          </p:nvPr>
        </p:nvSpPr>
        <p:spPr>
          <a:xfrm>
            <a:off x="4433200" y="1945637"/>
            <a:ext cx="39978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78" name="Google Shape;478;p7"/>
          <p:cNvSpPr txBox="1"/>
          <p:nvPr>
            <p:ph idx="1" type="subTitle"/>
          </p:nvPr>
        </p:nvSpPr>
        <p:spPr>
          <a:xfrm>
            <a:off x="4433200" y="2519285"/>
            <a:ext cx="3997800" cy="73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9" name="Google Shape;479;p7"/>
          <p:cNvSpPr/>
          <p:nvPr/>
        </p:nvSpPr>
        <p:spPr>
          <a:xfrm>
            <a:off x="8557212" y="-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
          <p:cNvSpPr/>
          <p:nvPr/>
        </p:nvSpPr>
        <p:spPr>
          <a:xfrm rot="-5400000">
            <a:off x="348812" y="-552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7"/>
          <p:cNvGrpSpPr/>
          <p:nvPr/>
        </p:nvGrpSpPr>
        <p:grpSpPr>
          <a:xfrm rot="10800000">
            <a:off x="-11" y="465966"/>
            <a:ext cx="883262" cy="242091"/>
            <a:chOff x="2300350" y="2601250"/>
            <a:chExt cx="2275275" cy="623625"/>
          </a:xfrm>
        </p:grpSpPr>
        <p:sp>
          <p:nvSpPr>
            <p:cNvPr id="482" name="Google Shape;482;p7"/>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7"/>
          <p:cNvGrpSpPr/>
          <p:nvPr/>
        </p:nvGrpSpPr>
        <p:grpSpPr>
          <a:xfrm>
            <a:off x="1710357" y="-107958"/>
            <a:ext cx="1520982" cy="302065"/>
            <a:chOff x="5642557" y="-150670"/>
            <a:chExt cx="1520982" cy="302065"/>
          </a:xfrm>
        </p:grpSpPr>
        <p:sp>
          <p:nvSpPr>
            <p:cNvPr id="489" name="Google Shape;489;p7"/>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7"/>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7"/>
          <p:cNvSpPr/>
          <p:nvPr/>
        </p:nvSpPr>
        <p:spPr>
          <a:xfrm rot="5400000">
            <a:off x="5514970" y="-390021"/>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
          <p:cNvSpPr/>
          <p:nvPr/>
        </p:nvSpPr>
        <p:spPr>
          <a:xfrm rot="5400000">
            <a:off x="5794270" y="-86921"/>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 name="Google Shape;496;p7"/>
          <p:cNvGrpSpPr/>
          <p:nvPr/>
        </p:nvGrpSpPr>
        <p:grpSpPr>
          <a:xfrm>
            <a:off x="3502226" y="841481"/>
            <a:ext cx="1252897" cy="51000"/>
            <a:chOff x="2915381" y="4104819"/>
            <a:chExt cx="1252897" cy="51000"/>
          </a:xfrm>
        </p:grpSpPr>
        <p:sp>
          <p:nvSpPr>
            <p:cNvPr id="497" name="Google Shape;497;p7"/>
            <p:cNvSpPr/>
            <p:nvPr/>
          </p:nvSpPr>
          <p:spPr>
            <a:xfrm>
              <a:off x="2915381"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
            <p:cNvSpPr/>
            <p:nvPr/>
          </p:nvSpPr>
          <p:spPr>
            <a:xfrm>
              <a:off x="3007850"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
            <p:cNvSpPr/>
            <p:nvPr/>
          </p:nvSpPr>
          <p:spPr>
            <a:xfrm>
              <a:off x="3100319"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
            <p:cNvSpPr/>
            <p:nvPr/>
          </p:nvSpPr>
          <p:spPr>
            <a:xfrm>
              <a:off x="3192788"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
            <p:cNvSpPr/>
            <p:nvPr/>
          </p:nvSpPr>
          <p:spPr>
            <a:xfrm>
              <a:off x="328525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
            <p:cNvSpPr/>
            <p:nvPr/>
          </p:nvSpPr>
          <p:spPr>
            <a:xfrm>
              <a:off x="3377726"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
            <p:cNvSpPr/>
            <p:nvPr/>
          </p:nvSpPr>
          <p:spPr>
            <a:xfrm>
              <a:off x="3470195"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
            <p:cNvSpPr/>
            <p:nvPr/>
          </p:nvSpPr>
          <p:spPr>
            <a:xfrm>
              <a:off x="3562664"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
            <p:cNvSpPr/>
            <p:nvPr/>
          </p:nvSpPr>
          <p:spPr>
            <a:xfrm>
              <a:off x="3655133"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
            <p:cNvSpPr/>
            <p:nvPr/>
          </p:nvSpPr>
          <p:spPr>
            <a:xfrm>
              <a:off x="3747602"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
            <p:cNvSpPr/>
            <p:nvPr/>
          </p:nvSpPr>
          <p:spPr>
            <a:xfrm>
              <a:off x="38400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
            <p:cNvSpPr/>
            <p:nvPr/>
          </p:nvSpPr>
          <p:spPr>
            <a:xfrm>
              <a:off x="39324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
            <p:cNvSpPr/>
            <p:nvPr/>
          </p:nvSpPr>
          <p:spPr>
            <a:xfrm>
              <a:off x="40248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
            <p:cNvSpPr/>
            <p:nvPr/>
          </p:nvSpPr>
          <p:spPr>
            <a:xfrm>
              <a:off x="4117277" y="4104819"/>
              <a:ext cx="51000" cy="5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7"/>
          <p:cNvSpPr/>
          <p:nvPr/>
        </p:nvSpPr>
        <p:spPr>
          <a:xfrm rot="5400000">
            <a:off x="8206161" y="42078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7"/>
          <p:cNvGrpSpPr/>
          <p:nvPr/>
        </p:nvGrpSpPr>
        <p:grpSpPr>
          <a:xfrm>
            <a:off x="8085946" y="4723543"/>
            <a:ext cx="1823016" cy="196994"/>
            <a:chOff x="8085946" y="4723543"/>
            <a:chExt cx="1823016" cy="196994"/>
          </a:xfrm>
        </p:grpSpPr>
        <p:sp>
          <p:nvSpPr>
            <p:cNvPr id="513" name="Google Shape;513;p7"/>
            <p:cNvSpPr/>
            <p:nvPr/>
          </p:nvSpPr>
          <p:spPr>
            <a:xfrm flipH="1" rot="10800000">
              <a:off x="8184816" y="4723543"/>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
            <p:cNvSpPr/>
            <p:nvPr/>
          </p:nvSpPr>
          <p:spPr>
            <a:xfrm flipH="1" rot="10800000">
              <a:off x="8085946" y="4828583"/>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
            <p:cNvSpPr/>
            <p:nvPr/>
          </p:nvSpPr>
          <p:spPr>
            <a:xfrm flipH="1" rot="10800000">
              <a:off x="8110687" y="4853293"/>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6" name="Google Shape;516;p7"/>
          <p:cNvSpPr/>
          <p:nvPr/>
        </p:nvSpPr>
        <p:spPr>
          <a:xfrm rot="10800000">
            <a:off x="419712" y="4064039"/>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7" name="Google Shape;517;p7"/>
          <p:cNvGrpSpPr/>
          <p:nvPr/>
        </p:nvGrpSpPr>
        <p:grpSpPr>
          <a:xfrm rot="5400000">
            <a:off x="29239" y="3087771"/>
            <a:ext cx="98902" cy="553090"/>
            <a:chOff x="4898850" y="4820550"/>
            <a:chExt cx="98902" cy="553090"/>
          </a:xfrm>
        </p:grpSpPr>
        <p:sp>
          <p:nvSpPr>
            <p:cNvPr id="518" name="Google Shape;518;p7"/>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 name="Google Shape;523;p7"/>
          <p:cNvGrpSpPr/>
          <p:nvPr/>
        </p:nvGrpSpPr>
        <p:grpSpPr>
          <a:xfrm>
            <a:off x="4954518" y="4958766"/>
            <a:ext cx="1520982" cy="302065"/>
            <a:chOff x="5642557" y="-150670"/>
            <a:chExt cx="1520982" cy="302065"/>
          </a:xfrm>
        </p:grpSpPr>
        <p:sp>
          <p:nvSpPr>
            <p:cNvPr id="524" name="Google Shape;524;p7"/>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7"/>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29" name="Google Shape;529;p7"/>
          <p:cNvPicPr preferRelativeResize="0"/>
          <p:nvPr/>
        </p:nvPicPr>
        <p:blipFill>
          <a:blip r:embed="rId2">
            <a:alphaModFix/>
          </a:blip>
          <a:stretch>
            <a:fillRect/>
          </a:stretch>
        </p:blipFill>
        <p:spPr>
          <a:xfrm>
            <a:off x="6721775" y="4623925"/>
            <a:ext cx="1023749" cy="4663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0" name="Shape 530"/>
        <p:cNvGrpSpPr/>
        <p:nvPr/>
      </p:nvGrpSpPr>
      <p:grpSpPr>
        <a:xfrm>
          <a:off x="0" y="0"/>
          <a:ext cx="0" cy="0"/>
          <a:chOff x="0" y="0"/>
          <a:chExt cx="0" cy="0"/>
        </a:xfrm>
      </p:grpSpPr>
      <p:grpSp>
        <p:nvGrpSpPr>
          <p:cNvPr id="531" name="Google Shape;531;p8"/>
          <p:cNvGrpSpPr/>
          <p:nvPr/>
        </p:nvGrpSpPr>
        <p:grpSpPr>
          <a:xfrm>
            <a:off x="-24" y="-27"/>
            <a:ext cx="9143711" cy="5143338"/>
            <a:chOff x="597550" y="708125"/>
            <a:chExt cx="6449225" cy="4193850"/>
          </a:xfrm>
        </p:grpSpPr>
        <p:sp>
          <p:nvSpPr>
            <p:cNvPr id="532" name="Google Shape;532;p8"/>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8"/>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8"/>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8"/>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8"/>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8"/>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8"/>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8"/>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8"/>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8"/>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8"/>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8"/>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8"/>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8"/>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8"/>
          <p:cNvSpPr txBox="1"/>
          <p:nvPr>
            <p:ph type="title"/>
          </p:nvPr>
        </p:nvSpPr>
        <p:spPr>
          <a:xfrm>
            <a:off x="1182000" y="1320700"/>
            <a:ext cx="6780000" cy="25236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algn="ctr">
              <a:lnSpc>
                <a:spcPct val="9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71" name="Google Shape;571;p8"/>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2" name="Google Shape;572;p8"/>
          <p:cNvGrpSpPr/>
          <p:nvPr/>
        </p:nvGrpSpPr>
        <p:grpSpPr>
          <a:xfrm>
            <a:off x="-1414555" y="2830129"/>
            <a:ext cx="2297800" cy="347400"/>
            <a:chOff x="-1414555" y="2830129"/>
            <a:chExt cx="2297800" cy="347400"/>
          </a:xfrm>
        </p:grpSpPr>
        <p:sp>
          <p:nvSpPr>
            <p:cNvPr id="573" name="Google Shape;573;p8"/>
            <p:cNvSpPr/>
            <p:nvPr/>
          </p:nvSpPr>
          <p:spPr>
            <a:xfrm>
              <a:off x="-1414555" y="31094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8"/>
            <p:cNvSpPr/>
            <p:nvPr/>
          </p:nvSpPr>
          <p:spPr>
            <a:xfrm>
              <a:off x="-1111455" y="28301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 name="Google Shape;575;p8"/>
          <p:cNvGrpSpPr/>
          <p:nvPr/>
        </p:nvGrpSpPr>
        <p:grpSpPr>
          <a:xfrm>
            <a:off x="8059521" y="3662080"/>
            <a:ext cx="1823016" cy="196994"/>
            <a:chOff x="7857346" y="4002005"/>
            <a:chExt cx="1823016" cy="196994"/>
          </a:xfrm>
        </p:grpSpPr>
        <p:sp>
          <p:nvSpPr>
            <p:cNvPr id="576" name="Google Shape;576;p8"/>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8"/>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 name="Google Shape;579;p8"/>
          <p:cNvSpPr/>
          <p:nvPr/>
        </p:nvSpPr>
        <p:spPr>
          <a:xfrm rot="10800000">
            <a:off x="7375212" y="4044939"/>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0" name="Google Shape;580;p8"/>
          <p:cNvGrpSpPr/>
          <p:nvPr/>
        </p:nvGrpSpPr>
        <p:grpSpPr>
          <a:xfrm flipH="1" rot="-5400000">
            <a:off x="3660496" y="4907217"/>
            <a:ext cx="1823016" cy="296643"/>
            <a:chOff x="7857346" y="3902355"/>
            <a:chExt cx="1823016" cy="296643"/>
          </a:xfrm>
        </p:grpSpPr>
        <p:sp>
          <p:nvSpPr>
            <p:cNvPr id="581" name="Google Shape;581;p8"/>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8"/>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8"/>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8"/>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8"/>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7" name="Google Shape;587;p8"/>
          <p:cNvSpPr/>
          <p:nvPr/>
        </p:nvSpPr>
        <p:spPr>
          <a:xfrm rot="10800000">
            <a:off x="8027645" y="247897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8"/>
          <p:cNvSpPr/>
          <p:nvPr/>
        </p:nvSpPr>
        <p:spPr>
          <a:xfrm rot="10800000">
            <a:off x="4395" y="3859075"/>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8"/>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8"/>
          <p:cNvGrpSpPr/>
          <p:nvPr/>
        </p:nvGrpSpPr>
        <p:grpSpPr>
          <a:xfrm>
            <a:off x="7812807" y="1533337"/>
            <a:ext cx="1520982" cy="302065"/>
            <a:chOff x="5642557" y="-150670"/>
            <a:chExt cx="1520982" cy="302065"/>
          </a:xfrm>
        </p:grpSpPr>
        <p:sp>
          <p:nvSpPr>
            <p:cNvPr id="591" name="Google Shape;591;p8"/>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8"/>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8"/>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8"/>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8"/>
          <p:cNvGrpSpPr/>
          <p:nvPr/>
        </p:nvGrpSpPr>
        <p:grpSpPr>
          <a:xfrm rot="5400000">
            <a:off x="424642" y="3926674"/>
            <a:ext cx="302065" cy="1520982"/>
            <a:chOff x="-108754" y="2690919"/>
            <a:chExt cx="302065" cy="1520982"/>
          </a:xfrm>
        </p:grpSpPr>
        <p:sp>
          <p:nvSpPr>
            <p:cNvPr id="597" name="Google Shape;597;p8"/>
            <p:cNvSpPr/>
            <p:nvPr/>
          </p:nvSpPr>
          <p:spPr>
            <a:xfrm>
              <a:off x="-62388" y="2782841"/>
              <a:ext cx="209364" cy="1335580"/>
            </a:xfrm>
            <a:custGeom>
              <a:rect b="b" l="l" r="r" t="t"/>
              <a:pathLst>
                <a:path extrusionOk="0" fill="none" h="42862" w="6719">
                  <a:moveTo>
                    <a:pt x="0" y="42862"/>
                  </a:moveTo>
                  <a:lnTo>
                    <a:pt x="0" y="23799"/>
                  </a:lnTo>
                  <a:lnTo>
                    <a:pt x="6718" y="17056"/>
                  </a:lnTo>
                  <a:lnTo>
                    <a:pt x="671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8"/>
            <p:cNvSpPr/>
            <p:nvPr/>
          </p:nvSpPr>
          <p:spPr>
            <a:xfrm>
              <a:off x="101358" y="2690919"/>
              <a:ext cx="91953" cy="91953"/>
            </a:xfrm>
            <a:custGeom>
              <a:rect b="b" l="l" r="r" t="t"/>
              <a:pathLst>
                <a:path extrusionOk="0" fill="none" h="2951" w="2951">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8"/>
            <p:cNvSpPr/>
            <p:nvPr/>
          </p:nvSpPr>
          <p:spPr>
            <a:xfrm>
              <a:off x="125320" y="2714881"/>
              <a:ext cx="43281" cy="43281"/>
            </a:xfrm>
            <a:custGeom>
              <a:rect b="b" l="l" r="r" t="t"/>
              <a:pathLst>
                <a:path extrusionOk="0" h="1389" w="1389">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a:off x="-108754" y="4119948"/>
              <a:ext cx="91953" cy="91953"/>
            </a:xfrm>
            <a:custGeom>
              <a:rect b="b" l="l" r="r" t="t"/>
              <a:pathLst>
                <a:path extrusionOk="0" fill="none" h="2951" w="2951">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a:off x="-84013" y="4144658"/>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2" name="Google Shape;602;p8"/>
          <p:cNvSpPr/>
          <p:nvPr/>
        </p:nvSpPr>
        <p:spPr>
          <a:xfrm flipH="1" rot="-5400000">
            <a:off x="1059557" y="-188896"/>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3" name="Google Shape;603;p8"/>
          <p:cNvGrpSpPr/>
          <p:nvPr/>
        </p:nvGrpSpPr>
        <p:grpSpPr>
          <a:xfrm>
            <a:off x="8327763" y="172353"/>
            <a:ext cx="883262" cy="242091"/>
            <a:chOff x="2300350" y="2601250"/>
            <a:chExt cx="2275275" cy="623625"/>
          </a:xfrm>
        </p:grpSpPr>
        <p:sp>
          <p:nvSpPr>
            <p:cNvPr id="604" name="Google Shape;604;p8"/>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8"/>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8"/>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8"/>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8"/>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8"/>
          <p:cNvGrpSpPr/>
          <p:nvPr/>
        </p:nvGrpSpPr>
        <p:grpSpPr>
          <a:xfrm flipH="1">
            <a:off x="-248008" y="1713528"/>
            <a:ext cx="883262" cy="242091"/>
            <a:chOff x="2300350" y="2601250"/>
            <a:chExt cx="2275275" cy="623625"/>
          </a:xfrm>
        </p:grpSpPr>
        <p:sp>
          <p:nvSpPr>
            <p:cNvPr id="611" name="Google Shape;611;p8"/>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8"/>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8"/>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8"/>
          <p:cNvGrpSpPr/>
          <p:nvPr/>
        </p:nvGrpSpPr>
        <p:grpSpPr>
          <a:xfrm rot="-5400000">
            <a:off x="3666586" y="-57798"/>
            <a:ext cx="1823016" cy="296643"/>
            <a:chOff x="7857346" y="3902355"/>
            <a:chExt cx="1823016" cy="296643"/>
          </a:xfrm>
        </p:grpSpPr>
        <p:sp>
          <p:nvSpPr>
            <p:cNvPr id="618" name="Google Shape;618;p8"/>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8"/>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8"/>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8"/>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4" name="Shape 624"/>
        <p:cNvGrpSpPr/>
        <p:nvPr/>
      </p:nvGrpSpPr>
      <p:grpSpPr>
        <a:xfrm>
          <a:off x="0" y="0"/>
          <a:ext cx="0" cy="0"/>
          <a:chOff x="0" y="0"/>
          <a:chExt cx="0" cy="0"/>
        </a:xfrm>
      </p:grpSpPr>
      <p:grpSp>
        <p:nvGrpSpPr>
          <p:cNvPr id="625" name="Google Shape;625;p9"/>
          <p:cNvGrpSpPr/>
          <p:nvPr/>
        </p:nvGrpSpPr>
        <p:grpSpPr>
          <a:xfrm>
            <a:off x="-24" y="-27"/>
            <a:ext cx="9143711" cy="5143338"/>
            <a:chOff x="597550" y="708125"/>
            <a:chExt cx="6449225" cy="4193850"/>
          </a:xfrm>
        </p:grpSpPr>
        <p:sp>
          <p:nvSpPr>
            <p:cNvPr id="626" name="Google Shape;626;p9"/>
            <p:cNvSpPr/>
            <p:nvPr/>
          </p:nvSpPr>
          <p:spPr>
            <a:xfrm>
              <a:off x="597550" y="4893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597550" y="4780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597550" y="466715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
            <p:cNvSpPr/>
            <p:nvPr/>
          </p:nvSpPr>
          <p:spPr>
            <a:xfrm>
              <a:off x="597550" y="4553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9"/>
            <p:cNvSpPr/>
            <p:nvPr/>
          </p:nvSpPr>
          <p:spPr>
            <a:xfrm>
              <a:off x="597550" y="4441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597550" y="4328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597550" y="421502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597550" y="4101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597550" y="3988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597550" y="3875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597550" y="37621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597550" y="36496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597550" y="35364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597550" y="342322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597550" y="3310000"/>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597550" y="3196775"/>
              <a:ext cx="6449225" cy="8375"/>
            </a:xfrm>
            <a:custGeom>
              <a:rect b="b" l="l" r="r" t="t"/>
              <a:pathLst>
                <a:path extrusionOk="0" h="335" w="257969">
                  <a:moveTo>
                    <a:pt x="0" y="0"/>
                  </a:moveTo>
                  <a:lnTo>
                    <a:pt x="257969" y="0"/>
                  </a:lnTo>
                  <a:lnTo>
                    <a:pt x="257969" y="334"/>
                  </a:lnTo>
                  <a:lnTo>
                    <a:pt x="0" y="33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597550" y="30835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597550" y="29703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597550" y="2857850"/>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597550" y="2744625"/>
              <a:ext cx="6449225" cy="7625"/>
            </a:xfrm>
            <a:custGeom>
              <a:rect b="b" l="l" r="r" t="t"/>
              <a:pathLst>
                <a:path extrusionOk="0" h="305" w="257969">
                  <a:moveTo>
                    <a:pt x="0" y="1"/>
                  </a:moveTo>
                  <a:lnTo>
                    <a:pt x="257969" y="1"/>
                  </a:lnTo>
                  <a:lnTo>
                    <a:pt x="257969" y="305"/>
                  </a:lnTo>
                  <a:lnTo>
                    <a:pt x="0" y="30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597550" y="263140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597550" y="251817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597550" y="24049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597550" y="22917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597550" y="21792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597550" y="20660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597550" y="1952825"/>
              <a:ext cx="6449225" cy="7625"/>
            </a:xfrm>
            <a:custGeom>
              <a:rect b="b" l="l" r="r" t="t"/>
              <a:pathLst>
                <a:path extrusionOk="0" h="305" w="257969">
                  <a:moveTo>
                    <a:pt x="0" y="1"/>
                  </a:moveTo>
                  <a:lnTo>
                    <a:pt x="257969" y="1"/>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597550" y="1839600"/>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597550" y="172637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9"/>
            <p:cNvSpPr/>
            <p:nvPr/>
          </p:nvSpPr>
          <p:spPr>
            <a:xfrm>
              <a:off x="597550" y="1613150"/>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p:nvPr/>
          </p:nvSpPr>
          <p:spPr>
            <a:xfrm>
              <a:off x="597550" y="1499925"/>
              <a:ext cx="6449225" cy="8400"/>
            </a:xfrm>
            <a:custGeom>
              <a:rect b="b" l="l" r="r" t="t"/>
              <a:pathLst>
                <a:path extrusionOk="0" h="336"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
            <p:cNvSpPr/>
            <p:nvPr/>
          </p:nvSpPr>
          <p:spPr>
            <a:xfrm>
              <a:off x="597550" y="1387475"/>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9"/>
            <p:cNvSpPr/>
            <p:nvPr/>
          </p:nvSpPr>
          <p:spPr>
            <a:xfrm>
              <a:off x="597550" y="1274250"/>
              <a:ext cx="6449225" cy="7625"/>
            </a:xfrm>
            <a:custGeom>
              <a:rect b="b" l="l" r="r" t="t"/>
              <a:pathLst>
                <a:path extrusionOk="0" h="305" w="257969">
                  <a:moveTo>
                    <a:pt x="0" y="0"/>
                  </a:moveTo>
                  <a:lnTo>
                    <a:pt x="257969" y="0"/>
                  </a:lnTo>
                  <a:lnTo>
                    <a:pt x="257969" y="304"/>
                  </a:lnTo>
                  <a:lnTo>
                    <a:pt x="0" y="304"/>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9"/>
            <p:cNvSpPr/>
            <p:nvPr/>
          </p:nvSpPr>
          <p:spPr>
            <a:xfrm>
              <a:off x="597550" y="116102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
            <p:cNvSpPr/>
            <p:nvPr/>
          </p:nvSpPr>
          <p:spPr>
            <a:xfrm>
              <a:off x="597550" y="104780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9"/>
            <p:cNvSpPr/>
            <p:nvPr/>
          </p:nvSpPr>
          <p:spPr>
            <a:xfrm>
              <a:off x="597550" y="934575"/>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
            <p:cNvSpPr/>
            <p:nvPr/>
          </p:nvSpPr>
          <p:spPr>
            <a:xfrm>
              <a:off x="597550" y="821350"/>
              <a:ext cx="6449225" cy="8375"/>
            </a:xfrm>
            <a:custGeom>
              <a:rect b="b" l="l" r="r" t="t"/>
              <a:pathLst>
                <a:path extrusionOk="0" h="335" w="257969">
                  <a:moveTo>
                    <a:pt x="0" y="0"/>
                  </a:moveTo>
                  <a:lnTo>
                    <a:pt x="257969" y="0"/>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
            <p:cNvSpPr/>
            <p:nvPr/>
          </p:nvSpPr>
          <p:spPr>
            <a:xfrm>
              <a:off x="597550" y="708125"/>
              <a:ext cx="6449225" cy="8375"/>
            </a:xfrm>
            <a:custGeom>
              <a:rect b="b" l="l" r="r" t="t"/>
              <a:pathLst>
                <a:path extrusionOk="0" h="335" w="257969">
                  <a:moveTo>
                    <a:pt x="0" y="1"/>
                  </a:moveTo>
                  <a:lnTo>
                    <a:pt x="257969" y="1"/>
                  </a:lnTo>
                  <a:lnTo>
                    <a:pt x="257969" y="335"/>
                  </a:lnTo>
                  <a:lnTo>
                    <a:pt x="0" y="335"/>
                  </a:lnTo>
                  <a:close/>
                </a:path>
              </a:pathLst>
            </a:custGeom>
            <a:solidFill>
              <a:schemeClr val="dk1">
                <a:alpha val="5892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9"/>
          <p:cNvSpPr txBox="1"/>
          <p:nvPr>
            <p:ph idx="1" type="subTitle"/>
          </p:nvPr>
        </p:nvSpPr>
        <p:spPr>
          <a:xfrm>
            <a:off x="2399850" y="2366051"/>
            <a:ext cx="4344300" cy="1066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5" name="Google Shape;665;p9"/>
          <p:cNvSpPr txBox="1"/>
          <p:nvPr>
            <p:ph type="title"/>
          </p:nvPr>
        </p:nvSpPr>
        <p:spPr>
          <a:xfrm>
            <a:off x="2399850" y="1723050"/>
            <a:ext cx="43443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66" name="Google Shape;666;p9"/>
          <p:cNvSpPr/>
          <p:nvPr/>
        </p:nvSpPr>
        <p:spPr>
          <a:xfrm rot="-5400000">
            <a:off x="-32188" y="-199199"/>
            <a:ext cx="586800" cy="1284425"/>
          </a:xfrm>
          <a:prstGeom prst="flowChartOffpageConnector">
            <a:avLst/>
          </a:prstGeom>
          <a:gradFill>
            <a:gsLst>
              <a:gs pos="0">
                <a:schemeClr val="accent4"/>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7" name="Google Shape;667;p9"/>
          <p:cNvGrpSpPr/>
          <p:nvPr/>
        </p:nvGrpSpPr>
        <p:grpSpPr>
          <a:xfrm rot="10800000">
            <a:off x="-381011" y="321978"/>
            <a:ext cx="883262" cy="242091"/>
            <a:chOff x="2300350" y="2601250"/>
            <a:chExt cx="2275275" cy="623625"/>
          </a:xfrm>
        </p:grpSpPr>
        <p:sp>
          <p:nvSpPr>
            <p:cNvPr id="668" name="Google Shape;668;p9"/>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9"/>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4" name="Google Shape;674;p9"/>
          <p:cNvSpPr/>
          <p:nvPr/>
        </p:nvSpPr>
        <p:spPr>
          <a:xfrm rot="5400000">
            <a:off x="7723720" y="-208671"/>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
          <p:cNvSpPr/>
          <p:nvPr/>
        </p:nvSpPr>
        <p:spPr>
          <a:xfrm rot="5400000">
            <a:off x="8003020" y="182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 name="Google Shape;676;p9"/>
          <p:cNvGrpSpPr/>
          <p:nvPr/>
        </p:nvGrpSpPr>
        <p:grpSpPr>
          <a:xfrm>
            <a:off x="-1643155" y="3287329"/>
            <a:ext cx="2297800" cy="347400"/>
            <a:chOff x="-1414555" y="3439729"/>
            <a:chExt cx="2297800" cy="347400"/>
          </a:xfrm>
        </p:grpSpPr>
        <p:sp>
          <p:nvSpPr>
            <p:cNvPr id="677" name="Google Shape;677;p9"/>
            <p:cNvSpPr/>
            <p:nvPr/>
          </p:nvSpPr>
          <p:spPr>
            <a:xfrm>
              <a:off x="-1414555" y="37190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
            <p:cNvSpPr/>
            <p:nvPr/>
          </p:nvSpPr>
          <p:spPr>
            <a:xfrm>
              <a:off x="-1111455" y="3439729"/>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9"/>
          <p:cNvGrpSpPr/>
          <p:nvPr/>
        </p:nvGrpSpPr>
        <p:grpSpPr>
          <a:xfrm flipH="1" rot="10800000">
            <a:off x="8375721" y="1923880"/>
            <a:ext cx="1823016" cy="296643"/>
            <a:chOff x="7857346" y="3902355"/>
            <a:chExt cx="1823016" cy="296643"/>
          </a:xfrm>
        </p:grpSpPr>
        <p:sp>
          <p:nvSpPr>
            <p:cNvPr id="680" name="Google Shape;680;p9"/>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9"/>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6" name="Google Shape;686;p9"/>
          <p:cNvGrpSpPr/>
          <p:nvPr/>
        </p:nvGrpSpPr>
        <p:grpSpPr>
          <a:xfrm flipH="1">
            <a:off x="-1332654" y="2157805"/>
            <a:ext cx="1823016" cy="196994"/>
            <a:chOff x="7857346" y="4002005"/>
            <a:chExt cx="1823016" cy="196994"/>
          </a:xfrm>
        </p:grpSpPr>
        <p:sp>
          <p:nvSpPr>
            <p:cNvPr id="687" name="Google Shape;687;p9"/>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9"/>
          <p:cNvGrpSpPr/>
          <p:nvPr/>
        </p:nvGrpSpPr>
        <p:grpSpPr>
          <a:xfrm rot="5400000">
            <a:off x="9104500" y="4629300"/>
            <a:ext cx="98902" cy="553090"/>
            <a:chOff x="4898850" y="4820550"/>
            <a:chExt cx="98902" cy="553090"/>
          </a:xfrm>
        </p:grpSpPr>
        <p:sp>
          <p:nvSpPr>
            <p:cNvPr id="691" name="Google Shape;691;p9"/>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9"/>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9"/>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9"/>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96" name="Google Shape;696;p9"/>
          <p:cNvPicPr preferRelativeResize="0"/>
          <p:nvPr/>
        </p:nvPicPr>
        <p:blipFill>
          <a:blip r:embed="rId2">
            <a:alphaModFix/>
          </a:blip>
          <a:stretch>
            <a:fillRect/>
          </a:stretch>
        </p:blipFill>
        <p:spPr>
          <a:xfrm>
            <a:off x="92375" y="4623925"/>
            <a:ext cx="1023749" cy="4663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7" name="Shape 697"/>
        <p:cNvGrpSpPr/>
        <p:nvPr/>
      </p:nvGrpSpPr>
      <p:grpSpPr>
        <a:xfrm>
          <a:off x="0" y="0"/>
          <a:ext cx="0" cy="0"/>
          <a:chOff x="0" y="0"/>
          <a:chExt cx="0" cy="0"/>
        </a:xfrm>
      </p:grpSpPr>
      <p:sp>
        <p:nvSpPr>
          <p:cNvPr id="698" name="Google Shape;698;p10"/>
          <p:cNvSpPr txBox="1"/>
          <p:nvPr>
            <p:ph idx="1" type="body"/>
          </p:nvPr>
        </p:nvSpPr>
        <p:spPr>
          <a:xfrm>
            <a:off x="1109550" y="4079027"/>
            <a:ext cx="6924900" cy="4497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400"/>
              <a:buNone/>
              <a:defRPr b="1" sz="2400">
                <a:latin typeface="Exo"/>
                <a:ea typeface="Exo"/>
                <a:cs typeface="Exo"/>
                <a:sym typeface="Exo"/>
              </a:defRPr>
            </a:lvl1pPr>
          </a:lstStyle>
          <a:p/>
        </p:txBody>
      </p:sp>
      <p:pic>
        <p:nvPicPr>
          <p:cNvPr id="699" name="Google Shape;699;p10"/>
          <p:cNvPicPr preferRelativeResize="0"/>
          <p:nvPr/>
        </p:nvPicPr>
        <p:blipFill>
          <a:blip r:embed="rId2">
            <a:alphaModFix/>
          </a:blip>
          <a:stretch>
            <a:fillRect/>
          </a:stretch>
        </p:blipFill>
        <p:spPr>
          <a:xfrm>
            <a:off x="8047350" y="60200"/>
            <a:ext cx="1023749" cy="4663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4"/>
            </a:gs>
            <a:gs pos="100000">
              <a:schemeClr val="dk1"/>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100" y="539400"/>
            <a:ext cx="77178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3200"/>
              <a:buFont typeface="Exo"/>
              <a:buNone/>
              <a:defRPr b="1" sz="3200">
                <a:solidFill>
                  <a:schemeClr val="lt1"/>
                </a:solidFill>
                <a:latin typeface="Exo"/>
                <a:ea typeface="Exo"/>
                <a:cs typeface="Exo"/>
                <a:sym typeface="Exo"/>
              </a:defRPr>
            </a:lvl1pPr>
            <a:lvl2pPr lvl="1">
              <a:spcBef>
                <a:spcPts val="0"/>
              </a:spcBef>
              <a:spcAft>
                <a:spcPts val="0"/>
              </a:spcAft>
              <a:buClr>
                <a:schemeClr val="lt1"/>
              </a:buClr>
              <a:buSzPts val="3200"/>
              <a:buFont typeface="Exo"/>
              <a:buNone/>
              <a:defRPr sz="3200">
                <a:solidFill>
                  <a:schemeClr val="lt1"/>
                </a:solidFill>
                <a:latin typeface="Exo"/>
                <a:ea typeface="Exo"/>
                <a:cs typeface="Exo"/>
                <a:sym typeface="Exo"/>
              </a:defRPr>
            </a:lvl2pPr>
            <a:lvl3pPr lvl="2">
              <a:spcBef>
                <a:spcPts val="0"/>
              </a:spcBef>
              <a:spcAft>
                <a:spcPts val="0"/>
              </a:spcAft>
              <a:buClr>
                <a:schemeClr val="lt1"/>
              </a:buClr>
              <a:buSzPts val="3200"/>
              <a:buFont typeface="Exo"/>
              <a:buNone/>
              <a:defRPr sz="3200">
                <a:solidFill>
                  <a:schemeClr val="lt1"/>
                </a:solidFill>
                <a:latin typeface="Exo"/>
                <a:ea typeface="Exo"/>
                <a:cs typeface="Exo"/>
                <a:sym typeface="Exo"/>
              </a:defRPr>
            </a:lvl3pPr>
            <a:lvl4pPr lvl="3">
              <a:spcBef>
                <a:spcPts val="0"/>
              </a:spcBef>
              <a:spcAft>
                <a:spcPts val="0"/>
              </a:spcAft>
              <a:buClr>
                <a:schemeClr val="lt1"/>
              </a:buClr>
              <a:buSzPts val="3200"/>
              <a:buFont typeface="Exo"/>
              <a:buNone/>
              <a:defRPr sz="3200">
                <a:solidFill>
                  <a:schemeClr val="lt1"/>
                </a:solidFill>
                <a:latin typeface="Exo"/>
                <a:ea typeface="Exo"/>
                <a:cs typeface="Exo"/>
                <a:sym typeface="Exo"/>
              </a:defRPr>
            </a:lvl4pPr>
            <a:lvl5pPr lvl="4">
              <a:spcBef>
                <a:spcPts val="0"/>
              </a:spcBef>
              <a:spcAft>
                <a:spcPts val="0"/>
              </a:spcAft>
              <a:buClr>
                <a:schemeClr val="lt1"/>
              </a:buClr>
              <a:buSzPts val="3200"/>
              <a:buFont typeface="Exo"/>
              <a:buNone/>
              <a:defRPr sz="3200">
                <a:solidFill>
                  <a:schemeClr val="lt1"/>
                </a:solidFill>
                <a:latin typeface="Exo"/>
                <a:ea typeface="Exo"/>
                <a:cs typeface="Exo"/>
                <a:sym typeface="Exo"/>
              </a:defRPr>
            </a:lvl5pPr>
            <a:lvl6pPr lvl="5">
              <a:spcBef>
                <a:spcPts val="0"/>
              </a:spcBef>
              <a:spcAft>
                <a:spcPts val="0"/>
              </a:spcAft>
              <a:buClr>
                <a:schemeClr val="lt1"/>
              </a:buClr>
              <a:buSzPts val="3200"/>
              <a:buFont typeface="Exo"/>
              <a:buNone/>
              <a:defRPr sz="3200">
                <a:solidFill>
                  <a:schemeClr val="lt1"/>
                </a:solidFill>
                <a:latin typeface="Exo"/>
                <a:ea typeface="Exo"/>
                <a:cs typeface="Exo"/>
                <a:sym typeface="Exo"/>
              </a:defRPr>
            </a:lvl6pPr>
            <a:lvl7pPr lvl="6">
              <a:spcBef>
                <a:spcPts val="0"/>
              </a:spcBef>
              <a:spcAft>
                <a:spcPts val="0"/>
              </a:spcAft>
              <a:buClr>
                <a:schemeClr val="lt1"/>
              </a:buClr>
              <a:buSzPts val="3200"/>
              <a:buFont typeface="Exo"/>
              <a:buNone/>
              <a:defRPr sz="3200">
                <a:solidFill>
                  <a:schemeClr val="lt1"/>
                </a:solidFill>
                <a:latin typeface="Exo"/>
                <a:ea typeface="Exo"/>
                <a:cs typeface="Exo"/>
                <a:sym typeface="Exo"/>
              </a:defRPr>
            </a:lvl7pPr>
            <a:lvl8pPr lvl="7">
              <a:spcBef>
                <a:spcPts val="0"/>
              </a:spcBef>
              <a:spcAft>
                <a:spcPts val="0"/>
              </a:spcAft>
              <a:buClr>
                <a:schemeClr val="lt1"/>
              </a:buClr>
              <a:buSzPts val="3200"/>
              <a:buFont typeface="Exo"/>
              <a:buNone/>
              <a:defRPr sz="3200">
                <a:solidFill>
                  <a:schemeClr val="lt1"/>
                </a:solidFill>
                <a:latin typeface="Exo"/>
                <a:ea typeface="Exo"/>
                <a:cs typeface="Exo"/>
                <a:sym typeface="Exo"/>
              </a:defRPr>
            </a:lvl8pPr>
            <a:lvl9pPr lvl="8">
              <a:spcBef>
                <a:spcPts val="0"/>
              </a:spcBef>
              <a:spcAft>
                <a:spcPts val="0"/>
              </a:spcAft>
              <a:buClr>
                <a:schemeClr val="lt1"/>
              </a:buClr>
              <a:buSzPts val="3200"/>
              <a:buFont typeface="Exo"/>
              <a:buNone/>
              <a:defRPr sz="3200">
                <a:solidFill>
                  <a:schemeClr val="lt1"/>
                </a:solidFill>
                <a:latin typeface="Exo"/>
                <a:ea typeface="Exo"/>
                <a:cs typeface="Exo"/>
                <a:sym typeface="Exo"/>
              </a:defRPr>
            </a:lvl9pPr>
          </a:lstStyle>
          <a:p/>
        </p:txBody>
      </p:sp>
      <p:sp>
        <p:nvSpPr>
          <p:cNvPr id="7" name="Google Shape;7;p1"/>
          <p:cNvSpPr txBox="1"/>
          <p:nvPr>
            <p:ph idx="1" type="body"/>
          </p:nvPr>
        </p:nvSpPr>
        <p:spPr>
          <a:xfrm>
            <a:off x="713100" y="1187700"/>
            <a:ext cx="7717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1pPr>
            <a:lvl2pPr indent="-317500" lvl="1" marL="9144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2pPr>
            <a:lvl3pPr indent="-317500" lvl="2" marL="13716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3pPr>
            <a:lvl4pPr indent="-317500" lvl="3" marL="18288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4pPr>
            <a:lvl5pPr indent="-317500" lvl="4" marL="22860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5pPr>
            <a:lvl6pPr indent="-317500" lvl="5" marL="27432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6pPr>
            <a:lvl7pPr indent="-317500" lvl="6" marL="32004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7pPr>
            <a:lvl8pPr indent="-317500" lvl="7" marL="36576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8pPr>
            <a:lvl9pPr indent="-317500" lvl="8" marL="41148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1.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hyperlink" Target="https://infonl.mx/enlaces-institucionales-de-interes/transparencia-proactiva/reconocimientos/2024-2/" TargetMode="External"/><Relationship Id="rId5" Type="http://schemas.openxmlformats.org/officeDocument/2006/relationships/hyperlink" Target="https://bit.ly/RPTPNL202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www.ieepcnl.mx/info/genero/" TargetMode="External"/><Relationship Id="rId4" Type="http://schemas.openxmlformats.org/officeDocument/2006/relationships/image" Target="../media/image21.png"/><Relationship Id="rId5"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aguasimple.org.mx" TargetMode="External"/><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hyperlink" Target="http://bit.ly/3PwhVh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bit.ly/3SV9ZY3"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hyperlink" Target="https://docs.google.com/spreadsheets/d/1ADDeEz5fETILGQKQpJJFcM7P5rmZ4FZoHUde76lueLU/copy#gid=717761483" TargetMode="External"/><Relationship Id="rId4" Type="http://schemas.openxmlformats.org/officeDocument/2006/relationships/image" Target="../media/image30.png"/><Relationship Id="rId5"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https://micrositios.inai.org.mx/gobiernoabierto/wp-content/uploads/2022/12/ABC_de-la-transparencia_1.pdf" TargetMode="External"/><Relationship Id="rId4" Type="http://schemas.openxmlformats.org/officeDocument/2006/relationships/hyperlink" Target="https://infonl.mx/descargas/guia_practica_transparencia_proactiva_nuevo_leon.pdf" TargetMode="External"/><Relationship Id="rId5" Type="http://schemas.openxmlformats.org/officeDocument/2006/relationships/image" Target="../media/image26.png"/><Relationship Id="rId6"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1.xml"/><Relationship Id="rId3" Type="http://schemas.openxmlformats.org/officeDocument/2006/relationships/image" Target="../media/image31.png"/><Relationship Id="rId4" Type="http://schemas.openxmlformats.org/officeDocument/2006/relationships/hyperlink" Target="https://infonl.mx/gobiernoabierto/" TargetMode="External"/><Relationship Id="rId5" Type="http://schemas.openxmlformats.org/officeDocument/2006/relationships/image" Target="../media/image33.png"/><Relationship Id="rId6" Type="http://schemas.openxmlformats.org/officeDocument/2006/relationships/hyperlink" Target="https://infonl.mx/gobiernoabierto/"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2.xml"/><Relationship Id="rId3" Type="http://schemas.openxmlformats.org/officeDocument/2006/relationships/hyperlink" Target="https://infonl.mx/gobiernoabierto" TargetMode="External"/><Relationship Id="rId4" Type="http://schemas.openxmlformats.org/officeDocument/2006/relationships/image" Target="../media/image32.png"/><Relationship Id="rId5"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hyperlink" Target="https://infonl.mx/wp-content/uploads/2022/11/Ley-General-de-Transparencia-y-Acceso-a-la-Informacion-Publica-20_05_2021.pdf" TargetMode="External"/><Relationship Id="rId4" Type="http://schemas.openxmlformats.org/officeDocument/2006/relationships/hyperlink" Target="https://infonl.mx/wp-content/uploads/2022/11/Ley_Transparencia_y_Acceso_a_la_Informacion_Publica_P_O_E_15_ABRIL_2022.pdf" TargetMode="External"/><Relationship Id="rId9" Type="http://schemas.openxmlformats.org/officeDocument/2006/relationships/image" Target="../media/image11.png"/><Relationship Id="rId5" Type="http://schemas.openxmlformats.org/officeDocument/2006/relationships/hyperlink" Target="https://infonl.mx/descargas/mn/Lineamientos_SNT_Politicas_Transparencia_Proactiva.pdf" TargetMode="External"/><Relationship Id="rId6" Type="http://schemas.openxmlformats.org/officeDocument/2006/relationships/hyperlink" Target="https://www.hcnl.gob.mx/trabajo_legislativo/leyes/pdf/LEY%20DE%20TRANSPARENCIA%20Y%20ACCESO%20A%20LA%20INFORMACION%20PUBLICA%20DEL%20ESTADO%20DE%20NUEVO%20LEON.pdf?2022-04-15" TargetMode="External"/><Relationship Id="rId7" Type="http://schemas.openxmlformats.org/officeDocument/2006/relationships/image" Target="../media/image9.png"/><Relationship Id="rId8" Type="http://schemas.openxmlformats.org/officeDocument/2006/relationships/hyperlink" Target="https://www.diputados.gob.mx/LeyesBiblio/pdf/LGTAIP.pdf" TargetMode="External"/><Relationship Id="rId11" Type="http://schemas.openxmlformats.org/officeDocument/2006/relationships/image" Target="../media/image3.png"/><Relationship Id="rId10" Type="http://schemas.openxmlformats.org/officeDocument/2006/relationships/hyperlink" Target="https://snt.org.mx/wp-content/uploads/LINEAMIENTOS-PARA-LA-EMISION-Y-EVALUACION-DE-POLITICAS-DE-TRANSPARENCIA-PROACTIVA.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9" name="Shape 2309"/>
        <p:cNvGrpSpPr/>
        <p:nvPr/>
      </p:nvGrpSpPr>
      <p:grpSpPr>
        <a:xfrm>
          <a:off x="0" y="0"/>
          <a:ext cx="0" cy="0"/>
          <a:chOff x="0" y="0"/>
          <a:chExt cx="0" cy="0"/>
        </a:xfrm>
      </p:grpSpPr>
      <p:sp>
        <p:nvSpPr>
          <p:cNvPr id="2310" name="Google Shape;2310;p30"/>
          <p:cNvSpPr txBox="1"/>
          <p:nvPr>
            <p:ph type="ctrTitle"/>
          </p:nvPr>
        </p:nvSpPr>
        <p:spPr>
          <a:xfrm>
            <a:off x="1317600" y="2108025"/>
            <a:ext cx="6508800" cy="172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chemeClr val="accent2"/>
                </a:solidFill>
              </a:rPr>
              <a:t>TRANSPARENCIA</a:t>
            </a:r>
            <a:r>
              <a:rPr lang="en" sz="6000"/>
              <a:t> </a:t>
            </a:r>
            <a:r>
              <a:rPr lang="en" sz="6000"/>
              <a:t>PROACTIVA</a:t>
            </a:r>
            <a:endParaRPr sz="6000"/>
          </a:p>
        </p:txBody>
      </p:sp>
      <p:pic>
        <p:nvPicPr>
          <p:cNvPr id="2311" name="Google Shape;2311;p30"/>
          <p:cNvPicPr preferRelativeResize="0"/>
          <p:nvPr/>
        </p:nvPicPr>
        <p:blipFill rotWithShape="1">
          <a:blip r:embed="rId3">
            <a:alphaModFix/>
          </a:blip>
          <a:srcRect b="32000" l="0" r="0" t="35117"/>
          <a:stretch/>
        </p:blipFill>
        <p:spPr>
          <a:xfrm>
            <a:off x="3599409" y="956725"/>
            <a:ext cx="1945195" cy="588395"/>
          </a:xfrm>
          <a:prstGeom prst="rect">
            <a:avLst/>
          </a:prstGeom>
          <a:noFill/>
          <a:ln>
            <a:noFill/>
          </a:ln>
        </p:spPr>
      </p:pic>
      <p:pic>
        <p:nvPicPr>
          <p:cNvPr id="2312" name="Google Shape;2312;p30"/>
          <p:cNvPicPr preferRelativeResize="0"/>
          <p:nvPr/>
        </p:nvPicPr>
        <p:blipFill rotWithShape="1">
          <a:blip r:embed="rId4">
            <a:alphaModFix/>
          </a:blip>
          <a:srcRect b="2570" l="0" r="0" t="2561"/>
          <a:stretch/>
        </p:blipFill>
        <p:spPr>
          <a:xfrm>
            <a:off x="1179575" y="774168"/>
            <a:ext cx="2097388" cy="906489"/>
          </a:xfrm>
          <a:prstGeom prst="rect">
            <a:avLst/>
          </a:prstGeom>
          <a:noFill/>
          <a:ln>
            <a:noFill/>
          </a:ln>
        </p:spPr>
      </p:pic>
      <p:pic>
        <p:nvPicPr>
          <p:cNvPr id="2313" name="Google Shape;2313;p30"/>
          <p:cNvPicPr preferRelativeResize="0"/>
          <p:nvPr/>
        </p:nvPicPr>
        <p:blipFill rotWithShape="1">
          <a:blip r:embed="rId5">
            <a:alphaModFix/>
          </a:blip>
          <a:srcRect b="1629" l="16036" r="0" t="5777"/>
          <a:stretch/>
        </p:blipFill>
        <p:spPr>
          <a:xfrm>
            <a:off x="5867025" y="609925"/>
            <a:ext cx="2206250" cy="1281975"/>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1" name="Shape 2471"/>
        <p:cNvGrpSpPr/>
        <p:nvPr/>
      </p:nvGrpSpPr>
      <p:grpSpPr>
        <a:xfrm>
          <a:off x="0" y="0"/>
          <a:ext cx="0" cy="0"/>
          <a:chOff x="0" y="0"/>
          <a:chExt cx="0" cy="0"/>
        </a:xfrm>
      </p:grpSpPr>
      <p:sp>
        <p:nvSpPr>
          <p:cNvPr id="2472" name="Google Shape;2472;p39"/>
          <p:cNvSpPr txBox="1"/>
          <p:nvPr>
            <p:ph type="title"/>
          </p:nvPr>
        </p:nvSpPr>
        <p:spPr>
          <a:xfrm>
            <a:off x="217950" y="1872275"/>
            <a:ext cx="8862900" cy="211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GENERACIÓN DE PRÁCTICAS DE </a:t>
            </a:r>
            <a:r>
              <a:rPr lang="en" sz="4000">
                <a:solidFill>
                  <a:schemeClr val="accent2"/>
                </a:solidFill>
              </a:rPr>
              <a:t>TRANSPARENCIA PROACTIVA</a:t>
            </a:r>
            <a:endParaRPr sz="4000">
              <a:solidFill>
                <a:schemeClr val="accent2"/>
              </a:solidFill>
            </a:endParaRPr>
          </a:p>
        </p:txBody>
      </p:sp>
      <p:sp>
        <p:nvSpPr>
          <p:cNvPr id="2473" name="Google Shape;2473;p39"/>
          <p:cNvSpPr txBox="1"/>
          <p:nvPr>
            <p:ph idx="2" type="title"/>
          </p:nvPr>
        </p:nvSpPr>
        <p:spPr>
          <a:xfrm>
            <a:off x="864525" y="722975"/>
            <a:ext cx="2130300" cy="92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grpSp>
        <p:nvGrpSpPr>
          <p:cNvPr id="2474" name="Google Shape;2474;p39"/>
          <p:cNvGrpSpPr/>
          <p:nvPr/>
        </p:nvGrpSpPr>
        <p:grpSpPr>
          <a:xfrm>
            <a:off x="5776817" y="951566"/>
            <a:ext cx="1105976" cy="133969"/>
            <a:chOff x="8183182" y="663852"/>
            <a:chExt cx="1475028" cy="178673"/>
          </a:xfrm>
        </p:grpSpPr>
        <p:grpSp>
          <p:nvGrpSpPr>
            <p:cNvPr id="2475" name="Google Shape;2475;p39"/>
            <p:cNvGrpSpPr/>
            <p:nvPr/>
          </p:nvGrpSpPr>
          <p:grpSpPr>
            <a:xfrm>
              <a:off x="8183182" y="774425"/>
              <a:ext cx="1178025" cy="68100"/>
              <a:chOff x="2024450" y="204150"/>
              <a:chExt cx="1178025" cy="68100"/>
            </a:xfrm>
          </p:grpSpPr>
          <p:sp>
            <p:nvSpPr>
              <p:cNvPr id="2476" name="Google Shape;2476;p39"/>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39"/>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39"/>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39"/>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39"/>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39"/>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39"/>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39"/>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39"/>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39"/>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6" name="Google Shape;2486;p39"/>
            <p:cNvGrpSpPr/>
            <p:nvPr/>
          </p:nvGrpSpPr>
          <p:grpSpPr>
            <a:xfrm>
              <a:off x="8480185" y="663852"/>
              <a:ext cx="1178025" cy="68100"/>
              <a:chOff x="2024450" y="204150"/>
              <a:chExt cx="1178025" cy="68100"/>
            </a:xfrm>
          </p:grpSpPr>
          <p:sp>
            <p:nvSpPr>
              <p:cNvPr id="2487" name="Google Shape;2487;p39"/>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39"/>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39"/>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39"/>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39"/>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39"/>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39"/>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39"/>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39"/>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39"/>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97" name="Google Shape;2497;p39"/>
          <p:cNvGrpSpPr/>
          <p:nvPr/>
        </p:nvGrpSpPr>
        <p:grpSpPr>
          <a:xfrm>
            <a:off x="2774339" y="1055428"/>
            <a:ext cx="883262" cy="242091"/>
            <a:chOff x="2300350" y="2601250"/>
            <a:chExt cx="2275275" cy="623625"/>
          </a:xfrm>
        </p:grpSpPr>
        <p:sp>
          <p:nvSpPr>
            <p:cNvPr id="2498" name="Google Shape;2498;p39"/>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39"/>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39"/>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39"/>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39"/>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39"/>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4" name="Google Shape;2504;p39"/>
          <p:cNvGrpSpPr/>
          <p:nvPr/>
        </p:nvGrpSpPr>
        <p:grpSpPr>
          <a:xfrm>
            <a:off x="7672192" y="3351529"/>
            <a:ext cx="1823016" cy="296643"/>
            <a:chOff x="7857346" y="3902355"/>
            <a:chExt cx="1823016" cy="296643"/>
          </a:xfrm>
        </p:grpSpPr>
        <p:sp>
          <p:nvSpPr>
            <p:cNvPr id="2505" name="Google Shape;2505;p39"/>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39"/>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39"/>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39"/>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39"/>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39"/>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5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4" name="Shape 2514"/>
        <p:cNvGrpSpPr/>
        <p:nvPr/>
      </p:nvGrpSpPr>
      <p:grpSpPr>
        <a:xfrm>
          <a:off x="0" y="0"/>
          <a:ext cx="0" cy="0"/>
          <a:chOff x="0" y="0"/>
          <a:chExt cx="0" cy="0"/>
        </a:xfrm>
      </p:grpSpPr>
      <p:sp>
        <p:nvSpPr>
          <p:cNvPr id="2515" name="Google Shape;2515;p40"/>
          <p:cNvSpPr txBox="1"/>
          <p:nvPr>
            <p:ph idx="4294967295" type="title"/>
          </p:nvPr>
        </p:nvSpPr>
        <p:spPr>
          <a:xfrm>
            <a:off x="1608625" y="2094725"/>
            <a:ext cx="62877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¿La </a:t>
            </a:r>
            <a:r>
              <a:rPr lang="en" sz="3200">
                <a:solidFill>
                  <a:schemeClr val="accent2"/>
                </a:solidFill>
              </a:rPr>
              <a:t>Transp</a:t>
            </a:r>
            <a:r>
              <a:rPr lang="en">
                <a:solidFill>
                  <a:schemeClr val="accent2"/>
                </a:solidFill>
              </a:rPr>
              <a:t>arencia Proactiva </a:t>
            </a:r>
            <a:r>
              <a:rPr lang="en"/>
              <a:t>es obligatoria</a:t>
            </a:r>
            <a:r>
              <a:rPr lang="en">
                <a:solidFill>
                  <a:schemeClr val="accent2"/>
                </a:solidFill>
              </a:rPr>
              <a:t>?</a:t>
            </a:r>
            <a:endParaRPr sz="320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9" name="Shape 2519"/>
        <p:cNvGrpSpPr/>
        <p:nvPr/>
      </p:nvGrpSpPr>
      <p:grpSpPr>
        <a:xfrm>
          <a:off x="0" y="0"/>
          <a:ext cx="0" cy="0"/>
          <a:chOff x="0" y="0"/>
          <a:chExt cx="0" cy="0"/>
        </a:xfrm>
      </p:grpSpPr>
      <p:sp>
        <p:nvSpPr>
          <p:cNvPr id="2520" name="Google Shape;2520;p41"/>
          <p:cNvSpPr txBox="1"/>
          <p:nvPr>
            <p:ph idx="4294967295" type="subTitle"/>
          </p:nvPr>
        </p:nvSpPr>
        <p:spPr>
          <a:xfrm>
            <a:off x="1551250" y="1966925"/>
            <a:ext cx="6417600" cy="1864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700"/>
              <a:t>La información en el marco de la política de transparencia proactiva </a:t>
            </a:r>
            <a:r>
              <a:rPr lang="en" sz="1700" u="sng"/>
              <a:t>no es obligatoria</a:t>
            </a:r>
            <a:r>
              <a:rPr lang="en" sz="1700"/>
              <a:t> en su generación, </a:t>
            </a:r>
            <a:r>
              <a:rPr b="1" lang="en" sz="1700"/>
              <a:t>pero de generarse</a:t>
            </a:r>
            <a:r>
              <a:rPr lang="en" sz="1700"/>
              <a:t>, además de albergarse y difundirse en los medios de difusión seleccionados para su audiencia, deberá divulgarse de forma obligatoria mediante un enlace en la fracción  LIV del Artículo 95 de la Ley de Transparencia y Acceso a la Información Pública del Estado de Nuevo León.</a:t>
            </a:r>
            <a:endParaRPr sz="1700"/>
          </a:p>
        </p:txBody>
      </p:sp>
      <p:grpSp>
        <p:nvGrpSpPr>
          <p:cNvPr id="2521" name="Google Shape;2521;p41"/>
          <p:cNvGrpSpPr/>
          <p:nvPr/>
        </p:nvGrpSpPr>
        <p:grpSpPr>
          <a:xfrm>
            <a:off x="4296436" y="1135889"/>
            <a:ext cx="777278" cy="649553"/>
            <a:chOff x="1026975" y="1090575"/>
            <a:chExt cx="4572225" cy="3820900"/>
          </a:xfrm>
        </p:grpSpPr>
        <p:sp>
          <p:nvSpPr>
            <p:cNvPr id="2522" name="Google Shape;2522;p41"/>
            <p:cNvSpPr/>
            <p:nvPr/>
          </p:nvSpPr>
          <p:spPr>
            <a:xfrm>
              <a:off x="1026975" y="1552700"/>
              <a:ext cx="4572225" cy="3358775"/>
            </a:xfrm>
            <a:custGeom>
              <a:rect b="b" l="l" r="r" t="t"/>
              <a:pathLst>
                <a:path extrusionOk="0" h="134351" w="182889">
                  <a:moveTo>
                    <a:pt x="5350" y="0"/>
                  </a:moveTo>
                  <a:cubicBezTo>
                    <a:pt x="2393" y="0"/>
                    <a:pt x="1" y="2392"/>
                    <a:pt x="1" y="5350"/>
                  </a:cubicBezTo>
                  <a:lnTo>
                    <a:pt x="1" y="115605"/>
                  </a:lnTo>
                  <a:cubicBezTo>
                    <a:pt x="1" y="118563"/>
                    <a:pt x="2393" y="120998"/>
                    <a:pt x="5350" y="120998"/>
                  </a:cubicBezTo>
                  <a:lnTo>
                    <a:pt x="73504" y="120998"/>
                  </a:lnTo>
                  <a:cubicBezTo>
                    <a:pt x="75809" y="128696"/>
                    <a:pt x="82985" y="134351"/>
                    <a:pt x="91423" y="134351"/>
                  </a:cubicBezTo>
                  <a:cubicBezTo>
                    <a:pt x="99904" y="134351"/>
                    <a:pt x="107080" y="128696"/>
                    <a:pt x="109386" y="120998"/>
                  </a:cubicBezTo>
                  <a:lnTo>
                    <a:pt x="177539" y="120998"/>
                  </a:lnTo>
                  <a:cubicBezTo>
                    <a:pt x="180497" y="120998"/>
                    <a:pt x="182889" y="118563"/>
                    <a:pt x="182889" y="115605"/>
                  </a:cubicBezTo>
                  <a:lnTo>
                    <a:pt x="182889" y="5350"/>
                  </a:lnTo>
                  <a:cubicBezTo>
                    <a:pt x="182889" y="2392"/>
                    <a:pt x="180497" y="0"/>
                    <a:pt x="177539" y="0"/>
                  </a:cubicBezTo>
                  <a:lnTo>
                    <a:pt x="172189" y="0"/>
                  </a:lnTo>
                  <a:lnTo>
                    <a:pt x="172189" y="94032"/>
                  </a:lnTo>
                  <a:cubicBezTo>
                    <a:pt x="172189" y="102862"/>
                    <a:pt x="165144" y="110081"/>
                    <a:pt x="156445" y="110081"/>
                  </a:cubicBezTo>
                  <a:lnTo>
                    <a:pt x="26401" y="110081"/>
                  </a:lnTo>
                  <a:cubicBezTo>
                    <a:pt x="17746" y="110081"/>
                    <a:pt x="10700" y="102862"/>
                    <a:pt x="10700" y="94032"/>
                  </a:cubicBezTo>
                  <a:lnTo>
                    <a:pt x="107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41"/>
            <p:cNvSpPr/>
            <p:nvPr/>
          </p:nvSpPr>
          <p:spPr>
            <a:xfrm>
              <a:off x="3447375" y="1090575"/>
              <a:ext cx="1615775" cy="2946700"/>
            </a:xfrm>
            <a:custGeom>
              <a:rect b="b" l="l" r="r" t="t"/>
              <a:pathLst>
                <a:path extrusionOk="0" h="117868" w="64631">
                  <a:moveTo>
                    <a:pt x="43145" y="21399"/>
                  </a:moveTo>
                  <a:cubicBezTo>
                    <a:pt x="46103" y="21399"/>
                    <a:pt x="48495" y="23835"/>
                    <a:pt x="48495" y="26792"/>
                  </a:cubicBezTo>
                  <a:lnTo>
                    <a:pt x="48495" y="48191"/>
                  </a:lnTo>
                  <a:cubicBezTo>
                    <a:pt x="48495" y="51149"/>
                    <a:pt x="46103" y="53584"/>
                    <a:pt x="43145" y="53584"/>
                  </a:cubicBezTo>
                  <a:lnTo>
                    <a:pt x="21355" y="53584"/>
                  </a:lnTo>
                  <a:cubicBezTo>
                    <a:pt x="18398" y="53584"/>
                    <a:pt x="16006" y="51149"/>
                    <a:pt x="16006" y="48191"/>
                  </a:cubicBezTo>
                  <a:lnTo>
                    <a:pt x="16006" y="26792"/>
                  </a:lnTo>
                  <a:cubicBezTo>
                    <a:pt x="16006" y="23835"/>
                    <a:pt x="18398" y="21399"/>
                    <a:pt x="21355" y="21399"/>
                  </a:cubicBezTo>
                  <a:close/>
                  <a:moveTo>
                    <a:pt x="43145" y="64284"/>
                  </a:moveTo>
                  <a:cubicBezTo>
                    <a:pt x="46103" y="64284"/>
                    <a:pt x="48495" y="66676"/>
                    <a:pt x="48495" y="69633"/>
                  </a:cubicBezTo>
                  <a:cubicBezTo>
                    <a:pt x="48495" y="72591"/>
                    <a:pt x="46103" y="74983"/>
                    <a:pt x="43145" y="74983"/>
                  </a:cubicBezTo>
                  <a:lnTo>
                    <a:pt x="21355" y="74983"/>
                  </a:lnTo>
                  <a:cubicBezTo>
                    <a:pt x="18398" y="74983"/>
                    <a:pt x="16006" y="72591"/>
                    <a:pt x="16006" y="69633"/>
                  </a:cubicBezTo>
                  <a:cubicBezTo>
                    <a:pt x="16006" y="66676"/>
                    <a:pt x="18398" y="64284"/>
                    <a:pt x="21355" y="64284"/>
                  </a:cubicBezTo>
                  <a:close/>
                  <a:moveTo>
                    <a:pt x="43145" y="85726"/>
                  </a:moveTo>
                  <a:cubicBezTo>
                    <a:pt x="46103" y="85726"/>
                    <a:pt x="48495" y="88118"/>
                    <a:pt x="48495" y="91075"/>
                  </a:cubicBezTo>
                  <a:cubicBezTo>
                    <a:pt x="48495" y="94033"/>
                    <a:pt x="46103" y="96425"/>
                    <a:pt x="43145" y="96425"/>
                  </a:cubicBezTo>
                  <a:lnTo>
                    <a:pt x="21355" y="96425"/>
                  </a:lnTo>
                  <a:cubicBezTo>
                    <a:pt x="18398" y="96425"/>
                    <a:pt x="16006" y="94033"/>
                    <a:pt x="16006" y="91075"/>
                  </a:cubicBezTo>
                  <a:cubicBezTo>
                    <a:pt x="16006" y="88118"/>
                    <a:pt x="18398" y="85726"/>
                    <a:pt x="21355" y="85726"/>
                  </a:cubicBezTo>
                  <a:close/>
                  <a:moveTo>
                    <a:pt x="0" y="1"/>
                  </a:moveTo>
                  <a:lnTo>
                    <a:pt x="0" y="117867"/>
                  </a:lnTo>
                  <a:lnTo>
                    <a:pt x="59629" y="117867"/>
                  </a:lnTo>
                  <a:cubicBezTo>
                    <a:pt x="62413" y="117867"/>
                    <a:pt x="64631" y="115475"/>
                    <a:pt x="64631" y="112517"/>
                  </a:cubicBezTo>
                  <a:lnTo>
                    <a:pt x="64631" y="5350"/>
                  </a:lnTo>
                  <a:cubicBezTo>
                    <a:pt x="64631" y="2393"/>
                    <a:pt x="62413" y="1"/>
                    <a:pt x="596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41"/>
            <p:cNvSpPr/>
            <p:nvPr/>
          </p:nvSpPr>
          <p:spPr>
            <a:xfrm>
              <a:off x="4114975" y="1894125"/>
              <a:ext cx="277300" cy="267500"/>
            </a:xfrm>
            <a:custGeom>
              <a:rect b="b" l="l" r="r" t="t"/>
              <a:pathLst>
                <a:path extrusionOk="0" h="10700" w="11092">
                  <a:moveTo>
                    <a:pt x="1" y="0"/>
                  </a:moveTo>
                  <a:lnTo>
                    <a:pt x="1" y="10699"/>
                  </a:lnTo>
                  <a:lnTo>
                    <a:pt x="11091" y="10699"/>
                  </a:lnTo>
                  <a:lnTo>
                    <a:pt x="110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41"/>
            <p:cNvSpPr/>
            <p:nvPr/>
          </p:nvSpPr>
          <p:spPr>
            <a:xfrm>
              <a:off x="1563025" y="1090575"/>
              <a:ext cx="1615800" cy="2946700"/>
            </a:xfrm>
            <a:custGeom>
              <a:rect b="b" l="l" r="r" t="t"/>
              <a:pathLst>
                <a:path extrusionOk="0" h="117868" w="64632">
                  <a:moveTo>
                    <a:pt x="43276" y="21399"/>
                  </a:moveTo>
                  <a:cubicBezTo>
                    <a:pt x="46234" y="21399"/>
                    <a:pt x="48626" y="23835"/>
                    <a:pt x="48626" y="26792"/>
                  </a:cubicBezTo>
                  <a:cubicBezTo>
                    <a:pt x="48626" y="29750"/>
                    <a:pt x="46234" y="32142"/>
                    <a:pt x="43276" y="32142"/>
                  </a:cubicBezTo>
                  <a:lnTo>
                    <a:pt x="21486" y="32142"/>
                  </a:lnTo>
                  <a:cubicBezTo>
                    <a:pt x="18529" y="32142"/>
                    <a:pt x="16137" y="29750"/>
                    <a:pt x="16137" y="26792"/>
                  </a:cubicBezTo>
                  <a:cubicBezTo>
                    <a:pt x="16137" y="23835"/>
                    <a:pt x="18529" y="21399"/>
                    <a:pt x="21486" y="21399"/>
                  </a:cubicBezTo>
                  <a:close/>
                  <a:moveTo>
                    <a:pt x="43276" y="42841"/>
                  </a:moveTo>
                  <a:cubicBezTo>
                    <a:pt x="46234" y="42841"/>
                    <a:pt x="48626" y="45234"/>
                    <a:pt x="48626" y="48191"/>
                  </a:cubicBezTo>
                  <a:cubicBezTo>
                    <a:pt x="48626" y="51149"/>
                    <a:pt x="46234" y="53584"/>
                    <a:pt x="43276" y="53584"/>
                  </a:cubicBezTo>
                  <a:lnTo>
                    <a:pt x="21486" y="53584"/>
                  </a:lnTo>
                  <a:cubicBezTo>
                    <a:pt x="18529" y="53584"/>
                    <a:pt x="16137" y="51149"/>
                    <a:pt x="16137" y="48191"/>
                  </a:cubicBezTo>
                  <a:cubicBezTo>
                    <a:pt x="16137" y="45234"/>
                    <a:pt x="18529" y="42841"/>
                    <a:pt x="21486" y="42841"/>
                  </a:cubicBezTo>
                  <a:close/>
                  <a:moveTo>
                    <a:pt x="43276" y="64284"/>
                  </a:moveTo>
                  <a:cubicBezTo>
                    <a:pt x="46234" y="64284"/>
                    <a:pt x="48626" y="66676"/>
                    <a:pt x="48626" y="69633"/>
                  </a:cubicBezTo>
                  <a:cubicBezTo>
                    <a:pt x="48626" y="72591"/>
                    <a:pt x="46234" y="74983"/>
                    <a:pt x="43276" y="74983"/>
                  </a:cubicBezTo>
                  <a:lnTo>
                    <a:pt x="21486" y="74983"/>
                  </a:lnTo>
                  <a:cubicBezTo>
                    <a:pt x="18529" y="74983"/>
                    <a:pt x="16137" y="72591"/>
                    <a:pt x="16137" y="69633"/>
                  </a:cubicBezTo>
                  <a:cubicBezTo>
                    <a:pt x="16137" y="66676"/>
                    <a:pt x="18529" y="64284"/>
                    <a:pt x="21486" y="64284"/>
                  </a:cubicBezTo>
                  <a:close/>
                  <a:moveTo>
                    <a:pt x="43276" y="85726"/>
                  </a:moveTo>
                  <a:cubicBezTo>
                    <a:pt x="46234" y="85726"/>
                    <a:pt x="48626" y="88118"/>
                    <a:pt x="48626" y="91075"/>
                  </a:cubicBezTo>
                  <a:cubicBezTo>
                    <a:pt x="48626" y="94033"/>
                    <a:pt x="46234" y="96425"/>
                    <a:pt x="43276" y="96425"/>
                  </a:cubicBezTo>
                  <a:lnTo>
                    <a:pt x="21486" y="96425"/>
                  </a:lnTo>
                  <a:cubicBezTo>
                    <a:pt x="18529" y="96425"/>
                    <a:pt x="16137" y="94033"/>
                    <a:pt x="16137" y="91075"/>
                  </a:cubicBezTo>
                  <a:cubicBezTo>
                    <a:pt x="16137" y="88118"/>
                    <a:pt x="18529" y="85726"/>
                    <a:pt x="21486" y="85726"/>
                  </a:cubicBezTo>
                  <a:close/>
                  <a:moveTo>
                    <a:pt x="4959" y="1"/>
                  </a:moveTo>
                  <a:cubicBezTo>
                    <a:pt x="2219" y="1"/>
                    <a:pt x="1" y="2393"/>
                    <a:pt x="1" y="5350"/>
                  </a:cubicBezTo>
                  <a:lnTo>
                    <a:pt x="1" y="112517"/>
                  </a:lnTo>
                  <a:cubicBezTo>
                    <a:pt x="1" y="115475"/>
                    <a:pt x="2219" y="117867"/>
                    <a:pt x="4959" y="117867"/>
                  </a:cubicBezTo>
                  <a:lnTo>
                    <a:pt x="64631" y="117867"/>
                  </a:lnTo>
                  <a:lnTo>
                    <a:pt x="646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6" name="Google Shape;2526;p41"/>
          <p:cNvSpPr txBox="1"/>
          <p:nvPr>
            <p:ph type="title"/>
          </p:nvPr>
        </p:nvSpPr>
        <p:spPr>
          <a:xfrm>
            <a:off x="1353825" y="297675"/>
            <a:ext cx="5346300" cy="84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accent2"/>
                </a:solidFill>
              </a:rPr>
              <a:t>2.1</a:t>
            </a:r>
            <a:r>
              <a:rPr lang="en" sz="4000"/>
              <a:t> OBLIGA</a:t>
            </a:r>
            <a:r>
              <a:rPr lang="en" sz="4000">
                <a:solidFill>
                  <a:schemeClr val="accent2"/>
                </a:solidFill>
              </a:rPr>
              <a:t>TORIEDAD</a:t>
            </a:r>
            <a:endParaRPr sz="4000">
              <a:solidFill>
                <a:schemeClr val="accent2"/>
              </a:solidFill>
            </a:endParaRPr>
          </a:p>
        </p:txBody>
      </p:sp>
      <p:sp>
        <p:nvSpPr>
          <p:cNvPr id="2527" name="Google Shape;2527;p41"/>
          <p:cNvSpPr txBox="1"/>
          <p:nvPr>
            <p:ph idx="4294967295" type="subTitle"/>
          </p:nvPr>
        </p:nvSpPr>
        <p:spPr>
          <a:xfrm>
            <a:off x="1293550" y="4750125"/>
            <a:ext cx="46833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 Conforme al artículo 4 de los Lineamientos</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1" name="Shape 2531"/>
        <p:cNvGrpSpPr/>
        <p:nvPr/>
      </p:nvGrpSpPr>
      <p:grpSpPr>
        <a:xfrm>
          <a:off x="0" y="0"/>
          <a:ext cx="0" cy="0"/>
          <a:chOff x="0" y="0"/>
          <a:chExt cx="0" cy="0"/>
        </a:xfrm>
      </p:grpSpPr>
      <p:sp>
        <p:nvSpPr>
          <p:cNvPr id="2532" name="Google Shape;2532;p42"/>
          <p:cNvSpPr/>
          <p:nvPr/>
        </p:nvSpPr>
        <p:spPr>
          <a:xfrm>
            <a:off x="3319776" y="1688275"/>
            <a:ext cx="1016700" cy="101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42"/>
          <p:cNvSpPr txBox="1"/>
          <p:nvPr>
            <p:ph type="title"/>
          </p:nvPr>
        </p:nvSpPr>
        <p:spPr>
          <a:xfrm>
            <a:off x="560700" y="31080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¿Qué objetivo </a:t>
            </a:r>
            <a:r>
              <a:rPr lang="en" sz="2500">
                <a:solidFill>
                  <a:schemeClr val="accent2"/>
                </a:solidFill>
              </a:rPr>
              <a:t>tiene la transparencia proactiva?</a:t>
            </a:r>
            <a:endParaRPr sz="2500"/>
          </a:p>
        </p:txBody>
      </p:sp>
      <p:grpSp>
        <p:nvGrpSpPr>
          <p:cNvPr id="2534" name="Google Shape;2534;p42"/>
          <p:cNvGrpSpPr/>
          <p:nvPr/>
        </p:nvGrpSpPr>
        <p:grpSpPr>
          <a:xfrm>
            <a:off x="791466" y="1735171"/>
            <a:ext cx="2146205" cy="920700"/>
            <a:chOff x="791466" y="1735171"/>
            <a:chExt cx="2146205" cy="920700"/>
          </a:xfrm>
        </p:grpSpPr>
        <p:sp>
          <p:nvSpPr>
            <p:cNvPr id="2535" name="Google Shape;2535;p42"/>
            <p:cNvSpPr/>
            <p:nvPr/>
          </p:nvSpPr>
          <p:spPr>
            <a:xfrm>
              <a:off x="791471" y="1735171"/>
              <a:ext cx="21462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Disminuya</a:t>
              </a:r>
              <a:endParaRPr b="1" sz="1800">
                <a:solidFill>
                  <a:schemeClr val="lt1"/>
                </a:solidFill>
                <a:latin typeface="Exo"/>
                <a:ea typeface="Exo"/>
                <a:cs typeface="Exo"/>
                <a:sym typeface="Exo"/>
              </a:endParaRPr>
            </a:p>
          </p:txBody>
        </p:sp>
        <p:sp>
          <p:nvSpPr>
            <p:cNvPr id="2536" name="Google Shape;2536;p42"/>
            <p:cNvSpPr txBox="1"/>
            <p:nvPr/>
          </p:nvSpPr>
          <p:spPr>
            <a:xfrm>
              <a:off x="791466" y="2194171"/>
              <a:ext cx="2146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asimetrías de la información</a:t>
              </a:r>
              <a:endParaRPr>
                <a:solidFill>
                  <a:schemeClr val="lt1"/>
                </a:solidFill>
                <a:latin typeface="PT Sans"/>
                <a:ea typeface="PT Sans"/>
                <a:cs typeface="PT Sans"/>
                <a:sym typeface="PT Sans"/>
              </a:endParaRPr>
            </a:p>
          </p:txBody>
        </p:sp>
      </p:grpSp>
      <p:grpSp>
        <p:nvGrpSpPr>
          <p:cNvPr id="2537" name="Google Shape;2537;p42"/>
          <p:cNvGrpSpPr/>
          <p:nvPr/>
        </p:nvGrpSpPr>
        <p:grpSpPr>
          <a:xfrm>
            <a:off x="6200861" y="1735171"/>
            <a:ext cx="2146205" cy="920700"/>
            <a:chOff x="6200861" y="1735171"/>
            <a:chExt cx="2146205" cy="920700"/>
          </a:xfrm>
        </p:grpSpPr>
        <p:sp>
          <p:nvSpPr>
            <p:cNvPr id="2538" name="Google Shape;2538;p42"/>
            <p:cNvSpPr/>
            <p:nvPr/>
          </p:nvSpPr>
          <p:spPr>
            <a:xfrm>
              <a:off x="6200867" y="1735171"/>
              <a:ext cx="21462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Mejore</a:t>
              </a:r>
              <a:endParaRPr b="1" sz="1800">
                <a:solidFill>
                  <a:schemeClr val="lt1"/>
                </a:solidFill>
                <a:latin typeface="Exo"/>
                <a:ea typeface="Exo"/>
                <a:cs typeface="Exo"/>
                <a:sym typeface="Exo"/>
              </a:endParaRPr>
            </a:p>
          </p:txBody>
        </p:sp>
        <p:sp>
          <p:nvSpPr>
            <p:cNvPr id="2539" name="Google Shape;2539;p42"/>
            <p:cNvSpPr txBox="1"/>
            <p:nvPr/>
          </p:nvSpPr>
          <p:spPr>
            <a:xfrm>
              <a:off x="6200861" y="2194171"/>
              <a:ext cx="2146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el acceso a trámites y servicios</a:t>
              </a:r>
              <a:endParaRPr>
                <a:solidFill>
                  <a:schemeClr val="lt1"/>
                </a:solidFill>
                <a:latin typeface="PT Sans"/>
                <a:ea typeface="PT Sans"/>
                <a:cs typeface="PT Sans"/>
                <a:sym typeface="PT Sans"/>
              </a:endParaRPr>
            </a:p>
          </p:txBody>
        </p:sp>
      </p:grpSp>
      <p:grpSp>
        <p:nvGrpSpPr>
          <p:cNvPr id="2540" name="Google Shape;2540;p42"/>
          <p:cNvGrpSpPr/>
          <p:nvPr/>
        </p:nvGrpSpPr>
        <p:grpSpPr>
          <a:xfrm>
            <a:off x="793641" y="3124273"/>
            <a:ext cx="2146205" cy="920700"/>
            <a:chOff x="793641" y="3124273"/>
            <a:chExt cx="2146205" cy="920700"/>
          </a:xfrm>
        </p:grpSpPr>
        <p:sp>
          <p:nvSpPr>
            <p:cNvPr id="2541" name="Google Shape;2541;p42"/>
            <p:cNvSpPr/>
            <p:nvPr/>
          </p:nvSpPr>
          <p:spPr>
            <a:xfrm>
              <a:off x="793646" y="3124273"/>
              <a:ext cx="21462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Optimice</a:t>
              </a:r>
              <a:endParaRPr b="1" sz="1800">
                <a:solidFill>
                  <a:schemeClr val="lt1"/>
                </a:solidFill>
                <a:latin typeface="Exo"/>
                <a:ea typeface="Exo"/>
                <a:cs typeface="Exo"/>
                <a:sym typeface="Exo"/>
              </a:endParaRPr>
            </a:p>
          </p:txBody>
        </p:sp>
        <p:sp>
          <p:nvSpPr>
            <p:cNvPr id="2542" name="Google Shape;2542;p42"/>
            <p:cNvSpPr txBox="1"/>
            <p:nvPr/>
          </p:nvSpPr>
          <p:spPr>
            <a:xfrm>
              <a:off x="793641" y="3583273"/>
              <a:ext cx="2146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la toma de decisiones de la población</a:t>
              </a:r>
              <a:endParaRPr>
                <a:solidFill>
                  <a:schemeClr val="lt1"/>
                </a:solidFill>
                <a:latin typeface="PT Sans"/>
                <a:ea typeface="PT Sans"/>
                <a:cs typeface="PT Sans"/>
                <a:sym typeface="PT Sans"/>
              </a:endParaRPr>
            </a:p>
          </p:txBody>
        </p:sp>
      </p:grpSp>
      <p:grpSp>
        <p:nvGrpSpPr>
          <p:cNvPr id="2543" name="Google Shape;2543;p42"/>
          <p:cNvGrpSpPr/>
          <p:nvPr/>
        </p:nvGrpSpPr>
        <p:grpSpPr>
          <a:xfrm>
            <a:off x="6203036" y="3124273"/>
            <a:ext cx="2146205" cy="920700"/>
            <a:chOff x="6203036" y="3124273"/>
            <a:chExt cx="2146205" cy="920700"/>
          </a:xfrm>
        </p:grpSpPr>
        <p:sp>
          <p:nvSpPr>
            <p:cNvPr id="2544" name="Google Shape;2544;p42"/>
            <p:cNvSpPr/>
            <p:nvPr/>
          </p:nvSpPr>
          <p:spPr>
            <a:xfrm>
              <a:off x="6203042" y="3124273"/>
              <a:ext cx="21462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Detone</a:t>
              </a:r>
              <a:endParaRPr b="1" sz="1800">
                <a:solidFill>
                  <a:schemeClr val="lt1"/>
                </a:solidFill>
                <a:latin typeface="Exo"/>
                <a:ea typeface="Exo"/>
                <a:cs typeface="Exo"/>
                <a:sym typeface="Exo"/>
              </a:endParaRPr>
            </a:p>
          </p:txBody>
        </p:sp>
        <p:sp>
          <p:nvSpPr>
            <p:cNvPr id="2545" name="Google Shape;2545;p42"/>
            <p:cNvSpPr txBox="1"/>
            <p:nvPr/>
          </p:nvSpPr>
          <p:spPr>
            <a:xfrm>
              <a:off x="6203036" y="3583273"/>
              <a:ext cx="2146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la rendición de cuentas efectiva</a:t>
              </a:r>
              <a:endParaRPr>
                <a:solidFill>
                  <a:schemeClr val="lt1"/>
                </a:solidFill>
                <a:latin typeface="PT Sans"/>
                <a:ea typeface="PT Sans"/>
                <a:cs typeface="PT Sans"/>
                <a:sym typeface="PT Sans"/>
              </a:endParaRPr>
            </a:p>
          </p:txBody>
        </p:sp>
      </p:grpSp>
      <p:grpSp>
        <p:nvGrpSpPr>
          <p:cNvPr id="2546" name="Google Shape;2546;p42"/>
          <p:cNvGrpSpPr/>
          <p:nvPr/>
        </p:nvGrpSpPr>
        <p:grpSpPr>
          <a:xfrm>
            <a:off x="3568465" y="1936985"/>
            <a:ext cx="519322" cy="519279"/>
            <a:chOff x="1181536" y="2735942"/>
            <a:chExt cx="417360" cy="417360"/>
          </a:xfrm>
        </p:grpSpPr>
        <p:sp>
          <p:nvSpPr>
            <p:cNvPr id="2547" name="Google Shape;2547;p42"/>
            <p:cNvSpPr/>
            <p:nvPr/>
          </p:nvSpPr>
          <p:spPr>
            <a:xfrm>
              <a:off x="1181536" y="2735942"/>
              <a:ext cx="73277" cy="73277"/>
            </a:xfrm>
            <a:custGeom>
              <a:rect b="b" l="l" r="r" t="t"/>
              <a:pathLst>
                <a:path extrusionOk="0" h="2049" w="2049">
                  <a:moveTo>
                    <a:pt x="1024" y="0"/>
                  </a:moveTo>
                  <a:cubicBezTo>
                    <a:pt x="477" y="0"/>
                    <a:pt x="0" y="477"/>
                    <a:pt x="0" y="1024"/>
                  </a:cubicBezTo>
                  <a:cubicBezTo>
                    <a:pt x="0" y="1596"/>
                    <a:pt x="477" y="2048"/>
                    <a:pt x="1024" y="2048"/>
                  </a:cubicBezTo>
                  <a:cubicBezTo>
                    <a:pt x="1596" y="2048"/>
                    <a:pt x="2048" y="1596"/>
                    <a:pt x="2048" y="1024"/>
                  </a:cubicBezTo>
                  <a:cubicBezTo>
                    <a:pt x="2048" y="477"/>
                    <a:pt x="1596" y="0"/>
                    <a:pt x="10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42"/>
            <p:cNvSpPr/>
            <p:nvPr/>
          </p:nvSpPr>
          <p:spPr>
            <a:xfrm>
              <a:off x="1525619" y="2735942"/>
              <a:ext cx="73277" cy="73277"/>
            </a:xfrm>
            <a:custGeom>
              <a:rect b="b" l="l" r="r" t="t"/>
              <a:pathLst>
                <a:path extrusionOk="0" h="2049" w="2049">
                  <a:moveTo>
                    <a:pt x="1024" y="0"/>
                  </a:moveTo>
                  <a:cubicBezTo>
                    <a:pt x="453" y="0"/>
                    <a:pt x="0" y="477"/>
                    <a:pt x="0" y="1024"/>
                  </a:cubicBezTo>
                  <a:cubicBezTo>
                    <a:pt x="0" y="1596"/>
                    <a:pt x="453" y="2048"/>
                    <a:pt x="1024" y="2048"/>
                  </a:cubicBezTo>
                  <a:cubicBezTo>
                    <a:pt x="1572" y="2048"/>
                    <a:pt x="2048" y="1596"/>
                    <a:pt x="2048" y="1024"/>
                  </a:cubicBezTo>
                  <a:cubicBezTo>
                    <a:pt x="2048" y="477"/>
                    <a:pt x="1572" y="0"/>
                    <a:pt x="10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42"/>
            <p:cNvSpPr/>
            <p:nvPr/>
          </p:nvSpPr>
          <p:spPr>
            <a:xfrm>
              <a:off x="1181536" y="3080024"/>
              <a:ext cx="73277" cy="73277"/>
            </a:xfrm>
            <a:custGeom>
              <a:rect b="b" l="l" r="r" t="t"/>
              <a:pathLst>
                <a:path extrusionOk="0" h="2049" w="2049">
                  <a:moveTo>
                    <a:pt x="1024" y="0"/>
                  </a:moveTo>
                  <a:cubicBezTo>
                    <a:pt x="477" y="0"/>
                    <a:pt x="0" y="453"/>
                    <a:pt x="0" y="1024"/>
                  </a:cubicBezTo>
                  <a:cubicBezTo>
                    <a:pt x="0" y="1572"/>
                    <a:pt x="477" y="2048"/>
                    <a:pt x="1024" y="2048"/>
                  </a:cubicBezTo>
                  <a:cubicBezTo>
                    <a:pt x="1596" y="2048"/>
                    <a:pt x="2048" y="1572"/>
                    <a:pt x="2048" y="1024"/>
                  </a:cubicBezTo>
                  <a:cubicBezTo>
                    <a:pt x="2048" y="453"/>
                    <a:pt x="1596" y="0"/>
                    <a:pt x="10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42"/>
            <p:cNvSpPr/>
            <p:nvPr/>
          </p:nvSpPr>
          <p:spPr>
            <a:xfrm>
              <a:off x="1525619" y="3080024"/>
              <a:ext cx="73277" cy="73277"/>
            </a:xfrm>
            <a:custGeom>
              <a:rect b="b" l="l" r="r" t="t"/>
              <a:pathLst>
                <a:path extrusionOk="0" h="2049" w="2049">
                  <a:moveTo>
                    <a:pt x="1024" y="0"/>
                  </a:moveTo>
                  <a:cubicBezTo>
                    <a:pt x="453" y="0"/>
                    <a:pt x="0" y="453"/>
                    <a:pt x="0" y="1024"/>
                  </a:cubicBezTo>
                  <a:cubicBezTo>
                    <a:pt x="0" y="1572"/>
                    <a:pt x="453" y="2048"/>
                    <a:pt x="1024" y="2048"/>
                  </a:cubicBezTo>
                  <a:cubicBezTo>
                    <a:pt x="1572" y="2048"/>
                    <a:pt x="2048" y="1572"/>
                    <a:pt x="2048" y="1024"/>
                  </a:cubicBezTo>
                  <a:cubicBezTo>
                    <a:pt x="2048" y="453"/>
                    <a:pt x="1572" y="0"/>
                    <a:pt x="10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42"/>
            <p:cNvSpPr/>
            <p:nvPr/>
          </p:nvSpPr>
          <p:spPr>
            <a:xfrm>
              <a:off x="1279493" y="2760619"/>
              <a:ext cx="57935" cy="24748"/>
            </a:xfrm>
            <a:custGeom>
              <a:rect b="b" l="l" r="r" t="t"/>
              <a:pathLst>
                <a:path extrusionOk="0" h="692" w="1620">
                  <a:moveTo>
                    <a:pt x="333" y="1"/>
                  </a:moveTo>
                  <a:cubicBezTo>
                    <a:pt x="167" y="1"/>
                    <a:pt x="0" y="168"/>
                    <a:pt x="0" y="334"/>
                  </a:cubicBezTo>
                  <a:cubicBezTo>
                    <a:pt x="0" y="525"/>
                    <a:pt x="167" y="692"/>
                    <a:pt x="333" y="692"/>
                  </a:cubicBezTo>
                  <a:lnTo>
                    <a:pt x="1262" y="692"/>
                  </a:lnTo>
                  <a:cubicBezTo>
                    <a:pt x="1453" y="692"/>
                    <a:pt x="1619" y="525"/>
                    <a:pt x="1619" y="334"/>
                  </a:cubicBezTo>
                  <a:cubicBezTo>
                    <a:pt x="1619" y="168"/>
                    <a:pt x="1453" y="1"/>
                    <a:pt x="12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42"/>
            <p:cNvSpPr/>
            <p:nvPr/>
          </p:nvSpPr>
          <p:spPr>
            <a:xfrm>
              <a:off x="1443005" y="2760619"/>
              <a:ext cx="57935" cy="24748"/>
            </a:xfrm>
            <a:custGeom>
              <a:rect b="b" l="l" r="r" t="t"/>
              <a:pathLst>
                <a:path extrusionOk="0" h="692" w="1620">
                  <a:moveTo>
                    <a:pt x="358" y="1"/>
                  </a:moveTo>
                  <a:cubicBezTo>
                    <a:pt x="167" y="1"/>
                    <a:pt x="0" y="168"/>
                    <a:pt x="0" y="334"/>
                  </a:cubicBezTo>
                  <a:cubicBezTo>
                    <a:pt x="0" y="525"/>
                    <a:pt x="167" y="692"/>
                    <a:pt x="358" y="692"/>
                  </a:cubicBezTo>
                  <a:lnTo>
                    <a:pt x="1286" y="692"/>
                  </a:lnTo>
                  <a:cubicBezTo>
                    <a:pt x="1453" y="692"/>
                    <a:pt x="1620" y="525"/>
                    <a:pt x="1620" y="334"/>
                  </a:cubicBezTo>
                  <a:cubicBezTo>
                    <a:pt x="1620" y="168"/>
                    <a:pt x="1453" y="1"/>
                    <a:pt x="128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42"/>
            <p:cNvSpPr/>
            <p:nvPr/>
          </p:nvSpPr>
          <p:spPr>
            <a:xfrm>
              <a:off x="1361249" y="2760619"/>
              <a:ext cx="57935" cy="24748"/>
            </a:xfrm>
            <a:custGeom>
              <a:rect b="b" l="l" r="r" t="t"/>
              <a:pathLst>
                <a:path extrusionOk="0" h="692" w="1620">
                  <a:moveTo>
                    <a:pt x="357" y="1"/>
                  </a:moveTo>
                  <a:cubicBezTo>
                    <a:pt x="167" y="1"/>
                    <a:pt x="0" y="168"/>
                    <a:pt x="0" y="334"/>
                  </a:cubicBezTo>
                  <a:cubicBezTo>
                    <a:pt x="0" y="525"/>
                    <a:pt x="167" y="692"/>
                    <a:pt x="357" y="692"/>
                  </a:cubicBezTo>
                  <a:lnTo>
                    <a:pt x="1262" y="692"/>
                  </a:lnTo>
                  <a:cubicBezTo>
                    <a:pt x="1453" y="692"/>
                    <a:pt x="1620" y="525"/>
                    <a:pt x="1620" y="334"/>
                  </a:cubicBezTo>
                  <a:cubicBezTo>
                    <a:pt x="1620" y="168"/>
                    <a:pt x="1453" y="1"/>
                    <a:pt x="12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42"/>
            <p:cNvSpPr/>
            <p:nvPr/>
          </p:nvSpPr>
          <p:spPr>
            <a:xfrm>
              <a:off x="1206213" y="2833863"/>
              <a:ext cx="24748" cy="57971"/>
            </a:xfrm>
            <a:custGeom>
              <a:rect b="b" l="l" r="r" t="t"/>
              <a:pathLst>
                <a:path extrusionOk="0" h="1621" w="692">
                  <a:moveTo>
                    <a:pt x="334" y="1"/>
                  </a:moveTo>
                  <a:cubicBezTo>
                    <a:pt x="168" y="1"/>
                    <a:pt x="1" y="168"/>
                    <a:pt x="1" y="334"/>
                  </a:cubicBezTo>
                  <a:lnTo>
                    <a:pt x="1" y="1263"/>
                  </a:lnTo>
                  <a:cubicBezTo>
                    <a:pt x="1" y="1454"/>
                    <a:pt x="168" y="1620"/>
                    <a:pt x="334" y="1620"/>
                  </a:cubicBezTo>
                  <a:cubicBezTo>
                    <a:pt x="525" y="1620"/>
                    <a:pt x="692" y="1454"/>
                    <a:pt x="692" y="1263"/>
                  </a:cubicBezTo>
                  <a:lnTo>
                    <a:pt x="692" y="334"/>
                  </a:lnTo>
                  <a:cubicBezTo>
                    <a:pt x="692" y="168"/>
                    <a:pt x="525" y="1"/>
                    <a:pt x="3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42"/>
            <p:cNvSpPr/>
            <p:nvPr/>
          </p:nvSpPr>
          <p:spPr>
            <a:xfrm>
              <a:off x="1206213" y="2997410"/>
              <a:ext cx="24748" cy="57935"/>
            </a:xfrm>
            <a:custGeom>
              <a:rect b="b" l="l" r="r" t="t"/>
              <a:pathLst>
                <a:path extrusionOk="0" h="1620" w="692">
                  <a:moveTo>
                    <a:pt x="334" y="0"/>
                  </a:moveTo>
                  <a:cubicBezTo>
                    <a:pt x="168" y="0"/>
                    <a:pt x="1" y="167"/>
                    <a:pt x="1" y="358"/>
                  </a:cubicBezTo>
                  <a:lnTo>
                    <a:pt x="1" y="1286"/>
                  </a:lnTo>
                  <a:cubicBezTo>
                    <a:pt x="1" y="1453"/>
                    <a:pt x="168" y="1620"/>
                    <a:pt x="334" y="1620"/>
                  </a:cubicBezTo>
                  <a:cubicBezTo>
                    <a:pt x="525" y="1620"/>
                    <a:pt x="692" y="1453"/>
                    <a:pt x="692" y="1286"/>
                  </a:cubicBezTo>
                  <a:lnTo>
                    <a:pt x="692" y="358"/>
                  </a:lnTo>
                  <a:cubicBezTo>
                    <a:pt x="692" y="167"/>
                    <a:pt x="525" y="0"/>
                    <a:pt x="3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42"/>
            <p:cNvSpPr/>
            <p:nvPr/>
          </p:nvSpPr>
          <p:spPr>
            <a:xfrm>
              <a:off x="1206213" y="2915654"/>
              <a:ext cx="24748" cy="57935"/>
            </a:xfrm>
            <a:custGeom>
              <a:rect b="b" l="l" r="r" t="t"/>
              <a:pathLst>
                <a:path extrusionOk="0" h="1620" w="692">
                  <a:moveTo>
                    <a:pt x="334" y="0"/>
                  </a:moveTo>
                  <a:cubicBezTo>
                    <a:pt x="168" y="0"/>
                    <a:pt x="1" y="167"/>
                    <a:pt x="1" y="357"/>
                  </a:cubicBezTo>
                  <a:lnTo>
                    <a:pt x="1" y="1262"/>
                  </a:lnTo>
                  <a:cubicBezTo>
                    <a:pt x="1" y="1453"/>
                    <a:pt x="168" y="1619"/>
                    <a:pt x="334" y="1619"/>
                  </a:cubicBezTo>
                  <a:cubicBezTo>
                    <a:pt x="525" y="1619"/>
                    <a:pt x="692" y="1453"/>
                    <a:pt x="692" y="1262"/>
                  </a:cubicBezTo>
                  <a:lnTo>
                    <a:pt x="692" y="357"/>
                  </a:lnTo>
                  <a:cubicBezTo>
                    <a:pt x="692" y="167"/>
                    <a:pt x="525" y="0"/>
                    <a:pt x="3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42"/>
            <p:cNvSpPr/>
            <p:nvPr/>
          </p:nvSpPr>
          <p:spPr>
            <a:xfrm>
              <a:off x="1549473" y="2833863"/>
              <a:ext cx="24712" cy="57971"/>
            </a:xfrm>
            <a:custGeom>
              <a:rect b="b" l="l" r="r" t="t"/>
              <a:pathLst>
                <a:path extrusionOk="0" h="1621" w="691">
                  <a:moveTo>
                    <a:pt x="357" y="1"/>
                  </a:moveTo>
                  <a:cubicBezTo>
                    <a:pt x="167" y="1"/>
                    <a:pt x="0" y="168"/>
                    <a:pt x="0" y="334"/>
                  </a:cubicBezTo>
                  <a:lnTo>
                    <a:pt x="0" y="1263"/>
                  </a:lnTo>
                  <a:cubicBezTo>
                    <a:pt x="0" y="1454"/>
                    <a:pt x="167" y="1620"/>
                    <a:pt x="357" y="1620"/>
                  </a:cubicBezTo>
                  <a:cubicBezTo>
                    <a:pt x="524" y="1620"/>
                    <a:pt x="691" y="1454"/>
                    <a:pt x="691" y="1263"/>
                  </a:cubicBezTo>
                  <a:lnTo>
                    <a:pt x="691" y="334"/>
                  </a:lnTo>
                  <a:cubicBezTo>
                    <a:pt x="691" y="168"/>
                    <a:pt x="524" y="1"/>
                    <a:pt x="3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42"/>
            <p:cNvSpPr/>
            <p:nvPr/>
          </p:nvSpPr>
          <p:spPr>
            <a:xfrm>
              <a:off x="1549473" y="2997410"/>
              <a:ext cx="24712" cy="57935"/>
            </a:xfrm>
            <a:custGeom>
              <a:rect b="b" l="l" r="r" t="t"/>
              <a:pathLst>
                <a:path extrusionOk="0" h="1620" w="691">
                  <a:moveTo>
                    <a:pt x="357" y="0"/>
                  </a:moveTo>
                  <a:cubicBezTo>
                    <a:pt x="167" y="0"/>
                    <a:pt x="0" y="167"/>
                    <a:pt x="0" y="358"/>
                  </a:cubicBezTo>
                  <a:lnTo>
                    <a:pt x="0" y="1286"/>
                  </a:lnTo>
                  <a:cubicBezTo>
                    <a:pt x="0" y="1453"/>
                    <a:pt x="167" y="1620"/>
                    <a:pt x="357" y="1620"/>
                  </a:cubicBezTo>
                  <a:cubicBezTo>
                    <a:pt x="524" y="1620"/>
                    <a:pt x="691" y="1453"/>
                    <a:pt x="691" y="1286"/>
                  </a:cubicBezTo>
                  <a:lnTo>
                    <a:pt x="691" y="358"/>
                  </a:lnTo>
                  <a:cubicBezTo>
                    <a:pt x="691" y="167"/>
                    <a:pt x="524" y="0"/>
                    <a:pt x="3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42"/>
            <p:cNvSpPr/>
            <p:nvPr/>
          </p:nvSpPr>
          <p:spPr>
            <a:xfrm>
              <a:off x="1549473" y="2915654"/>
              <a:ext cx="24712" cy="57935"/>
            </a:xfrm>
            <a:custGeom>
              <a:rect b="b" l="l" r="r" t="t"/>
              <a:pathLst>
                <a:path extrusionOk="0" h="1620" w="691">
                  <a:moveTo>
                    <a:pt x="357" y="0"/>
                  </a:moveTo>
                  <a:cubicBezTo>
                    <a:pt x="167" y="0"/>
                    <a:pt x="0" y="167"/>
                    <a:pt x="0" y="357"/>
                  </a:cubicBezTo>
                  <a:lnTo>
                    <a:pt x="0" y="1262"/>
                  </a:lnTo>
                  <a:cubicBezTo>
                    <a:pt x="0" y="1453"/>
                    <a:pt x="167" y="1619"/>
                    <a:pt x="357" y="1619"/>
                  </a:cubicBezTo>
                  <a:cubicBezTo>
                    <a:pt x="524" y="1619"/>
                    <a:pt x="691" y="1453"/>
                    <a:pt x="691" y="1262"/>
                  </a:cubicBezTo>
                  <a:lnTo>
                    <a:pt x="691" y="357"/>
                  </a:lnTo>
                  <a:cubicBezTo>
                    <a:pt x="691" y="167"/>
                    <a:pt x="524" y="0"/>
                    <a:pt x="3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42"/>
            <p:cNvSpPr/>
            <p:nvPr/>
          </p:nvSpPr>
          <p:spPr>
            <a:xfrm>
              <a:off x="1279493" y="3103879"/>
              <a:ext cx="57935" cy="24712"/>
            </a:xfrm>
            <a:custGeom>
              <a:rect b="b" l="l" r="r" t="t"/>
              <a:pathLst>
                <a:path extrusionOk="0" h="691" w="1620">
                  <a:moveTo>
                    <a:pt x="333" y="0"/>
                  </a:moveTo>
                  <a:cubicBezTo>
                    <a:pt x="167" y="0"/>
                    <a:pt x="0" y="167"/>
                    <a:pt x="0" y="357"/>
                  </a:cubicBezTo>
                  <a:cubicBezTo>
                    <a:pt x="0" y="524"/>
                    <a:pt x="167" y="691"/>
                    <a:pt x="333" y="691"/>
                  </a:cubicBezTo>
                  <a:lnTo>
                    <a:pt x="1262" y="691"/>
                  </a:lnTo>
                  <a:cubicBezTo>
                    <a:pt x="1453" y="691"/>
                    <a:pt x="1619" y="524"/>
                    <a:pt x="1619" y="357"/>
                  </a:cubicBezTo>
                  <a:cubicBezTo>
                    <a:pt x="1619" y="167"/>
                    <a:pt x="1453" y="0"/>
                    <a:pt x="1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42"/>
            <p:cNvSpPr/>
            <p:nvPr/>
          </p:nvSpPr>
          <p:spPr>
            <a:xfrm>
              <a:off x="1443005" y="3103879"/>
              <a:ext cx="57935" cy="24712"/>
            </a:xfrm>
            <a:custGeom>
              <a:rect b="b" l="l" r="r" t="t"/>
              <a:pathLst>
                <a:path extrusionOk="0" h="691" w="1620">
                  <a:moveTo>
                    <a:pt x="358" y="0"/>
                  </a:moveTo>
                  <a:cubicBezTo>
                    <a:pt x="167" y="0"/>
                    <a:pt x="0" y="167"/>
                    <a:pt x="0" y="357"/>
                  </a:cubicBezTo>
                  <a:cubicBezTo>
                    <a:pt x="0" y="524"/>
                    <a:pt x="167" y="691"/>
                    <a:pt x="358" y="691"/>
                  </a:cubicBezTo>
                  <a:lnTo>
                    <a:pt x="1286" y="691"/>
                  </a:lnTo>
                  <a:cubicBezTo>
                    <a:pt x="1453" y="691"/>
                    <a:pt x="1620" y="524"/>
                    <a:pt x="1620" y="357"/>
                  </a:cubicBezTo>
                  <a:cubicBezTo>
                    <a:pt x="1620" y="167"/>
                    <a:pt x="1453" y="0"/>
                    <a:pt x="12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42"/>
            <p:cNvSpPr/>
            <p:nvPr/>
          </p:nvSpPr>
          <p:spPr>
            <a:xfrm>
              <a:off x="1361249" y="3103879"/>
              <a:ext cx="57935" cy="24712"/>
            </a:xfrm>
            <a:custGeom>
              <a:rect b="b" l="l" r="r" t="t"/>
              <a:pathLst>
                <a:path extrusionOk="0" h="691" w="1620">
                  <a:moveTo>
                    <a:pt x="357" y="0"/>
                  </a:moveTo>
                  <a:cubicBezTo>
                    <a:pt x="167" y="0"/>
                    <a:pt x="0" y="167"/>
                    <a:pt x="0" y="357"/>
                  </a:cubicBezTo>
                  <a:cubicBezTo>
                    <a:pt x="0" y="524"/>
                    <a:pt x="167" y="691"/>
                    <a:pt x="357" y="691"/>
                  </a:cubicBezTo>
                  <a:lnTo>
                    <a:pt x="1262" y="691"/>
                  </a:lnTo>
                  <a:cubicBezTo>
                    <a:pt x="1453" y="691"/>
                    <a:pt x="1620" y="524"/>
                    <a:pt x="1620" y="357"/>
                  </a:cubicBezTo>
                  <a:cubicBezTo>
                    <a:pt x="1620" y="167"/>
                    <a:pt x="1453" y="0"/>
                    <a:pt x="1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42"/>
            <p:cNvSpPr/>
            <p:nvPr/>
          </p:nvSpPr>
          <p:spPr>
            <a:xfrm>
              <a:off x="1360390" y="2996552"/>
              <a:ext cx="59652" cy="80287"/>
            </a:xfrm>
            <a:custGeom>
              <a:rect b="b" l="l" r="r" t="t"/>
              <a:pathLst>
                <a:path extrusionOk="0" h="2245" w="1668">
                  <a:moveTo>
                    <a:pt x="0" y="0"/>
                  </a:moveTo>
                  <a:cubicBezTo>
                    <a:pt x="72" y="596"/>
                    <a:pt x="286" y="1787"/>
                    <a:pt x="691" y="2191"/>
                  </a:cubicBezTo>
                  <a:cubicBezTo>
                    <a:pt x="727" y="2227"/>
                    <a:pt x="780" y="2245"/>
                    <a:pt x="834" y="2245"/>
                  </a:cubicBezTo>
                  <a:cubicBezTo>
                    <a:pt x="888" y="2245"/>
                    <a:pt x="941" y="2227"/>
                    <a:pt x="977" y="2191"/>
                  </a:cubicBezTo>
                  <a:cubicBezTo>
                    <a:pt x="1382" y="1787"/>
                    <a:pt x="1596" y="596"/>
                    <a:pt x="16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42"/>
            <p:cNvSpPr/>
            <p:nvPr/>
          </p:nvSpPr>
          <p:spPr>
            <a:xfrm>
              <a:off x="1425981" y="2996552"/>
              <a:ext cx="86045" cy="75817"/>
            </a:xfrm>
            <a:custGeom>
              <a:rect b="b" l="l" r="r" t="t"/>
              <a:pathLst>
                <a:path extrusionOk="0" h="2120" w="2406">
                  <a:moveTo>
                    <a:pt x="524" y="0"/>
                  </a:moveTo>
                  <a:cubicBezTo>
                    <a:pt x="476" y="572"/>
                    <a:pt x="357" y="1096"/>
                    <a:pt x="214" y="1525"/>
                  </a:cubicBezTo>
                  <a:cubicBezTo>
                    <a:pt x="143" y="1763"/>
                    <a:pt x="72" y="1953"/>
                    <a:pt x="0" y="2120"/>
                  </a:cubicBezTo>
                  <a:cubicBezTo>
                    <a:pt x="1072" y="1810"/>
                    <a:pt x="1977" y="1024"/>
                    <a:pt x="24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42"/>
            <p:cNvSpPr/>
            <p:nvPr/>
          </p:nvSpPr>
          <p:spPr>
            <a:xfrm>
              <a:off x="1268406" y="2996552"/>
              <a:ext cx="86045" cy="75817"/>
            </a:xfrm>
            <a:custGeom>
              <a:rect b="b" l="l" r="r" t="t"/>
              <a:pathLst>
                <a:path extrusionOk="0" h="2120" w="2406">
                  <a:moveTo>
                    <a:pt x="0" y="0"/>
                  </a:moveTo>
                  <a:cubicBezTo>
                    <a:pt x="429" y="1024"/>
                    <a:pt x="1334" y="1810"/>
                    <a:pt x="2406" y="2120"/>
                  </a:cubicBezTo>
                  <a:cubicBezTo>
                    <a:pt x="2334" y="1953"/>
                    <a:pt x="2263" y="1763"/>
                    <a:pt x="2191" y="1525"/>
                  </a:cubicBezTo>
                  <a:cubicBezTo>
                    <a:pt x="2048" y="1096"/>
                    <a:pt x="1929" y="572"/>
                    <a:pt x="18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42"/>
            <p:cNvSpPr/>
            <p:nvPr/>
          </p:nvSpPr>
          <p:spPr>
            <a:xfrm>
              <a:off x="1268406" y="2816839"/>
              <a:ext cx="86045" cy="75852"/>
            </a:xfrm>
            <a:custGeom>
              <a:rect b="b" l="l" r="r" t="t"/>
              <a:pathLst>
                <a:path extrusionOk="0" h="2121" w="2406">
                  <a:moveTo>
                    <a:pt x="2406" y="1"/>
                  </a:moveTo>
                  <a:cubicBezTo>
                    <a:pt x="1310" y="310"/>
                    <a:pt x="429" y="1096"/>
                    <a:pt x="0" y="2120"/>
                  </a:cubicBezTo>
                  <a:lnTo>
                    <a:pt x="1882" y="2120"/>
                  </a:lnTo>
                  <a:cubicBezTo>
                    <a:pt x="1953" y="1453"/>
                    <a:pt x="2120" y="620"/>
                    <a:pt x="24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42"/>
            <p:cNvSpPr/>
            <p:nvPr/>
          </p:nvSpPr>
          <p:spPr>
            <a:xfrm>
              <a:off x="1360390" y="2812369"/>
              <a:ext cx="59652" cy="80323"/>
            </a:xfrm>
            <a:custGeom>
              <a:rect b="b" l="l" r="r" t="t"/>
              <a:pathLst>
                <a:path extrusionOk="0" h="2246" w="1668">
                  <a:moveTo>
                    <a:pt x="834" y="1"/>
                  </a:moveTo>
                  <a:cubicBezTo>
                    <a:pt x="780" y="1"/>
                    <a:pt x="727" y="18"/>
                    <a:pt x="691" y="54"/>
                  </a:cubicBezTo>
                  <a:cubicBezTo>
                    <a:pt x="286" y="459"/>
                    <a:pt x="72" y="1650"/>
                    <a:pt x="0" y="2245"/>
                  </a:cubicBezTo>
                  <a:lnTo>
                    <a:pt x="1667" y="2245"/>
                  </a:lnTo>
                  <a:cubicBezTo>
                    <a:pt x="1596" y="1650"/>
                    <a:pt x="1382" y="459"/>
                    <a:pt x="977" y="54"/>
                  </a:cubicBezTo>
                  <a:cubicBezTo>
                    <a:pt x="941" y="18"/>
                    <a:pt x="888" y="1"/>
                    <a:pt x="8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42"/>
            <p:cNvSpPr/>
            <p:nvPr/>
          </p:nvSpPr>
          <p:spPr>
            <a:xfrm>
              <a:off x="1425981" y="2816839"/>
              <a:ext cx="86045" cy="75852"/>
            </a:xfrm>
            <a:custGeom>
              <a:rect b="b" l="l" r="r" t="t"/>
              <a:pathLst>
                <a:path extrusionOk="0" h="2121" w="2406">
                  <a:moveTo>
                    <a:pt x="0" y="1"/>
                  </a:moveTo>
                  <a:cubicBezTo>
                    <a:pt x="286" y="620"/>
                    <a:pt x="453" y="1430"/>
                    <a:pt x="524" y="2120"/>
                  </a:cubicBezTo>
                  <a:lnTo>
                    <a:pt x="2405" y="2120"/>
                  </a:lnTo>
                  <a:cubicBezTo>
                    <a:pt x="1977" y="1096"/>
                    <a:pt x="1096" y="310"/>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42"/>
            <p:cNvSpPr/>
            <p:nvPr/>
          </p:nvSpPr>
          <p:spPr>
            <a:xfrm>
              <a:off x="1256497" y="2916477"/>
              <a:ext cx="76675" cy="56254"/>
            </a:xfrm>
            <a:custGeom>
              <a:rect b="b" l="l" r="r" t="t"/>
              <a:pathLst>
                <a:path extrusionOk="0" h="1573" w="2144">
                  <a:moveTo>
                    <a:pt x="119" y="1"/>
                  </a:moveTo>
                  <a:cubicBezTo>
                    <a:pt x="0" y="501"/>
                    <a:pt x="0" y="1049"/>
                    <a:pt x="119" y="1573"/>
                  </a:cubicBezTo>
                  <a:lnTo>
                    <a:pt x="2143" y="1573"/>
                  </a:lnTo>
                  <a:cubicBezTo>
                    <a:pt x="2120" y="1049"/>
                    <a:pt x="2120" y="501"/>
                    <a:pt x="21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42"/>
            <p:cNvSpPr/>
            <p:nvPr/>
          </p:nvSpPr>
          <p:spPr>
            <a:xfrm>
              <a:off x="1447260" y="2916477"/>
              <a:ext cx="76675" cy="56254"/>
            </a:xfrm>
            <a:custGeom>
              <a:rect b="b" l="l" r="r" t="t"/>
              <a:pathLst>
                <a:path extrusionOk="0" h="1573" w="2144">
                  <a:moveTo>
                    <a:pt x="0" y="1"/>
                  </a:moveTo>
                  <a:cubicBezTo>
                    <a:pt x="24" y="501"/>
                    <a:pt x="24" y="1049"/>
                    <a:pt x="0" y="1573"/>
                  </a:cubicBezTo>
                  <a:lnTo>
                    <a:pt x="2025" y="1573"/>
                  </a:lnTo>
                  <a:cubicBezTo>
                    <a:pt x="2144" y="1049"/>
                    <a:pt x="2144" y="501"/>
                    <a:pt x="20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42"/>
            <p:cNvSpPr/>
            <p:nvPr/>
          </p:nvSpPr>
          <p:spPr>
            <a:xfrm>
              <a:off x="1356993" y="2916477"/>
              <a:ext cx="66447" cy="56254"/>
            </a:xfrm>
            <a:custGeom>
              <a:rect b="b" l="l" r="r" t="t"/>
              <a:pathLst>
                <a:path extrusionOk="0" h="1573" w="1858">
                  <a:moveTo>
                    <a:pt x="24" y="1"/>
                  </a:moveTo>
                  <a:cubicBezTo>
                    <a:pt x="0" y="525"/>
                    <a:pt x="0" y="1073"/>
                    <a:pt x="24" y="1573"/>
                  </a:cubicBezTo>
                  <a:lnTo>
                    <a:pt x="1834" y="1573"/>
                  </a:lnTo>
                  <a:cubicBezTo>
                    <a:pt x="1858" y="1073"/>
                    <a:pt x="1858" y="525"/>
                    <a:pt x="18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2" name="Google Shape;2572;p42"/>
          <p:cNvSpPr/>
          <p:nvPr/>
        </p:nvSpPr>
        <p:spPr>
          <a:xfrm>
            <a:off x="4806488" y="1688275"/>
            <a:ext cx="1016700" cy="101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42"/>
          <p:cNvSpPr/>
          <p:nvPr/>
        </p:nvSpPr>
        <p:spPr>
          <a:xfrm>
            <a:off x="3319776" y="3076287"/>
            <a:ext cx="1016700" cy="101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42"/>
          <p:cNvSpPr/>
          <p:nvPr/>
        </p:nvSpPr>
        <p:spPr>
          <a:xfrm>
            <a:off x="4806488" y="3076287"/>
            <a:ext cx="1016700" cy="101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75" name="Google Shape;2575;p42"/>
          <p:cNvCxnSpPr>
            <a:stCxn id="2572" idx="4"/>
            <a:endCxn id="2573" idx="0"/>
          </p:cNvCxnSpPr>
          <p:nvPr/>
        </p:nvCxnSpPr>
        <p:spPr>
          <a:xfrm rot="5400000">
            <a:off x="4385738" y="2147275"/>
            <a:ext cx="371400" cy="1486800"/>
          </a:xfrm>
          <a:prstGeom prst="bentConnector3">
            <a:avLst>
              <a:gd fmla="val 49988" name="adj1"/>
            </a:avLst>
          </a:prstGeom>
          <a:noFill/>
          <a:ln cap="flat" cmpd="sng" w="19050">
            <a:solidFill>
              <a:schemeClr val="accent2"/>
            </a:solidFill>
            <a:prstDash val="solid"/>
            <a:round/>
            <a:headEnd len="med" w="med" type="none"/>
            <a:tailEnd len="med" w="med" type="none"/>
          </a:ln>
        </p:spPr>
      </p:cxnSp>
      <p:cxnSp>
        <p:nvCxnSpPr>
          <p:cNvPr id="2576" name="Google Shape;2576;p42"/>
          <p:cNvCxnSpPr>
            <a:stCxn id="2532" idx="6"/>
            <a:endCxn id="2572" idx="2"/>
          </p:cNvCxnSpPr>
          <p:nvPr/>
        </p:nvCxnSpPr>
        <p:spPr>
          <a:xfrm>
            <a:off x="4336476" y="2196625"/>
            <a:ext cx="470100" cy="0"/>
          </a:xfrm>
          <a:prstGeom prst="straightConnector1">
            <a:avLst/>
          </a:prstGeom>
          <a:noFill/>
          <a:ln cap="flat" cmpd="sng" w="19050">
            <a:solidFill>
              <a:schemeClr val="accent2"/>
            </a:solidFill>
            <a:prstDash val="solid"/>
            <a:round/>
            <a:headEnd len="med" w="med" type="none"/>
            <a:tailEnd len="med" w="med" type="none"/>
          </a:ln>
        </p:spPr>
      </p:cxnSp>
      <p:cxnSp>
        <p:nvCxnSpPr>
          <p:cNvPr id="2577" name="Google Shape;2577;p42"/>
          <p:cNvCxnSpPr>
            <a:stCxn id="2573" idx="6"/>
            <a:endCxn id="2574" idx="2"/>
          </p:cNvCxnSpPr>
          <p:nvPr/>
        </p:nvCxnSpPr>
        <p:spPr>
          <a:xfrm>
            <a:off x="4336476" y="3584637"/>
            <a:ext cx="470100" cy="0"/>
          </a:xfrm>
          <a:prstGeom prst="straightConnector1">
            <a:avLst/>
          </a:prstGeom>
          <a:noFill/>
          <a:ln cap="flat" cmpd="sng" w="19050">
            <a:solidFill>
              <a:schemeClr val="accent2"/>
            </a:solidFill>
            <a:prstDash val="solid"/>
            <a:round/>
            <a:headEnd len="med" w="med" type="none"/>
            <a:tailEnd len="med" w="med" type="none"/>
          </a:ln>
        </p:spPr>
      </p:cxnSp>
      <p:grpSp>
        <p:nvGrpSpPr>
          <p:cNvPr id="2578" name="Google Shape;2578;p42"/>
          <p:cNvGrpSpPr/>
          <p:nvPr/>
        </p:nvGrpSpPr>
        <p:grpSpPr>
          <a:xfrm>
            <a:off x="5055181" y="3324036"/>
            <a:ext cx="519315" cy="521201"/>
            <a:chOff x="5440856" y="4131871"/>
            <a:chExt cx="417355" cy="372180"/>
          </a:xfrm>
        </p:grpSpPr>
        <p:sp>
          <p:nvSpPr>
            <p:cNvPr id="2579" name="Google Shape;2579;p42"/>
            <p:cNvSpPr/>
            <p:nvPr/>
          </p:nvSpPr>
          <p:spPr>
            <a:xfrm>
              <a:off x="5440856" y="4131871"/>
              <a:ext cx="286207" cy="372180"/>
            </a:xfrm>
            <a:custGeom>
              <a:rect b="b" l="l" r="r" t="t"/>
              <a:pathLst>
                <a:path extrusionOk="0" h="10407" w="8003">
                  <a:moveTo>
                    <a:pt x="3549" y="2143"/>
                  </a:moveTo>
                  <a:cubicBezTo>
                    <a:pt x="3716" y="2143"/>
                    <a:pt x="3882" y="2286"/>
                    <a:pt x="3882" y="2477"/>
                  </a:cubicBezTo>
                  <a:cubicBezTo>
                    <a:pt x="3882" y="2667"/>
                    <a:pt x="3716" y="2810"/>
                    <a:pt x="3549" y="2810"/>
                  </a:cubicBezTo>
                  <a:lnTo>
                    <a:pt x="1382" y="2810"/>
                  </a:lnTo>
                  <a:cubicBezTo>
                    <a:pt x="1191" y="2810"/>
                    <a:pt x="1025" y="2667"/>
                    <a:pt x="1025" y="2477"/>
                  </a:cubicBezTo>
                  <a:cubicBezTo>
                    <a:pt x="1025" y="2286"/>
                    <a:pt x="1191" y="2143"/>
                    <a:pt x="1382" y="2143"/>
                  </a:cubicBezTo>
                  <a:close/>
                  <a:moveTo>
                    <a:pt x="3549" y="3501"/>
                  </a:moveTo>
                  <a:cubicBezTo>
                    <a:pt x="3716" y="3501"/>
                    <a:pt x="3882" y="3644"/>
                    <a:pt x="3882" y="3834"/>
                  </a:cubicBezTo>
                  <a:cubicBezTo>
                    <a:pt x="3882" y="4025"/>
                    <a:pt x="3716" y="4191"/>
                    <a:pt x="3549" y="4191"/>
                  </a:cubicBezTo>
                  <a:lnTo>
                    <a:pt x="1382" y="4191"/>
                  </a:lnTo>
                  <a:cubicBezTo>
                    <a:pt x="1191" y="4191"/>
                    <a:pt x="1025" y="4025"/>
                    <a:pt x="1025" y="3834"/>
                  </a:cubicBezTo>
                  <a:cubicBezTo>
                    <a:pt x="1025" y="3644"/>
                    <a:pt x="1191" y="3501"/>
                    <a:pt x="1382" y="3501"/>
                  </a:cubicBezTo>
                  <a:close/>
                  <a:moveTo>
                    <a:pt x="3549" y="4858"/>
                  </a:moveTo>
                  <a:cubicBezTo>
                    <a:pt x="3716" y="4858"/>
                    <a:pt x="3882" y="5025"/>
                    <a:pt x="3882" y="5215"/>
                  </a:cubicBezTo>
                  <a:cubicBezTo>
                    <a:pt x="3882" y="5382"/>
                    <a:pt x="3716" y="5549"/>
                    <a:pt x="3549" y="5549"/>
                  </a:cubicBezTo>
                  <a:lnTo>
                    <a:pt x="1382" y="5549"/>
                  </a:lnTo>
                  <a:cubicBezTo>
                    <a:pt x="1191" y="5549"/>
                    <a:pt x="1025" y="5382"/>
                    <a:pt x="1025" y="5215"/>
                  </a:cubicBezTo>
                  <a:cubicBezTo>
                    <a:pt x="1025" y="5025"/>
                    <a:pt x="1191" y="4858"/>
                    <a:pt x="1382" y="4858"/>
                  </a:cubicBezTo>
                  <a:close/>
                  <a:moveTo>
                    <a:pt x="3549" y="6216"/>
                  </a:moveTo>
                  <a:cubicBezTo>
                    <a:pt x="3716" y="6216"/>
                    <a:pt x="3882" y="6382"/>
                    <a:pt x="3882" y="6573"/>
                  </a:cubicBezTo>
                  <a:cubicBezTo>
                    <a:pt x="3882" y="6763"/>
                    <a:pt x="3716" y="6906"/>
                    <a:pt x="3549" y="6906"/>
                  </a:cubicBezTo>
                  <a:lnTo>
                    <a:pt x="1382" y="6906"/>
                  </a:lnTo>
                  <a:cubicBezTo>
                    <a:pt x="1191" y="6906"/>
                    <a:pt x="1025" y="6763"/>
                    <a:pt x="1025" y="6573"/>
                  </a:cubicBezTo>
                  <a:cubicBezTo>
                    <a:pt x="1025" y="6382"/>
                    <a:pt x="1191" y="6216"/>
                    <a:pt x="1382" y="6216"/>
                  </a:cubicBezTo>
                  <a:close/>
                  <a:moveTo>
                    <a:pt x="3549" y="7597"/>
                  </a:moveTo>
                  <a:cubicBezTo>
                    <a:pt x="3716" y="7597"/>
                    <a:pt x="3882" y="7740"/>
                    <a:pt x="3882" y="7930"/>
                  </a:cubicBezTo>
                  <a:cubicBezTo>
                    <a:pt x="3882" y="8121"/>
                    <a:pt x="3716" y="8264"/>
                    <a:pt x="3549" y="8264"/>
                  </a:cubicBezTo>
                  <a:lnTo>
                    <a:pt x="1382" y="8264"/>
                  </a:lnTo>
                  <a:cubicBezTo>
                    <a:pt x="1191" y="8264"/>
                    <a:pt x="1025" y="8121"/>
                    <a:pt x="1025" y="7930"/>
                  </a:cubicBezTo>
                  <a:cubicBezTo>
                    <a:pt x="1025" y="7740"/>
                    <a:pt x="1191" y="7597"/>
                    <a:pt x="1382" y="7597"/>
                  </a:cubicBezTo>
                  <a:close/>
                  <a:moveTo>
                    <a:pt x="334" y="0"/>
                  </a:moveTo>
                  <a:cubicBezTo>
                    <a:pt x="143" y="0"/>
                    <a:pt x="1" y="167"/>
                    <a:pt x="1" y="357"/>
                  </a:cubicBezTo>
                  <a:lnTo>
                    <a:pt x="1" y="10050"/>
                  </a:lnTo>
                  <a:cubicBezTo>
                    <a:pt x="1" y="10240"/>
                    <a:pt x="143" y="10383"/>
                    <a:pt x="334" y="10383"/>
                  </a:cubicBezTo>
                  <a:lnTo>
                    <a:pt x="7645" y="10407"/>
                  </a:lnTo>
                  <a:cubicBezTo>
                    <a:pt x="7836" y="10407"/>
                    <a:pt x="8002" y="10240"/>
                    <a:pt x="8002" y="10050"/>
                  </a:cubicBezTo>
                  <a:lnTo>
                    <a:pt x="8002" y="8168"/>
                  </a:lnTo>
                  <a:lnTo>
                    <a:pt x="5930" y="8168"/>
                  </a:lnTo>
                  <a:cubicBezTo>
                    <a:pt x="5359" y="8168"/>
                    <a:pt x="4906" y="7692"/>
                    <a:pt x="4906" y="7144"/>
                  </a:cubicBezTo>
                  <a:lnTo>
                    <a:pt x="4906" y="5311"/>
                  </a:lnTo>
                  <a:cubicBezTo>
                    <a:pt x="4906" y="4763"/>
                    <a:pt x="5359" y="4287"/>
                    <a:pt x="5930" y="4287"/>
                  </a:cubicBezTo>
                  <a:lnTo>
                    <a:pt x="8002" y="4287"/>
                  </a:lnTo>
                  <a:lnTo>
                    <a:pt x="8002" y="3215"/>
                  </a:lnTo>
                  <a:lnTo>
                    <a:pt x="5121" y="3215"/>
                  </a:lnTo>
                  <a:cubicBezTo>
                    <a:pt x="4954" y="3215"/>
                    <a:pt x="4787" y="3072"/>
                    <a:pt x="4787" y="2882"/>
                  </a:cubicBezTo>
                  <a:lnTo>
                    <a:pt x="4787" y="24"/>
                  </a:lnTo>
                  <a:lnTo>
                    <a:pt x="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42"/>
            <p:cNvSpPr/>
            <p:nvPr/>
          </p:nvSpPr>
          <p:spPr>
            <a:xfrm>
              <a:off x="5636734" y="4132693"/>
              <a:ext cx="90336" cy="89478"/>
            </a:xfrm>
            <a:custGeom>
              <a:rect b="b" l="l" r="r" t="t"/>
              <a:pathLst>
                <a:path extrusionOk="0" h="2502" w="2526">
                  <a:moveTo>
                    <a:pt x="1" y="1"/>
                  </a:moveTo>
                  <a:lnTo>
                    <a:pt x="1" y="2501"/>
                  </a:lnTo>
                  <a:lnTo>
                    <a:pt x="2525" y="2501"/>
                  </a:lnTo>
                  <a:cubicBezTo>
                    <a:pt x="2525" y="2430"/>
                    <a:pt x="2478" y="2335"/>
                    <a:pt x="2406" y="2263"/>
                  </a:cubicBezTo>
                  <a:lnTo>
                    <a:pt x="239" y="96"/>
                  </a:lnTo>
                  <a:cubicBezTo>
                    <a:pt x="168" y="25"/>
                    <a:pt x="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42"/>
            <p:cNvSpPr/>
            <p:nvPr/>
          </p:nvSpPr>
          <p:spPr>
            <a:xfrm>
              <a:off x="5641026" y="4271850"/>
              <a:ext cx="217186" cy="165473"/>
            </a:xfrm>
            <a:custGeom>
              <a:rect b="b" l="l" r="r" t="t"/>
              <a:pathLst>
                <a:path extrusionOk="0" h="4627" w="6073">
                  <a:moveTo>
                    <a:pt x="3537" y="1"/>
                  </a:moveTo>
                  <a:cubicBezTo>
                    <a:pt x="3361" y="1"/>
                    <a:pt x="3191" y="135"/>
                    <a:pt x="3191" y="349"/>
                  </a:cubicBezTo>
                  <a:lnTo>
                    <a:pt x="3191" y="1063"/>
                  </a:lnTo>
                  <a:lnTo>
                    <a:pt x="333" y="1063"/>
                  </a:lnTo>
                  <a:cubicBezTo>
                    <a:pt x="143" y="1063"/>
                    <a:pt x="0" y="1206"/>
                    <a:pt x="0" y="1397"/>
                  </a:cubicBezTo>
                  <a:lnTo>
                    <a:pt x="0" y="3230"/>
                  </a:lnTo>
                  <a:cubicBezTo>
                    <a:pt x="0" y="3421"/>
                    <a:pt x="143" y="3564"/>
                    <a:pt x="333" y="3564"/>
                  </a:cubicBezTo>
                  <a:lnTo>
                    <a:pt x="3191" y="3564"/>
                  </a:lnTo>
                  <a:lnTo>
                    <a:pt x="3191" y="4278"/>
                  </a:lnTo>
                  <a:cubicBezTo>
                    <a:pt x="3191" y="4492"/>
                    <a:pt x="3361" y="4626"/>
                    <a:pt x="3537" y="4626"/>
                  </a:cubicBezTo>
                  <a:cubicBezTo>
                    <a:pt x="3616" y="4626"/>
                    <a:pt x="3696" y="4599"/>
                    <a:pt x="3763" y="4540"/>
                  </a:cubicBezTo>
                  <a:lnTo>
                    <a:pt x="5930" y="2564"/>
                  </a:lnTo>
                  <a:cubicBezTo>
                    <a:pt x="6073" y="2421"/>
                    <a:pt x="6073" y="2206"/>
                    <a:pt x="5930" y="2063"/>
                  </a:cubicBezTo>
                  <a:lnTo>
                    <a:pt x="3763" y="87"/>
                  </a:lnTo>
                  <a:cubicBezTo>
                    <a:pt x="3696" y="28"/>
                    <a:pt x="3616" y="1"/>
                    <a:pt x="35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2" name="Google Shape;2582;p42"/>
          <p:cNvGrpSpPr/>
          <p:nvPr/>
        </p:nvGrpSpPr>
        <p:grpSpPr>
          <a:xfrm>
            <a:off x="5055277" y="1937949"/>
            <a:ext cx="519321" cy="519376"/>
            <a:chOff x="3338019" y="1437970"/>
            <a:chExt cx="416490" cy="416501"/>
          </a:xfrm>
        </p:grpSpPr>
        <p:sp>
          <p:nvSpPr>
            <p:cNvPr id="2583" name="Google Shape;2583;p42"/>
            <p:cNvSpPr/>
            <p:nvPr/>
          </p:nvSpPr>
          <p:spPr>
            <a:xfrm>
              <a:off x="3338019" y="1538466"/>
              <a:ext cx="416490" cy="190793"/>
            </a:xfrm>
            <a:custGeom>
              <a:rect b="b" l="l" r="r" t="t"/>
              <a:pathLst>
                <a:path extrusionOk="0" h="5335" w="11646">
                  <a:moveTo>
                    <a:pt x="334" y="0"/>
                  </a:moveTo>
                  <a:cubicBezTo>
                    <a:pt x="144" y="0"/>
                    <a:pt x="1" y="167"/>
                    <a:pt x="1" y="358"/>
                  </a:cubicBezTo>
                  <a:lnTo>
                    <a:pt x="1" y="5335"/>
                  </a:lnTo>
                  <a:lnTo>
                    <a:pt x="11646" y="5335"/>
                  </a:lnTo>
                  <a:lnTo>
                    <a:pt x="11646" y="358"/>
                  </a:lnTo>
                  <a:cubicBezTo>
                    <a:pt x="11646" y="167"/>
                    <a:pt x="11479" y="0"/>
                    <a:pt x="11289" y="0"/>
                  </a:cubicBezTo>
                  <a:lnTo>
                    <a:pt x="9693" y="0"/>
                  </a:lnTo>
                  <a:lnTo>
                    <a:pt x="9693" y="905"/>
                  </a:lnTo>
                  <a:cubicBezTo>
                    <a:pt x="9693" y="1262"/>
                    <a:pt x="9503" y="1596"/>
                    <a:pt x="9193" y="1763"/>
                  </a:cubicBezTo>
                  <a:cubicBezTo>
                    <a:pt x="9288" y="2096"/>
                    <a:pt x="9193" y="2453"/>
                    <a:pt x="8931" y="2715"/>
                  </a:cubicBezTo>
                  <a:lnTo>
                    <a:pt x="8193" y="3477"/>
                  </a:lnTo>
                  <a:cubicBezTo>
                    <a:pt x="7997" y="3673"/>
                    <a:pt x="7736" y="3775"/>
                    <a:pt x="7477" y="3775"/>
                  </a:cubicBezTo>
                  <a:cubicBezTo>
                    <a:pt x="7389" y="3775"/>
                    <a:pt x="7301" y="3763"/>
                    <a:pt x="7216" y="3739"/>
                  </a:cubicBezTo>
                  <a:cubicBezTo>
                    <a:pt x="7050" y="4049"/>
                    <a:pt x="6716" y="4239"/>
                    <a:pt x="6359" y="4239"/>
                  </a:cubicBezTo>
                  <a:lnTo>
                    <a:pt x="5287" y="4239"/>
                  </a:lnTo>
                  <a:cubicBezTo>
                    <a:pt x="4906" y="4239"/>
                    <a:pt x="4597" y="4049"/>
                    <a:pt x="4430" y="3739"/>
                  </a:cubicBezTo>
                  <a:cubicBezTo>
                    <a:pt x="4344" y="3764"/>
                    <a:pt x="4255" y="3776"/>
                    <a:pt x="4165" y="3776"/>
                  </a:cubicBezTo>
                  <a:cubicBezTo>
                    <a:pt x="3909" y="3776"/>
                    <a:pt x="3654" y="3678"/>
                    <a:pt x="3478" y="3501"/>
                  </a:cubicBezTo>
                  <a:lnTo>
                    <a:pt x="2715" y="2739"/>
                  </a:lnTo>
                  <a:cubicBezTo>
                    <a:pt x="2454" y="2477"/>
                    <a:pt x="2358" y="2096"/>
                    <a:pt x="2454" y="1763"/>
                  </a:cubicBezTo>
                  <a:cubicBezTo>
                    <a:pt x="2144" y="1596"/>
                    <a:pt x="1953" y="1262"/>
                    <a:pt x="1953" y="905"/>
                  </a:cubicBezTo>
                  <a:lnTo>
                    <a:pt x="19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42"/>
            <p:cNvSpPr/>
            <p:nvPr/>
          </p:nvSpPr>
          <p:spPr>
            <a:xfrm>
              <a:off x="3338019" y="1753084"/>
              <a:ext cx="416490" cy="101387"/>
            </a:xfrm>
            <a:custGeom>
              <a:rect b="b" l="l" r="r" t="t"/>
              <a:pathLst>
                <a:path extrusionOk="0" h="2835" w="11646">
                  <a:moveTo>
                    <a:pt x="1" y="1"/>
                  </a:moveTo>
                  <a:lnTo>
                    <a:pt x="1" y="1025"/>
                  </a:lnTo>
                  <a:cubicBezTo>
                    <a:pt x="1" y="1215"/>
                    <a:pt x="144" y="1382"/>
                    <a:pt x="334" y="1382"/>
                  </a:cubicBezTo>
                  <a:lnTo>
                    <a:pt x="4787" y="1382"/>
                  </a:lnTo>
                  <a:lnTo>
                    <a:pt x="4787" y="2144"/>
                  </a:lnTo>
                  <a:lnTo>
                    <a:pt x="3740" y="2144"/>
                  </a:lnTo>
                  <a:cubicBezTo>
                    <a:pt x="3549" y="2144"/>
                    <a:pt x="3382" y="2287"/>
                    <a:pt x="3382" y="2477"/>
                  </a:cubicBezTo>
                  <a:cubicBezTo>
                    <a:pt x="3382" y="2668"/>
                    <a:pt x="3549" y="2834"/>
                    <a:pt x="3740" y="2834"/>
                  </a:cubicBezTo>
                  <a:lnTo>
                    <a:pt x="7907" y="2834"/>
                  </a:lnTo>
                  <a:cubicBezTo>
                    <a:pt x="8098" y="2834"/>
                    <a:pt x="8240" y="2668"/>
                    <a:pt x="8240" y="2477"/>
                  </a:cubicBezTo>
                  <a:cubicBezTo>
                    <a:pt x="8240" y="2287"/>
                    <a:pt x="8098" y="2144"/>
                    <a:pt x="7907" y="2144"/>
                  </a:cubicBezTo>
                  <a:lnTo>
                    <a:pt x="6835" y="2144"/>
                  </a:lnTo>
                  <a:lnTo>
                    <a:pt x="6835" y="1382"/>
                  </a:lnTo>
                  <a:lnTo>
                    <a:pt x="11289" y="1382"/>
                  </a:lnTo>
                  <a:cubicBezTo>
                    <a:pt x="11479" y="1382"/>
                    <a:pt x="11646" y="1215"/>
                    <a:pt x="11646" y="1025"/>
                  </a:cubicBezTo>
                  <a:lnTo>
                    <a:pt x="116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42"/>
            <p:cNvSpPr/>
            <p:nvPr/>
          </p:nvSpPr>
          <p:spPr>
            <a:xfrm>
              <a:off x="3431720" y="1437970"/>
              <a:ext cx="228272" cy="227414"/>
            </a:xfrm>
            <a:custGeom>
              <a:rect b="b" l="l" r="r" t="t"/>
              <a:pathLst>
                <a:path extrusionOk="0" h="6359" w="6383">
                  <a:moveTo>
                    <a:pt x="3191" y="2001"/>
                  </a:moveTo>
                  <a:cubicBezTo>
                    <a:pt x="3834" y="2001"/>
                    <a:pt x="4358" y="2525"/>
                    <a:pt x="4358" y="3168"/>
                  </a:cubicBezTo>
                  <a:cubicBezTo>
                    <a:pt x="4358" y="3810"/>
                    <a:pt x="3834" y="4358"/>
                    <a:pt x="3191" y="4358"/>
                  </a:cubicBezTo>
                  <a:lnTo>
                    <a:pt x="3168" y="4358"/>
                  </a:lnTo>
                  <a:cubicBezTo>
                    <a:pt x="2525" y="4334"/>
                    <a:pt x="2024" y="3810"/>
                    <a:pt x="2024" y="3168"/>
                  </a:cubicBezTo>
                  <a:cubicBezTo>
                    <a:pt x="2024" y="2548"/>
                    <a:pt x="2525" y="2024"/>
                    <a:pt x="3168" y="2001"/>
                  </a:cubicBezTo>
                  <a:close/>
                  <a:moveTo>
                    <a:pt x="2667" y="0"/>
                  </a:moveTo>
                  <a:cubicBezTo>
                    <a:pt x="2501" y="0"/>
                    <a:pt x="2358" y="119"/>
                    <a:pt x="2334" y="262"/>
                  </a:cubicBezTo>
                  <a:lnTo>
                    <a:pt x="2263" y="953"/>
                  </a:lnTo>
                  <a:lnTo>
                    <a:pt x="1739" y="524"/>
                  </a:lnTo>
                  <a:cubicBezTo>
                    <a:pt x="1682" y="479"/>
                    <a:pt x="1610" y="455"/>
                    <a:pt x="1537" y="455"/>
                  </a:cubicBezTo>
                  <a:cubicBezTo>
                    <a:pt x="1456" y="455"/>
                    <a:pt x="1373" y="485"/>
                    <a:pt x="1310" y="548"/>
                  </a:cubicBezTo>
                  <a:lnTo>
                    <a:pt x="548" y="1310"/>
                  </a:lnTo>
                  <a:cubicBezTo>
                    <a:pt x="453" y="1429"/>
                    <a:pt x="429" y="1596"/>
                    <a:pt x="548" y="1739"/>
                  </a:cubicBezTo>
                  <a:lnTo>
                    <a:pt x="953" y="2263"/>
                  </a:lnTo>
                  <a:lnTo>
                    <a:pt x="286" y="2334"/>
                  </a:lnTo>
                  <a:cubicBezTo>
                    <a:pt x="119" y="2334"/>
                    <a:pt x="0" y="2477"/>
                    <a:pt x="0" y="2644"/>
                  </a:cubicBezTo>
                  <a:lnTo>
                    <a:pt x="0" y="3715"/>
                  </a:lnTo>
                  <a:cubicBezTo>
                    <a:pt x="0" y="3882"/>
                    <a:pt x="119" y="4025"/>
                    <a:pt x="286" y="4025"/>
                  </a:cubicBezTo>
                  <a:lnTo>
                    <a:pt x="977" y="4096"/>
                  </a:lnTo>
                  <a:lnTo>
                    <a:pt x="548" y="4644"/>
                  </a:lnTo>
                  <a:cubicBezTo>
                    <a:pt x="453" y="4763"/>
                    <a:pt x="453" y="4954"/>
                    <a:pt x="572" y="5049"/>
                  </a:cubicBezTo>
                  <a:lnTo>
                    <a:pt x="1334" y="5811"/>
                  </a:lnTo>
                  <a:cubicBezTo>
                    <a:pt x="1397" y="5874"/>
                    <a:pt x="1473" y="5903"/>
                    <a:pt x="1552" y="5903"/>
                  </a:cubicBezTo>
                  <a:cubicBezTo>
                    <a:pt x="1622" y="5903"/>
                    <a:pt x="1695" y="5880"/>
                    <a:pt x="1763" y="5835"/>
                  </a:cubicBezTo>
                  <a:lnTo>
                    <a:pt x="2263" y="5430"/>
                  </a:lnTo>
                  <a:lnTo>
                    <a:pt x="2334" y="6073"/>
                  </a:lnTo>
                  <a:cubicBezTo>
                    <a:pt x="2358" y="6240"/>
                    <a:pt x="2501" y="6359"/>
                    <a:pt x="2667" y="6359"/>
                  </a:cubicBezTo>
                  <a:lnTo>
                    <a:pt x="3739" y="6359"/>
                  </a:lnTo>
                  <a:cubicBezTo>
                    <a:pt x="3906" y="6359"/>
                    <a:pt x="4025" y="6240"/>
                    <a:pt x="4049" y="6073"/>
                  </a:cubicBezTo>
                  <a:lnTo>
                    <a:pt x="4120" y="5406"/>
                  </a:lnTo>
                  <a:lnTo>
                    <a:pt x="4644" y="5835"/>
                  </a:lnTo>
                  <a:cubicBezTo>
                    <a:pt x="4712" y="5880"/>
                    <a:pt x="4784" y="5903"/>
                    <a:pt x="4855" y="5903"/>
                  </a:cubicBezTo>
                  <a:cubicBezTo>
                    <a:pt x="4934" y="5903"/>
                    <a:pt x="5010" y="5874"/>
                    <a:pt x="5073" y="5811"/>
                  </a:cubicBezTo>
                  <a:lnTo>
                    <a:pt x="5835" y="5049"/>
                  </a:lnTo>
                  <a:cubicBezTo>
                    <a:pt x="5954" y="4930"/>
                    <a:pt x="5954" y="4739"/>
                    <a:pt x="5859" y="4620"/>
                  </a:cubicBezTo>
                  <a:lnTo>
                    <a:pt x="5430" y="4096"/>
                  </a:lnTo>
                  <a:lnTo>
                    <a:pt x="6097" y="4025"/>
                  </a:lnTo>
                  <a:cubicBezTo>
                    <a:pt x="6263" y="4001"/>
                    <a:pt x="6383" y="3882"/>
                    <a:pt x="6383" y="3715"/>
                  </a:cubicBezTo>
                  <a:lnTo>
                    <a:pt x="6383" y="2644"/>
                  </a:lnTo>
                  <a:cubicBezTo>
                    <a:pt x="6383" y="2477"/>
                    <a:pt x="6263" y="2334"/>
                    <a:pt x="6097" y="2334"/>
                  </a:cubicBezTo>
                  <a:lnTo>
                    <a:pt x="5430" y="2239"/>
                  </a:lnTo>
                  <a:lnTo>
                    <a:pt x="5859" y="1715"/>
                  </a:lnTo>
                  <a:cubicBezTo>
                    <a:pt x="5954" y="1596"/>
                    <a:pt x="5954" y="1405"/>
                    <a:pt x="5835" y="1286"/>
                  </a:cubicBezTo>
                  <a:lnTo>
                    <a:pt x="5073" y="548"/>
                  </a:lnTo>
                  <a:cubicBezTo>
                    <a:pt x="5007" y="482"/>
                    <a:pt x="4920" y="446"/>
                    <a:pt x="4835" y="446"/>
                  </a:cubicBezTo>
                  <a:cubicBezTo>
                    <a:pt x="4766" y="446"/>
                    <a:pt x="4698" y="470"/>
                    <a:pt x="4644" y="524"/>
                  </a:cubicBezTo>
                  <a:lnTo>
                    <a:pt x="4120" y="929"/>
                  </a:lnTo>
                  <a:lnTo>
                    <a:pt x="4049" y="262"/>
                  </a:lnTo>
                  <a:cubicBezTo>
                    <a:pt x="4025" y="119"/>
                    <a:pt x="3906" y="0"/>
                    <a:pt x="37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6" name="Google Shape;2586;p42"/>
          <p:cNvGrpSpPr/>
          <p:nvPr/>
        </p:nvGrpSpPr>
        <p:grpSpPr>
          <a:xfrm>
            <a:off x="3515180" y="3271105"/>
            <a:ext cx="572693" cy="574140"/>
            <a:chOff x="-61784125" y="3377700"/>
            <a:chExt cx="316650" cy="317450"/>
          </a:xfrm>
        </p:grpSpPr>
        <p:sp>
          <p:nvSpPr>
            <p:cNvPr id="2587" name="Google Shape;2587;p42"/>
            <p:cNvSpPr/>
            <p:nvPr/>
          </p:nvSpPr>
          <p:spPr>
            <a:xfrm>
              <a:off x="-61688025" y="3460400"/>
              <a:ext cx="124450" cy="51225"/>
            </a:xfrm>
            <a:custGeom>
              <a:rect b="b" l="l" r="r" t="t"/>
              <a:pathLst>
                <a:path extrusionOk="0" h="2049" w="4978">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42"/>
            <p:cNvSpPr/>
            <p:nvPr/>
          </p:nvSpPr>
          <p:spPr>
            <a:xfrm>
              <a:off x="-61677800" y="3518900"/>
              <a:ext cx="104775" cy="61850"/>
            </a:xfrm>
            <a:custGeom>
              <a:rect b="b" l="l" r="r" t="t"/>
              <a:pathLst>
                <a:path extrusionOk="0" h="2474" w="4191">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42"/>
            <p:cNvSpPr/>
            <p:nvPr/>
          </p:nvSpPr>
          <p:spPr>
            <a:xfrm>
              <a:off x="-61667550" y="3377700"/>
              <a:ext cx="82700" cy="82725"/>
            </a:xfrm>
            <a:custGeom>
              <a:rect b="b" l="l" r="r" t="t"/>
              <a:pathLst>
                <a:path extrusionOk="0" h="3309" w="3308">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42"/>
            <p:cNvSpPr/>
            <p:nvPr/>
          </p:nvSpPr>
          <p:spPr>
            <a:xfrm>
              <a:off x="-61591150" y="3643150"/>
              <a:ext cx="123675" cy="51200"/>
            </a:xfrm>
            <a:custGeom>
              <a:rect b="b" l="l" r="r" t="t"/>
              <a:pathLst>
                <a:path extrusionOk="0" h="2048" w="4947">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42"/>
            <p:cNvSpPr/>
            <p:nvPr/>
          </p:nvSpPr>
          <p:spPr>
            <a:xfrm>
              <a:off x="-61570675" y="3560450"/>
              <a:ext cx="82725" cy="82725"/>
            </a:xfrm>
            <a:custGeom>
              <a:rect b="b" l="l" r="r" t="t"/>
              <a:pathLst>
                <a:path extrusionOk="0" h="3309" w="3309">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42"/>
            <p:cNvSpPr/>
            <p:nvPr/>
          </p:nvSpPr>
          <p:spPr>
            <a:xfrm>
              <a:off x="-61784125" y="3643925"/>
              <a:ext cx="124450" cy="51225"/>
            </a:xfrm>
            <a:custGeom>
              <a:rect b="b" l="l" r="r" t="t"/>
              <a:pathLst>
                <a:path extrusionOk="0" h="2049" w="4978">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42"/>
            <p:cNvSpPr/>
            <p:nvPr/>
          </p:nvSpPr>
          <p:spPr>
            <a:xfrm>
              <a:off x="-61763650" y="3560450"/>
              <a:ext cx="82725" cy="82725"/>
            </a:xfrm>
            <a:custGeom>
              <a:rect b="b" l="l" r="r" t="t"/>
              <a:pathLst>
                <a:path extrusionOk="0" h="3309" w="3309">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4" name="Google Shape;2594;p42"/>
          <p:cNvSpPr txBox="1"/>
          <p:nvPr>
            <p:ph idx="4294967295" type="subTitle"/>
          </p:nvPr>
        </p:nvSpPr>
        <p:spPr>
          <a:xfrm>
            <a:off x="1293550" y="4750125"/>
            <a:ext cx="46833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 Conforme al artículo 7 de los Lineamientos</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8" name="Shape 2598"/>
        <p:cNvGrpSpPr/>
        <p:nvPr/>
      </p:nvGrpSpPr>
      <p:grpSpPr>
        <a:xfrm>
          <a:off x="0" y="0"/>
          <a:ext cx="0" cy="0"/>
          <a:chOff x="0" y="0"/>
          <a:chExt cx="0" cy="0"/>
        </a:xfrm>
      </p:grpSpPr>
      <p:sp>
        <p:nvSpPr>
          <p:cNvPr id="2599" name="Google Shape;2599;p43"/>
          <p:cNvSpPr/>
          <p:nvPr/>
        </p:nvSpPr>
        <p:spPr>
          <a:xfrm>
            <a:off x="2996849" y="2955199"/>
            <a:ext cx="331500" cy="331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00" name="Google Shape;2600;p43"/>
          <p:cNvCxnSpPr>
            <a:stCxn id="2601" idx="6"/>
            <a:endCxn id="2602" idx="2"/>
          </p:cNvCxnSpPr>
          <p:nvPr/>
        </p:nvCxnSpPr>
        <p:spPr>
          <a:xfrm>
            <a:off x="365699" y="3115762"/>
            <a:ext cx="1149900" cy="0"/>
          </a:xfrm>
          <a:prstGeom prst="straightConnector1">
            <a:avLst/>
          </a:prstGeom>
          <a:noFill/>
          <a:ln cap="flat" cmpd="sng" w="19050">
            <a:solidFill>
              <a:schemeClr val="accent2"/>
            </a:solidFill>
            <a:prstDash val="solid"/>
            <a:round/>
            <a:headEnd len="med" w="med" type="none"/>
            <a:tailEnd len="med" w="med" type="none"/>
          </a:ln>
        </p:spPr>
      </p:cxnSp>
      <p:cxnSp>
        <p:nvCxnSpPr>
          <p:cNvPr id="2603" name="Google Shape;2603;p43"/>
          <p:cNvCxnSpPr>
            <a:stCxn id="2602" idx="6"/>
            <a:endCxn id="2599" idx="2"/>
          </p:cNvCxnSpPr>
          <p:nvPr/>
        </p:nvCxnSpPr>
        <p:spPr>
          <a:xfrm>
            <a:off x="1847024" y="3115762"/>
            <a:ext cx="1149900" cy="5100"/>
          </a:xfrm>
          <a:prstGeom prst="straightConnector1">
            <a:avLst/>
          </a:prstGeom>
          <a:noFill/>
          <a:ln cap="flat" cmpd="sng" w="19050">
            <a:solidFill>
              <a:schemeClr val="accent2"/>
            </a:solidFill>
            <a:prstDash val="solid"/>
            <a:round/>
            <a:headEnd len="med" w="med" type="none"/>
            <a:tailEnd len="med" w="med" type="none"/>
          </a:ln>
        </p:spPr>
      </p:cxnSp>
      <p:cxnSp>
        <p:nvCxnSpPr>
          <p:cNvPr id="2604" name="Google Shape;2604;p43"/>
          <p:cNvCxnSpPr>
            <a:stCxn id="2599" idx="6"/>
            <a:endCxn id="2605" idx="2"/>
          </p:cNvCxnSpPr>
          <p:nvPr/>
        </p:nvCxnSpPr>
        <p:spPr>
          <a:xfrm>
            <a:off x="3328349" y="3120949"/>
            <a:ext cx="1149600" cy="0"/>
          </a:xfrm>
          <a:prstGeom prst="straightConnector1">
            <a:avLst/>
          </a:prstGeom>
          <a:noFill/>
          <a:ln cap="flat" cmpd="sng" w="19050">
            <a:solidFill>
              <a:schemeClr val="accent2"/>
            </a:solidFill>
            <a:prstDash val="solid"/>
            <a:round/>
            <a:headEnd len="med" w="med" type="none"/>
            <a:tailEnd len="med" w="med" type="none"/>
          </a:ln>
        </p:spPr>
      </p:cxnSp>
      <p:cxnSp>
        <p:nvCxnSpPr>
          <p:cNvPr id="2606" name="Google Shape;2606;p43"/>
          <p:cNvCxnSpPr>
            <a:stCxn id="2605" idx="6"/>
            <a:endCxn id="2607" idx="2"/>
          </p:cNvCxnSpPr>
          <p:nvPr/>
        </p:nvCxnSpPr>
        <p:spPr>
          <a:xfrm>
            <a:off x="4809374" y="3120949"/>
            <a:ext cx="1149600" cy="0"/>
          </a:xfrm>
          <a:prstGeom prst="straightConnector1">
            <a:avLst/>
          </a:prstGeom>
          <a:noFill/>
          <a:ln cap="flat" cmpd="sng" w="19050">
            <a:solidFill>
              <a:schemeClr val="accent2"/>
            </a:solidFill>
            <a:prstDash val="solid"/>
            <a:round/>
            <a:headEnd len="med" w="med" type="none"/>
            <a:tailEnd len="med" w="med" type="none"/>
          </a:ln>
        </p:spPr>
      </p:cxnSp>
      <p:cxnSp>
        <p:nvCxnSpPr>
          <p:cNvPr id="2608" name="Google Shape;2608;p43"/>
          <p:cNvCxnSpPr>
            <a:stCxn id="2601" idx="0"/>
          </p:cNvCxnSpPr>
          <p:nvPr/>
        </p:nvCxnSpPr>
        <p:spPr>
          <a:xfrm flipH="1" rot="10800000">
            <a:off x="199949" y="2633812"/>
            <a:ext cx="600" cy="316200"/>
          </a:xfrm>
          <a:prstGeom prst="straightConnector1">
            <a:avLst/>
          </a:prstGeom>
          <a:noFill/>
          <a:ln cap="flat" cmpd="sng" w="19050">
            <a:solidFill>
              <a:schemeClr val="accent2"/>
            </a:solidFill>
            <a:prstDash val="solid"/>
            <a:round/>
            <a:headEnd len="med" w="med" type="none"/>
            <a:tailEnd len="med" w="med" type="none"/>
          </a:ln>
        </p:spPr>
      </p:cxnSp>
      <p:cxnSp>
        <p:nvCxnSpPr>
          <p:cNvPr id="2609" name="Google Shape;2609;p43"/>
          <p:cNvCxnSpPr>
            <a:stCxn id="2599" idx="0"/>
          </p:cNvCxnSpPr>
          <p:nvPr/>
        </p:nvCxnSpPr>
        <p:spPr>
          <a:xfrm rot="10800000">
            <a:off x="3162599" y="2633599"/>
            <a:ext cx="0" cy="321600"/>
          </a:xfrm>
          <a:prstGeom prst="straightConnector1">
            <a:avLst/>
          </a:prstGeom>
          <a:noFill/>
          <a:ln cap="flat" cmpd="sng" w="19050">
            <a:solidFill>
              <a:schemeClr val="accent2"/>
            </a:solidFill>
            <a:prstDash val="solid"/>
            <a:round/>
            <a:headEnd len="med" w="med" type="none"/>
            <a:tailEnd len="med" w="med" type="none"/>
          </a:ln>
        </p:spPr>
      </p:cxnSp>
      <p:cxnSp>
        <p:nvCxnSpPr>
          <p:cNvPr id="2610" name="Google Shape;2610;p43"/>
          <p:cNvCxnSpPr>
            <a:stCxn id="2607" idx="0"/>
          </p:cNvCxnSpPr>
          <p:nvPr/>
        </p:nvCxnSpPr>
        <p:spPr>
          <a:xfrm rot="10800000">
            <a:off x="6124649" y="2633599"/>
            <a:ext cx="0" cy="321600"/>
          </a:xfrm>
          <a:prstGeom prst="straightConnector1">
            <a:avLst/>
          </a:prstGeom>
          <a:noFill/>
          <a:ln cap="flat" cmpd="sng" w="19050">
            <a:solidFill>
              <a:schemeClr val="accent2"/>
            </a:solidFill>
            <a:prstDash val="solid"/>
            <a:round/>
            <a:headEnd len="med" w="med" type="none"/>
            <a:tailEnd len="med" w="med" type="none"/>
          </a:ln>
        </p:spPr>
      </p:cxnSp>
      <p:cxnSp>
        <p:nvCxnSpPr>
          <p:cNvPr id="2611" name="Google Shape;2611;p43"/>
          <p:cNvCxnSpPr>
            <a:endCxn id="2605" idx="4"/>
          </p:cNvCxnSpPr>
          <p:nvPr/>
        </p:nvCxnSpPr>
        <p:spPr>
          <a:xfrm rot="10800000">
            <a:off x="4643624" y="3286699"/>
            <a:ext cx="0" cy="311100"/>
          </a:xfrm>
          <a:prstGeom prst="straightConnector1">
            <a:avLst/>
          </a:prstGeom>
          <a:noFill/>
          <a:ln cap="flat" cmpd="sng" w="19050">
            <a:solidFill>
              <a:schemeClr val="accent2"/>
            </a:solidFill>
            <a:prstDash val="solid"/>
            <a:round/>
            <a:headEnd len="med" w="med" type="none"/>
            <a:tailEnd len="med" w="med" type="none"/>
          </a:ln>
        </p:spPr>
      </p:cxnSp>
      <p:cxnSp>
        <p:nvCxnSpPr>
          <p:cNvPr id="2612" name="Google Shape;2612;p43"/>
          <p:cNvCxnSpPr>
            <a:endCxn id="2602" idx="4"/>
          </p:cNvCxnSpPr>
          <p:nvPr/>
        </p:nvCxnSpPr>
        <p:spPr>
          <a:xfrm rot="10800000">
            <a:off x="1681274" y="3281512"/>
            <a:ext cx="300" cy="316200"/>
          </a:xfrm>
          <a:prstGeom prst="straightConnector1">
            <a:avLst/>
          </a:prstGeom>
          <a:noFill/>
          <a:ln cap="flat" cmpd="sng" w="19050">
            <a:solidFill>
              <a:schemeClr val="accent2"/>
            </a:solidFill>
            <a:prstDash val="solid"/>
            <a:round/>
            <a:headEnd len="med" w="med" type="none"/>
            <a:tailEnd len="med" w="med" type="none"/>
          </a:ln>
        </p:spPr>
      </p:cxnSp>
      <p:sp>
        <p:nvSpPr>
          <p:cNvPr id="2613" name="Google Shape;2613;p43"/>
          <p:cNvSpPr/>
          <p:nvPr/>
        </p:nvSpPr>
        <p:spPr>
          <a:xfrm>
            <a:off x="3066300" y="3024650"/>
            <a:ext cx="192600" cy="19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4" name="Google Shape;2614;p43"/>
          <p:cNvGrpSpPr/>
          <p:nvPr/>
        </p:nvGrpSpPr>
        <p:grpSpPr>
          <a:xfrm>
            <a:off x="1515524" y="2950012"/>
            <a:ext cx="331500" cy="331500"/>
            <a:chOff x="2924924" y="2835362"/>
            <a:chExt cx="331500" cy="331500"/>
          </a:xfrm>
        </p:grpSpPr>
        <p:sp>
          <p:nvSpPr>
            <p:cNvPr id="2615" name="Google Shape;2615;p43"/>
            <p:cNvSpPr/>
            <p:nvPr/>
          </p:nvSpPr>
          <p:spPr>
            <a:xfrm>
              <a:off x="2994675" y="2906923"/>
              <a:ext cx="192600" cy="19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43"/>
            <p:cNvSpPr/>
            <p:nvPr/>
          </p:nvSpPr>
          <p:spPr>
            <a:xfrm>
              <a:off x="2924924" y="2835362"/>
              <a:ext cx="331500" cy="331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6" name="Google Shape;2616;p43"/>
          <p:cNvGrpSpPr/>
          <p:nvPr/>
        </p:nvGrpSpPr>
        <p:grpSpPr>
          <a:xfrm>
            <a:off x="4477874" y="2955199"/>
            <a:ext cx="331500" cy="331500"/>
            <a:chOff x="5887274" y="2840549"/>
            <a:chExt cx="331500" cy="331500"/>
          </a:xfrm>
        </p:grpSpPr>
        <p:sp>
          <p:nvSpPr>
            <p:cNvPr id="2617" name="Google Shape;2617;p43"/>
            <p:cNvSpPr/>
            <p:nvPr/>
          </p:nvSpPr>
          <p:spPr>
            <a:xfrm>
              <a:off x="5956725" y="2906923"/>
              <a:ext cx="192600" cy="19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43"/>
            <p:cNvSpPr/>
            <p:nvPr/>
          </p:nvSpPr>
          <p:spPr>
            <a:xfrm>
              <a:off x="5887274" y="2840549"/>
              <a:ext cx="331500" cy="331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8" name="Google Shape;2618;p43"/>
          <p:cNvGrpSpPr/>
          <p:nvPr/>
        </p:nvGrpSpPr>
        <p:grpSpPr>
          <a:xfrm>
            <a:off x="5958899" y="2955199"/>
            <a:ext cx="331500" cy="331500"/>
            <a:chOff x="7368299" y="2840549"/>
            <a:chExt cx="331500" cy="331500"/>
          </a:xfrm>
        </p:grpSpPr>
        <p:sp>
          <p:nvSpPr>
            <p:cNvPr id="2619" name="Google Shape;2619;p43"/>
            <p:cNvSpPr/>
            <p:nvPr/>
          </p:nvSpPr>
          <p:spPr>
            <a:xfrm>
              <a:off x="7437750" y="2906923"/>
              <a:ext cx="192600" cy="19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43"/>
            <p:cNvSpPr/>
            <p:nvPr/>
          </p:nvSpPr>
          <p:spPr>
            <a:xfrm>
              <a:off x="7368299" y="2840549"/>
              <a:ext cx="331500" cy="331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0" name="Google Shape;2620;p43"/>
          <p:cNvGrpSpPr/>
          <p:nvPr/>
        </p:nvGrpSpPr>
        <p:grpSpPr>
          <a:xfrm>
            <a:off x="34199" y="2950012"/>
            <a:ext cx="331500" cy="331500"/>
            <a:chOff x="1443599" y="2835362"/>
            <a:chExt cx="331500" cy="331500"/>
          </a:xfrm>
        </p:grpSpPr>
        <p:sp>
          <p:nvSpPr>
            <p:cNvPr id="2621" name="Google Shape;2621;p43"/>
            <p:cNvSpPr/>
            <p:nvPr/>
          </p:nvSpPr>
          <p:spPr>
            <a:xfrm>
              <a:off x="1513650" y="2906923"/>
              <a:ext cx="192000" cy="19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43"/>
            <p:cNvSpPr/>
            <p:nvPr/>
          </p:nvSpPr>
          <p:spPr>
            <a:xfrm>
              <a:off x="1443599" y="2835362"/>
              <a:ext cx="331500" cy="331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22" name="Google Shape;2622;p43"/>
          <p:cNvCxnSpPr>
            <a:endCxn id="2623" idx="2"/>
          </p:cNvCxnSpPr>
          <p:nvPr/>
        </p:nvCxnSpPr>
        <p:spPr>
          <a:xfrm>
            <a:off x="6147674" y="3120949"/>
            <a:ext cx="1149600" cy="0"/>
          </a:xfrm>
          <a:prstGeom prst="straightConnector1">
            <a:avLst/>
          </a:prstGeom>
          <a:noFill/>
          <a:ln cap="flat" cmpd="sng" w="19050">
            <a:solidFill>
              <a:schemeClr val="accent2"/>
            </a:solidFill>
            <a:prstDash val="solid"/>
            <a:round/>
            <a:headEnd len="med" w="med" type="none"/>
            <a:tailEnd len="med" w="med" type="none"/>
          </a:ln>
        </p:spPr>
      </p:cxnSp>
      <p:cxnSp>
        <p:nvCxnSpPr>
          <p:cNvPr id="2624" name="Google Shape;2624;p43"/>
          <p:cNvCxnSpPr>
            <a:stCxn id="2623" idx="6"/>
            <a:endCxn id="2625" idx="2"/>
          </p:cNvCxnSpPr>
          <p:nvPr/>
        </p:nvCxnSpPr>
        <p:spPr>
          <a:xfrm>
            <a:off x="7628774" y="3120949"/>
            <a:ext cx="1149600" cy="0"/>
          </a:xfrm>
          <a:prstGeom prst="straightConnector1">
            <a:avLst/>
          </a:prstGeom>
          <a:noFill/>
          <a:ln cap="flat" cmpd="sng" w="19050">
            <a:solidFill>
              <a:schemeClr val="accent2"/>
            </a:solidFill>
            <a:prstDash val="solid"/>
            <a:round/>
            <a:headEnd len="med" w="med" type="none"/>
            <a:tailEnd len="med" w="med" type="none"/>
          </a:ln>
        </p:spPr>
      </p:cxnSp>
      <p:cxnSp>
        <p:nvCxnSpPr>
          <p:cNvPr id="2626" name="Google Shape;2626;p43"/>
          <p:cNvCxnSpPr/>
          <p:nvPr/>
        </p:nvCxnSpPr>
        <p:spPr>
          <a:xfrm rot="10800000">
            <a:off x="8921374" y="2636074"/>
            <a:ext cx="0" cy="321600"/>
          </a:xfrm>
          <a:prstGeom prst="straightConnector1">
            <a:avLst/>
          </a:prstGeom>
          <a:noFill/>
          <a:ln cap="flat" cmpd="sng" w="19050">
            <a:solidFill>
              <a:schemeClr val="accent2"/>
            </a:solidFill>
            <a:prstDash val="solid"/>
            <a:round/>
            <a:headEnd len="med" w="med" type="none"/>
            <a:tailEnd len="med" w="med" type="none"/>
          </a:ln>
        </p:spPr>
      </p:cxnSp>
      <p:cxnSp>
        <p:nvCxnSpPr>
          <p:cNvPr id="2627" name="Google Shape;2627;p43"/>
          <p:cNvCxnSpPr>
            <a:endCxn id="2623" idx="4"/>
          </p:cNvCxnSpPr>
          <p:nvPr/>
        </p:nvCxnSpPr>
        <p:spPr>
          <a:xfrm rot="10800000">
            <a:off x="7463024" y="3286699"/>
            <a:ext cx="0" cy="311100"/>
          </a:xfrm>
          <a:prstGeom prst="straightConnector1">
            <a:avLst/>
          </a:prstGeom>
          <a:noFill/>
          <a:ln cap="flat" cmpd="sng" w="19050">
            <a:solidFill>
              <a:schemeClr val="accent2"/>
            </a:solidFill>
            <a:prstDash val="solid"/>
            <a:round/>
            <a:headEnd len="med" w="med" type="none"/>
            <a:tailEnd len="med" w="med" type="none"/>
          </a:ln>
        </p:spPr>
      </p:cxnSp>
      <p:grpSp>
        <p:nvGrpSpPr>
          <p:cNvPr id="2628" name="Google Shape;2628;p43"/>
          <p:cNvGrpSpPr/>
          <p:nvPr/>
        </p:nvGrpSpPr>
        <p:grpSpPr>
          <a:xfrm>
            <a:off x="7297274" y="2955199"/>
            <a:ext cx="331500" cy="331500"/>
            <a:chOff x="5887274" y="2840549"/>
            <a:chExt cx="331500" cy="331500"/>
          </a:xfrm>
        </p:grpSpPr>
        <p:sp>
          <p:nvSpPr>
            <p:cNvPr id="2629" name="Google Shape;2629;p43"/>
            <p:cNvSpPr/>
            <p:nvPr/>
          </p:nvSpPr>
          <p:spPr>
            <a:xfrm>
              <a:off x="5956725" y="2906923"/>
              <a:ext cx="192600" cy="19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43"/>
            <p:cNvSpPr/>
            <p:nvPr/>
          </p:nvSpPr>
          <p:spPr>
            <a:xfrm>
              <a:off x="5887274" y="2840549"/>
              <a:ext cx="331500" cy="331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0" name="Google Shape;2630;p43"/>
          <p:cNvGrpSpPr/>
          <p:nvPr/>
        </p:nvGrpSpPr>
        <p:grpSpPr>
          <a:xfrm>
            <a:off x="8778299" y="2955199"/>
            <a:ext cx="331500" cy="331500"/>
            <a:chOff x="7368299" y="2840549"/>
            <a:chExt cx="331500" cy="331500"/>
          </a:xfrm>
        </p:grpSpPr>
        <p:sp>
          <p:nvSpPr>
            <p:cNvPr id="2631" name="Google Shape;2631;p43"/>
            <p:cNvSpPr/>
            <p:nvPr/>
          </p:nvSpPr>
          <p:spPr>
            <a:xfrm>
              <a:off x="7437750" y="2906923"/>
              <a:ext cx="192600" cy="19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43"/>
            <p:cNvSpPr/>
            <p:nvPr/>
          </p:nvSpPr>
          <p:spPr>
            <a:xfrm>
              <a:off x="7368299" y="2840549"/>
              <a:ext cx="331500" cy="331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2" name="Google Shape;2632;p43"/>
          <p:cNvSpPr txBox="1"/>
          <p:nvPr>
            <p:ph type="title"/>
          </p:nvPr>
        </p:nvSpPr>
        <p:spPr>
          <a:xfrm>
            <a:off x="713100" y="31080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Las prácticas</a:t>
            </a:r>
            <a:br>
              <a:rPr lang="en">
                <a:solidFill>
                  <a:schemeClr val="accent2"/>
                </a:solidFill>
              </a:rPr>
            </a:br>
            <a:r>
              <a:rPr lang="en"/>
              <a:t>deben de atender las siguientes fases</a:t>
            </a:r>
            <a:endParaRPr/>
          </a:p>
        </p:txBody>
      </p:sp>
      <p:grpSp>
        <p:nvGrpSpPr>
          <p:cNvPr id="2633" name="Google Shape;2633;p43"/>
          <p:cNvGrpSpPr/>
          <p:nvPr/>
        </p:nvGrpSpPr>
        <p:grpSpPr>
          <a:xfrm>
            <a:off x="8101395" y="3969991"/>
            <a:ext cx="2297800" cy="347400"/>
            <a:chOff x="7644195" y="3512791"/>
            <a:chExt cx="2297800" cy="347400"/>
          </a:xfrm>
        </p:grpSpPr>
        <p:sp>
          <p:nvSpPr>
            <p:cNvPr id="2634" name="Google Shape;2634;p43"/>
            <p:cNvSpPr/>
            <p:nvPr/>
          </p:nvSpPr>
          <p:spPr>
            <a:xfrm flipH="1">
              <a:off x="7947295" y="3792091"/>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43"/>
            <p:cNvSpPr/>
            <p:nvPr/>
          </p:nvSpPr>
          <p:spPr>
            <a:xfrm flipH="1">
              <a:off x="7644195" y="3512791"/>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6" name="Google Shape;2636;p43"/>
          <p:cNvSpPr/>
          <p:nvPr/>
        </p:nvSpPr>
        <p:spPr>
          <a:xfrm>
            <a:off x="50575" y="2344299"/>
            <a:ext cx="1818900" cy="3474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Fijar objetivos</a:t>
            </a:r>
            <a:endParaRPr b="1" sz="1800">
              <a:solidFill>
                <a:schemeClr val="lt1"/>
              </a:solidFill>
              <a:latin typeface="Exo"/>
              <a:ea typeface="Exo"/>
              <a:cs typeface="Exo"/>
              <a:sym typeface="Exo"/>
            </a:endParaRPr>
          </a:p>
        </p:txBody>
      </p:sp>
      <p:sp>
        <p:nvSpPr>
          <p:cNvPr id="2637" name="Google Shape;2637;p43"/>
          <p:cNvSpPr/>
          <p:nvPr/>
        </p:nvSpPr>
        <p:spPr>
          <a:xfrm>
            <a:off x="2632878" y="2344299"/>
            <a:ext cx="1818900" cy="3474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Identificar </a:t>
            </a:r>
            <a:endParaRPr b="1" sz="1800">
              <a:solidFill>
                <a:schemeClr val="lt1"/>
              </a:solidFill>
              <a:latin typeface="Exo"/>
              <a:ea typeface="Exo"/>
              <a:cs typeface="Exo"/>
              <a:sym typeface="Exo"/>
            </a:endParaRPr>
          </a:p>
        </p:txBody>
      </p:sp>
      <p:sp>
        <p:nvSpPr>
          <p:cNvPr id="2638" name="Google Shape;2638;p43"/>
          <p:cNvSpPr/>
          <p:nvPr/>
        </p:nvSpPr>
        <p:spPr>
          <a:xfrm>
            <a:off x="583975" y="3591849"/>
            <a:ext cx="1818900" cy="3474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Crear perfil </a:t>
            </a:r>
            <a:endParaRPr b="1" sz="1800">
              <a:solidFill>
                <a:schemeClr val="lt1"/>
              </a:solidFill>
              <a:latin typeface="Exo"/>
              <a:ea typeface="Exo"/>
              <a:cs typeface="Exo"/>
              <a:sym typeface="Exo"/>
            </a:endParaRPr>
          </a:p>
        </p:txBody>
      </p:sp>
      <p:sp>
        <p:nvSpPr>
          <p:cNvPr id="2639" name="Google Shape;2639;p43"/>
          <p:cNvSpPr/>
          <p:nvPr/>
        </p:nvSpPr>
        <p:spPr>
          <a:xfrm>
            <a:off x="3166275" y="3591851"/>
            <a:ext cx="1818900" cy="5727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Exo"/>
                <a:ea typeface="Exo"/>
                <a:cs typeface="Exo"/>
                <a:sym typeface="Exo"/>
              </a:rPr>
              <a:t>Generar y publicar</a:t>
            </a:r>
            <a:endParaRPr b="1" sz="1600">
              <a:solidFill>
                <a:schemeClr val="lt1"/>
              </a:solidFill>
              <a:latin typeface="Exo"/>
              <a:ea typeface="Exo"/>
              <a:cs typeface="Exo"/>
              <a:sym typeface="Exo"/>
            </a:endParaRPr>
          </a:p>
        </p:txBody>
      </p:sp>
      <p:sp>
        <p:nvSpPr>
          <p:cNvPr id="2640" name="Google Shape;2640;p43"/>
          <p:cNvSpPr/>
          <p:nvPr/>
        </p:nvSpPr>
        <p:spPr>
          <a:xfrm>
            <a:off x="5098825" y="2344299"/>
            <a:ext cx="1818900" cy="3474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Difundir</a:t>
            </a:r>
            <a:endParaRPr b="1" sz="1800">
              <a:solidFill>
                <a:schemeClr val="lt1"/>
              </a:solidFill>
              <a:latin typeface="Exo"/>
              <a:ea typeface="Exo"/>
              <a:cs typeface="Exo"/>
              <a:sym typeface="Exo"/>
            </a:endParaRPr>
          </a:p>
        </p:txBody>
      </p:sp>
      <p:sp>
        <p:nvSpPr>
          <p:cNvPr id="2641" name="Google Shape;2641;p43"/>
          <p:cNvSpPr/>
          <p:nvPr/>
        </p:nvSpPr>
        <p:spPr>
          <a:xfrm>
            <a:off x="5937025" y="3591849"/>
            <a:ext cx="1818900" cy="3474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Reutilización</a:t>
            </a:r>
            <a:endParaRPr b="1" sz="1800">
              <a:solidFill>
                <a:schemeClr val="lt1"/>
              </a:solidFill>
              <a:latin typeface="Exo"/>
              <a:ea typeface="Exo"/>
              <a:cs typeface="Exo"/>
              <a:sym typeface="Exo"/>
            </a:endParaRPr>
          </a:p>
        </p:txBody>
      </p:sp>
      <p:sp>
        <p:nvSpPr>
          <p:cNvPr id="2642" name="Google Shape;2642;p43"/>
          <p:cNvSpPr/>
          <p:nvPr/>
        </p:nvSpPr>
        <p:spPr>
          <a:xfrm>
            <a:off x="7294125" y="2344299"/>
            <a:ext cx="1818900" cy="3474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Evaluar</a:t>
            </a:r>
            <a:endParaRPr b="1" sz="1800">
              <a:solidFill>
                <a:schemeClr val="lt1"/>
              </a:solidFill>
              <a:latin typeface="Exo"/>
              <a:ea typeface="Exo"/>
              <a:cs typeface="Exo"/>
              <a:sym typeface="Exo"/>
            </a:endParaRPr>
          </a:p>
        </p:txBody>
      </p:sp>
      <p:sp>
        <p:nvSpPr>
          <p:cNvPr id="2643" name="Google Shape;2643;p43"/>
          <p:cNvSpPr txBox="1"/>
          <p:nvPr>
            <p:ph idx="4294967295" type="subTitle"/>
          </p:nvPr>
        </p:nvSpPr>
        <p:spPr>
          <a:xfrm>
            <a:off x="1293550" y="4750125"/>
            <a:ext cx="46833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 Conforme al artículo 8 y anexo 2  de los Lineamientos</a:t>
            </a:r>
            <a:endParaRPr sz="1200"/>
          </a:p>
        </p:txBody>
      </p:sp>
      <p:sp>
        <p:nvSpPr>
          <p:cNvPr id="2644" name="Google Shape;2644;p43"/>
          <p:cNvSpPr txBox="1"/>
          <p:nvPr>
            <p:ph idx="4294967295" type="subTitle"/>
          </p:nvPr>
        </p:nvSpPr>
        <p:spPr>
          <a:xfrm>
            <a:off x="474075" y="1806575"/>
            <a:ext cx="21588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Antes de empezar</a:t>
            </a:r>
            <a:endParaRPr sz="1200"/>
          </a:p>
        </p:txBody>
      </p:sp>
      <p:sp>
        <p:nvSpPr>
          <p:cNvPr id="2645" name="Google Shape;2645;p43"/>
          <p:cNvSpPr txBox="1"/>
          <p:nvPr>
            <p:ph idx="4294967295" type="subTitle"/>
          </p:nvPr>
        </p:nvSpPr>
        <p:spPr>
          <a:xfrm>
            <a:off x="3376800" y="1809175"/>
            <a:ext cx="21588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Desarrollo de fases</a:t>
            </a:r>
            <a:endParaRPr sz="1200"/>
          </a:p>
        </p:txBody>
      </p:sp>
      <p:sp>
        <p:nvSpPr>
          <p:cNvPr id="2646" name="Google Shape;2646;p43"/>
          <p:cNvSpPr txBox="1"/>
          <p:nvPr>
            <p:ph idx="4294967295" type="subTitle"/>
          </p:nvPr>
        </p:nvSpPr>
        <p:spPr>
          <a:xfrm>
            <a:off x="602025" y="3980863"/>
            <a:ext cx="21588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De la población objetivo</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0" name="Shape 2650"/>
        <p:cNvGrpSpPr/>
        <p:nvPr/>
      </p:nvGrpSpPr>
      <p:grpSpPr>
        <a:xfrm>
          <a:off x="0" y="0"/>
          <a:ext cx="0" cy="0"/>
          <a:chOff x="0" y="0"/>
          <a:chExt cx="0" cy="0"/>
        </a:xfrm>
      </p:grpSpPr>
      <p:sp>
        <p:nvSpPr>
          <p:cNvPr id="2651" name="Google Shape;2651;p44"/>
          <p:cNvSpPr/>
          <p:nvPr/>
        </p:nvSpPr>
        <p:spPr>
          <a:xfrm>
            <a:off x="7316088" y="2796730"/>
            <a:ext cx="1557687" cy="1281942"/>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chemeClr val="lt1"/>
                </a:solidFill>
                <a:latin typeface="Exo"/>
                <a:ea typeface="Exo"/>
                <a:cs typeface="Exo"/>
                <a:sym typeface="Exo"/>
              </a:rPr>
              <a:t>Actualidad</a:t>
            </a:r>
            <a:endParaRPr b="1" sz="1500">
              <a:solidFill>
                <a:schemeClr val="lt1"/>
              </a:solidFill>
              <a:latin typeface="Exo"/>
              <a:ea typeface="Exo"/>
              <a:cs typeface="Exo"/>
              <a:sym typeface="Exo"/>
            </a:endParaRPr>
          </a:p>
        </p:txBody>
      </p:sp>
      <p:sp>
        <p:nvSpPr>
          <p:cNvPr id="2652" name="Google Shape;2652;p44"/>
          <p:cNvSpPr/>
          <p:nvPr/>
        </p:nvSpPr>
        <p:spPr>
          <a:xfrm>
            <a:off x="5544937" y="3512096"/>
            <a:ext cx="1557714" cy="1281942"/>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chemeClr val="lt1"/>
                </a:solidFill>
                <a:latin typeface="Exo"/>
                <a:ea typeface="Exo"/>
                <a:cs typeface="Exo"/>
                <a:sym typeface="Exo"/>
              </a:rPr>
              <a:t>Completa</a:t>
            </a:r>
            <a:endParaRPr b="1" sz="1500">
              <a:solidFill>
                <a:schemeClr val="lt1"/>
              </a:solidFill>
              <a:latin typeface="Exo"/>
              <a:ea typeface="Exo"/>
              <a:cs typeface="Exo"/>
              <a:sym typeface="Exo"/>
            </a:endParaRPr>
          </a:p>
        </p:txBody>
      </p:sp>
      <p:sp>
        <p:nvSpPr>
          <p:cNvPr id="2653" name="Google Shape;2653;p44"/>
          <p:cNvSpPr/>
          <p:nvPr/>
        </p:nvSpPr>
        <p:spPr>
          <a:xfrm>
            <a:off x="339425" y="2796733"/>
            <a:ext cx="1557570" cy="1281942"/>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chemeClr val="lt1"/>
                </a:solidFill>
                <a:latin typeface="Exo"/>
                <a:ea typeface="Exo"/>
                <a:cs typeface="Exo"/>
                <a:sym typeface="Exo"/>
              </a:rPr>
              <a:t>Confiabilidad</a:t>
            </a:r>
            <a:endParaRPr b="1" sz="1500">
              <a:solidFill>
                <a:schemeClr val="lt1"/>
              </a:solidFill>
              <a:latin typeface="Exo"/>
              <a:ea typeface="Exo"/>
              <a:cs typeface="Exo"/>
              <a:sym typeface="Exo"/>
            </a:endParaRPr>
          </a:p>
        </p:txBody>
      </p:sp>
      <p:sp>
        <p:nvSpPr>
          <p:cNvPr id="2654" name="Google Shape;2654;p44"/>
          <p:cNvSpPr/>
          <p:nvPr/>
        </p:nvSpPr>
        <p:spPr>
          <a:xfrm>
            <a:off x="2080736" y="3512323"/>
            <a:ext cx="1557749" cy="1281567"/>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chemeClr val="lt1"/>
                </a:solidFill>
                <a:latin typeface="Exo"/>
                <a:ea typeface="Exo"/>
                <a:cs typeface="Exo"/>
                <a:sym typeface="Exo"/>
              </a:rPr>
              <a:t>Oportunidad</a:t>
            </a:r>
            <a:endParaRPr b="1" sz="1500">
              <a:solidFill>
                <a:schemeClr val="lt1"/>
              </a:solidFill>
              <a:latin typeface="Exo"/>
              <a:ea typeface="Exo"/>
              <a:cs typeface="Exo"/>
              <a:sym typeface="Exo"/>
            </a:endParaRPr>
          </a:p>
        </p:txBody>
      </p:sp>
      <p:sp>
        <p:nvSpPr>
          <p:cNvPr id="2655" name="Google Shape;2655;p44"/>
          <p:cNvSpPr/>
          <p:nvPr/>
        </p:nvSpPr>
        <p:spPr>
          <a:xfrm>
            <a:off x="3794610" y="2796733"/>
            <a:ext cx="1557687" cy="1281942"/>
          </a:xfrm>
          <a:custGeom>
            <a:rect b="b" l="l" r="r" t="t"/>
            <a:pathLst>
              <a:path extrusionOk="0" h="50027" w="57767">
                <a:moveTo>
                  <a:pt x="14439" y="0"/>
                </a:moveTo>
                <a:lnTo>
                  <a:pt x="0" y="25013"/>
                </a:lnTo>
                <a:lnTo>
                  <a:pt x="14439" y="50027"/>
                </a:lnTo>
                <a:lnTo>
                  <a:pt x="43328" y="50027"/>
                </a:lnTo>
                <a:lnTo>
                  <a:pt x="57767" y="25013"/>
                </a:lnTo>
                <a:lnTo>
                  <a:pt x="43328"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chemeClr val="lt1"/>
                </a:solidFill>
                <a:latin typeface="Exo"/>
                <a:ea typeface="Exo"/>
                <a:cs typeface="Exo"/>
                <a:sym typeface="Exo"/>
              </a:rPr>
              <a:t>Veracidad</a:t>
            </a:r>
            <a:endParaRPr b="1" sz="1500">
              <a:solidFill>
                <a:schemeClr val="lt1"/>
              </a:solidFill>
              <a:latin typeface="Exo"/>
              <a:ea typeface="Exo"/>
              <a:cs typeface="Exo"/>
              <a:sym typeface="Exo"/>
            </a:endParaRPr>
          </a:p>
        </p:txBody>
      </p:sp>
      <p:sp>
        <p:nvSpPr>
          <p:cNvPr id="2656" name="Google Shape;2656;p44"/>
          <p:cNvSpPr/>
          <p:nvPr/>
        </p:nvSpPr>
        <p:spPr>
          <a:xfrm>
            <a:off x="7316088" y="1266900"/>
            <a:ext cx="1557687" cy="1281942"/>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chemeClr val="lt1"/>
                </a:solidFill>
                <a:latin typeface="Exo"/>
                <a:ea typeface="Exo"/>
                <a:cs typeface="Exo"/>
                <a:sym typeface="Exo"/>
              </a:rPr>
              <a:t>Verificabilidad</a:t>
            </a:r>
            <a:endParaRPr b="1" sz="1500">
              <a:solidFill>
                <a:schemeClr val="lt1"/>
              </a:solidFill>
              <a:latin typeface="Exo"/>
              <a:ea typeface="Exo"/>
              <a:cs typeface="Exo"/>
              <a:sym typeface="Exo"/>
            </a:endParaRPr>
          </a:p>
        </p:txBody>
      </p:sp>
      <p:sp>
        <p:nvSpPr>
          <p:cNvPr id="2657" name="Google Shape;2657;p44"/>
          <p:cNvSpPr/>
          <p:nvPr/>
        </p:nvSpPr>
        <p:spPr>
          <a:xfrm>
            <a:off x="5544937" y="1959860"/>
            <a:ext cx="1557714" cy="1281942"/>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chemeClr val="lt1"/>
                </a:solidFill>
                <a:latin typeface="Exo"/>
                <a:ea typeface="Exo"/>
                <a:cs typeface="Exo"/>
                <a:sym typeface="Exo"/>
              </a:rPr>
              <a:t>Congruencia</a:t>
            </a:r>
            <a:endParaRPr b="1" sz="1500">
              <a:solidFill>
                <a:schemeClr val="accent4"/>
              </a:solidFill>
              <a:latin typeface="Exo"/>
              <a:ea typeface="Exo"/>
              <a:cs typeface="Exo"/>
              <a:sym typeface="Exo"/>
            </a:endParaRPr>
          </a:p>
        </p:txBody>
      </p:sp>
      <p:sp>
        <p:nvSpPr>
          <p:cNvPr id="2658" name="Google Shape;2658;p44"/>
          <p:cNvSpPr/>
          <p:nvPr/>
        </p:nvSpPr>
        <p:spPr>
          <a:xfrm>
            <a:off x="339425" y="1266902"/>
            <a:ext cx="1557570" cy="1281942"/>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Exo"/>
                <a:ea typeface="Exo"/>
                <a:cs typeface="Exo"/>
                <a:sym typeface="Exo"/>
              </a:rPr>
              <a:t>Accesibilidad</a:t>
            </a:r>
            <a:endParaRPr b="1" sz="1500">
              <a:solidFill>
                <a:schemeClr val="lt1"/>
              </a:solidFill>
              <a:latin typeface="Exo"/>
              <a:ea typeface="Exo"/>
              <a:cs typeface="Exo"/>
              <a:sym typeface="Exo"/>
            </a:endParaRPr>
          </a:p>
        </p:txBody>
      </p:sp>
      <p:sp>
        <p:nvSpPr>
          <p:cNvPr id="2659" name="Google Shape;2659;p44"/>
          <p:cNvSpPr/>
          <p:nvPr/>
        </p:nvSpPr>
        <p:spPr>
          <a:xfrm>
            <a:off x="2080736" y="1960087"/>
            <a:ext cx="1557749" cy="1281567"/>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gradFill>
            <a:gsLst>
              <a:gs pos="0">
                <a:srgbClr val="2A39AA"/>
              </a:gs>
              <a:gs pos="100000">
                <a:srgbClr val="13183E"/>
              </a:gs>
            </a:gsLst>
            <a:lin ang="5400012" scaled="0"/>
          </a:gra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chemeClr val="lt1"/>
                </a:solidFill>
                <a:latin typeface="Exo"/>
                <a:ea typeface="Exo"/>
                <a:cs typeface="Exo"/>
                <a:sym typeface="Exo"/>
              </a:rPr>
              <a:t>Comprensi-</a:t>
            </a:r>
            <a:br>
              <a:rPr b="1" lang="en" sz="1500">
                <a:solidFill>
                  <a:schemeClr val="lt1"/>
                </a:solidFill>
                <a:latin typeface="Exo"/>
                <a:ea typeface="Exo"/>
                <a:cs typeface="Exo"/>
                <a:sym typeface="Exo"/>
              </a:rPr>
            </a:br>
            <a:r>
              <a:rPr b="1" lang="en" sz="1500">
                <a:solidFill>
                  <a:schemeClr val="lt1"/>
                </a:solidFill>
                <a:latin typeface="Exo"/>
                <a:ea typeface="Exo"/>
                <a:cs typeface="Exo"/>
                <a:sym typeface="Exo"/>
              </a:rPr>
              <a:t>bilidad</a:t>
            </a:r>
            <a:endParaRPr b="1" sz="1500">
              <a:solidFill>
                <a:schemeClr val="lt1"/>
              </a:solidFill>
              <a:latin typeface="Exo"/>
              <a:ea typeface="Exo"/>
              <a:cs typeface="Exo"/>
              <a:sym typeface="Exo"/>
            </a:endParaRPr>
          </a:p>
        </p:txBody>
      </p:sp>
      <p:sp>
        <p:nvSpPr>
          <p:cNvPr id="2660" name="Google Shape;2660;p44"/>
          <p:cNvSpPr txBox="1"/>
          <p:nvPr>
            <p:ph type="title"/>
          </p:nvPr>
        </p:nvSpPr>
        <p:spPr>
          <a:xfrm>
            <a:off x="2292900" y="222050"/>
            <a:ext cx="45582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Criterios</a:t>
            </a:r>
            <a:r>
              <a:rPr lang="en"/>
              <a:t> </a:t>
            </a:r>
            <a:r>
              <a:rPr lang="en">
                <a:solidFill>
                  <a:schemeClr val="accent2"/>
                </a:solidFill>
              </a:rPr>
              <a:t>de calidad</a:t>
            </a:r>
            <a:endParaRPr/>
          </a:p>
        </p:txBody>
      </p:sp>
      <p:sp>
        <p:nvSpPr>
          <p:cNvPr id="2661" name="Google Shape;2661;p44"/>
          <p:cNvSpPr txBox="1"/>
          <p:nvPr>
            <p:ph type="title"/>
          </p:nvPr>
        </p:nvSpPr>
        <p:spPr>
          <a:xfrm>
            <a:off x="2897300" y="316900"/>
            <a:ext cx="3201300" cy="14802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800"/>
              <a:t>Se deben de cumplir </a:t>
            </a:r>
            <a:r>
              <a:rPr lang="en" sz="1800"/>
              <a:t>al publicar la información</a:t>
            </a:r>
            <a:endParaRPr sz="1800">
              <a:solidFill>
                <a:schemeClr val="accent2"/>
              </a:solidFill>
            </a:endParaRPr>
          </a:p>
        </p:txBody>
      </p:sp>
      <p:sp>
        <p:nvSpPr>
          <p:cNvPr id="2662" name="Google Shape;2662;p44"/>
          <p:cNvSpPr txBox="1"/>
          <p:nvPr>
            <p:ph idx="4294967295" type="subTitle"/>
          </p:nvPr>
        </p:nvSpPr>
        <p:spPr>
          <a:xfrm>
            <a:off x="-51850" y="4757400"/>
            <a:ext cx="35544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 Conforme al artículo 9  de los Lineamientos</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58"/>
                                        </p:tgtEl>
                                        <p:attrNameLst>
                                          <p:attrName>style.visibility</p:attrName>
                                        </p:attrNameLst>
                                      </p:cBhvr>
                                      <p:to>
                                        <p:strVal val="visible"/>
                                      </p:to>
                                    </p:set>
                                    <p:animEffect filter="fade" transition="in">
                                      <p:cBhvr>
                                        <p:cTn dur="500"/>
                                        <p:tgtEl>
                                          <p:spTgt spid="26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53"/>
                                        </p:tgtEl>
                                        <p:attrNameLst>
                                          <p:attrName>style.visibility</p:attrName>
                                        </p:attrNameLst>
                                      </p:cBhvr>
                                      <p:to>
                                        <p:strVal val="visible"/>
                                      </p:to>
                                    </p:set>
                                    <p:animEffect filter="fade" transition="in">
                                      <p:cBhvr>
                                        <p:cTn dur="500"/>
                                        <p:tgtEl>
                                          <p:spTgt spid="26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59"/>
                                        </p:tgtEl>
                                        <p:attrNameLst>
                                          <p:attrName>style.visibility</p:attrName>
                                        </p:attrNameLst>
                                      </p:cBhvr>
                                      <p:to>
                                        <p:strVal val="visible"/>
                                      </p:to>
                                    </p:set>
                                    <p:animEffect filter="fade" transition="in">
                                      <p:cBhvr>
                                        <p:cTn dur="500"/>
                                        <p:tgtEl>
                                          <p:spTgt spid="265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654"/>
                                        </p:tgtEl>
                                        <p:attrNameLst>
                                          <p:attrName>style.visibility</p:attrName>
                                        </p:attrNameLst>
                                      </p:cBhvr>
                                      <p:to>
                                        <p:strVal val="visible"/>
                                      </p:to>
                                    </p:set>
                                    <p:animEffect filter="fade" transition="in">
                                      <p:cBhvr>
                                        <p:cTn dur="500"/>
                                        <p:tgtEl>
                                          <p:spTgt spid="26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55"/>
                                        </p:tgtEl>
                                        <p:attrNameLst>
                                          <p:attrName>style.visibility</p:attrName>
                                        </p:attrNameLst>
                                      </p:cBhvr>
                                      <p:to>
                                        <p:strVal val="visible"/>
                                      </p:to>
                                    </p:set>
                                    <p:animEffect filter="fade" transition="in">
                                      <p:cBhvr>
                                        <p:cTn dur="500"/>
                                        <p:tgtEl>
                                          <p:spTgt spid="265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657"/>
                                        </p:tgtEl>
                                        <p:attrNameLst>
                                          <p:attrName>style.visibility</p:attrName>
                                        </p:attrNameLst>
                                      </p:cBhvr>
                                      <p:to>
                                        <p:strVal val="visible"/>
                                      </p:to>
                                    </p:set>
                                    <p:animEffect filter="fade" transition="in">
                                      <p:cBhvr>
                                        <p:cTn dur="500"/>
                                        <p:tgtEl>
                                          <p:spTgt spid="265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52"/>
                                        </p:tgtEl>
                                        <p:attrNameLst>
                                          <p:attrName>style.visibility</p:attrName>
                                        </p:attrNameLst>
                                      </p:cBhvr>
                                      <p:to>
                                        <p:strVal val="visible"/>
                                      </p:to>
                                    </p:set>
                                    <p:animEffect filter="fade" transition="in">
                                      <p:cBhvr>
                                        <p:cTn dur="500"/>
                                        <p:tgtEl>
                                          <p:spTgt spid="265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651"/>
                                        </p:tgtEl>
                                        <p:attrNameLst>
                                          <p:attrName>style.visibility</p:attrName>
                                        </p:attrNameLst>
                                      </p:cBhvr>
                                      <p:to>
                                        <p:strVal val="visible"/>
                                      </p:to>
                                    </p:set>
                                    <p:animEffect filter="fade" transition="in">
                                      <p:cBhvr>
                                        <p:cTn dur="500"/>
                                        <p:tgtEl>
                                          <p:spTgt spid="265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656"/>
                                        </p:tgtEl>
                                        <p:attrNameLst>
                                          <p:attrName>style.visibility</p:attrName>
                                        </p:attrNameLst>
                                      </p:cBhvr>
                                      <p:to>
                                        <p:strVal val="visible"/>
                                      </p:to>
                                    </p:set>
                                    <p:animEffect filter="fade" transition="in">
                                      <p:cBhvr>
                                        <p:cTn dur="500"/>
                                        <p:tgtEl>
                                          <p:spTgt spid="2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6" name="Shape 2666"/>
        <p:cNvGrpSpPr/>
        <p:nvPr/>
      </p:nvGrpSpPr>
      <p:grpSpPr>
        <a:xfrm>
          <a:off x="0" y="0"/>
          <a:ext cx="0" cy="0"/>
          <a:chOff x="0" y="0"/>
          <a:chExt cx="0" cy="0"/>
        </a:xfrm>
      </p:grpSpPr>
      <p:sp>
        <p:nvSpPr>
          <p:cNvPr id="2667" name="Google Shape;2667;p45"/>
          <p:cNvSpPr txBox="1"/>
          <p:nvPr>
            <p:ph type="title"/>
          </p:nvPr>
        </p:nvSpPr>
        <p:spPr>
          <a:xfrm>
            <a:off x="752150" y="241575"/>
            <a:ext cx="7488300" cy="84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accent2"/>
                </a:solidFill>
              </a:rPr>
              <a:t>2.2</a:t>
            </a:r>
            <a:r>
              <a:rPr lang="en" sz="4000"/>
              <a:t> PUBLICACIÓN Y DIFUSIÓN </a:t>
            </a:r>
            <a:endParaRPr sz="4000">
              <a:solidFill>
                <a:schemeClr val="accent2"/>
              </a:solidFill>
            </a:endParaRPr>
          </a:p>
        </p:txBody>
      </p:sp>
      <p:sp>
        <p:nvSpPr>
          <p:cNvPr id="2668" name="Google Shape;2668;p45"/>
          <p:cNvSpPr/>
          <p:nvPr/>
        </p:nvSpPr>
        <p:spPr>
          <a:xfrm>
            <a:off x="5117875" y="2611650"/>
            <a:ext cx="2360400" cy="6495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600"/>
          </a:p>
        </p:txBody>
      </p:sp>
      <p:sp>
        <p:nvSpPr>
          <p:cNvPr id="2669" name="Google Shape;2669;p45"/>
          <p:cNvSpPr/>
          <p:nvPr/>
        </p:nvSpPr>
        <p:spPr>
          <a:xfrm>
            <a:off x="1442700" y="2535450"/>
            <a:ext cx="2360400" cy="6495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600"/>
          </a:p>
        </p:txBody>
      </p:sp>
      <p:sp>
        <p:nvSpPr>
          <p:cNvPr id="2670" name="Google Shape;2670;p45"/>
          <p:cNvSpPr txBox="1"/>
          <p:nvPr>
            <p:ph idx="4294967295" type="title"/>
          </p:nvPr>
        </p:nvSpPr>
        <p:spPr>
          <a:xfrm>
            <a:off x="1311900" y="2637780"/>
            <a:ext cx="2622000" cy="44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Medios electrónicos</a:t>
            </a:r>
            <a:endParaRPr sz="2400"/>
          </a:p>
        </p:txBody>
      </p:sp>
      <p:sp>
        <p:nvSpPr>
          <p:cNvPr id="2671" name="Google Shape;2671;p45"/>
          <p:cNvSpPr txBox="1"/>
          <p:nvPr>
            <p:ph idx="4294967295" type="subTitle"/>
          </p:nvPr>
        </p:nvSpPr>
        <p:spPr>
          <a:xfrm>
            <a:off x="1061700" y="3363550"/>
            <a:ext cx="3100800" cy="96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Portal de internet  </a:t>
            </a:r>
            <a:endParaRPr sz="1800"/>
          </a:p>
          <a:p>
            <a:pPr indent="0" lvl="0" marL="0" rtl="0" algn="ctr">
              <a:spcBef>
                <a:spcPts val="1200"/>
              </a:spcBef>
              <a:spcAft>
                <a:spcPts val="1200"/>
              </a:spcAft>
              <a:buNone/>
            </a:pPr>
            <a:r>
              <a:rPr lang="en" sz="1800"/>
              <a:t>Plataforma Nacional de Transparencia (formato 54 c </a:t>
            </a:r>
            <a:r>
              <a:rPr lang="en" sz="1800"/>
              <a:t>transparencia</a:t>
            </a:r>
            <a:r>
              <a:rPr lang="en" sz="1800"/>
              <a:t> proactiva)</a:t>
            </a:r>
            <a:endParaRPr sz="1800"/>
          </a:p>
        </p:txBody>
      </p:sp>
      <p:sp>
        <p:nvSpPr>
          <p:cNvPr id="2672" name="Google Shape;2672;p45"/>
          <p:cNvSpPr txBox="1"/>
          <p:nvPr>
            <p:ph idx="4294967295" type="title"/>
          </p:nvPr>
        </p:nvSpPr>
        <p:spPr>
          <a:xfrm>
            <a:off x="4987075" y="2713980"/>
            <a:ext cx="2622000" cy="44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Medios adicionales</a:t>
            </a:r>
            <a:endParaRPr sz="2400"/>
          </a:p>
        </p:txBody>
      </p:sp>
      <p:sp>
        <p:nvSpPr>
          <p:cNvPr id="2673" name="Google Shape;2673;p45"/>
          <p:cNvSpPr txBox="1"/>
          <p:nvPr>
            <p:ph idx="4294967295" type="subTitle"/>
          </p:nvPr>
        </p:nvSpPr>
        <p:spPr>
          <a:xfrm>
            <a:off x="4987075" y="3523245"/>
            <a:ext cx="2622000" cy="9648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800"/>
              <a:t>Considerarlos en función de la población (redes, volantes, platicas, etc.)</a:t>
            </a:r>
            <a:endParaRPr sz="1800"/>
          </a:p>
        </p:txBody>
      </p:sp>
      <p:pic>
        <p:nvPicPr>
          <p:cNvPr id="2674" name="Google Shape;2674;p45"/>
          <p:cNvPicPr preferRelativeResize="0"/>
          <p:nvPr/>
        </p:nvPicPr>
        <p:blipFill rotWithShape="1">
          <a:blip r:embed="rId3">
            <a:alphaModFix/>
          </a:blip>
          <a:srcRect b="9685" l="0" r="0" t="10791"/>
          <a:stretch/>
        </p:blipFill>
        <p:spPr>
          <a:xfrm>
            <a:off x="1378800" y="989900"/>
            <a:ext cx="2466600" cy="1307700"/>
          </a:xfrm>
          <a:prstGeom prst="roundRect">
            <a:avLst>
              <a:gd fmla="val 16667" name="adj"/>
            </a:avLst>
          </a:prstGeom>
          <a:noFill/>
          <a:ln cap="flat" cmpd="sng" w="9525">
            <a:solidFill>
              <a:schemeClr val="accent2"/>
            </a:solidFill>
            <a:prstDash val="solid"/>
            <a:round/>
            <a:headEnd len="sm" w="sm" type="none"/>
            <a:tailEnd len="sm" w="sm" type="none"/>
          </a:ln>
          <a:effectLst>
            <a:outerShdw blurRad="442913" rotWithShape="0" algn="bl">
              <a:schemeClr val="accent2">
                <a:alpha val="40000"/>
              </a:schemeClr>
            </a:outerShdw>
          </a:effectLst>
        </p:spPr>
      </p:pic>
      <p:pic>
        <p:nvPicPr>
          <p:cNvPr id="2675" name="Google Shape;2675;p45"/>
          <p:cNvPicPr preferRelativeResize="0"/>
          <p:nvPr/>
        </p:nvPicPr>
        <p:blipFill rotWithShape="1">
          <a:blip r:embed="rId4">
            <a:alphaModFix/>
          </a:blip>
          <a:srcRect b="10197" l="0" r="0" t="10197"/>
          <a:stretch/>
        </p:blipFill>
        <p:spPr>
          <a:xfrm>
            <a:off x="6363266" y="1759852"/>
            <a:ext cx="1182600" cy="589800"/>
          </a:xfrm>
          <a:prstGeom prst="roundRect">
            <a:avLst>
              <a:gd fmla="val 16667" name="adj"/>
            </a:avLst>
          </a:prstGeom>
          <a:noFill/>
          <a:ln cap="flat" cmpd="sng" w="9525">
            <a:solidFill>
              <a:schemeClr val="accent2"/>
            </a:solidFill>
            <a:prstDash val="solid"/>
            <a:round/>
            <a:headEnd len="sm" w="sm" type="none"/>
            <a:tailEnd len="sm" w="sm" type="none"/>
          </a:ln>
          <a:effectLst>
            <a:outerShdw blurRad="442913" rotWithShape="0" algn="bl">
              <a:schemeClr val="accent2">
                <a:alpha val="40000"/>
              </a:schemeClr>
            </a:outerShdw>
          </a:effectLst>
        </p:spPr>
      </p:pic>
      <p:pic>
        <p:nvPicPr>
          <p:cNvPr id="2676" name="Google Shape;2676;p45"/>
          <p:cNvPicPr preferRelativeResize="0"/>
          <p:nvPr/>
        </p:nvPicPr>
        <p:blipFill rotWithShape="1">
          <a:blip r:embed="rId5">
            <a:alphaModFix/>
          </a:blip>
          <a:srcRect b="17233" l="0" r="0" t="17240"/>
          <a:stretch/>
        </p:blipFill>
        <p:spPr>
          <a:xfrm>
            <a:off x="5079400" y="1759852"/>
            <a:ext cx="1182600" cy="589800"/>
          </a:xfrm>
          <a:prstGeom prst="roundRect">
            <a:avLst>
              <a:gd fmla="val 16667" name="adj"/>
            </a:avLst>
          </a:prstGeom>
          <a:noFill/>
          <a:ln cap="flat" cmpd="sng" w="9525">
            <a:solidFill>
              <a:schemeClr val="accent2"/>
            </a:solidFill>
            <a:prstDash val="solid"/>
            <a:round/>
            <a:headEnd len="sm" w="sm" type="none"/>
            <a:tailEnd len="sm" w="sm" type="none"/>
          </a:ln>
          <a:effectLst>
            <a:outerShdw blurRad="442913" rotWithShape="0" algn="bl">
              <a:schemeClr val="accent2">
                <a:alpha val="40000"/>
              </a:schemeClr>
            </a:outerShdw>
          </a:effectLst>
        </p:spPr>
      </p:pic>
      <p:pic>
        <p:nvPicPr>
          <p:cNvPr id="2677" name="Google Shape;2677;p45"/>
          <p:cNvPicPr preferRelativeResize="0"/>
          <p:nvPr/>
        </p:nvPicPr>
        <p:blipFill rotWithShape="1">
          <a:blip r:embed="rId6">
            <a:alphaModFix/>
          </a:blip>
          <a:srcRect b="10548" l="0" r="0" t="10556"/>
          <a:stretch/>
        </p:blipFill>
        <p:spPr>
          <a:xfrm>
            <a:off x="5079400" y="1091178"/>
            <a:ext cx="1182600" cy="589800"/>
          </a:xfrm>
          <a:prstGeom prst="roundRect">
            <a:avLst>
              <a:gd fmla="val 16667" name="adj"/>
            </a:avLst>
          </a:prstGeom>
          <a:noFill/>
          <a:ln cap="flat" cmpd="sng" w="9525">
            <a:solidFill>
              <a:schemeClr val="accent2"/>
            </a:solidFill>
            <a:prstDash val="solid"/>
            <a:round/>
            <a:headEnd len="sm" w="sm" type="none"/>
            <a:tailEnd len="sm" w="sm" type="none"/>
          </a:ln>
          <a:effectLst>
            <a:outerShdw blurRad="442913" rotWithShape="0" algn="bl">
              <a:schemeClr val="accent2">
                <a:alpha val="40000"/>
              </a:schemeClr>
            </a:outerShdw>
          </a:effectLst>
        </p:spPr>
      </p:pic>
      <p:pic>
        <p:nvPicPr>
          <p:cNvPr id="2678" name="Google Shape;2678;p45"/>
          <p:cNvPicPr preferRelativeResize="0"/>
          <p:nvPr/>
        </p:nvPicPr>
        <p:blipFill rotWithShape="1">
          <a:blip r:embed="rId7">
            <a:alphaModFix/>
          </a:blip>
          <a:srcRect b="45381" l="0" r="0" t="11187"/>
          <a:stretch/>
        </p:blipFill>
        <p:spPr>
          <a:xfrm>
            <a:off x="6363266" y="1091178"/>
            <a:ext cx="1182600" cy="589800"/>
          </a:xfrm>
          <a:prstGeom prst="roundRect">
            <a:avLst>
              <a:gd fmla="val 16667" name="adj"/>
            </a:avLst>
          </a:prstGeom>
          <a:noFill/>
          <a:ln cap="flat" cmpd="sng" w="9525">
            <a:solidFill>
              <a:schemeClr val="accent2"/>
            </a:solidFill>
            <a:prstDash val="solid"/>
            <a:round/>
            <a:headEnd len="sm" w="sm" type="none"/>
            <a:tailEnd len="sm" w="sm" type="none"/>
          </a:ln>
          <a:effectLst>
            <a:outerShdw blurRad="442913" rotWithShape="0" algn="bl">
              <a:schemeClr val="accent2">
                <a:alpha val="40000"/>
              </a:schemeClr>
            </a:outerShdw>
          </a:effectLst>
        </p:spPr>
      </p:pic>
      <p:sp>
        <p:nvSpPr>
          <p:cNvPr id="2679" name="Google Shape;2679;p45"/>
          <p:cNvSpPr txBox="1"/>
          <p:nvPr>
            <p:ph idx="4294967295" type="subTitle"/>
          </p:nvPr>
        </p:nvSpPr>
        <p:spPr>
          <a:xfrm>
            <a:off x="4493950" y="4750125"/>
            <a:ext cx="46833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 Conforme al artículo 10 y 11 de los Lineamientos</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3" name="Shape 2683"/>
        <p:cNvGrpSpPr/>
        <p:nvPr/>
      </p:nvGrpSpPr>
      <p:grpSpPr>
        <a:xfrm>
          <a:off x="0" y="0"/>
          <a:ext cx="0" cy="0"/>
          <a:chOff x="0" y="0"/>
          <a:chExt cx="0" cy="0"/>
        </a:xfrm>
      </p:grpSpPr>
      <p:sp>
        <p:nvSpPr>
          <p:cNvPr id="2684" name="Google Shape;2684;p46"/>
          <p:cNvSpPr txBox="1"/>
          <p:nvPr>
            <p:ph type="title"/>
          </p:nvPr>
        </p:nvSpPr>
        <p:spPr>
          <a:xfrm>
            <a:off x="629775" y="2613525"/>
            <a:ext cx="7583400" cy="1467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300">
                <a:solidFill>
                  <a:schemeClr val="accent2"/>
                </a:solidFill>
              </a:rPr>
              <a:t>Evaluación</a:t>
            </a:r>
            <a:r>
              <a:rPr lang="en" sz="4300">
                <a:solidFill>
                  <a:schemeClr val="accent2"/>
                </a:solidFill>
              </a:rPr>
              <a:t>  y reconocimientos </a:t>
            </a:r>
            <a:r>
              <a:rPr lang="en" sz="4300"/>
              <a:t>de transparencia proactiva</a:t>
            </a:r>
            <a:r>
              <a:rPr lang="en"/>
              <a:t>.</a:t>
            </a:r>
            <a:endParaRPr/>
          </a:p>
        </p:txBody>
      </p:sp>
      <p:sp>
        <p:nvSpPr>
          <p:cNvPr id="2685" name="Google Shape;2685;p46"/>
          <p:cNvSpPr txBox="1"/>
          <p:nvPr>
            <p:ph idx="2" type="title"/>
          </p:nvPr>
        </p:nvSpPr>
        <p:spPr>
          <a:xfrm>
            <a:off x="5961000" y="1484975"/>
            <a:ext cx="2335500" cy="920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03</a:t>
            </a:r>
            <a:endParaRPr/>
          </a:p>
        </p:txBody>
      </p:sp>
      <p:grpSp>
        <p:nvGrpSpPr>
          <p:cNvPr id="2686" name="Google Shape;2686;p46"/>
          <p:cNvGrpSpPr/>
          <p:nvPr/>
        </p:nvGrpSpPr>
        <p:grpSpPr>
          <a:xfrm flipH="1">
            <a:off x="5612589" y="4480953"/>
            <a:ext cx="883262" cy="242091"/>
            <a:chOff x="2300350" y="2601250"/>
            <a:chExt cx="2275275" cy="623625"/>
          </a:xfrm>
        </p:grpSpPr>
        <p:sp>
          <p:nvSpPr>
            <p:cNvPr id="2687" name="Google Shape;2687;p46"/>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46"/>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46"/>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46"/>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46"/>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46"/>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46"/>
          <p:cNvGrpSpPr/>
          <p:nvPr/>
        </p:nvGrpSpPr>
        <p:grpSpPr>
          <a:xfrm rot="5400000">
            <a:off x="2406975" y="1552975"/>
            <a:ext cx="98902" cy="553090"/>
            <a:chOff x="4898850" y="4820550"/>
            <a:chExt cx="98902" cy="553090"/>
          </a:xfrm>
        </p:grpSpPr>
        <p:sp>
          <p:nvSpPr>
            <p:cNvPr id="2694" name="Google Shape;2694;p46"/>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46"/>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46"/>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46"/>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46"/>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9" name="Google Shape;2699;p46"/>
          <p:cNvGrpSpPr/>
          <p:nvPr/>
        </p:nvGrpSpPr>
        <p:grpSpPr>
          <a:xfrm>
            <a:off x="1764792" y="3545691"/>
            <a:ext cx="1105976" cy="133969"/>
            <a:chOff x="8183182" y="663852"/>
            <a:chExt cx="1475028" cy="178673"/>
          </a:xfrm>
        </p:grpSpPr>
        <p:grpSp>
          <p:nvGrpSpPr>
            <p:cNvPr id="2700" name="Google Shape;2700;p46"/>
            <p:cNvGrpSpPr/>
            <p:nvPr/>
          </p:nvGrpSpPr>
          <p:grpSpPr>
            <a:xfrm>
              <a:off x="8183182" y="774425"/>
              <a:ext cx="1178025" cy="68100"/>
              <a:chOff x="2024450" y="204150"/>
              <a:chExt cx="1178025" cy="68100"/>
            </a:xfrm>
          </p:grpSpPr>
          <p:sp>
            <p:nvSpPr>
              <p:cNvPr id="2701" name="Google Shape;2701;p46"/>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46"/>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46"/>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46"/>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46"/>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46"/>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46"/>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46"/>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46"/>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46"/>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1" name="Google Shape;2711;p46"/>
            <p:cNvGrpSpPr/>
            <p:nvPr/>
          </p:nvGrpSpPr>
          <p:grpSpPr>
            <a:xfrm>
              <a:off x="8480185" y="663852"/>
              <a:ext cx="1178025" cy="68100"/>
              <a:chOff x="2024450" y="204150"/>
              <a:chExt cx="1178025" cy="68100"/>
            </a:xfrm>
          </p:grpSpPr>
          <p:sp>
            <p:nvSpPr>
              <p:cNvPr id="2712" name="Google Shape;2712;p46"/>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46"/>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46"/>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46"/>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46"/>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46"/>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46"/>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46"/>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46"/>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46"/>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22" name="Google Shape;2722;p46"/>
          <p:cNvGrpSpPr/>
          <p:nvPr/>
        </p:nvGrpSpPr>
        <p:grpSpPr>
          <a:xfrm rot="10800000">
            <a:off x="3861214" y="1283578"/>
            <a:ext cx="883262" cy="242091"/>
            <a:chOff x="2300350" y="2601250"/>
            <a:chExt cx="2275275" cy="623625"/>
          </a:xfrm>
        </p:grpSpPr>
        <p:sp>
          <p:nvSpPr>
            <p:cNvPr id="2723" name="Google Shape;2723;p46"/>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46"/>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46"/>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46"/>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46"/>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46"/>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46"/>
          <p:cNvGrpSpPr/>
          <p:nvPr/>
        </p:nvGrpSpPr>
        <p:grpSpPr>
          <a:xfrm rot="5400000">
            <a:off x="5527875" y="467850"/>
            <a:ext cx="98902" cy="553090"/>
            <a:chOff x="4898850" y="4820550"/>
            <a:chExt cx="98902" cy="553090"/>
          </a:xfrm>
        </p:grpSpPr>
        <p:sp>
          <p:nvSpPr>
            <p:cNvPr id="2730" name="Google Shape;2730;p46"/>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46"/>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46"/>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46"/>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46"/>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500">
        <p14:prism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8" name="Shape 2738"/>
        <p:cNvGrpSpPr/>
        <p:nvPr/>
      </p:nvGrpSpPr>
      <p:grpSpPr>
        <a:xfrm>
          <a:off x="0" y="0"/>
          <a:ext cx="0" cy="0"/>
          <a:chOff x="0" y="0"/>
          <a:chExt cx="0" cy="0"/>
        </a:xfrm>
      </p:grpSpPr>
      <p:sp>
        <p:nvSpPr>
          <p:cNvPr id="2739" name="Google Shape;2739;p47"/>
          <p:cNvSpPr txBox="1"/>
          <p:nvPr>
            <p:ph idx="4294967295" type="title"/>
          </p:nvPr>
        </p:nvSpPr>
        <p:spPr>
          <a:xfrm>
            <a:off x="1353825" y="69075"/>
            <a:ext cx="6518100" cy="84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accent2"/>
                </a:solidFill>
              </a:rPr>
              <a:t>3.1</a:t>
            </a:r>
            <a:r>
              <a:rPr lang="en" sz="4000"/>
              <a:t> RECO</a:t>
            </a:r>
            <a:r>
              <a:rPr lang="en" sz="4000">
                <a:solidFill>
                  <a:schemeClr val="accent2"/>
                </a:solidFill>
              </a:rPr>
              <a:t>NOCIMIENTOS</a:t>
            </a:r>
            <a:endParaRPr sz="4000">
              <a:solidFill>
                <a:schemeClr val="accent2"/>
              </a:solidFill>
            </a:endParaRPr>
          </a:p>
        </p:txBody>
      </p:sp>
      <p:sp>
        <p:nvSpPr>
          <p:cNvPr id="2740" name="Google Shape;2740;p47"/>
          <p:cNvSpPr txBox="1"/>
          <p:nvPr>
            <p:ph idx="4294967295" type="subTitle"/>
          </p:nvPr>
        </p:nvSpPr>
        <p:spPr>
          <a:xfrm>
            <a:off x="1312950" y="2936875"/>
            <a:ext cx="6518100" cy="766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800"/>
              <a:t>El INFONL a través de su </a:t>
            </a:r>
            <a:r>
              <a:rPr b="1" lang="en" sz="1800"/>
              <a:t>convocatoria anual,</a:t>
            </a:r>
            <a:r>
              <a:rPr lang="en" sz="1800"/>
              <a:t> promueve</a:t>
            </a:r>
            <a:r>
              <a:rPr lang="en" sz="1800"/>
              <a:t> el reconocimiento de las acciones de transparencia proactiva.</a:t>
            </a:r>
            <a:endParaRPr sz="1800"/>
          </a:p>
        </p:txBody>
      </p:sp>
      <p:sp>
        <p:nvSpPr>
          <p:cNvPr id="2741" name="Google Shape;2741;p47"/>
          <p:cNvSpPr txBox="1"/>
          <p:nvPr>
            <p:ph idx="4294967295" type="subTitle"/>
          </p:nvPr>
        </p:nvSpPr>
        <p:spPr>
          <a:xfrm>
            <a:off x="5735300" y="4757400"/>
            <a:ext cx="34086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 Conforme al artículo 15  de los Lineamientos</a:t>
            </a:r>
            <a:endParaRPr sz="1200"/>
          </a:p>
        </p:txBody>
      </p:sp>
      <p:pic>
        <p:nvPicPr>
          <p:cNvPr id="2742" name="Google Shape;2742;p47"/>
          <p:cNvPicPr preferRelativeResize="0"/>
          <p:nvPr/>
        </p:nvPicPr>
        <p:blipFill>
          <a:blip r:embed="rId3">
            <a:alphaModFix/>
          </a:blip>
          <a:stretch>
            <a:fillRect/>
          </a:stretch>
        </p:blipFill>
        <p:spPr>
          <a:xfrm>
            <a:off x="1664062" y="1102450"/>
            <a:ext cx="5815875" cy="1650661"/>
          </a:xfrm>
          <a:prstGeom prst="rect">
            <a:avLst/>
          </a:prstGeom>
          <a:noFill/>
          <a:ln>
            <a:noFill/>
          </a:ln>
        </p:spPr>
      </p:pic>
      <p:sp>
        <p:nvSpPr>
          <p:cNvPr id="2743" name="Google Shape;2743;p47"/>
          <p:cNvSpPr txBox="1"/>
          <p:nvPr>
            <p:ph idx="4294967295" type="subTitle"/>
          </p:nvPr>
        </p:nvSpPr>
        <p:spPr>
          <a:xfrm>
            <a:off x="1312950" y="3703375"/>
            <a:ext cx="6518100" cy="386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800" u="sng">
                <a:solidFill>
                  <a:schemeClr val="hlink"/>
                </a:solidFill>
                <a:hlinkClick r:id="rId4"/>
              </a:rPr>
              <a:t>Convocatoria 2024</a:t>
            </a:r>
            <a:r>
              <a:rPr lang="en" sz="1800"/>
              <a:t>: </a:t>
            </a:r>
            <a:r>
              <a:rPr lang="en" sz="1800" u="sng">
                <a:solidFill>
                  <a:schemeClr val="hlink"/>
                </a:solidFill>
                <a:hlinkClick r:id="rId5"/>
              </a:rPr>
              <a:t>https://bit.ly/RPTPNL2024</a:t>
            </a:r>
            <a:r>
              <a:rPr lang="en" sz="1800"/>
              <a:t>. </a:t>
            </a:r>
            <a:endParaRPr sz="1800"/>
          </a:p>
        </p:txBody>
      </p:sp>
      <p:sp>
        <p:nvSpPr>
          <p:cNvPr id="2744" name="Google Shape;2744;p47"/>
          <p:cNvSpPr txBox="1"/>
          <p:nvPr>
            <p:ph idx="4294967295" type="subTitle"/>
          </p:nvPr>
        </p:nvSpPr>
        <p:spPr>
          <a:xfrm>
            <a:off x="2534900" y="4147800"/>
            <a:ext cx="4291800" cy="386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i="1" lang="en" sz="1200"/>
              <a:t>Registra tu práctica tienes hasta el 20 de diciembre. </a:t>
            </a:r>
            <a:endParaRPr i="1"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8" name="Shape 2748"/>
        <p:cNvGrpSpPr/>
        <p:nvPr/>
      </p:nvGrpSpPr>
      <p:grpSpPr>
        <a:xfrm>
          <a:off x="0" y="0"/>
          <a:ext cx="0" cy="0"/>
          <a:chOff x="0" y="0"/>
          <a:chExt cx="0" cy="0"/>
        </a:xfrm>
      </p:grpSpPr>
      <p:grpSp>
        <p:nvGrpSpPr>
          <p:cNvPr id="2749" name="Google Shape;2749;p48"/>
          <p:cNvGrpSpPr/>
          <p:nvPr/>
        </p:nvGrpSpPr>
        <p:grpSpPr>
          <a:xfrm>
            <a:off x="5358195" y="4655791"/>
            <a:ext cx="2297800" cy="347400"/>
            <a:chOff x="7644195" y="3512791"/>
            <a:chExt cx="2297800" cy="347400"/>
          </a:xfrm>
        </p:grpSpPr>
        <p:sp>
          <p:nvSpPr>
            <p:cNvPr id="2750" name="Google Shape;2750;p48"/>
            <p:cNvSpPr/>
            <p:nvPr/>
          </p:nvSpPr>
          <p:spPr>
            <a:xfrm flipH="1">
              <a:off x="7947295" y="3792091"/>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48"/>
            <p:cNvSpPr/>
            <p:nvPr/>
          </p:nvSpPr>
          <p:spPr>
            <a:xfrm flipH="1">
              <a:off x="7644195" y="3512791"/>
              <a:ext cx="1994700" cy="681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2" name="Google Shape;2752;p48"/>
          <p:cNvGrpSpPr/>
          <p:nvPr/>
        </p:nvGrpSpPr>
        <p:grpSpPr>
          <a:xfrm>
            <a:off x="119091" y="2653104"/>
            <a:ext cx="1647334" cy="834707"/>
            <a:chOff x="696275" y="2641171"/>
            <a:chExt cx="1793700" cy="920700"/>
          </a:xfrm>
        </p:grpSpPr>
        <p:sp>
          <p:nvSpPr>
            <p:cNvPr id="2753" name="Google Shape;2753;p48"/>
            <p:cNvSpPr/>
            <p:nvPr/>
          </p:nvSpPr>
          <p:spPr>
            <a:xfrm>
              <a:off x="696275" y="2641171"/>
              <a:ext cx="17937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Diagnóstico</a:t>
              </a:r>
              <a:endParaRPr b="1" sz="1800">
                <a:solidFill>
                  <a:schemeClr val="lt1"/>
                </a:solidFill>
                <a:latin typeface="Exo"/>
                <a:ea typeface="Exo"/>
                <a:cs typeface="Exo"/>
                <a:sym typeface="Exo"/>
              </a:endParaRPr>
            </a:p>
          </p:txBody>
        </p:sp>
        <p:sp>
          <p:nvSpPr>
            <p:cNvPr id="2754" name="Google Shape;2754;p48"/>
            <p:cNvSpPr txBox="1"/>
            <p:nvPr/>
          </p:nvSpPr>
          <p:spPr>
            <a:xfrm>
              <a:off x="696275" y="3100171"/>
              <a:ext cx="17937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y acercamiento estratégico*</a:t>
              </a:r>
              <a:endParaRPr>
                <a:solidFill>
                  <a:schemeClr val="lt1"/>
                </a:solidFill>
                <a:latin typeface="PT Sans"/>
                <a:ea typeface="PT Sans"/>
                <a:cs typeface="PT Sans"/>
                <a:sym typeface="PT Sans"/>
              </a:endParaRPr>
            </a:p>
          </p:txBody>
        </p:sp>
      </p:grpSp>
      <p:grpSp>
        <p:nvGrpSpPr>
          <p:cNvPr id="2755" name="Google Shape;2755;p48"/>
          <p:cNvGrpSpPr/>
          <p:nvPr/>
        </p:nvGrpSpPr>
        <p:grpSpPr>
          <a:xfrm>
            <a:off x="1942367" y="3413016"/>
            <a:ext cx="1647334" cy="834707"/>
            <a:chOff x="2681550" y="3479371"/>
            <a:chExt cx="1793700" cy="920700"/>
          </a:xfrm>
        </p:grpSpPr>
        <p:sp>
          <p:nvSpPr>
            <p:cNvPr id="2756" name="Google Shape;2756;p48"/>
            <p:cNvSpPr/>
            <p:nvPr/>
          </p:nvSpPr>
          <p:spPr>
            <a:xfrm>
              <a:off x="2681550" y="3479371"/>
              <a:ext cx="17937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Emisión</a:t>
              </a:r>
              <a:endParaRPr b="1" sz="1800">
                <a:solidFill>
                  <a:schemeClr val="lt1"/>
                </a:solidFill>
                <a:latin typeface="Exo"/>
                <a:ea typeface="Exo"/>
                <a:cs typeface="Exo"/>
                <a:sym typeface="Exo"/>
              </a:endParaRPr>
            </a:p>
          </p:txBody>
        </p:sp>
        <p:sp>
          <p:nvSpPr>
            <p:cNvPr id="2757" name="Google Shape;2757;p48"/>
            <p:cNvSpPr txBox="1"/>
            <p:nvPr/>
          </p:nvSpPr>
          <p:spPr>
            <a:xfrm>
              <a:off x="2681550" y="3938371"/>
              <a:ext cx="17937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de </a:t>
              </a:r>
              <a:endParaRPr>
                <a:solidFill>
                  <a:schemeClr val="lt1"/>
                </a:solidFill>
                <a:latin typeface="PT Sans"/>
                <a:ea typeface="PT Sans"/>
                <a:cs typeface="PT Sans"/>
                <a:sym typeface="PT Sans"/>
              </a:endParaRPr>
            </a:p>
            <a:p>
              <a:pPr indent="0" lvl="0" marL="0" rtl="0" algn="ctr">
                <a:spcBef>
                  <a:spcPts val="0"/>
                </a:spcBef>
                <a:spcAft>
                  <a:spcPts val="0"/>
                </a:spcAft>
                <a:buNone/>
              </a:pPr>
              <a:r>
                <a:rPr lang="en">
                  <a:solidFill>
                    <a:schemeClr val="lt1"/>
                  </a:solidFill>
                  <a:latin typeface="PT Sans"/>
                  <a:ea typeface="PT Sans"/>
                  <a:cs typeface="PT Sans"/>
                  <a:sym typeface="PT Sans"/>
                </a:rPr>
                <a:t>convocatoria</a:t>
              </a:r>
              <a:endParaRPr>
                <a:solidFill>
                  <a:schemeClr val="lt1"/>
                </a:solidFill>
                <a:latin typeface="PT Sans"/>
                <a:ea typeface="PT Sans"/>
                <a:cs typeface="PT Sans"/>
                <a:sym typeface="PT Sans"/>
              </a:endParaRPr>
            </a:p>
          </p:txBody>
        </p:sp>
      </p:grpSp>
      <p:grpSp>
        <p:nvGrpSpPr>
          <p:cNvPr id="2758" name="Google Shape;2758;p48"/>
          <p:cNvGrpSpPr/>
          <p:nvPr/>
        </p:nvGrpSpPr>
        <p:grpSpPr>
          <a:xfrm>
            <a:off x="3765644" y="2653104"/>
            <a:ext cx="1647334" cy="834707"/>
            <a:chOff x="4666825" y="2641171"/>
            <a:chExt cx="1793700" cy="920700"/>
          </a:xfrm>
        </p:grpSpPr>
        <p:sp>
          <p:nvSpPr>
            <p:cNvPr id="2759" name="Google Shape;2759;p48"/>
            <p:cNvSpPr/>
            <p:nvPr/>
          </p:nvSpPr>
          <p:spPr>
            <a:xfrm>
              <a:off x="4666825" y="2641171"/>
              <a:ext cx="17937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Recepción</a:t>
              </a:r>
              <a:endParaRPr b="1" sz="1800">
                <a:solidFill>
                  <a:schemeClr val="lt1"/>
                </a:solidFill>
                <a:latin typeface="Exo"/>
                <a:ea typeface="Exo"/>
                <a:cs typeface="Exo"/>
                <a:sym typeface="Exo"/>
              </a:endParaRPr>
            </a:p>
          </p:txBody>
        </p:sp>
        <p:sp>
          <p:nvSpPr>
            <p:cNvPr id="2760" name="Google Shape;2760;p48"/>
            <p:cNvSpPr txBox="1"/>
            <p:nvPr/>
          </p:nvSpPr>
          <p:spPr>
            <a:xfrm>
              <a:off x="4666825" y="3100171"/>
              <a:ext cx="17937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y registros de prácticas</a:t>
              </a:r>
              <a:endParaRPr>
                <a:solidFill>
                  <a:schemeClr val="lt1"/>
                </a:solidFill>
                <a:latin typeface="PT Sans"/>
                <a:ea typeface="PT Sans"/>
                <a:cs typeface="PT Sans"/>
                <a:sym typeface="PT Sans"/>
              </a:endParaRPr>
            </a:p>
          </p:txBody>
        </p:sp>
      </p:grpSp>
      <p:grpSp>
        <p:nvGrpSpPr>
          <p:cNvPr id="2761" name="Google Shape;2761;p48"/>
          <p:cNvGrpSpPr/>
          <p:nvPr/>
        </p:nvGrpSpPr>
        <p:grpSpPr>
          <a:xfrm>
            <a:off x="5588921" y="3413016"/>
            <a:ext cx="1647334" cy="834707"/>
            <a:chOff x="6652100" y="3479371"/>
            <a:chExt cx="1793700" cy="920700"/>
          </a:xfrm>
        </p:grpSpPr>
        <p:sp>
          <p:nvSpPr>
            <p:cNvPr id="2762" name="Google Shape;2762;p48"/>
            <p:cNvSpPr/>
            <p:nvPr/>
          </p:nvSpPr>
          <p:spPr>
            <a:xfrm>
              <a:off x="6652100" y="3479371"/>
              <a:ext cx="17937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Evaluación</a:t>
              </a:r>
              <a:endParaRPr b="1" sz="1800">
                <a:solidFill>
                  <a:schemeClr val="lt1"/>
                </a:solidFill>
                <a:latin typeface="Exo"/>
                <a:ea typeface="Exo"/>
                <a:cs typeface="Exo"/>
                <a:sym typeface="Exo"/>
              </a:endParaRPr>
            </a:p>
          </p:txBody>
        </p:sp>
        <p:sp>
          <p:nvSpPr>
            <p:cNvPr id="2763" name="Google Shape;2763;p48"/>
            <p:cNvSpPr txBox="1"/>
            <p:nvPr/>
          </p:nvSpPr>
          <p:spPr>
            <a:xfrm>
              <a:off x="6652100" y="3938371"/>
              <a:ext cx="17937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d</a:t>
              </a:r>
              <a:r>
                <a:rPr lang="en">
                  <a:solidFill>
                    <a:schemeClr val="lt1"/>
                  </a:solidFill>
                  <a:latin typeface="PT Sans"/>
                  <a:ea typeface="PT Sans"/>
                  <a:cs typeface="PT Sans"/>
                  <a:sym typeface="PT Sans"/>
                </a:rPr>
                <a:t>e prácticas</a:t>
              </a:r>
              <a:endParaRPr>
                <a:solidFill>
                  <a:schemeClr val="lt1"/>
                </a:solidFill>
                <a:latin typeface="PT Sans"/>
                <a:ea typeface="PT Sans"/>
                <a:cs typeface="PT Sans"/>
                <a:sym typeface="PT Sans"/>
              </a:endParaRPr>
            </a:p>
          </p:txBody>
        </p:sp>
      </p:grpSp>
      <p:sp>
        <p:nvSpPr>
          <p:cNvPr id="2764" name="Google Shape;2764;p48"/>
          <p:cNvSpPr/>
          <p:nvPr/>
        </p:nvSpPr>
        <p:spPr>
          <a:xfrm>
            <a:off x="475814" y="1502575"/>
            <a:ext cx="933600" cy="9219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48"/>
          <p:cNvSpPr/>
          <p:nvPr/>
        </p:nvSpPr>
        <p:spPr>
          <a:xfrm>
            <a:off x="2298953" y="2262479"/>
            <a:ext cx="933600" cy="9219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48"/>
          <p:cNvSpPr/>
          <p:nvPr/>
        </p:nvSpPr>
        <p:spPr>
          <a:xfrm>
            <a:off x="4122093" y="1502575"/>
            <a:ext cx="933600" cy="9219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48"/>
          <p:cNvSpPr/>
          <p:nvPr/>
        </p:nvSpPr>
        <p:spPr>
          <a:xfrm>
            <a:off x="5945232" y="2262479"/>
            <a:ext cx="933600" cy="9219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68" name="Google Shape;2768;p48"/>
          <p:cNvCxnSpPr>
            <a:stCxn id="2764" idx="6"/>
            <a:endCxn id="2765" idx="2"/>
          </p:cNvCxnSpPr>
          <p:nvPr/>
        </p:nvCxnSpPr>
        <p:spPr>
          <a:xfrm>
            <a:off x="1409414" y="1963525"/>
            <a:ext cx="889500" cy="759900"/>
          </a:xfrm>
          <a:prstGeom prst="bentConnector3">
            <a:avLst>
              <a:gd fmla="val 49994" name="adj1"/>
            </a:avLst>
          </a:prstGeom>
          <a:noFill/>
          <a:ln cap="flat" cmpd="sng" w="19050">
            <a:solidFill>
              <a:schemeClr val="accent2"/>
            </a:solidFill>
            <a:prstDash val="solid"/>
            <a:round/>
            <a:headEnd len="med" w="med" type="none"/>
            <a:tailEnd len="med" w="med" type="none"/>
          </a:ln>
        </p:spPr>
      </p:cxnSp>
      <p:grpSp>
        <p:nvGrpSpPr>
          <p:cNvPr id="2769" name="Google Shape;2769;p48"/>
          <p:cNvGrpSpPr/>
          <p:nvPr/>
        </p:nvGrpSpPr>
        <p:grpSpPr>
          <a:xfrm>
            <a:off x="8013236" y="1743838"/>
            <a:ext cx="442062" cy="439358"/>
            <a:chOff x="2620884" y="2735942"/>
            <a:chExt cx="402900" cy="416492"/>
          </a:xfrm>
        </p:grpSpPr>
        <p:sp>
          <p:nvSpPr>
            <p:cNvPr id="2770" name="Google Shape;2770;p48"/>
            <p:cNvSpPr/>
            <p:nvPr/>
          </p:nvSpPr>
          <p:spPr>
            <a:xfrm>
              <a:off x="2620884" y="2797241"/>
              <a:ext cx="402900" cy="355193"/>
            </a:xfrm>
            <a:custGeom>
              <a:rect b="b" l="l" r="r" t="t"/>
              <a:pathLst>
                <a:path extrusionOk="0" h="9932" w="11266">
                  <a:moveTo>
                    <a:pt x="334" y="1"/>
                  </a:moveTo>
                  <a:cubicBezTo>
                    <a:pt x="144" y="1"/>
                    <a:pt x="1" y="168"/>
                    <a:pt x="1" y="334"/>
                  </a:cubicBezTo>
                  <a:lnTo>
                    <a:pt x="1" y="9598"/>
                  </a:lnTo>
                  <a:cubicBezTo>
                    <a:pt x="1" y="9789"/>
                    <a:pt x="144" y="9932"/>
                    <a:pt x="334" y="9932"/>
                  </a:cubicBezTo>
                  <a:lnTo>
                    <a:pt x="10908" y="9932"/>
                  </a:lnTo>
                  <a:cubicBezTo>
                    <a:pt x="11098" y="9932"/>
                    <a:pt x="11265" y="9789"/>
                    <a:pt x="11265" y="9598"/>
                  </a:cubicBezTo>
                  <a:cubicBezTo>
                    <a:pt x="11265" y="9408"/>
                    <a:pt x="11098" y="9265"/>
                    <a:pt x="10908" y="9265"/>
                  </a:cubicBezTo>
                  <a:lnTo>
                    <a:pt x="10574" y="9265"/>
                  </a:lnTo>
                  <a:lnTo>
                    <a:pt x="10574" y="1930"/>
                  </a:lnTo>
                  <a:cubicBezTo>
                    <a:pt x="10574" y="1811"/>
                    <a:pt x="10479" y="1716"/>
                    <a:pt x="10336" y="1716"/>
                  </a:cubicBezTo>
                  <a:lnTo>
                    <a:pt x="9717" y="1716"/>
                  </a:lnTo>
                  <a:cubicBezTo>
                    <a:pt x="9598" y="1716"/>
                    <a:pt x="9503" y="1811"/>
                    <a:pt x="9503" y="1930"/>
                  </a:cubicBezTo>
                  <a:lnTo>
                    <a:pt x="9503" y="9265"/>
                  </a:lnTo>
                  <a:lnTo>
                    <a:pt x="8812" y="9265"/>
                  </a:lnTo>
                  <a:lnTo>
                    <a:pt x="8812" y="4692"/>
                  </a:lnTo>
                  <a:cubicBezTo>
                    <a:pt x="8812" y="4573"/>
                    <a:pt x="8717" y="4454"/>
                    <a:pt x="8574" y="4454"/>
                  </a:cubicBezTo>
                  <a:lnTo>
                    <a:pt x="7955" y="4454"/>
                  </a:lnTo>
                  <a:cubicBezTo>
                    <a:pt x="7836" y="4454"/>
                    <a:pt x="7741" y="4573"/>
                    <a:pt x="7741" y="4692"/>
                  </a:cubicBezTo>
                  <a:lnTo>
                    <a:pt x="7741" y="9265"/>
                  </a:lnTo>
                  <a:lnTo>
                    <a:pt x="7050" y="9265"/>
                  </a:lnTo>
                  <a:lnTo>
                    <a:pt x="7050" y="6597"/>
                  </a:lnTo>
                  <a:cubicBezTo>
                    <a:pt x="7050" y="6478"/>
                    <a:pt x="6955" y="6383"/>
                    <a:pt x="6812" y="6383"/>
                  </a:cubicBezTo>
                  <a:lnTo>
                    <a:pt x="6193" y="6383"/>
                  </a:lnTo>
                  <a:cubicBezTo>
                    <a:pt x="6074" y="6383"/>
                    <a:pt x="5978" y="6478"/>
                    <a:pt x="5978" y="6597"/>
                  </a:cubicBezTo>
                  <a:lnTo>
                    <a:pt x="5978" y="9265"/>
                  </a:lnTo>
                  <a:lnTo>
                    <a:pt x="5288" y="9265"/>
                  </a:lnTo>
                  <a:lnTo>
                    <a:pt x="5288" y="4669"/>
                  </a:lnTo>
                  <a:cubicBezTo>
                    <a:pt x="5288" y="4549"/>
                    <a:pt x="5192" y="4430"/>
                    <a:pt x="5050" y="4430"/>
                  </a:cubicBezTo>
                  <a:lnTo>
                    <a:pt x="4430" y="4430"/>
                  </a:lnTo>
                  <a:cubicBezTo>
                    <a:pt x="4311" y="4430"/>
                    <a:pt x="4216" y="4549"/>
                    <a:pt x="4216" y="4669"/>
                  </a:cubicBezTo>
                  <a:lnTo>
                    <a:pt x="4216" y="9265"/>
                  </a:lnTo>
                  <a:lnTo>
                    <a:pt x="3525" y="9265"/>
                  </a:lnTo>
                  <a:lnTo>
                    <a:pt x="3525" y="6597"/>
                  </a:lnTo>
                  <a:cubicBezTo>
                    <a:pt x="3525" y="6478"/>
                    <a:pt x="3430" y="6383"/>
                    <a:pt x="3287" y="6383"/>
                  </a:cubicBezTo>
                  <a:lnTo>
                    <a:pt x="2668" y="6383"/>
                  </a:lnTo>
                  <a:cubicBezTo>
                    <a:pt x="2549" y="6383"/>
                    <a:pt x="2454" y="6478"/>
                    <a:pt x="2454" y="6597"/>
                  </a:cubicBezTo>
                  <a:lnTo>
                    <a:pt x="2454" y="9265"/>
                  </a:lnTo>
                  <a:lnTo>
                    <a:pt x="1763" y="9265"/>
                  </a:lnTo>
                  <a:lnTo>
                    <a:pt x="1763" y="8336"/>
                  </a:lnTo>
                  <a:cubicBezTo>
                    <a:pt x="1763" y="8217"/>
                    <a:pt x="1668" y="8122"/>
                    <a:pt x="1525" y="8122"/>
                  </a:cubicBezTo>
                  <a:lnTo>
                    <a:pt x="691" y="8122"/>
                  </a:lnTo>
                  <a:lnTo>
                    <a:pt x="691" y="334"/>
                  </a:lnTo>
                  <a:cubicBezTo>
                    <a:pt x="691" y="168"/>
                    <a:pt x="525" y="1"/>
                    <a:pt x="3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48"/>
            <p:cNvSpPr/>
            <p:nvPr/>
          </p:nvSpPr>
          <p:spPr>
            <a:xfrm>
              <a:off x="2667734" y="2735942"/>
              <a:ext cx="327084" cy="182711"/>
            </a:xfrm>
            <a:custGeom>
              <a:rect b="b" l="l" r="r" t="t"/>
              <a:pathLst>
                <a:path extrusionOk="0" h="5109" w="9146">
                  <a:moveTo>
                    <a:pt x="7693" y="0"/>
                  </a:moveTo>
                  <a:cubicBezTo>
                    <a:pt x="7502" y="0"/>
                    <a:pt x="7336" y="167"/>
                    <a:pt x="7336" y="357"/>
                  </a:cubicBezTo>
                  <a:cubicBezTo>
                    <a:pt x="7336" y="548"/>
                    <a:pt x="7502" y="691"/>
                    <a:pt x="7693" y="691"/>
                  </a:cubicBezTo>
                  <a:lnTo>
                    <a:pt x="7978" y="691"/>
                  </a:lnTo>
                  <a:lnTo>
                    <a:pt x="4883" y="3787"/>
                  </a:lnTo>
                  <a:lnTo>
                    <a:pt x="2882" y="2215"/>
                  </a:lnTo>
                  <a:cubicBezTo>
                    <a:pt x="2829" y="2161"/>
                    <a:pt x="2756" y="2137"/>
                    <a:pt x="2681" y="2137"/>
                  </a:cubicBezTo>
                  <a:cubicBezTo>
                    <a:pt x="2589" y="2137"/>
                    <a:pt x="2495" y="2173"/>
                    <a:pt x="2430" y="2239"/>
                  </a:cubicBezTo>
                  <a:lnTo>
                    <a:pt x="144" y="4525"/>
                  </a:lnTo>
                  <a:cubicBezTo>
                    <a:pt x="1" y="4668"/>
                    <a:pt x="1" y="4882"/>
                    <a:pt x="144" y="5001"/>
                  </a:cubicBezTo>
                  <a:cubicBezTo>
                    <a:pt x="215" y="5073"/>
                    <a:pt x="304" y="5108"/>
                    <a:pt x="391" y="5108"/>
                  </a:cubicBezTo>
                  <a:cubicBezTo>
                    <a:pt x="477" y="5108"/>
                    <a:pt x="560" y="5073"/>
                    <a:pt x="620" y="5001"/>
                  </a:cubicBezTo>
                  <a:lnTo>
                    <a:pt x="2692" y="2929"/>
                  </a:lnTo>
                  <a:lnTo>
                    <a:pt x="4692" y="4525"/>
                  </a:lnTo>
                  <a:cubicBezTo>
                    <a:pt x="4760" y="4570"/>
                    <a:pt x="4838" y="4594"/>
                    <a:pt x="4914" y="4594"/>
                  </a:cubicBezTo>
                  <a:cubicBezTo>
                    <a:pt x="4999" y="4594"/>
                    <a:pt x="5082" y="4564"/>
                    <a:pt x="5145" y="4501"/>
                  </a:cubicBezTo>
                  <a:lnTo>
                    <a:pt x="8455" y="1167"/>
                  </a:lnTo>
                  <a:lnTo>
                    <a:pt x="8455" y="1477"/>
                  </a:lnTo>
                  <a:cubicBezTo>
                    <a:pt x="8455" y="1667"/>
                    <a:pt x="8598" y="1810"/>
                    <a:pt x="8788" y="1810"/>
                  </a:cubicBezTo>
                  <a:cubicBezTo>
                    <a:pt x="8979" y="1810"/>
                    <a:pt x="9145" y="1667"/>
                    <a:pt x="9145" y="1477"/>
                  </a:cubicBezTo>
                  <a:lnTo>
                    <a:pt x="9145" y="357"/>
                  </a:lnTo>
                  <a:cubicBezTo>
                    <a:pt x="9145" y="167"/>
                    <a:pt x="8979" y="0"/>
                    <a:pt x="8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2" name="Google Shape;2772;p48"/>
          <p:cNvGrpSpPr/>
          <p:nvPr/>
        </p:nvGrpSpPr>
        <p:grpSpPr>
          <a:xfrm flipH="1">
            <a:off x="2343166" y="1585736"/>
            <a:ext cx="811136" cy="219454"/>
            <a:chOff x="2300350" y="2601250"/>
            <a:chExt cx="2275275" cy="623625"/>
          </a:xfrm>
        </p:grpSpPr>
        <p:sp>
          <p:nvSpPr>
            <p:cNvPr id="2773" name="Google Shape;2773;p48"/>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48"/>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48"/>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48"/>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48"/>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48"/>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779" name="Google Shape;2779;p48"/>
          <p:cNvCxnSpPr>
            <a:endCxn id="2766" idx="2"/>
          </p:cNvCxnSpPr>
          <p:nvPr/>
        </p:nvCxnSpPr>
        <p:spPr>
          <a:xfrm flipH="1" rot="10800000">
            <a:off x="3232593" y="1963525"/>
            <a:ext cx="889500" cy="759900"/>
          </a:xfrm>
          <a:prstGeom prst="bentConnector3">
            <a:avLst>
              <a:gd fmla="val 50000" name="adj1"/>
            </a:avLst>
          </a:prstGeom>
          <a:noFill/>
          <a:ln cap="flat" cmpd="sng" w="19050">
            <a:solidFill>
              <a:schemeClr val="accent2"/>
            </a:solidFill>
            <a:prstDash val="solid"/>
            <a:round/>
            <a:headEnd len="med" w="med" type="none"/>
            <a:tailEnd len="med" w="med" type="none"/>
          </a:ln>
        </p:spPr>
      </p:cxnSp>
      <p:cxnSp>
        <p:nvCxnSpPr>
          <p:cNvPr id="2780" name="Google Shape;2780;p48"/>
          <p:cNvCxnSpPr>
            <a:stCxn id="2766" idx="6"/>
            <a:endCxn id="2767" idx="2"/>
          </p:cNvCxnSpPr>
          <p:nvPr/>
        </p:nvCxnSpPr>
        <p:spPr>
          <a:xfrm>
            <a:off x="5055693" y="1963525"/>
            <a:ext cx="889500" cy="759900"/>
          </a:xfrm>
          <a:prstGeom prst="bentConnector3">
            <a:avLst>
              <a:gd fmla="val 49994" name="adj1"/>
            </a:avLst>
          </a:prstGeom>
          <a:noFill/>
          <a:ln cap="flat" cmpd="sng" w="19050">
            <a:solidFill>
              <a:schemeClr val="accent2"/>
            </a:solidFill>
            <a:prstDash val="solid"/>
            <a:round/>
            <a:headEnd len="med" w="med" type="none"/>
            <a:tailEnd len="med" w="med" type="none"/>
          </a:ln>
        </p:spPr>
      </p:cxnSp>
      <p:sp>
        <p:nvSpPr>
          <p:cNvPr id="2781" name="Google Shape;2781;p48"/>
          <p:cNvSpPr txBox="1"/>
          <p:nvPr>
            <p:ph type="title"/>
          </p:nvPr>
        </p:nvSpPr>
        <p:spPr>
          <a:xfrm>
            <a:off x="713100" y="30125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3.2 Ruta de </a:t>
            </a:r>
            <a:r>
              <a:rPr lang="en" sz="2900">
                <a:solidFill>
                  <a:schemeClr val="accent2"/>
                </a:solidFill>
              </a:rPr>
              <a:t> </a:t>
            </a:r>
            <a:r>
              <a:rPr lang="en" sz="2900">
                <a:solidFill>
                  <a:schemeClr val="accent2"/>
                </a:solidFill>
              </a:rPr>
              <a:t>Transparencia Proactiva</a:t>
            </a:r>
            <a:endParaRPr sz="2900">
              <a:solidFill>
                <a:schemeClr val="accent2"/>
              </a:solidFill>
            </a:endParaRPr>
          </a:p>
        </p:txBody>
      </p:sp>
      <p:grpSp>
        <p:nvGrpSpPr>
          <p:cNvPr id="2782" name="Google Shape;2782;p48"/>
          <p:cNvGrpSpPr/>
          <p:nvPr/>
        </p:nvGrpSpPr>
        <p:grpSpPr>
          <a:xfrm>
            <a:off x="7404438" y="2653104"/>
            <a:ext cx="1647334" cy="834707"/>
            <a:chOff x="4666825" y="2641171"/>
            <a:chExt cx="1793700" cy="920700"/>
          </a:xfrm>
        </p:grpSpPr>
        <p:sp>
          <p:nvSpPr>
            <p:cNvPr id="2783" name="Google Shape;2783;p48"/>
            <p:cNvSpPr/>
            <p:nvPr/>
          </p:nvSpPr>
          <p:spPr>
            <a:xfrm>
              <a:off x="4666825" y="2641171"/>
              <a:ext cx="17937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Emisión</a:t>
              </a:r>
              <a:endParaRPr b="1" sz="1800">
                <a:solidFill>
                  <a:schemeClr val="lt1"/>
                </a:solidFill>
                <a:latin typeface="Exo"/>
                <a:ea typeface="Exo"/>
                <a:cs typeface="Exo"/>
                <a:sym typeface="Exo"/>
              </a:endParaRPr>
            </a:p>
          </p:txBody>
        </p:sp>
        <p:sp>
          <p:nvSpPr>
            <p:cNvPr id="2784" name="Google Shape;2784;p48"/>
            <p:cNvSpPr txBox="1"/>
            <p:nvPr/>
          </p:nvSpPr>
          <p:spPr>
            <a:xfrm>
              <a:off x="4666825" y="3100171"/>
              <a:ext cx="17937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de resultados</a:t>
              </a:r>
              <a:endParaRPr>
                <a:solidFill>
                  <a:schemeClr val="lt1"/>
                </a:solidFill>
                <a:latin typeface="PT Sans"/>
                <a:ea typeface="PT Sans"/>
                <a:cs typeface="PT Sans"/>
                <a:sym typeface="PT Sans"/>
              </a:endParaRPr>
            </a:p>
          </p:txBody>
        </p:sp>
      </p:grpSp>
      <p:sp>
        <p:nvSpPr>
          <p:cNvPr id="2785" name="Google Shape;2785;p48"/>
          <p:cNvSpPr/>
          <p:nvPr/>
        </p:nvSpPr>
        <p:spPr>
          <a:xfrm>
            <a:off x="7760887" y="1502575"/>
            <a:ext cx="933600" cy="9219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6" name="Google Shape;2786;p48"/>
          <p:cNvCxnSpPr>
            <a:endCxn id="2785" idx="2"/>
          </p:cNvCxnSpPr>
          <p:nvPr/>
        </p:nvCxnSpPr>
        <p:spPr>
          <a:xfrm flipH="1" rot="10800000">
            <a:off x="6871387" y="1963525"/>
            <a:ext cx="889500" cy="759900"/>
          </a:xfrm>
          <a:prstGeom prst="bentConnector3">
            <a:avLst>
              <a:gd fmla="val 50000" name="adj1"/>
            </a:avLst>
          </a:prstGeom>
          <a:noFill/>
          <a:ln cap="flat" cmpd="sng" w="19050">
            <a:solidFill>
              <a:schemeClr val="accent2"/>
            </a:solidFill>
            <a:prstDash val="solid"/>
            <a:round/>
            <a:headEnd len="med" w="med" type="none"/>
            <a:tailEnd len="med" w="med" type="none"/>
          </a:ln>
        </p:spPr>
      </p:cxnSp>
      <p:grpSp>
        <p:nvGrpSpPr>
          <p:cNvPr id="2787" name="Google Shape;2787;p48"/>
          <p:cNvGrpSpPr/>
          <p:nvPr/>
        </p:nvGrpSpPr>
        <p:grpSpPr>
          <a:xfrm>
            <a:off x="2576019" y="2533087"/>
            <a:ext cx="416496" cy="417348"/>
            <a:chOff x="3338019" y="2075887"/>
            <a:chExt cx="416496" cy="417348"/>
          </a:xfrm>
        </p:grpSpPr>
        <p:sp>
          <p:nvSpPr>
            <p:cNvPr id="2788" name="Google Shape;2788;p48"/>
            <p:cNvSpPr/>
            <p:nvPr/>
          </p:nvSpPr>
          <p:spPr>
            <a:xfrm>
              <a:off x="3338019" y="2075887"/>
              <a:ext cx="90300" cy="90300"/>
            </a:xfrm>
            <a:custGeom>
              <a:rect b="b" l="l" r="r" t="t"/>
              <a:pathLst>
                <a:path extrusionOk="0" h="2525" w="2525">
                  <a:moveTo>
                    <a:pt x="2525" y="0"/>
                  </a:moveTo>
                  <a:cubicBezTo>
                    <a:pt x="2430" y="0"/>
                    <a:pt x="2334" y="48"/>
                    <a:pt x="2287" y="119"/>
                  </a:cubicBezTo>
                  <a:lnTo>
                    <a:pt x="96" y="2286"/>
                  </a:lnTo>
                  <a:cubicBezTo>
                    <a:pt x="24" y="2358"/>
                    <a:pt x="1" y="2453"/>
                    <a:pt x="1" y="2524"/>
                  </a:cubicBezTo>
                  <a:lnTo>
                    <a:pt x="2525" y="2524"/>
                  </a:lnTo>
                  <a:lnTo>
                    <a:pt x="252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48"/>
            <p:cNvSpPr/>
            <p:nvPr/>
          </p:nvSpPr>
          <p:spPr>
            <a:xfrm>
              <a:off x="3338019" y="2076709"/>
              <a:ext cx="305805" cy="416526"/>
            </a:xfrm>
            <a:custGeom>
              <a:rect b="b" l="l" r="r" t="t"/>
              <a:pathLst>
                <a:path extrusionOk="0" h="11647" w="8551">
                  <a:moveTo>
                    <a:pt x="3097" y="3883"/>
                  </a:moveTo>
                  <a:cubicBezTo>
                    <a:pt x="3287" y="3883"/>
                    <a:pt x="3454" y="4026"/>
                    <a:pt x="3454" y="4216"/>
                  </a:cubicBezTo>
                  <a:cubicBezTo>
                    <a:pt x="3454" y="4407"/>
                    <a:pt x="3287" y="4550"/>
                    <a:pt x="3097" y="4550"/>
                  </a:cubicBezTo>
                  <a:lnTo>
                    <a:pt x="1025" y="4550"/>
                  </a:lnTo>
                  <a:cubicBezTo>
                    <a:pt x="834" y="4550"/>
                    <a:pt x="691" y="4407"/>
                    <a:pt x="691" y="4216"/>
                  </a:cubicBezTo>
                  <a:cubicBezTo>
                    <a:pt x="691" y="4026"/>
                    <a:pt x="834" y="3883"/>
                    <a:pt x="1025" y="3883"/>
                  </a:cubicBezTo>
                  <a:close/>
                  <a:moveTo>
                    <a:pt x="3097" y="5240"/>
                  </a:moveTo>
                  <a:cubicBezTo>
                    <a:pt x="3287" y="5240"/>
                    <a:pt x="3454" y="5383"/>
                    <a:pt x="3454" y="5574"/>
                  </a:cubicBezTo>
                  <a:cubicBezTo>
                    <a:pt x="3454" y="5764"/>
                    <a:pt x="3287" y="5931"/>
                    <a:pt x="3097" y="5931"/>
                  </a:cubicBezTo>
                  <a:lnTo>
                    <a:pt x="1025" y="5931"/>
                  </a:lnTo>
                  <a:cubicBezTo>
                    <a:pt x="834" y="5931"/>
                    <a:pt x="691" y="5764"/>
                    <a:pt x="691" y="5574"/>
                  </a:cubicBezTo>
                  <a:cubicBezTo>
                    <a:pt x="691" y="5383"/>
                    <a:pt x="834" y="5240"/>
                    <a:pt x="1025" y="5240"/>
                  </a:cubicBezTo>
                  <a:close/>
                  <a:moveTo>
                    <a:pt x="3097" y="6598"/>
                  </a:moveTo>
                  <a:cubicBezTo>
                    <a:pt x="3287" y="6598"/>
                    <a:pt x="3454" y="6764"/>
                    <a:pt x="3454" y="6955"/>
                  </a:cubicBezTo>
                  <a:cubicBezTo>
                    <a:pt x="3454" y="7145"/>
                    <a:pt x="3287" y="7288"/>
                    <a:pt x="3097" y="7288"/>
                  </a:cubicBezTo>
                  <a:lnTo>
                    <a:pt x="1025" y="7288"/>
                  </a:lnTo>
                  <a:cubicBezTo>
                    <a:pt x="834" y="7288"/>
                    <a:pt x="691" y="7145"/>
                    <a:pt x="691" y="6955"/>
                  </a:cubicBezTo>
                  <a:cubicBezTo>
                    <a:pt x="691" y="6764"/>
                    <a:pt x="834" y="6598"/>
                    <a:pt x="1025" y="6598"/>
                  </a:cubicBezTo>
                  <a:close/>
                  <a:moveTo>
                    <a:pt x="3097" y="7979"/>
                  </a:moveTo>
                  <a:cubicBezTo>
                    <a:pt x="3287" y="7979"/>
                    <a:pt x="3454" y="8122"/>
                    <a:pt x="3454" y="8312"/>
                  </a:cubicBezTo>
                  <a:cubicBezTo>
                    <a:pt x="3454" y="8503"/>
                    <a:pt x="3287" y="8646"/>
                    <a:pt x="3097" y="8646"/>
                  </a:cubicBezTo>
                  <a:lnTo>
                    <a:pt x="1025" y="8646"/>
                  </a:lnTo>
                  <a:cubicBezTo>
                    <a:pt x="834" y="8646"/>
                    <a:pt x="691" y="8503"/>
                    <a:pt x="691" y="8312"/>
                  </a:cubicBezTo>
                  <a:cubicBezTo>
                    <a:pt x="691" y="8122"/>
                    <a:pt x="834" y="7979"/>
                    <a:pt x="1025" y="7979"/>
                  </a:cubicBezTo>
                  <a:close/>
                  <a:moveTo>
                    <a:pt x="3097" y="9336"/>
                  </a:moveTo>
                  <a:cubicBezTo>
                    <a:pt x="3287" y="9336"/>
                    <a:pt x="3454" y="9479"/>
                    <a:pt x="3454" y="9670"/>
                  </a:cubicBezTo>
                  <a:cubicBezTo>
                    <a:pt x="3454" y="9860"/>
                    <a:pt x="3287" y="10027"/>
                    <a:pt x="3097" y="10027"/>
                  </a:cubicBezTo>
                  <a:lnTo>
                    <a:pt x="1025" y="10027"/>
                  </a:lnTo>
                  <a:cubicBezTo>
                    <a:pt x="834" y="10027"/>
                    <a:pt x="691" y="9860"/>
                    <a:pt x="691" y="9670"/>
                  </a:cubicBezTo>
                  <a:cubicBezTo>
                    <a:pt x="691" y="9479"/>
                    <a:pt x="834" y="9336"/>
                    <a:pt x="1025" y="9336"/>
                  </a:cubicBezTo>
                  <a:close/>
                  <a:moveTo>
                    <a:pt x="3192" y="1"/>
                  </a:moveTo>
                  <a:lnTo>
                    <a:pt x="3192" y="2859"/>
                  </a:lnTo>
                  <a:cubicBezTo>
                    <a:pt x="3192" y="3049"/>
                    <a:pt x="3049" y="3192"/>
                    <a:pt x="2858" y="3192"/>
                  </a:cubicBezTo>
                  <a:lnTo>
                    <a:pt x="1" y="3192"/>
                  </a:lnTo>
                  <a:lnTo>
                    <a:pt x="1" y="11289"/>
                  </a:lnTo>
                  <a:cubicBezTo>
                    <a:pt x="1" y="11479"/>
                    <a:pt x="144" y="11646"/>
                    <a:pt x="334" y="11646"/>
                  </a:cubicBezTo>
                  <a:lnTo>
                    <a:pt x="8217" y="11646"/>
                  </a:lnTo>
                  <a:cubicBezTo>
                    <a:pt x="8407" y="11646"/>
                    <a:pt x="8550" y="11479"/>
                    <a:pt x="8550" y="11289"/>
                  </a:cubicBezTo>
                  <a:lnTo>
                    <a:pt x="8550" y="9908"/>
                  </a:lnTo>
                  <a:lnTo>
                    <a:pt x="7645" y="9908"/>
                  </a:lnTo>
                  <a:cubicBezTo>
                    <a:pt x="7264" y="9908"/>
                    <a:pt x="6907" y="9693"/>
                    <a:pt x="6740" y="9384"/>
                  </a:cubicBezTo>
                  <a:cubicBezTo>
                    <a:pt x="6645" y="9408"/>
                    <a:pt x="6550" y="9431"/>
                    <a:pt x="6454" y="9431"/>
                  </a:cubicBezTo>
                  <a:cubicBezTo>
                    <a:pt x="6169" y="9431"/>
                    <a:pt x="5930" y="9312"/>
                    <a:pt x="5740" y="9122"/>
                  </a:cubicBezTo>
                  <a:lnTo>
                    <a:pt x="4906" y="8312"/>
                  </a:lnTo>
                  <a:cubicBezTo>
                    <a:pt x="4644" y="8050"/>
                    <a:pt x="4549" y="7645"/>
                    <a:pt x="4644" y="7288"/>
                  </a:cubicBezTo>
                  <a:cubicBezTo>
                    <a:pt x="4335" y="7121"/>
                    <a:pt x="4121" y="6788"/>
                    <a:pt x="4121" y="6383"/>
                  </a:cubicBezTo>
                  <a:lnTo>
                    <a:pt x="4121" y="5240"/>
                  </a:lnTo>
                  <a:cubicBezTo>
                    <a:pt x="4121" y="4859"/>
                    <a:pt x="4335" y="4502"/>
                    <a:pt x="4644" y="4335"/>
                  </a:cubicBezTo>
                  <a:cubicBezTo>
                    <a:pt x="4549" y="3978"/>
                    <a:pt x="4621" y="3597"/>
                    <a:pt x="4906" y="3335"/>
                  </a:cubicBezTo>
                  <a:lnTo>
                    <a:pt x="5716" y="2501"/>
                  </a:lnTo>
                  <a:cubicBezTo>
                    <a:pt x="5907" y="2311"/>
                    <a:pt x="6169" y="2216"/>
                    <a:pt x="6431" y="2216"/>
                  </a:cubicBezTo>
                  <a:cubicBezTo>
                    <a:pt x="6550" y="2216"/>
                    <a:pt x="6645" y="2216"/>
                    <a:pt x="6740" y="2240"/>
                  </a:cubicBezTo>
                  <a:cubicBezTo>
                    <a:pt x="6907" y="1930"/>
                    <a:pt x="7240" y="1716"/>
                    <a:pt x="7645" y="1716"/>
                  </a:cubicBezTo>
                  <a:lnTo>
                    <a:pt x="8550" y="1716"/>
                  </a:lnTo>
                  <a:lnTo>
                    <a:pt x="8550" y="334"/>
                  </a:lnTo>
                  <a:cubicBezTo>
                    <a:pt x="8550" y="144"/>
                    <a:pt x="8407" y="1"/>
                    <a:pt x="82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48"/>
            <p:cNvSpPr/>
            <p:nvPr/>
          </p:nvSpPr>
          <p:spPr>
            <a:xfrm>
              <a:off x="3509220" y="2161899"/>
              <a:ext cx="245295" cy="245295"/>
            </a:xfrm>
            <a:custGeom>
              <a:rect b="b" l="l" r="r" t="t"/>
              <a:pathLst>
                <a:path extrusionOk="0" h="6859" w="6859">
                  <a:moveTo>
                    <a:pt x="3430" y="2144"/>
                  </a:moveTo>
                  <a:cubicBezTo>
                    <a:pt x="4144" y="2144"/>
                    <a:pt x="4716" y="2715"/>
                    <a:pt x="4716" y="3430"/>
                  </a:cubicBezTo>
                  <a:cubicBezTo>
                    <a:pt x="4716" y="4144"/>
                    <a:pt x="4144" y="4716"/>
                    <a:pt x="3430" y="4716"/>
                  </a:cubicBezTo>
                  <a:cubicBezTo>
                    <a:pt x="2715" y="4716"/>
                    <a:pt x="2144" y="4144"/>
                    <a:pt x="2144" y="3430"/>
                  </a:cubicBezTo>
                  <a:cubicBezTo>
                    <a:pt x="2144" y="2715"/>
                    <a:pt x="2715" y="2144"/>
                    <a:pt x="3430" y="2144"/>
                  </a:cubicBezTo>
                  <a:close/>
                  <a:moveTo>
                    <a:pt x="2858" y="0"/>
                  </a:moveTo>
                  <a:cubicBezTo>
                    <a:pt x="2668" y="0"/>
                    <a:pt x="2525" y="143"/>
                    <a:pt x="2525" y="310"/>
                  </a:cubicBezTo>
                  <a:lnTo>
                    <a:pt x="2429" y="1024"/>
                  </a:lnTo>
                  <a:lnTo>
                    <a:pt x="1858" y="572"/>
                  </a:lnTo>
                  <a:cubicBezTo>
                    <a:pt x="1802" y="527"/>
                    <a:pt x="1724" y="503"/>
                    <a:pt x="1646" y="503"/>
                  </a:cubicBezTo>
                  <a:cubicBezTo>
                    <a:pt x="1558" y="503"/>
                    <a:pt x="1468" y="533"/>
                    <a:pt x="1405" y="596"/>
                  </a:cubicBezTo>
                  <a:lnTo>
                    <a:pt x="596" y="1429"/>
                  </a:lnTo>
                  <a:cubicBezTo>
                    <a:pt x="477" y="1548"/>
                    <a:pt x="453" y="1739"/>
                    <a:pt x="572" y="1882"/>
                  </a:cubicBezTo>
                  <a:lnTo>
                    <a:pt x="1024" y="2429"/>
                  </a:lnTo>
                  <a:lnTo>
                    <a:pt x="310" y="2525"/>
                  </a:lnTo>
                  <a:cubicBezTo>
                    <a:pt x="143" y="2525"/>
                    <a:pt x="0" y="2691"/>
                    <a:pt x="0" y="2858"/>
                  </a:cubicBezTo>
                  <a:lnTo>
                    <a:pt x="0" y="4001"/>
                  </a:lnTo>
                  <a:cubicBezTo>
                    <a:pt x="0" y="4192"/>
                    <a:pt x="143" y="4335"/>
                    <a:pt x="310" y="4335"/>
                  </a:cubicBezTo>
                  <a:lnTo>
                    <a:pt x="1024" y="4430"/>
                  </a:lnTo>
                  <a:lnTo>
                    <a:pt x="572" y="5001"/>
                  </a:lnTo>
                  <a:cubicBezTo>
                    <a:pt x="477" y="5120"/>
                    <a:pt x="477" y="5335"/>
                    <a:pt x="596" y="5454"/>
                  </a:cubicBezTo>
                  <a:lnTo>
                    <a:pt x="1429" y="6264"/>
                  </a:lnTo>
                  <a:cubicBezTo>
                    <a:pt x="1495" y="6329"/>
                    <a:pt x="1582" y="6366"/>
                    <a:pt x="1670" y="6366"/>
                  </a:cubicBezTo>
                  <a:cubicBezTo>
                    <a:pt x="1743" y="6366"/>
                    <a:pt x="1817" y="6341"/>
                    <a:pt x="1882" y="6287"/>
                  </a:cubicBezTo>
                  <a:lnTo>
                    <a:pt x="2429" y="5835"/>
                  </a:lnTo>
                  <a:lnTo>
                    <a:pt x="2525" y="6549"/>
                  </a:lnTo>
                  <a:cubicBezTo>
                    <a:pt x="2525" y="6716"/>
                    <a:pt x="2691" y="6859"/>
                    <a:pt x="2858" y="6859"/>
                  </a:cubicBezTo>
                  <a:lnTo>
                    <a:pt x="4001" y="6859"/>
                  </a:lnTo>
                  <a:cubicBezTo>
                    <a:pt x="4192" y="6859"/>
                    <a:pt x="4335" y="6716"/>
                    <a:pt x="4335" y="6549"/>
                  </a:cubicBezTo>
                  <a:lnTo>
                    <a:pt x="4430" y="5835"/>
                  </a:lnTo>
                  <a:lnTo>
                    <a:pt x="5001" y="6287"/>
                  </a:lnTo>
                  <a:cubicBezTo>
                    <a:pt x="5058" y="6332"/>
                    <a:pt x="5135" y="6356"/>
                    <a:pt x="5214" y="6356"/>
                  </a:cubicBezTo>
                  <a:cubicBezTo>
                    <a:pt x="5302" y="6356"/>
                    <a:pt x="5391" y="6326"/>
                    <a:pt x="5454" y="6264"/>
                  </a:cubicBezTo>
                  <a:lnTo>
                    <a:pt x="6264" y="5430"/>
                  </a:lnTo>
                  <a:cubicBezTo>
                    <a:pt x="6383" y="5311"/>
                    <a:pt x="6406" y="5120"/>
                    <a:pt x="6287" y="4978"/>
                  </a:cubicBezTo>
                  <a:lnTo>
                    <a:pt x="5835" y="4430"/>
                  </a:lnTo>
                  <a:lnTo>
                    <a:pt x="6549" y="4335"/>
                  </a:lnTo>
                  <a:cubicBezTo>
                    <a:pt x="6716" y="4335"/>
                    <a:pt x="6859" y="4192"/>
                    <a:pt x="6859" y="4001"/>
                  </a:cubicBezTo>
                  <a:lnTo>
                    <a:pt x="6859" y="2858"/>
                  </a:lnTo>
                  <a:cubicBezTo>
                    <a:pt x="6859" y="2691"/>
                    <a:pt x="6716" y="2525"/>
                    <a:pt x="6549" y="2525"/>
                  </a:cubicBezTo>
                  <a:lnTo>
                    <a:pt x="5835" y="2429"/>
                  </a:lnTo>
                  <a:lnTo>
                    <a:pt x="6287" y="1858"/>
                  </a:lnTo>
                  <a:cubicBezTo>
                    <a:pt x="6383" y="1739"/>
                    <a:pt x="6383" y="1525"/>
                    <a:pt x="6264" y="1405"/>
                  </a:cubicBezTo>
                  <a:lnTo>
                    <a:pt x="5430" y="596"/>
                  </a:lnTo>
                  <a:cubicBezTo>
                    <a:pt x="5365" y="530"/>
                    <a:pt x="5278" y="494"/>
                    <a:pt x="5189" y="494"/>
                  </a:cubicBezTo>
                  <a:cubicBezTo>
                    <a:pt x="5116" y="494"/>
                    <a:pt x="5042" y="518"/>
                    <a:pt x="4978" y="572"/>
                  </a:cubicBezTo>
                  <a:lnTo>
                    <a:pt x="4430" y="1024"/>
                  </a:lnTo>
                  <a:lnTo>
                    <a:pt x="4335" y="310"/>
                  </a:lnTo>
                  <a:cubicBezTo>
                    <a:pt x="4335" y="143"/>
                    <a:pt x="4192" y="0"/>
                    <a:pt x="40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1" name="Google Shape;2791;p48"/>
          <p:cNvGrpSpPr/>
          <p:nvPr/>
        </p:nvGrpSpPr>
        <p:grpSpPr>
          <a:xfrm>
            <a:off x="747219" y="1745132"/>
            <a:ext cx="417357" cy="387351"/>
            <a:chOff x="3338019" y="3421532"/>
            <a:chExt cx="417357" cy="387351"/>
          </a:xfrm>
        </p:grpSpPr>
        <p:sp>
          <p:nvSpPr>
            <p:cNvPr id="2792" name="Google Shape;2792;p48"/>
            <p:cNvSpPr/>
            <p:nvPr/>
          </p:nvSpPr>
          <p:spPr>
            <a:xfrm>
              <a:off x="3575025" y="3631679"/>
              <a:ext cx="180350" cy="177203"/>
            </a:xfrm>
            <a:custGeom>
              <a:rect b="b" l="l" r="r" t="t"/>
              <a:pathLst>
                <a:path extrusionOk="0" h="4955" w="5043">
                  <a:moveTo>
                    <a:pt x="379" y="0"/>
                  </a:moveTo>
                  <a:cubicBezTo>
                    <a:pt x="170" y="0"/>
                    <a:pt x="1" y="194"/>
                    <a:pt x="66" y="388"/>
                  </a:cubicBezTo>
                  <a:lnTo>
                    <a:pt x="1209" y="4675"/>
                  </a:lnTo>
                  <a:cubicBezTo>
                    <a:pt x="1249" y="4821"/>
                    <a:pt x="1378" y="4901"/>
                    <a:pt x="1509" y="4901"/>
                  </a:cubicBezTo>
                  <a:cubicBezTo>
                    <a:pt x="1612" y="4901"/>
                    <a:pt x="1717" y="4851"/>
                    <a:pt x="1780" y="4746"/>
                  </a:cubicBezTo>
                  <a:lnTo>
                    <a:pt x="2280" y="3913"/>
                  </a:lnTo>
                  <a:lnTo>
                    <a:pt x="3233" y="4865"/>
                  </a:lnTo>
                  <a:cubicBezTo>
                    <a:pt x="3292" y="4925"/>
                    <a:pt x="3370" y="4954"/>
                    <a:pt x="3447" y="4954"/>
                  </a:cubicBezTo>
                  <a:cubicBezTo>
                    <a:pt x="3525" y="4954"/>
                    <a:pt x="3602" y="4925"/>
                    <a:pt x="3662" y="4865"/>
                  </a:cubicBezTo>
                  <a:lnTo>
                    <a:pt x="4924" y="3603"/>
                  </a:lnTo>
                  <a:cubicBezTo>
                    <a:pt x="5043" y="3484"/>
                    <a:pt x="5043" y="3293"/>
                    <a:pt x="4924" y="3174"/>
                  </a:cubicBezTo>
                  <a:lnTo>
                    <a:pt x="3971" y="2222"/>
                  </a:lnTo>
                  <a:lnTo>
                    <a:pt x="4805" y="1722"/>
                  </a:lnTo>
                  <a:cubicBezTo>
                    <a:pt x="5043" y="1603"/>
                    <a:pt x="4995" y="1245"/>
                    <a:pt x="4733" y="1174"/>
                  </a:cubicBezTo>
                  <a:lnTo>
                    <a:pt x="447" y="7"/>
                  </a:lnTo>
                  <a:cubicBezTo>
                    <a:pt x="424" y="2"/>
                    <a:pt x="401" y="0"/>
                    <a:pt x="3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48"/>
            <p:cNvSpPr/>
            <p:nvPr/>
          </p:nvSpPr>
          <p:spPr>
            <a:xfrm>
              <a:off x="3412121" y="3588477"/>
              <a:ext cx="60510" cy="23889"/>
            </a:xfrm>
            <a:custGeom>
              <a:rect b="b" l="l" r="r" t="t"/>
              <a:pathLst>
                <a:path extrusionOk="0" h="668" w="1692">
                  <a:moveTo>
                    <a:pt x="334" y="0"/>
                  </a:moveTo>
                  <a:cubicBezTo>
                    <a:pt x="143" y="0"/>
                    <a:pt x="1" y="143"/>
                    <a:pt x="1" y="334"/>
                  </a:cubicBezTo>
                  <a:cubicBezTo>
                    <a:pt x="1" y="524"/>
                    <a:pt x="143" y="667"/>
                    <a:pt x="334" y="667"/>
                  </a:cubicBezTo>
                  <a:lnTo>
                    <a:pt x="1358" y="667"/>
                  </a:lnTo>
                  <a:cubicBezTo>
                    <a:pt x="1548" y="667"/>
                    <a:pt x="1691" y="524"/>
                    <a:pt x="1691" y="334"/>
                  </a:cubicBezTo>
                  <a:cubicBezTo>
                    <a:pt x="1691" y="143"/>
                    <a:pt x="1548" y="0"/>
                    <a:pt x="13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48"/>
            <p:cNvSpPr/>
            <p:nvPr/>
          </p:nvSpPr>
          <p:spPr>
            <a:xfrm>
              <a:off x="3446204" y="3648846"/>
              <a:ext cx="52821" cy="50175"/>
            </a:xfrm>
            <a:custGeom>
              <a:rect b="b" l="l" r="r" t="t"/>
              <a:pathLst>
                <a:path extrusionOk="0" h="1403" w="1477">
                  <a:moveTo>
                    <a:pt x="1116" y="0"/>
                  </a:moveTo>
                  <a:cubicBezTo>
                    <a:pt x="1026" y="0"/>
                    <a:pt x="932" y="36"/>
                    <a:pt x="857" y="99"/>
                  </a:cubicBezTo>
                  <a:lnTo>
                    <a:pt x="143" y="813"/>
                  </a:lnTo>
                  <a:cubicBezTo>
                    <a:pt x="0" y="956"/>
                    <a:pt x="0" y="1170"/>
                    <a:pt x="143" y="1313"/>
                  </a:cubicBezTo>
                  <a:cubicBezTo>
                    <a:pt x="203" y="1373"/>
                    <a:pt x="286" y="1402"/>
                    <a:pt x="372" y="1402"/>
                  </a:cubicBezTo>
                  <a:cubicBezTo>
                    <a:pt x="459" y="1402"/>
                    <a:pt x="548" y="1373"/>
                    <a:pt x="619" y="1313"/>
                  </a:cubicBezTo>
                  <a:lnTo>
                    <a:pt x="1334" y="575"/>
                  </a:lnTo>
                  <a:cubicBezTo>
                    <a:pt x="1477" y="456"/>
                    <a:pt x="1477" y="241"/>
                    <a:pt x="1334" y="99"/>
                  </a:cubicBezTo>
                  <a:cubicBezTo>
                    <a:pt x="1277" y="30"/>
                    <a:pt x="1198" y="0"/>
                    <a:pt x="11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48"/>
            <p:cNvSpPr/>
            <p:nvPr/>
          </p:nvSpPr>
          <p:spPr>
            <a:xfrm>
              <a:off x="3338019" y="3421532"/>
              <a:ext cx="416490" cy="227450"/>
            </a:xfrm>
            <a:custGeom>
              <a:rect b="b" l="l" r="r" t="t"/>
              <a:pathLst>
                <a:path extrusionOk="0" h="6360" w="11646">
                  <a:moveTo>
                    <a:pt x="1358" y="1"/>
                  </a:moveTo>
                  <a:cubicBezTo>
                    <a:pt x="596" y="1"/>
                    <a:pt x="1" y="620"/>
                    <a:pt x="1" y="1358"/>
                  </a:cubicBezTo>
                  <a:cubicBezTo>
                    <a:pt x="1" y="2120"/>
                    <a:pt x="596" y="2716"/>
                    <a:pt x="1358" y="2716"/>
                  </a:cubicBezTo>
                  <a:cubicBezTo>
                    <a:pt x="1668" y="2716"/>
                    <a:pt x="1930" y="2620"/>
                    <a:pt x="2168" y="2454"/>
                  </a:cubicBezTo>
                  <a:lnTo>
                    <a:pt x="4573" y="4430"/>
                  </a:lnTo>
                  <a:cubicBezTo>
                    <a:pt x="4502" y="4597"/>
                    <a:pt x="4454" y="4788"/>
                    <a:pt x="4454" y="5002"/>
                  </a:cubicBezTo>
                  <a:cubicBezTo>
                    <a:pt x="4454" y="5764"/>
                    <a:pt x="5073" y="6359"/>
                    <a:pt x="5811" y="6359"/>
                  </a:cubicBezTo>
                  <a:cubicBezTo>
                    <a:pt x="6573" y="6359"/>
                    <a:pt x="7169" y="5764"/>
                    <a:pt x="7169" y="5002"/>
                  </a:cubicBezTo>
                  <a:cubicBezTo>
                    <a:pt x="7169" y="4788"/>
                    <a:pt x="7145" y="4597"/>
                    <a:pt x="7050" y="4430"/>
                  </a:cubicBezTo>
                  <a:lnTo>
                    <a:pt x="9479" y="2454"/>
                  </a:lnTo>
                  <a:cubicBezTo>
                    <a:pt x="9693" y="2620"/>
                    <a:pt x="9979" y="2716"/>
                    <a:pt x="10265" y="2716"/>
                  </a:cubicBezTo>
                  <a:cubicBezTo>
                    <a:pt x="11027" y="2716"/>
                    <a:pt x="11646" y="2120"/>
                    <a:pt x="11646" y="1358"/>
                  </a:cubicBezTo>
                  <a:cubicBezTo>
                    <a:pt x="11646" y="620"/>
                    <a:pt x="11027" y="1"/>
                    <a:pt x="10265" y="1"/>
                  </a:cubicBezTo>
                  <a:cubicBezTo>
                    <a:pt x="9526" y="1"/>
                    <a:pt x="8907" y="620"/>
                    <a:pt x="8907" y="1358"/>
                  </a:cubicBezTo>
                  <a:cubicBezTo>
                    <a:pt x="8907" y="1573"/>
                    <a:pt x="8955" y="1763"/>
                    <a:pt x="9026" y="1930"/>
                  </a:cubicBezTo>
                  <a:lnTo>
                    <a:pt x="6621" y="3906"/>
                  </a:lnTo>
                  <a:cubicBezTo>
                    <a:pt x="6383" y="3728"/>
                    <a:pt x="6103" y="3638"/>
                    <a:pt x="5820" y="3638"/>
                  </a:cubicBezTo>
                  <a:cubicBezTo>
                    <a:pt x="5538" y="3638"/>
                    <a:pt x="5252" y="3728"/>
                    <a:pt x="5002" y="3906"/>
                  </a:cubicBezTo>
                  <a:lnTo>
                    <a:pt x="2596" y="1930"/>
                  </a:lnTo>
                  <a:cubicBezTo>
                    <a:pt x="2668" y="1763"/>
                    <a:pt x="2715" y="1573"/>
                    <a:pt x="2715" y="1358"/>
                  </a:cubicBezTo>
                  <a:cubicBezTo>
                    <a:pt x="2715" y="620"/>
                    <a:pt x="2096" y="1"/>
                    <a:pt x="13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48"/>
            <p:cNvSpPr/>
            <p:nvPr/>
          </p:nvSpPr>
          <p:spPr>
            <a:xfrm>
              <a:off x="3533897" y="3673630"/>
              <a:ext cx="24748" cy="60510"/>
            </a:xfrm>
            <a:custGeom>
              <a:rect b="b" l="l" r="r" t="t"/>
              <a:pathLst>
                <a:path extrusionOk="0" h="1692" w="692">
                  <a:moveTo>
                    <a:pt x="334" y="1"/>
                  </a:moveTo>
                  <a:cubicBezTo>
                    <a:pt x="144" y="1"/>
                    <a:pt x="1" y="144"/>
                    <a:pt x="1" y="334"/>
                  </a:cubicBezTo>
                  <a:lnTo>
                    <a:pt x="1" y="1358"/>
                  </a:lnTo>
                  <a:cubicBezTo>
                    <a:pt x="1" y="1549"/>
                    <a:pt x="144" y="1692"/>
                    <a:pt x="334" y="1692"/>
                  </a:cubicBezTo>
                  <a:cubicBezTo>
                    <a:pt x="525" y="1692"/>
                    <a:pt x="692" y="1549"/>
                    <a:pt x="692" y="1358"/>
                  </a:cubicBezTo>
                  <a:lnTo>
                    <a:pt x="692" y="334"/>
                  </a:lnTo>
                  <a:cubicBezTo>
                    <a:pt x="692" y="144"/>
                    <a:pt x="525" y="1"/>
                    <a:pt x="3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7" name="Google Shape;2797;p48"/>
          <p:cNvGrpSpPr/>
          <p:nvPr/>
        </p:nvGrpSpPr>
        <p:grpSpPr>
          <a:xfrm>
            <a:off x="4340910" y="1741960"/>
            <a:ext cx="442063" cy="417360"/>
            <a:chOff x="4722040" y="1437111"/>
            <a:chExt cx="416490" cy="417360"/>
          </a:xfrm>
        </p:grpSpPr>
        <p:sp>
          <p:nvSpPr>
            <p:cNvPr id="2798" name="Google Shape;2798;p48"/>
            <p:cNvSpPr/>
            <p:nvPr/>
          </p:nvSpPr>
          <p:spPr>
            <a:xfrm>
              <a:off x="4785056" y="1586997"/>
              <a:ext cx="298975" cy="179742"/>
            </a:xfrm>
            <a:custGeom>
              <a:rect b="b" l="l" r="r" t="t"/>
              <a:pathLst>
                <a:path extrusionOk="0" h="5026" w="8360">
                  <a:moveTo>
                    <a:pt x="4192" y="810"/>
                  </a:moveTo>
                  <a:cubicBezTo>
                    <a:pt x="5002" y="810"/>
                    <a:pt x="5787" y="1120"/>
                    <a:pt x="6359" y="1692"/>
                  </a:cubicBezTo>
                  <a:cubicBezTo>
                    <a:pt x="6478" y="1834"/>
                    <a:pt x="6478" y="2049"/>
                    <a:pt x="6359" y="2192"/>
                  </a:cubicBezTo>
                  <a:cubicBezTo>
                    <a:pt x="6287" y="2251"/>
                    <a:pt x="6198" y="2281"/>
                    <a:pt x="6112" y="2281"/>
                  </a:cubicBezTo>
                  <a:cubicBezTo>
                    <a:pt x="6026" y="2281"/>
                    <a:pt x="5942" y="2251"/>
                    <a:pt x="5883" y="2192"/>
                  </a:cubicBezTo>
                  <a:cubicBezTo>
                    <a:pt x="5430" y="1739"/>
                    <a:pt x="4811" y="1477"/>
                    <a:pt x="4192" y="1477"/>
                  </a:cubicBezTo>
                  <a:cubicBezTo>
                    <a:pt x="3549" y="1477"/>
                    <a:pt x="2953" y="1739"/>
                    <a:pt x="2501" y="2192"/>
                  </a:cubicBezTo>
                  <a:cubicBezTo>
                    <a:pt x="2430" y="2251"/>
                    <a:pt x="2340" y="2281"/>
                    <a:pt x="2254" y="2281"/>
                  </a:cubicBezTo>
                  <a:cubicBezTo>
                    <a:pt x="2168" y="2281"/>
                    <a:pt x="2084" y="2251"/>
                    <a:pt x="2025" y="2192"/>
                  </a:cubicBezTo>
                  <a:cubicBezTo>
                    <a:pt x="1882" y="2049"/>
                    <a:pt x="1882" y="1834"/>
                    <a:pt x="2025" y="1692"/>
                  </a:cubicBezTo>
                  <a:cubicBezTo>
                    <a:pt x="2596" y="1120"/>
                    <a:pt x="3358" y="810"/>
                    <a:pt x="4192" y="810"/>
                  </a:cubicBezTo>
                  <a:close/>
                  <a:moveTo>
                    <a:pt x="4192" y="2168"/>
                  </a:moveTo>
                  <a:cubicBezTo>
                    <a:pt x="4644" y="2168"/>
                    <a:pt x="5073" y="2335"/>
                    <a:pt x="5383" y="2668"/>
                  </a:cubicBezTo>
                  <a:cubicBezTo>
                    <a:pt x="5525" y="2811"/>
                    <a:pt x="5525" y="3025"/>
                    <a:pt x="5383" y="3144"/>
                  </a:cubicBezTo>
                  <a:cubicBezTo>
                    <a:pt x="5323" y="3216"/>
                    <a:pt x="5240" y="3251"/>
                    <a:pt x="5153" y="3251"/>
                  </a:cubicBezTo>
                  <a:cubicBezTo>
                    <a:pt x="5067" y="3251"/>
                    <a:pt x="4978" y="3216"/>
                    <a:pt x="4906" y="3144"/>
                  </a:cubicBezTo>
                  <a:cubicBezTo>
                    <a:pt x="4716" y="2954"/>
                    <a:pt x="4454" y="2858"/>
                    <a:pt x="4192" y="2858"/>
                  </a:cubicBezTo>
                  <a:cubicBezTo>
                    <a:pt x="3906" y="2858"/>
                    <a:pt x="3644" y="2954"/>
                    <a:pt x="3454" y="3144"/>
                  </a:cubicBezTo>
                  <a:cubicBezTo>
                    <a:pt x="3394" y="3216"/>
                    <a:pt x="3311" y="3251"/>
                    <a:pt x="3224" y="3251"/>
                  </a:cubicBezTo>
                  <a:cubicBezTo>
                    <a:pt x="3138" y="3251"/>
                    <a:pt x="3049" y="3216"/>
                    <a:pt x="2977" y="3144"/>
                  </a:cubicBezTo>
                  <a:cubicBezTo>
                    <a:pt x="2834" y="3025"/>
                    <a:pt x="2834" y="2811"/>
                    <a:pt x="2977" y="2668"/>
                  </a:cubicBezTo>
                  <a:cubicBezTo>
                    <a:pt x="3311" y="2335"/>
                    <a:pt x="3739" y="2168"/>
                    <a:pt x="4192" y="2168"/>
                  </a:cubicBezTo>
                  <a:close/>
                  <a:moveTo>
                    <a:pt x="4192" y="3525"/>
                  </a:moveTo>
                  <a:cubicBezTo>
                    <a:pt x="4382" y="3525"/>
                    <a:pt x="4525" y="3692"/>
                    <a:pt x="4525" y="3882"/>
                  </a:cubicBezTo>
                  <a:cubicBezTo>
                    <a:pt x="4525" y="4049"/>
                    <a:pt x="4382" y="4216"/>
                    <a:pt x="4192" y="4216"/>
                  </a:cubicBezTo>
                  <a:cubicBezTo>
                    <a:pt x="4001" y="4216"/>
                    <a:pt x="3835" y="4049"/>
                    <a:pt x="3835" y="3882"/>
                  </a:cubicBezTo>
                  <a:cubicBezTo>
                    <a:pt x="3835" y="3692"/>
                    <a:pt x="4001" y="3525"/>
                    <a:pt x="4192" y="3525"/>
                  </a:cubicBezTo>
                  <a:close/>
                  <a:moveTo>
                    <a:pt x="334" y="1"/>
                  </a:moveTo>
                  <a:cubicBezTo>
                    <a:pt x="143" y="1"/>
                    <a:pt x="0" y="144"/>
                    <a:pt x="0" y="310"/>
                  </a:cubicBezTo>
                  <a:lnTo>
                    <a:pt x="0" y="5026"/>
                  </a:lnTo>
                  <a:lnTo>
                    <a:pt x="8359" y="5026"/>
                  </a:lnTo>
                  <a:lnTo>
                    <a:pt x="8359" y="310"/>
                  </a:lnTo>
                  <a:cubicBezTo>
                    <a:pt x="8359" y="144"/>
                    <a:pt x="8216" y="1"/>
                    <a:pt x="8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48"/>
            <p:cNvSpPr/>
            <p:nvPr/>
          </p:nvSpPr>
          <p:spPr>
            <a:xfrm>
              <a:off x="4756946" y="1791422"/>
              <a:ext cx="356051" cy="63049"/>
            </a:xfrm>
            <a:custGeom>
              <a:rect b="b" l="l" r="r" t="t"/>
              <a:pathLst>
                <a:path extrusionOk="0" h="1763" w="9956">
                  <a:moveTo>
                    <a:pt x="334" y="0"/>
                  </a:moveTo>
                  <a:cubicBezTo>
                    <a:pt x="143" y="0"/>
                    <a:pt x="1" y="143"/>
                    <a:pt x="1" y="310"/>
                  </a:cubicBezTo>
                  <a:lnTo>
                    <a:pt x="1" y="476"/>
                  </a:lnTo>
                  <a:cubicBezTo>
                    <a:pt x="1" y="1191"/>
                    <a:pt x="572" y="1762"/>
                    <a:pt x="1263" y="1762"/>
                  </a:cubicBezTo>
                  <a:lnTo>
                    <a:pt x="8669" y="1762"/>
                  </a:lnTo>
                  <a:cubicBezTo>
                    <a:pt x="9383" y="1762"/>
                    <a:pt x="9955" y="1191"/>
                    <a:pt x="9955" y="476"/>
                  </a:cubicBezTo>
                  <a:lnTo>
                    <a:pt x="9955" y="310"/>
                  </a:lnTo>
                  <a:cubicBezTo>
                    <a:pt x="9955" y="143"/>
                    <a:pt x="9788" y="0"/>
                    <a:pt x="96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48"/>
            <p:cNvSpPr/>
            <p:nvPr/>
          </p:nvSpPr>
          <p:spPr>
            <a:xfrm>
              <a:off x="4722040" y="1437111"/>
              <a:ext cx="416490" cy="235103"/>
            </a:xfrm>
            <a:custGeom>
              <a:rect b="b" l="l" r="r" t="t"/>
              <a:pathLst>
                <a:path extrusionOk="0" h="6574" w="11646">
                  <a:moveTo>
                    <a:pt x="5811" y="0"/>
                  </a:moveTo>
                  <a:cubicBezTo>
                    <a:pt x="5525" y="0"/>
                    <a:pt x="5239" y="72"/>
                    <a:pt x="4977" y="167"/>
                  </a:cubicBezTo>
                  <a:cubicBezTo>
                    <a:pt x="4358" y="405"/>
                    <a:pt x="3858" y="858"/>
                    <a:pt x="3596" y="1453"/>
                  </a:cubicBezTo>
                  <a:cubicBezTo>
                    <a:pt x="3382" y="1358"/>
                    <a:pt x="3144" y="1310"/>
                    <a:pt x="2906" y="1310"/>
                  </a:cubicBezTo>
                  <a:cubicBezTo>
                    <a:pt x="2501" y="1310"/>
                    <a:pt x="2120" y="1453"/>
                    <a:pt x="1834" y="1691"/>
                  </a:cubicBezTo>
                  <a:cubicBezTo>
                    <a:pt x="1691" y="1834"/>
                    <a:pt x="1572" y="1977"/>
                    <a:pt x="1477" y="2144"/>
                  </a:cubicBezTo>
                  <a:cubicBezTo>
                    <a:pt x="1334" y="2406"/>
                    <a:pt x="1262" y="2715"/>
                    <a:pt x="1286" y="3025"/>
                  </a:cubicBezTo>
                  <a:cubicBezTo>
                    <a:pt x="596" y="3263"/>
                    <a:pt x="95" y="3882"/>
                    <a:pt x="0" y="4620"/>
                  </a:cubicBezTo>
                  <a:cubicBezTo>
                    <a:pt x="0" y="4692"/>
                    <a:pt x="0" y="4763"/>
                    <a:pt x="0" y="4859"/>
                  </a:cubicBezTo>
                  <a:cubicBezTo>
                    <a:pt x="0" y="5454"/>
                    <a:pt x="286" y="6002"/>
                    <a:pt x="715" y="6359"/>
                  </a:cubicBezTo>
                  <a:cubicBezTo>
                    <a:pt x="834" y="6430"/>
                    <a:pt x="953" y="6526"/>
                    <a:pt x="1072" y="6573"/>
                  </a:cubicBezTo>
                  <a:lnTo>
                    <a:pt x="1072" y="4501"/>
                  </a:lnTo>
                  <a:cubicBezTo>
                    <a:pt x="1072" y="3954"/>
                    <a:pt x="1524" y="3501"/>
                    <a:pt x="2096" y="3501"/>
                  </a:cubicBezTo>
                  <a:lnTo>
                    <a:pt x="9788" y="3501"/>
                  </a:lnTo>
                  <a:cubicBezTo>
                    <a:pt x="10359" y="3501"/>
                    <a:pt x="10788" y="3954"/>
                    <a:pt x="10788" y="4501"/>
                  </a:cubicBezTo>
                  <a:lnTo>
                    <a:pt x="10788" y="6430"/>
                  </a:lnTo>
                  <a:cubicBezTo>
                    <a:pt x="10883" y="6383"/>
                    <a:pt x="10955" y="6335"/>
                    <a:pt x="11026" y="6264"/>
                  </a:cubicBezTo>
                  <a:cubicBezTo>
                    <a:pt x="11407" y="5906"/>
                    <a:pt x="11645" y="5406"/>
                    <a:pt x="11645" y="4859"/>
                  </a:cubicBezTo>
                  <a:cubicBezTo>
                    <a:pt x="11645" y="4763"/>
                    <a:pt x="11645" y="4692"/>
                    <a:pt x="11622" y="4620"/>
                  </a:cubicBezTo>
                  <a:cubicBezTo>
                    <a:pt x="11550" y="3882"/>
                    <a:pt x="11026" y="3263"/>
                    <a:pt x="10359" y="3025"/>
                  </a:cubicBezTo>
                  <a:cubicBezTo>
                    <a:pt x="10383" y="2715"/>
                    <a:pt x="10288" y="2406"/>
                    <a:pt x="10169" y="2144"/>
                  </a:cubicBezTo>
                  <a:cubicBezTo>
                    <a:pt x="9883" y="1644"/>
                    <a:pt x="9359" y="1310"/>
                    <a:pt x="8740" y="1310"/>
                  </a:cubicBezTo>
                  <a:cubicBezTo>
                    <a:pt x="8597" y="1310"/>
                    <a:pt x="8478" y="1310"/>
                    <a:pt x="8359" y="1358"/>
                  </a:cubicBezTo>
                  <a:cubicBezTo>
                    <a:pt x="8240" y="1382"/>
                    <a:pt x="8145" y="1405"/>
                    <a:pt x="8026" y="1453"/>
                  </a:cubicBezTo>
                  <a:cubicBezTo>
                    <a:pt x="7954" y="1263"/>
                    <a:pt x="7835" y="1072"/>
                    <a:pt x="7692" y="905"/>
                  </a:cubicBezTo>
                  <a:cubicBezTo>
                    <a:pt x="7264" y="358"/>
                    <a:pt x="6573" y="0"/>
                    <a:pt x="58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1" name="Google Shape;2801;p48"/>
          <p:cNvGrpSpPr/>
          <p:nvPr/>
        </p:nvGrpSpPr>
        <p:grpSpPr>
          <a:xfrm>
            <a:off x="6259569" y="2537333"/>
            <a:ext cx="417355" cy="372180"/>
            <a:chOff x="5440856" y="4131871"/>
            <a:chExt cx="417355" cy="372180"/>
          </a:xfrm>
        </p:grpSpPr>
        <p:sp>
          <p:nvSpPr>
            <p:cNvPr id="2802" name="Google Shape;2802;p48"/>
            <p:cNvSpPr/>
            <p:nvPr/>
          </p:nvSpPr>
          <p:spPr>
            <a:xfrm>
              <a:off x="5440856" y="4131871"/>
              <a:ext cx="286207" cy="372180"/>
            </a:xfrm>
            <a:custGeom>
              <a:rect b="b" l="l" r="r" t="t"/>
              <a:pathLst>
                <a:path extrusionOk="0" h="10407" w="8003">
                  <a:moveTo>
                    <a:pt x="3549" y="2143"/>
                  </a:moveTo>
                  <a:cubicBezTo>
                    <a:pt x="3716" y="2143"/>
                    <a:pt x="3882" y="2286"/>
                    <a:pt x="3882" y="2477"/>
                  </a:cubicBezTo>
                  <a:cubicBezTo>
                    <a:pt x="3882" y="2667"/>
                    <a:pt x="3716" y="2810"/>
                    <a:pt x="3549" y="2810"/>
                  </a:cubicBezTo>
                  <a:lnTo>
                    <a:pt x="1382" y="2810"/>
                  </a:lnTo>
                  <a:cubicBezTo>
                    <a:pt x="1191" y="2810"/>
                    <a:pt x="1025" y="2667"/>
                    <a:pt x="1025" y="2477"/>
                  </a:cubicBezTo>
                  <a:cubicBezTo>
                    <a:pt x="1025" y="2286"/>
                    <a:pt x="1191" y="2143"/>
                    <a:pt x="1382" y="2143"/>
                  </a:cubicBezTo>
                  <a:close/>
                  <a:moveTo>
                    <a:pt x="3549" y="3501"/>
                  </a:moveTo>
                  <a:cubicBezTo>
                    <a:pt x="3716" y="3501"/>
                    <a:pt x="3882" y="3644"/>
                    <a:pt x="3882" y="3834"/>
                  </a:cubicBezTo>
                  <a:cubicBezTo>
                    <a:pt x="3882" y="4025"/>
                    <a:pt x="3716" y="4191"/>
                    <a:pt x="3549" y="4191"/>
                  </a:cubicBezTo>
                  <a:lnTo>
                    <a:pt x="1382" y="4191"/>
                  </a:lnTo>
                  <a:cubicBezTo>
                    <a:pt x="1191" y="4191"/>
                    <a:pt x="1025" y="4025"/>
                    <a:pt x="1025" y="3834"/>
                  </a:cubicBezTo>
                  <a:cubicBezTo>
                    <a:pt x="1025" y="3644"/>
                    <a:pt x="1191" y="3501"/>
                    <a:pt x="1382" y="3501"/>
                  </a:cubicBezTo>
                  <a:close/>
                  <a:moveTo>
                    <a:pt x="3549" y="4858"/>
                  </a:moveTo>
                  <a:cubicBezTo>
                    <a:pt x="3716" y="4858"/>
                    <a:pt x="3882" y="5025"/>
                    <a:pt x="3882" y="5215"/>
                  </a:cubicBezTo>
                  <a:cubicBezTo>
                    <a:pt x="3882" y="5382"/>
                    <a:pt x="3716" y="5549"/>
                    <a:pt x="3549" y="5549"/>
                  </a:cubicBezTo>
                  <a:lnTo>
                    <a:pt x="1382" y="5549"/>
                  </a:lnTo>
                  <a:cubicBezTo>
                    <a:pt x="1191" y="5549"/>
                    <a:pt x="1025" y="5382"/>
                    <a:pt x="1025" y="5215"/>
                  </a:cubicBezTo>
                  <a:cubicBezTo>
                    <a:pt x="1025" y="5025"/>
                    <a:pt x="1191" y="4858"/>
                    <a:pt x="1382" y="4858"/>
                  </a:cubicBezTo>
                  <a:close/>
                  <a:moveTo>
                    <a:pt x="3549" y="6216"/>
                  </a:moveTo>
                  <a:cubicBezTo>
                    <a:pt x="3716" y="6216"/>
                    <a:pt x="3882" y="6382"/>
                    <a:pt x="3882" y="6573"/>
                  </a:cubicBezTo>
                  <a:cubicBezTo>
                    <a:pt x="3882" y="6763"/>
                    <a:pt x="3716" y="6906"/>
                    <a:pt x="3549" y="6906"/>
                  </a:cubicBezTo>
                  <a:lnTo>
                    <a:pt x="1382" y="6906"/>
                  </a:lnTo>
                  <a:cubicBezTo>
                    <a:pt x="1191" y="6906"/>
                    <a:pt x="1025" y="6763"/>
                    <a:pt x="1025" y="6573"/>
                  </a:cubicBezTo>
                  <a:cubicBezTo>
                    <a:pt x="1025" y="6382"/>
                    <a:pt x="1191" y="6216"/>
                    <a:pt x="1382" y="6216"/>
                  </a:cubicBezTo>
                  <a:close/>
                  <a:moveTo>
                    <a:pt x="3549" y="7597"/>
                  </a:moveTo>
                  <a:cubicBezTo>
                    <a:pt x="3716" y="7597"/>
                    <a:pt x="3882" y="7740"/>
                    <a:pt x="3882" y="7930"/>
                  </a:cubicBezTo>
                  <a:cubicBezTo>
                    <a:pt x="3882" y="8121"/>
                    <a:pt x="3716" y="8264"/>
                    <a:pt x="3549" y="8264"/>
                  </a:cubicBezTo>
                  <a:lnTo>
                    <a:pt x="1382" y="8264"/>
                  </a:lnTo>
                  <a:cubicBezTo>
                    <a:pt x="1191" y="8264"/>
                    <a:pt x="1025" y="8121"/>
                    <a:pt x="1025" y="7930"/>
                  </a:cubicBezTo>
                  <a:cubicBezTo>
                    <a:pt x="1025" y="7740"/>
                    <a:pt x="1191" y="7597"/>
                    <a:pt x="1382" y="7597"/>
                  </a:cubicBezTo>
                  <a:close/>
                  <a:moveTo>
                    <a:pt x="334" y="0"/>
                  </a:moveTo>
                  <a:cubicBezTo>
                    <a:pt x="143" y="0"/>
                    <a:pt x="1" y="167"/>
                    <a:pt x="1" y="357"/>
                  </a:cubicBezTo>
                  <a:lnTo>
                    <a:pt x="1" y="10050"/>
                  </a:lnTo>
                  <a:cubicBezTo>
                    <a:pt x="1" y="10240"/>
                    <a:pt x="143" y="10383"/>
                    <a:pt x="334" y="10383"/>
                  </a:cubicBezTo>
                  <a:lnTo>
                    <a:pt x="7645" y="10407"/>
                  </a:lnTo>
                  <a:cubicBezTo>
                    <a:pt x="7836" y="10407"/>
                    <a:pt x="8002" y="10240"/>
                    <a:pt x="8002" y="10050"/>
                  </a:cubicBezTo>
                  <a:lnTo>
                    <a:pt x="8002" y="8168"/>
                  </a:lnTo>
                  <a:lnTo>
                    <a:pt x="5930" y="8168"/>
                  </a:lnTo>
                  <a:cubicBezTo>
                    <a:pt x="5359" y="8168"/>
                    <a:pt x="4906" y="7692"/>
                    <a:pt x="4906" y="7144"/>
                  </a:cubicBezTo>
                  <a:lnTo>
                    <a:pt x="4906" y="5311"/>
                  </a:lnTo>
                  <a:cubicBezTo>
                    <a:pt x="4906" y="4763"/>
                    <a:pt x="5359" y="4287"/>
                    <a:pt x="5930" y="4287"/>
                  </a:cubicBezTo>
                  <a:lnTo>
                    <a:pt x="8002" y="4287"/>
                  </a:lnTo>
                  <a:lnTo>
                    <a:pt x="8002" y="3215"/>
                  </a:lnTo>
                  <a:lnTo>
                    <a:pt x="5121" y="3215"/>
                  </a:lnTo>
                  <a:cubicBezTo>
                    <a:pt x="4954" y="3215"/>
                    <a:pt x="4787" y="3072"/>
                    <a:pt x="4787" y="2882"/>
                  </a:cubicBezTo>
                  <a:lnTo>
                    <a:pt x="4787" y="24"/>
                  </a:lnTo>
                  <a:lnTo>
                    <a:pt x="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48"/>
            <p:cNvSpPr/>
            <p:nvPr/>
          </p:nvSpPr>
          <p:spPr>
            <a:xfrm>
              <a:off x="5636734" y="4132693"/>
              <a:ext cx="90336" cy="89478"/>
            </a:xfrm>
            <a:custGeom>
              <a:rect b="b" l="l" r="r" t="t"/>
              <a:pathLst>
                <a:path extrusionOk="0" h="2502" w="2526">
                  <a:moveTo>
                    <a:pt x="1" y="1"/>
                  </a:moveTo>
                  <a:lnTo>
                    <a:pt x="1" y="2501"/>
                  </a:lnTo>
                  <a:lnTo>
                    <a:pt x="2525" y="2501"/>
                  </a:lnTo>
                  <a:cubicBezTo>
                    <a:pt x="2525" y="2430"/>
                    <a:pt x="2478" y="2335"/>
                    <a:pt x="2406" y="2263"/>
                  </a:cubicBezTo>
                  <a:lnTo>
                    <a:pt x="239" y="96"/>
                  </a:lnTo>
                  <a:cubicBezTo>
                    <a:pt x="168" y="25"/>
                    <a:pt x="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48"/>
            <p:cNvSpPr/>
            <p:nvPr/>
          </p:nvSpPr>
          <p:spPr>
            <a:xfrm>
              <a:off x="5641026" y="4271850"/>
              <a:ext cx="217186" cy="165473"/>
            </a:xfrm>
            <a:custGeom>
              <a:rect b="b" l="l" r="r" t="t"/>
              <a:pathLst>
                <a:path extrusionOk="0" h="4627" w="6073">
                  <a:moveTo>
                    <a:pt x="3537" y="1"/>
                  </a:moveTo>
                  <a:cubicBezTo>
                    <a:pt x="3361" y="1"/>
                    <a:pt x="3191" y="135"/>
                    <a:pt x="3191" y="349"/>
                  </a:cubicBezTo>
                  <a:lnTo>
                    <a:pt x="3191" y="1063"/>
                  </a:lnTo>
                  <a:lnTo>
                    <a:pt x="333" y="1063"/>
                  </a:lnTo>
                  <a:cubicBezTo>
                    <a:pt x="143" y="1063"/>
                    <a:pt x="0" y="1206"/>
                    <a:pt x="0" y="1397"/>
                  </a:cubicBezTo>
                  <a:lnTo>
                    <a:pt x="0" y="3230"/>
                  </a:lnTo>
                  <a:cubicBezTo>
                    <a:pt x="0" y="3421"/>
                    <a:pt x="143" y="3564"/>
                    <a:pt x="333" y="3564"/>
                  </a:cubicBezTo>
                  <a:lnTo>
                    <a:pt x="3191" y="3564"/>
                  </a:lnTo>
                  <a:lnTo>
                    <a:pt x="3191" y="4278"/>
                  </a:lnTo>
                  <a:cubicBezTo>
                    <a:pt x="3191" y="4492"/>
                    <a:pt x="3361" y="4626"/>
                    <a:pt x="3537" y="4626"/>
                  </a:cubicBezTo>
                  <a:cubicBezTo>
                    <a:pt x="3616" y="4626"/>
                    <a:pt x="3696" y="4599"/>
                    <a:pt x="3763" y="4540"/>
                  </a:cubicBezTo>
                  <a:lnTo>
                    <a:pt x="5930" y="2564"/>
                  </a:lnTo>
                  <a:cubicBezTo>
                    <a:pt x="6073" y="2421"/>
                    <a:pt x="6073" y="2206"/>
                    <a:pt x="5930" y="2063"/>
                  </a:cubicBezTo>
                  <a:lnTo>
                    <a:pt x="3763" y="87"/>
                  </a:lnTo>
                  <a:cubicBezTo>
                    <a:pt x="3696" y="28"/>
                    <a:pt x="3616" y="1"/>
                    <a:pt x="35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7" name="Shape 2317"/>
        <p:cNvGrpSpPr/>
        <p:nvPr/>
      </p:nvGrpSpPr>
      <p:grpSpPr>
        <a:xfrm>
          <a:off x="0" y="0"/>
          <a:ext cx="0" cy="0"/>
          <a:chOff x="0" y="0"/>
          <a:chExt cx="0" cy="0"/>
        </a:xfrm>
      </p:grpSpPr>
      <p:sp>
        <p:nvSpPr>
          <p:cNvPr id="2318" name="Google Shape;2318;p31"/>
          <p:cNvSpPr/>
          <p:nvPr/>
        </p:nvSpPr>
        <p:spPr>
          <a:xfrm>
            <a:off x="4839600" y="3352950"/>
            <a:ext cx="2360400" cy="6285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1"/>
          <p:cNvSpPr/>
          <p:nvPr/>
        </p:nvSpPr>
        <p:spPr>
          <a:xfrm>
            <a:off x="4839600" y="1919596"/>
            <a:ext cx="2360400" cy="6285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1"/>
          <p:cNvSpPr/>
          <p:nvPr/>
        </p:nvSpPr>
        <p:spPr>
          <a:xfrm>
            <a:off x="2097450" y="3254346"/>
            <a:ext cx="2360400" cy="6285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1"/>
          <p:cNvSpPr/>
          <p:nvPr/>
        </p:nvSpPr>
        <p:spPr>
          <a:xfrm>
            <a:off x="2160900" y="1919596"/>
            <a:ext cx="2360400" cy="6285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1"/>
          <p:cNvSpPr txBox="1"/>
          <p:nvPr>
            <p:ph type="title"/>
          </p:nvPr>
        </p:nvSpPr>
        <p:spPr>
          <a:xfrm>
            <a:off x="713100" y="539400"/>
            <a:ext cx="77178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CONTENIDO </a:t>
            </a:r>
            <a:r>
              <a:rPr lang="en">
                <a:solidFill>
                  <a:schemeClr val="accent2"/>
                </a:solidFill>
              </a:rPr>
              <a:t>TEMÁTICO</a:t>
            </a:r>
            <a:endParaRPr sz="3200">
              <a:solidFill>
                <a:schemeClr val="accent2"/>
              </a:solidFill>
            </a:endParaRPr>
          </a:p>
        </p:txBody>
      </p:sp>
      <p:sp>
        <p:nvSpPr>
          <p:cNvPr id="2323" name="Google Shape;2323;p31"/>
          <p:cNvSpPr txBox="1"/>
          <p:nvPr>
            <p:ph idx="2" type="title"/>
          </p:nvPr>
        </p:nvSpPr>
        <p:spPr>
          <a:xfrm>
            <a:off x="2224350" y="2018348"/>
            <a:ext cx="2233500" cy="43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Conceptos generales</a:t>
            </a:r>
            <a:endParaRPr/>
          </a:p>
        </p:txBody>
      </p:sp>
      <p:sp>
        <p:nvSpPr>
          <p:cNvPr id="2324" name="Google Shape;2324;p31"/>
          <p:cNvSpPr txBox="1"/>
          <p:nvPr>
            <p:ph idx="3" type="title"/>
          </p:nvPr>
        </p:nvSpPr>
        <p:spPr>
          <a:xfrm>
            <a:off x="2287800" y="1345282"/>
            <a:ext cx="22335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325" name="Google Shape;2325;p31"/>
          <p:cNvSpPr txBox="1"/>
          <p:nvPr>
            <p:ph idx="4" type="title"/>
          </p:nvPr>
        </p:nvSpPr>
        <p:spPr>
          <a:xfrm>
            <a:off x="4918950" y="2018348"/>
            <a:ext cx="2201700" cy="43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Generación de Prácticas de TP</a:t>
            </a:r>
            <a:endParaRPr/>
          </a:p>
        </p:txBody>
      </p:sp>
      <p:sp>
        <p:nvSpPr>
          <p:cNvPr id="2326" name="Google Shape;2326;p31"/>
          <p:cNvSpPr txBox="1"/>
          <p:nvPr>
            <p:ph idx="6" type="title"/>
          </p:nvPr>
        </p:nvSpPr>
        <p:spPr>
          <a:xfrm>
            <a:off x="4918950" y="1345282"/>
            <a:ext cx="2201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327" name="Google Shape;2327;p31"/>
          <p:cNvSpPr txBox="1"/>
          <p:nvPr>
            <p:ph idx="7" type="title"/>
          </p:nvPr>
        </p:nvSpPr>
        <p:spPr>
          <a:xfrm>
            <a:off x="2176800" y="3353098"/>
            <a:ext cx="2201700" cy="43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Reconocimientos</a:t>
            </a:r>
            <a:r>
              <a:rPr lang="en"/>
              <a:t> de TP</a:t>
            </a:r>
            <a:endParaRPr/>
          </a:p>
        </p:txBody>
      </p:sp>
      <p:sp>
        <p:nvSpPr>
          <p:cNvPr id="2328" name="Google Shape;2328;p31"/>
          <p:cNvSpPr txBox="1"/>
          <p:nvPr>
            <p:ph idx="9" type="title"/>
          </p:nvPr>
        </p:nvSpPr>
        <p:spPr>
          <a:xfrm>
            <a:off x="2176800" y="2680032"/>
            <a:ext cx="2201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329" name="Google Shape;2329;p31"/>
          <p:cNvSpPr txBox="1"/>
          <p:nvPr>
            <p:ph idx="19" type="title"/>
          </p:nvPr>
        </p:nvSpPr>
        <p:spPr>
          <a:xfrm>
            <a:off x="4918950" y="3451747"/>
            <a:ext cx="2201700" cy="43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Indicadores</a:t>
            </a:r>
            <a:endParaRPr/>
          </a:p>
        </p:txBody>
      </p:sp>
      <p:sp>
        <p:nvSpPr>
          <p:cNvPr id="2330" name="Google Shape;2330;p31"/>
          <p:cNvSpPr txBox="1"/>
          <p:nvPr>
            <p:ph idx="21" type="title"/>
          </p:nvPr>
        </p:nvSpPr>
        <p:spPr>
          <a:xfrm>
            <a:off x="4918950" y="2778591"/>
            <a:ext cx="2201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grpSp>
        <p:nvGrpSpPr>
          <p:cNvPr id="2331" name="Google Shape;2331;p31"/>
          <p:cNvGrpSpPr/>
          <p:nvPr/>
        </p:nvGrpSpPr>
        <p:grpSpPr>
          <a:xfrm>
            <a:off x="7812807" y="997962"/>
            <a:ext cx="1520982" cy="302065"/>
            <a:chOff x="5642557" y="-150670"/>
            <a:chExt cx="1520982" cy="302065"/>
          </a:xfrm>
        </p:grpSpPr>
        <p:sp>
          <p:nvSpPr>
            <p:cNvPr id="2332" name="Google Shape;2332;p31"/>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31"/>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31"/>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31"/>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1"/>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8" name="Shape 2808"/>
        <p:cNvGrpSpPr/>
        <p:nvPr/>
      </p:nvGrpSpPr>
      <p:grpSpPr>
        <a:xfrm>
          <a:off x="0" y="0"/>
          <a:ext cx="0" cy="0"/>
          <a:chOff x="0" y="0"/>
          <a:chExt cx="0" cy="0"/>
        </a:xfrm>
      </p:grpSpPr>
      <p:sp>
        <p:nvSpPr>
          <p:cNvPr id="2809" name="Google Shape;2809;p49"/>
          <p:cNvSpPr/>
          <p:nvPr/>
        </p:nvSpPr>
        <p:spPr>
          <a:xfrm>
            <a:off x="4928928" y="1268250"/>
            <a:ext cx="21039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810" name="Google Shape;2810;p49"/>
          <p:cNvSpPr/>
          <p:nvPr/>
        </p:nvSpPr>
        <p:spPr>
          <a:xfrm>
            <a:off x="2320278" y="1954039"/>
            <a:ext cx="21039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811" name="Google Shape;2811;p49"/>
          <p:cNvSpPr/>
          <p:nvPr/>
        </p:nvSpPr>
        <p:spPr>
          <a:xfrm>
            <a:off x="2356674" y="2566600"/>
            <a:ext cx="21039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812" name="Google Shape;2812;p49"/>
          <p:cNvSpPr/>
          <p:nvPr/>
        </p:nvSpPr>
        <p:spPr>
          <a:xfrm>
            <a:off x="2356674" y="1268239"/>
            <a:ext cx="21039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813" name="Google Shape;2813;p49"/>
          <p:cNvSpPr txBox="1"/>
          <p:nvPr>
            <p:ph idx="8" type="title"/>
          </p:nvPr>
        </p:nvSpPr>
        <p:spPr>
          <a:xfrm>
            <a:off x="713100" y="82200"/>
            <a:ext cx="77178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 </a:t>
            </a:r>
            <a:r>
              <a:rPr lang="en"/>
              <a:t>EVALU</a:t>
            </a:r>
            <a:r>
              <a:rPr lang="en">
                <a:solidFill>
                  <a:schemeClr val="accent2"/>
                </a:solidFill>
              </a:rPr>
              <a:t>ACIÓN</a:t>
            </a:r>
            <a:endParaRPr>
              <a:solidFill>
                <a:schemeClr val="accent2"/>
              </a:solidFill>
            </a:endParaRPr>
          </a:p>
        </p:txBody>
      </p:sp>
      <p:sp>
        <p:nvSpPr>
          <p:cNvPr id="2814" name="Google Shape;2814;p49"/>
          <p:cNvSpPr txBox="1"/>
          <p:nvPr>
            <p:ph type="title"/>
          </p:nvPr>
        </p:nvSpPr>
        <p:spPr>
          <a:xfrm>
            <a:off x="2398974" y="1331239"/>
            <a:ext cx="2019300" cy="27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Identificación</a:t>
            </a:r>
            <a:endParaRPr sz="1700"/>
          </a:p>
        </p:txBody>
      </p:sp>
      <p:sp>
        <p:nvSpPr>
          <p:cNvPr id="2815" name="Google Shape;2815;p49"/>
          <p:cNvSpPr txBox="1"/>
          <p:nvPr>
            <p:ph idx="2" type="title"/>
          </p:nvPr>
        </p:nvSpPr>
        <p:spPr>
          <a:xfrm>
            <a:off x="2362578" y="2017039"/>
            <a:ext cx="2019300" cy="27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Calidad</a:t>
            </a:r>
            <a:endParaRPr sz="1700"/>
          </a:p>
        </p:txBody>
      </p:sp>
      <p:sp>
        <p:nvSpPr>
          <p:cNvPr id="2816" name="Google Shape;2816;p49"/>
          <p:cNvSpPr txBox="1"/>
          <p:nvPr>
            <p:ph idx="4" type="title"/>
          </p:nvPr>
        </p:nvSpPr>
        <p:spPr>
          <a:xfrm>
            <a:off x="2356674" y="2629600"/>
            <a:ext cx="2103900" cy="27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Difusión</a:t>
            </a:r>
            <a:endParaRPr sz="1700"/>
          </a:p>
        </p:txBody>
      </p:sp>
      <p:sp>
        <p:nvSpPr>
          <p:cNvPr id="2817" name="Google Shape;2817;p49"/>
          <p:cNvSpPr txBox="1"/>
          <p:nvPr>
            <p:ph idx="6" type="title"/>
          </p:nvPr>
        </p:nvSpPr>
        <p:spPr>
          <a:xfrm>
            <a:off x="4971228" y="1331250"/>
            <a:ext cx="2019300" cy="27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Reutilización</a:t>
            </a:r>
            <a:endParaRPr sz="1700"/>
          </a:p>
        </p:txBody>
      </p:sp>
      <p:grpSp>
        <p:nvGrpSpPr>
          <p:cNvPr id="2818" name="Google Shape;2818;p49"/>
          <p:cNvGrpSpPr/>
          <p:nvPr/>
        </p:nvGrpSpPr>
        <p:grpSpPr>
          <a:xfrm>
            <a:off x="7812807" y="540762"/>
            <a:ext cx="1520982" cy="302065"/>
            <a:chOff x="5642557" y="-150670"/>
            <a:chExt cx="1520982" cy="302065"/>
          </a:xfrm>
        </p:grpSpPr>
        <p:sp>
          <p:nvSpPr>
            <p:cNvPr id="2819" name="Google Shape;2819;p49"/>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49"/>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49"/>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49"/>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49"/>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4" name="Google Shape;2824;p49"/>
          <p:cNvSpPr txBox="1"/>
          <p:nvPr>
            <p:ph idx="1" type="subTitle"/>
          </p:nvPr>
        </p:nvSpPr>
        <p:spPr>
          <a:xfrm>
            <a:off x="1503625" y="559600"/>
            <a:ext cx="64176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Se </a:t>
            </a:r>
            <a:r>
              <a:rPr lang="en" sz="1700"/>
              <a:t>evaluarán</a:t>
            </a:r>
            <a:r>
              <a:rPr lang="en" sz="1700"/>
              <a:t> las prácticas postuladas</a:t>
            </a:r>
            <a:endParaRPr sz="1700"/>
          </a:p>
        </p:txBody>
      </p:sp>
      <p:sp>
        <p:nvSpPr>
          <p:cNvPr id="2825" name="Google Shape;2825;p49"/>
          <p:cNvSpPr/>
          <p:nvPr/>
        </p:nvSpPr>
        <p:spPr>
          <a:xfrm>
            <a:off x="4911078" y="1957000"/>
            <a:ext cx="21039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826" name="Google Shape;2826;p49"/>
          <p:cNvSpPr txBox="1"/>
          <p:nvPr>
            <p:ph idx="6" type="title"/>
          </p:nvPr>
        </p:nvSpPr>
        <p:spPr>
          <a:xfrm>
            <a:off x="4953378" y="2020000"/>
            <a:ext cx="2019300" cy="27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Participación/Analísis</a:t>
            </a:r>
            <a:endParaRPr sz="1400"/>
          </a:p>
        </p:txBody>
      </p:sp>
      <p:sp>
        <p:nvSpPr>
          <p:cNvPr id="2827" name="Google Shape;2827;p49"/>
          <p:cNvSpPr txBox="1"/>
          <p:nvPr>
            <p:ph idx="4294967295" type="subTitle"/>
          </p:nvPr>
        </p:nvSpPr>
        <p:spPr>
          <a:xfrm>
            <a:off x="1234031" y="4638325"/>
            <a:ext cx="35544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 Conforme al artículo 20  de los Lineamientos</a:t>
            </a:r>
            <a:endParaRPr sz="1200"/>
          </a:p>
        </p:txBody>
      </p:sp>
      <p:sp>
        <p:nvSpPr>
          <p:cNvPr id="2828" name="Google Shape;2828;p49"/>
          <p:cNvSpPr/>
          <p:nvPr/>
        </p:nvSpPr>
        <p:spPr>
          <a:xfrm>
            <a:off x="4947474" y="2566600"/>
            <a:ext cx="21039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829" name="Google Shape;2829;p49"/>
          <p:cNvSpPr txBox="1"/>
          <p:nvPr>
            <p:ph idx="4" type="title"/>
          </p:nvPr>
        </p:nvSpPr>
        <p:spPr>
          <a:xfrm>
            <a:off x="4947474" y="2629600"/>
            <a:ext cx="2103900" cy="27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Beneficios</a:t>
            </a:r>
            <a:endParaRPr sz="1700"/>
          </a:p>
        </p:txBody>
      </p:sp>
      <p:pic>
        <p:nvPicPr>
          <p:cNvPr id="2830" name="Google Shape;2830;p49"/>
          <p:cNvPicPr preferRelativeResize="0"/>
          <p:nvPr/>
        </p:nvPicPr>
        <p:blipFill>
          <a:blip r:embed="rId3">
            <a:alphaModFix/>
          </a:blip>
          <a:stretch>
            <a:fillRect/>
          </a:stretch>
        </p:blipFill>
        <p:spPr>
          <a:xfrm>
            <a:off x="4028913" y="3242150"/>
            <a:ext cx="1367025" cy="1367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4" name="Shape 2834"/>
        <p:cNvGrpSpPr/>
        <p:nvPr/>
      </p:nvGrpSpPr>
      <p:grpSpPr>
        <a:xfrm>
          <a:off x="0" y="0"/>
          <a:ext cx="0" cy="0"/>
          <a:chOff x="0" y="0"/>
          <a:chExt cx="0" cy="0"/>
        </a:xfrm>
      </p:grpSpPr>
      <p:sp>
        <p:nvSpPr>
          <p:cNvPr id="2835" name="Google Shape;2835;p50"/>
          <p:cNvSpPr/>
          <p:nvPr/>
        </p:nvSpPr>
        <p:spPr>
          <a:xfrm>
            <a:off x="1497650" y="1085282"/>
            <a:ext cx="2360400" cy="7296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50"/>
          <p:cNvSpPr txBox="1"/>
          <p:nvPr>
            <p:ph type="title"/>
          </p:nvPr>
        </p:nvSpPr>
        <p:spPr>
          <a:xfrm>
            <a:off x="2243700" y="246400"/>
            <a:ext cx="27234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400"/>
              <a:t>Ejemplo local</a:t>
            </a:r>
            <a:endParaRPr sz="2400">
              <a:solidFill>
                <a:schemeClr val="accent2"/>
              </a:solidFill>
            </a:endParaRPr>
          </a:p>
        </p:txBody>
      </p:sp>
      <p:sp>
        <p:nvSpPr>
          <p:cNvPr id="2837" name="Google Shape;2837;p50">
            <a:hlinkClick r:id="rId3"/>
          </p:cNvPr>
          <p:cNvSpPr txBox="1"/>
          <p:nvPr>
            <p:ph idx="2" type="title"/>
          </p:nvPr>
        </p:nvSpPr>
        <p:spPr>
          <a:xfrm>
            <a:off x="1682275" y="1313125"/>
            <a:ext cx="1996500" cy="27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a:t>Micrositio: Género e inclusión</a:t>
            </a:r>
            <a:endParaRPr sz="1000"/>
          </a:p>
        </p:txBody>
      </p:sp>
      <p:sp>
        <p:nvSpPr>
          <p:cNvPr id="2838" name="Google Shape;2838;p50"/>
          <p:cNvSpPr txBox="1"/>
          <p:nvPr>
            <p:ph idx="1" type="subTitle"/>
          </p:nvPr>
        </p:nvSpPr>
        <p:spPr>
          <a:xfrm>
            <a:off x="5464475" y="1112100"/>
            <a:ext cx="3367800" cy="3076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500">
                <a:latin typeface="Arial"/>
                <a:ea typeface="Arial"/>
                <a:cs typeface="Arial"/>
                <a:sym typeface="Arial"/>
              </a:rPr>
              <a:t>En la práctica se publica información relevante relacionada a la violencia política con un enfoque de género, donde se promueve la información para que las personas conozcan cómo las mujeres pueden participar en la política, disponibles para que mujeres participen en la política, acceder a cursos, infografías, etc. Que permiten ofertar mayor información y disminuir con ello una brecha.</a:t>
            </a:r>
            <a:endParaRPr sz="1900"/>
          </a:p>
        </p:txBody>
      </p:sp>
      <p:pic>
        <p:nvPicPr>
          <p:cNvPr id="2839" name="Google Shape;2839;p50"/>
          <p:cNvPicPr preferRelativeResize="0"/>
          <p:nvPr/>
        </p:nvPicPr>
        <p:blipFill rotWithShape="1">
          <a:blip r:embed="rId4">
            <a:alphaModFix/>
          </a:blip>
          <a:srcRect b="22762" l="3088" r="3610" t="20528"/>
          <a:stretch/>
        </p:blipFill>
        <p:spPr>
          <a:xfrm>
            <a:off x="759425" y="113623"/>
            <a:ext cx="1325112" cy="572702"/>
          </a:xfrm>
          <a:prstGeom prst="rect">
            <a:avLst/>
          </a:prstGeom>
          <a:noFill/>
          <a:ln>
            <a:noFill/>
          </a:ln>
        </p:spPr>
      </p:pic>
      <p:pic>
        <p:nvPicPr>
          <p:cNvPr id="2840" name="Google Shape;2840;p50"/>
          <p:cNvPicPr preferRelativeResize="0"/>
          <p:nvPr/>
        </p:nvPicPr>
        <p:blipFill rotWithShape="1">
          <a:blip r:embed="rId5">
            <a:alphaModFix/>
          </a:blip>
          <a:srcRect b="6913" l="0" r="0" t="16698"/>
          <a:stretch/>
        </p:blipFill>
        <p:spPr>
          <a:xfrm>
            <a:off x="558082" y="2081049"/>
            <a:ext cx="4906392" cy="2107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4" name="Shape 2844"/>
        <p:cNvGrpSpPr/>
        <p:nvPr/>
      </p:nvGrpSpPr>
      <p:grpSpPr>
        <a:xfrm>
          <a:off x="0" y="0"/>
          <a:ext cx="0" cy="0"/>
          <a:chOff x="0" y="0"/>
          <a:chExt cx="0" cy="0"/>
        </a:xfrm>
      </p:grpSpPr>
      <p:sp>
        <p:nvSpPr>
          <p:cNvPr id="2845" name="Google Shape;2845;p51"/>
          <p:cNvSpPr/>
          <p:nvPr/>
        </p:nvSpPr>
        <p:spPr>
          <a:xfrm>
            <a:off x="1518900" y="1316250"/>
            <a:ext cx="23604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51"/>
          <p:cNvSpPr txBox="1"/>
          <p:nvPr>
            <p:ph type="title"/>
          </p:nvPr>
        </p:nvSpPr>
        <p:spPr>
          <a:xfrm>
            <a:off x="713100" y="539400"/>
            <a:ext cx="77178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400"/>
              <a:t>Ejemplo federal</a:t>
            </a:r>
            <a:endParaRPr sz="2400"/>
          </a:p>
        </p:txBody>
      </p:sp>
      <p:sp>
        <p:nvSpPr>
          <p:cNvPr id="2847" name="Google Shape;2847;p51">
            <a:hlinkClick r:id="rId3"/>
          </p:cNvPr>
          <p:cNvSpPr txBox="1"/>
          <p:nvPr>
            <p:ph idx="2" type="title"/>
          </p:nvPr>
        </p:nvSpPr>
        <p:spPr>
          <a:xfrm>
            <a:off x="1388100" y="1379250"/>
            <a:ext cx="2622000" cy="27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t>Agua Simple y cultura del agua</a:t>
            </a:r>
            <a:endParaRPr sz="600"/>
          </a:p>
        </p:txBody>
      </p:sp>
      <p:sp>
        <p:nvSpPr>
          <p:cNvPr id="2848" name="Google Shape;2848;p51"/>
          <p:cNvSpPr txBox="1"/>
          <p:nvPr>
            <p:ph idx="1" type="subTitle"/>
          </p:nvPr>
        </p:nvSpPr>
        <p:spPr>
          <a:xfrm>
            <a:off x="713100" y="1763325"/>
            <a:ext cx="4360800" cy="130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Iniciativa del </a:t>
            </a:r>
            <a:endParaRPr/>
          </a:p>
          <a:p>
            <a:pPr indent="0" lvl="0" marL="0" rtl="0" algn="ctr">
              <a:spcBef>
                <a:spcPts val="0"/>
              </a:spcBef>
              <a:spcAft>
                <a:spcPts val="0"/>
              </a:spcAft>
              <a:buNone/>
            </a:pPr>
            <a:r>
              <a:rPr lang="en"/>
              <a:t>Instituto Mexicano de Tecnología del Agua (IMTA)</a:t>
            </a:r>
            <a:endParaRPr/>
          </a:p>
          <a:p>
            <a:pPr indent="0" lvl="0" marL="0" rtl="0" algn="ctr">
              <a:spcBef>
                <a:spcPts val="0"/>
              </a:spcBef>
              <a:spcAft>
                <a:spcPts val="0"/>
              </a:spcAft>
              <a:buNone/>
            </a:pPr>
            <a:r>
              <a:rPr lang="en"/>
              <a:t>de conocimiento público en temas relacionados con el agua, a través de la publicación y divulgación de contenidos amigables y sencillos.</a:t>
            </a:r>
            <a:endParaRPr/>
          </a:p>
        </p:txBody>
      </p:sp>
      <p:pic>
        <p:nvPicPr>
          <p:cNvPr id="2849" name="Google Shape;2849;p51"/>
          <p:cNvPicPr preferRelativeResize="0"/>
          <p:nvPr/>
        </p:nvPicPr>
        <p:blipFill rotWithShape="1">
          <a:blip r:embed="rId4">
            <a:alphaModFix/>
          </a:blip>
          <a:srcRect b="651" l="0" r="0" t="651"/>
          <a:stretch/>
        </p:blipFill>
        <p:spPr>
          <a:xfrm>
            <a:off x="5504400" y="1485375"/>
            <a:ext cx="2466600" cy="1307700"/>
          </a:xfrm>
          <a:prstGeom prst="roundRect">
            <a:avLst>
              <a:gd fmla="val 16667" name="adj"/>
            </a:avLst>
          </a:prstGeom>
          <a:noFill/>
          <a:ln cap="flat" cmpd="sng" w="9525">
            <a:solidFill>
              <a:schemeClr val="accent2"/>
            </a:solidFill>
            <a:prstDash val="solid"/>
            <a:round/>
            <a:headEnd len="sm" w="sm" type="none"/>
            <a:tailEnd len="sm" w="sm" type="none"/>
          </a:ln>
          <a:effectLst>
            <a:outerShdw blurRad="442913" rotWithShape="0" algn="bl">
              <a:schemeClr val="accent2">
                <a:alpha val="40000"/>
              </a:schemeClr>
            </a:outerShdw>
          </a:effectLst>
        </p:spPr>
      </p:pic>
      <p:sp>
        <p:nvSpPr>
          <p:cNvPr id="2850" name="Google Shape;2850;p51"/>
          <p:cNvSpPr txBox="1"/>
          <p:nvPr>
            <p:ph idx="1" type="subTitle"/>
          </p:nvPr>
        </p:nvSpPr>
        <p:spPr>
          <a:xfrm>
            <a:off x="783425" y="3009375"/>
            <a:ext cx="4217100" cy="148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¿Para qué?</a:t>
            </a:r>
            <a:endParaRPr b="1"/>
          </a:p>
          <a:p>
            <a:pPr indent="0" lvl="0" marL="0" rtl="0" algn="ctr">
              <a:spcBef>
                <a:spcPts val="0"/>
              </a:spcBef>
              <a:spcAft>
                <a:spcPts val="0"/>
              </a:spcAft>
              <a:buNone/>
            </a:pPr>
            <a:r>
              <a:rPr lang="en"/>
              <a:t>Tiene el propósito de brindar a la población joven la posibilidad de hacer suyo el conocimiento, y ampliar su comprensión sobre el agua y el medio ambiente, así como introducirlos de manera entretenida al mundo de la ciencia y la tecnología.</a:t>
            </a:r>
            <a:endParaRPr/>
          </a:p>
        </p:txBody>
      </p:sp>
      <p:pic>
        <p:nvPicPr>
          <p:cNvPr id="2851" name="Google Shape;2851;p51"/>
          <p:cNvPicPr preferRelativeResize="0"/>
          <p:nvPr/>
        </p:nvPicPr>
        <p:blipFill>
          <a:blip r:embed="rId5">
            <a:alphaModFix/>
          </a:blip>
          <a:stretch>
            <a:fillRect/>
          </a:stretch>
        </p:blipFill>
        <p:spPr>
          <a:xfrm>
            <a:off x="856047" y="116597"/>
            <a:ext cx="1131855" cy="563099"/>
          </a:xfrm>
          <a:prstGeom prst="rect">
            <a:avLst/>
          </a:prstGeom>
          <a:noFill/>
          <a:ln>
            <a:noFill/>
          </a:ln>
        </p:spPr>
      </p:pic>
      <p:sp>
        <p:nvSpPr>
          <p:cNvPr id="2852" name="Google Shape;2852;p51"/>
          <p:cNvSpPr txBox="1"/>
          <p:nvPr/>
        </p:nvSpPr>
        <p:spPr>
          <a:xfrm>
            <a:off x="6000750" y="36437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Para saber más visita: </a:t>
            </a:r>
            <a:r>
              <a:rPr lang="en" u="sng">
                <a:solidFill>
                  <a:schemeClr val="hlink"/>
                </a:solidFill>
                <a:hlinkClick r:id="rId6"/>
              </a:rPr>
              <a:t>bit.ly/3PwhVhe</a:t>
            </a:r>
            <a:r>
              <a:rPr lang="en">
                <a:solidFill>
                  <a:schemeClr val="lt1"/>
                </a:solidFill>
              </a:rPr>
              <a:t> </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6" name="Shape 2856"/>
        <p:cNvGrpSpPr/>
        <p:nvPr/>
      </p:nvGrpSpPr>
      <p:grpSpPr>
        <a:xfrm>
          <a:off x="0" y="0"/>
          <a:ext cx="0" cy="0"/>
          <a:chOff x="0" y="0"/>
          <a:chExt cx="0" cy="0"/>
        </a:xfrm>
      </p:grpSpPr>
      <p:sp>
        <p:nvSpPr>
          <p:cNvPr id="2857" name="Google Shape;2857;p52"/>
          <p:cNvSpPr txBox="1"/>
          <p:nvPr>
            <p:ph idx="2" type="title"/>
          </p:nvPr>
        </p:nvSpPr>
        <p:spPr>
          <a:xfrm>
            <a:off x="864525" y="1484975"/>
            <a:ext cx="2130300" cy="92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grpSp>
        <p:nvGrpSpPr>
          <p:cNvPr id="2858" name="Google Shape;2858;p52"/>
          <p:cNvGrpSpPr/>
          <p:nvPr/>
        </p:nvGrpSpPr>
        <p:grpSpPr>
          <a:xfrm rot="5400000">
            <a:off x="2935200" y="4005125"/>
            <a:ext cx="98902" cy="553090"/>
            <a:chOff x="4898850" y="4820550"/>
            <a:chExt cx="98902" cy="553090"/>
          </a:xfrm>
        </p:grpSpPr>
        <p:sp>
          <p:nvSpPr>
            <p:cNvPr id="2859" name="Google Shape;2859;p52"/>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2"/>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2"/>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2"/>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2"/>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4" name="Google Shape;2864;p52"/>
          <p:cNvGrpSpPr/>
          <p:nvPr/>
        </p:nvGrpSpPr>
        <p:grpSpPr>
          <a:xfrm>
            <a:off x="2502517" y="715516"/>
            <a:ext cx="1105976" cy="133969"/>
            <a:chOff x="8183182" y="663852"/>
            <a:chExt cx="1475028" cy="178673"/>
          </a:xfrm>
        </p:grpSpPr>
        <p:grpSp>
          <p:nvGrpSpPr>
            <p:cNvPr id="2865" name="Google Shape;2865;p52"/>
            <p:cNvGrpSpPr/>
            <p:nvPr/>
          </p:nvGrpSpPr>
          <p:grpSpPr>
            <a:xfrm>
              <a:off x="8183182" y="774425"/>
              <a:ext cx="1178025" cy="68100"/>
              <a:chOff x="2024450" y="204150"/>
              <a:chExt cx="1178025" cy="68100"/>
            </a:xfrm>
          </p:grpSpPr>
          <p:sp>
            <p:nvSpPr>
              <p:cNvPr id="2866" name="Google Shape;2866;p52"/>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52"/>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52"/>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52"/>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52"/>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52"/>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52"/>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52"/>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52"/>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52"/>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6" name="Google Shape;2876;p52"/>
            <p:cNvGrpSpPr/>
            <p:nvPr/>
          </p:nvGrpSpPr>
          <p:grpSpPr>
            <a:xfrm>
              <a:off x="8480185" y="663852"/>
              <a:ext cx="1178025" cy="68100"/>
              <a:chOff x="2024450" y="204150"/>
              <a:chExt cx="1178025" cy="68100"/>
            </a:xfrm>
          </p:grpSpPr>
          <p:sp>
            <p:nvSpPr>
              <p:cNvPr id="2877" name="Google Shape;2877;p52"/>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52"/>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52"/>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52"/>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52"/>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52"/>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52"/>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52"/>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52"/>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52"/>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87" name="Google Shape;2887;p52"/>
          <p:cNvGrpSpPr/>
          <p:nvPr/>
        </p:nvGrpSpPr>
        <p:grpSpPr>
          <a:xfrm>
            <a:off x="7672192" y="1903729"/>
            <a:ext cx="1823016" cy="296643"/>
            <a:chOff x="7857346" y="3902355"/>
            <a:chExt cx="1823016" cy="296643"/>
          </a:xfrm>
        </p:grpSpPr>
        <p:sp>
          <p:nvSpPr>
            <p:cNvPr id="2888" name="Google Shape;2888;p52"/>
            <p:cNvSpPr/>
            <p:nvPr/>
          </p:nvSpPr>
          <p:spPr>
            <a:xfrm>
              <a:off x="7956216" y="4048371"/>
              <a:ext cx="1724145" cy="150627"/>
            </a:xfrm>
            <a:custGeom>
              <a:rect b="b" l="l" r="r" t="t"/>
              <a:pathLst>
                <a:path extrusionOk="0" fill="none" h="4834" w="55332">
                  <a:moveTo>
                    <a:pt x="55331" y="4834"/>
                  </a:moveTo>
                  <a:lnTo>
                    <a:pt x="28930" y="4834"/>
                  </a:lnTo>
                  <a:lnTo>
                    <a:pt x="27294" y="3198"/>
                  </a:lnTo>
                  <a:lnTo>
                    <a:pt x="24072" y="0"/>
                  </a:lnTo>
                  <a:lnTo>
                    <a:pt x="1"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52"/>
            <p:cNvSpPr/>
            <p:nvPr/>
          </p:nvSpPr>
          <p:spPr>
            <a:xfrm>
              <a:off x="8453686" y="3902355"/>
              <a:ext cx="91953" cy="91953"/>
            </a:xfrm>
            <a:custGeom>
              <a:rect b="b" l="l" r="r" t="t"/>
              <a:pathLst>
                <a:path extrusionOk="0" fill="none" h="2951" w="2951">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52"/>
            <p:cNvSpPr/>
            <p:nvPr/>
          </p:nvSpPr>
          <p:spPr>
            <a:xfrm>
              <a:off x="8478396" y="3927096"/>
              <a:ext cx="43281" cy="42502"/>
            </a:xfrm>
            <a:custGeom>
              <a:rect b="b" l="l" r="r" t="t"/>
              <a:pathLst>
                <a:path extrusionOk="0" h="1364" w="1389">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52"/>
            <p:cNvSpPr/>
            <p:nvPr/>
          </p:nvSpPr>
          <p:spPr>
            <a:xfrm>
              <a:off x="7857346" y="4002005"/>
              <a:ext cx="91953" cy="91953"/>
            </a:xfrm>
            <a:custGeom>
              <a:rect b="b" l="l" r="r" t="t"/>
              <a:pathLst>
                <a:path extrusionOk="0" fill="none" h="2951" w="2951">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52"/>
            <p:cNvSpPr/>
            <p:nvPr/>
          </p:nvSpPr>
          <p:spPr>
            <a:xfrm>
              <a:off x="7882087" y="4026715"/>
              <a:ext cx="43281" cy="42533"/>
            </a:xfrm>
            <a:custGeom>
              <a:rect b="b" l="l" r="r" t="t"/>
              <a:pathLst>
                <a:path extrusionOk="0" h="1365" w="1389">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52"/>
            <p:cNvSpPr/>
            <p:nvPr/>
          </p:nvSpPr>
          <p:spPr>
            <a:xfrm>
              <a:off x="8545608" y="3948721"/>
              <a:ext cx="1134754" cy="175368"/>
            </a:xfrm>
            <a:custGeom>
              <a:rect b="b" l="l" r="r" t="t"/>
              <a:pathLst>
                <a:path extrusionOk="0" fill="none" h="5628" w="36417">
                  <a:moveTo>
                    <a:pt x="0" y="0"/>
                  </a:moveTo>
                  <a:lnTo>
                    <a:pt x="6049" y="0"/>
                  </a:lnTo>
                  <a:lnTo>
                    <a:pt x="8379" y="2330"/>
                  </a:lnTo>
                  <a:lnTo>
                    <a:pt x="11676" y="5627"/>
                  </a:lnTo>
                  <a:lnTo>
                    <a:pt x="36416" y="56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4" name="Google Shape;2894;p52"/>
          <p:cNvSpPr txBox="1"/>
          <p:nvPr>
            <p:ph type="title"/>
          </p:nvPr>
        </p:nvSpPr>
        <p:spPr>
          <a:xfrm>
            <a:off x="864525" y="2795400"/>
            <a:ext cx="68391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rPr>
              <a:t>INDIC</a:t>
            </a:r>
            <a:r>
              <a:rPr lang="en"/>
              <a:t>ADORES</a:t>
            </a:r>
            <a:endParaRPr/>
          </a:p>
        </p:txBody>
      </p:sp>
    </p:spTree>
  </p:cSld>
  <p:clrMapOvr>
    <a:masterClrMapping/>
  </p:clrMapOvr>
  <mc:AlternateContent>
    <mc:Choice Requires="p14">
      <p:transition spd="slow" p14:dur="1500">
        <p14:prism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8" name="Shape 2898"/>
        <p:cNvGrpSpPr/>
        <p:nvPr/>
      </p:nvGrpSpPr>
      <p:grpSpPr>
        <a:xfrm>
          <a:off x="0" y="0"/>
          <a:ext cx="0" cy="0"/>
          <a:chOff x="0" y="0"/>
          <a:chExt cx="0" cy="0"/>
        </a:xfrm>
      </p:grpSpPr>
      <p:sp>
        <p:nvSpPr>
          <p:cNvPr id="2899" name="Google Shape;2899;p53"/>
          <p:cNvSpPr txBox="1"/>
          <p:nvPr>
            <p:ph type="title"/>
          </p:nvPr>
        </p:nvSpPr>
        <p:spPr>
          <a:xfrm>
            <a:off x="713100" y="53940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MÉTRICA DE GO</a:t>
            </a:r>
            <a:r>
              <a:rPr lang="en">
                <a:solidFill>
                  <a:schemeClr val="accent2"/>
                </a:solidFill>
              </a:rPr>
              <a:t>BIERNO ABIERTO 2023</a:t>
            </a:r>
            <a:endParaRPr>
              <a:solidFill>
                <a:schemeClr val="accent2"/>
              </a:solidFill>
            </a:endParaRPr>
          </a:p>
        </p:txBody>
      </p:sp>
      <p:grpSp>
        <p:nvGrpSpPr>
          <p:cNvPr id="2900" name="Google Shape;2900;p53"/>
          <p:cNvGrpSpPr/>
          <p:nvPr/>
        </p:nvGrpSpPr>
        <p:grpSpPr>
          <a:xfrm>
            <a:off x="4089166" y="1582291"/>
            <a:ext cx="1818909" cy="858884"/>
            <a:chOff x="4089166" y="1582291"/>
            <a:chExt cx="1818909" cy="858884"/>
          </a:xfrm>
        </p:grpSpPr>
        <p:sp>
          <p:nvSpPr>
            <p:cNvPr id="2901" name="Google Shape;2901;p53"/>
            <p:cNvSpPr/>
            <p:nvPr/>
          </p:nvSpPr>
          <p:spPr>
            <a:xfrm>
              <a:off x="4089166" y="1582291"/>
              <a:ext cx="18189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Investigación</a:t>
              </a:r>
              <a:endParaRPr b="1" sz="1800">
                <a:solidFill>
                  <a:schemeClr val="lt1"/>
                </a:solidFill>
                <a:latin typeface="Exo"/>
                <a:ea typeface="Exo"/>
                <a:cs typeface="Exo"/>
                <a:sym typeface="Exo"/>
              </a:endParaRPr>
            </a:p>
          </p:txBody>
        </p:sp>
        <p:sp>
          <p:nvSpPr>
            <p:cNvPr id="2902" name="Google Shape;2902;p53"/>
            <p:cNvSpPr txBox="1"/>
            <p:nvPr/>
          </p:nvSpPr>
          <p:spPr>
            <a:xfrm>
              <a:off x="4089175" y="2041275"/>
              <a:ext cx="1818900" cy="39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cualitativa y cuantitativa</a:t>
              </a:r>
              <a:endParaRPr>
                <a:solidFill>
                  <a:schemeClr val="lt1"/>
                </a:solidFill>
                <a:latin typeface="PT Sans"/>
                <a:ea typeface="PT Sans"/>
                <a:cs typeface="PT Sans"/>
                <a:sym typeface="PT Sans"/>
              </a:endParaRPr>
            </a:p>
          </p:txBody>
        </p:sp>
      </p:grpSp>
      <p:grpSp>
        <p:nvGrpSpPr>
          <p:cNvPr id="2903" name="Google Shape;2903;p53"/>
          <p:cNvGrpSpPr/>
          <p:nvPr/>
        </p:nvGrpSpPr>
        <p:grpSpPr>
          <a:xfrm>
            <a:off x="6519069" y="1582291"/>
            <a:ext cx="1818906" cy="858884"/>
            <a:chOff x="6366669" y="1582291"/>
            <a:chExt cx="1818906" cy="858884"/>
          </a:xfrm>
        </p:grpSpPr>
        <p:sp>
          <p:nvSpPr>
            <p:cNvPr id="2904" name="Google Shape;2904;p53"/>
            <p:cNvSpPr/>
            <p:nvPr/>
          </p:nvSpPr>
          <p:spPr>
            <a:xfrm>
              <a:off x="6366669" y="1582291"/>
              <a:ext cx="18189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Coordinada</a:t>
              </a:r>
              <a:endParaRPr b="1" sz="1800">
                <a:solidFill>
                  <a:schemeClr val="lt1"/>
                </a:solidFill>
                <a:latin typeface="Exo"/>
                <a:ea typeface="Exo"/>
                <a:cs typeface="Exo"/>
                <a:sym typeface="Exo"/>
              </a:endParaRPr>
            </a:p>
          </p:txBody>
        </p:sp>
        <p:sp>
          <p:nvSpPr>
            <p:cNvPr id="2905" name="Google Shape;2905;p53"/>
            <p:cNvSpPr txBox="1"/>
            <p:nvPr/>
          </p:nvSpPr>
          <p:spPr>
            <a:xfrm>
              <a:off x="6366675" y="2041275"/>
              <a:ext cx="1818900" cy="39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INAI </a:t>
              </a:r>
              <a:endParaRPr>
                <a:solidFill>
                  <a:schemeClr val="lt1"/>
                </a:solidFill>
                <a:latin typeface="PT Sans"/>
                <a:ea typeface="PT Sans"/>
                <a:cs typeface="PT Sans"/>
                <a:sym typeface="PT Sans"/>
              </a:endParaRPr>
            </a:p>
          </p:txBody>
        </p:sp>
      </p:grpSp>
      <p:grpSp>
        <p:nvGrpSpPr>
          <p:cNvPr id="2906" name="Google Shape;2906;p53"/>
          <p:cNvGrpSpPr/>
          <p:nvPr/>
        </p:nvGrpSpPr>
        <p:grpSpPr>
          <a:xfrm>
            <a:off x="4089166" y="2677443"/>
            <a:ext cx="1818909" cy="911107"/>
            <a:chOff x="4089166" y="2982243"/>
            <a:chExt cx="1818909" cy="911107"/>
          </a:xfrm>
        </p:grpSpPr>
        <p:sp>
          <p:nvSpPr>
            <p:cNvPr id="2907" name="Google Shape;2907;p53"/>
            <p:cNvSpPr/>
            <p:nvPr/>
          </p:nvSpPr>
          <p:spPr>
            <a:xfrm>
              <a:off x="4089166" y="2982243"/>
              <a:ext cx="18189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Monitorea</a:t>
              </a:r>
              <a:endParaRPr b="1" sz="1800">
                <a:solidFill>
                  <a:schemeClr val="lt1"/>
                </a:solidFill>
                <a:latin typeface="Exo"/>
                <a:ea typeface="Exo"/>
                <a:cs typeface="Exo"/>
                <a:sym typeface="Exo"/>
              </a:endParaRPr>
            </a:p>
          </p:txBody>
        </p:sp>
        <p:sp>
          <p:nvSpPr>
            <p:cNvPr id="2908" name="Google Shape;2908;p53"/>
            <p:cNvSpPr txBox="1"/>
            <p:nvPr/>
          </p:nvSpPr>
          <p:spPr>
            <a:xfrm>
              <a:off x="4089175" y="3441251"/>
              <a:ext cx="1818900" cy="45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el nivel de apertura institucional</a:t>
              </a:r>
              <a:endParaRPr>
                <a:solidFill>
                  <a:schemeClr val="lt1"/>
                </a:solidFill>
                <a:latin typeface="PT Sans"/>
                <a:ea typeface="PT Sans"/>
                <a:cs typeface="PT Sans"/>
                <a:sym typeface="PT Sans"/>
              </a:endParaRPr>
            </a:p>
          </p:txBody>
        </p:sp>
      </p:grpSp>
      <p:sp>
        <p:nvSpPr>
          <p:cNvPr id="2909" name="Google Shape;2909;p53"/>
          <p:cNvSpPr/>
          <p:nvPr/>
        </p:nvSpPr>
        <p:spPr>
          <a:xfrm>
            <a:off x="6519069" y="2677443"/>
            <a:ext cx="18189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Exo"/>
                <a:ea typeface="Exo"/>
                <a:cs typeface="Exo"/>
                <a:sym typeface="Exo"/>
              </a:rPr>
              <a:t>Medición</a:t>
            </a:r>
            <a:endParaRPr b="1" sz="1800">
              <a:solidFill>
                <a:schemeClr val="lt1"/>
              </a:solidFill>
              <a:latin typeface="Exo"/>
              <a:ea typeface="Exo"/>
              <a:cs typeface="Exo"/>
              <a:sym typeface="Exo"/>
            </a:endParaRPr>
          </a:p>
        </p:txBody>
      </p:sp>
      <p:sp>
        <p:nvSpPr>
          <p:cNvPr id="2910" name="Google Shape;2910;p53"/>
          <p:cNvSpPr txBox="1"/>
          <p:nvPr/>
        </p:nvSpPr>
        <p:spPr>
          <a:xfrm>
            <a:off x="6191250" y="3136450"/>
            <a:ext cx="2545500" cy="105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2 dimensiones: Transparencia y participación ciudadana.</a:t>
            </a:r>
            <a:endParaRPr>
              <a:solidFill>
                <a:schemeClr val="lt1"/>
              </a:solidFill>
              <a:latin typeface="PT Sans"/>
              <a:ea typeface="PT Sans"/>
              <a:cs typeface="PT Sans"/>
              <a:sym typeface="PT Sans"/>
            </a:endParaRPr>
          </a:p>
          <a:p>
            <a:pPr indent="0" lvl="0" marL="0" rtl="0" algn="ctr">
              <a:spcBef>
                <a:spcPts val="0"/>
              </a:spcBef>
              <a:spcAft>
                <a:spcPts val="0"/>
              </a:spcAft>
              <a:buNone/>
            </a:pPr>
            <a:r>
              <a:t/>
            </a:r>
            <a:endParaRPr>
              <a:solidFill>
                <a:schemeClr val="lt1"/>
              </a:solidFill>
              <a:latin typeface="PT Sans"/>
              <a:ea typeface="PT Sans"/>
              <a:cs typeface="PT Sans"/>
              <a:sym typeface="PT Sans"/>
            </a:endParaRPr>
          </a:p>
          <a:p>
            <a:pPr indent="0" lvl="0" marL="0" rtl="0" algn="ctr">
              <a:spcBef>
                <a:spcPts val="0"/>
              </a:spcBef>
              <a:spcAft>
                <a:spcPts val="0"/>
              </a:spcAft>
              <a:buNone/>
            </a:pPr>
            <a:r>
              <a:rPr lang="en">
                <a:solidFill>
                  <a:schemeClr val="lt1"/>
                </a:solidFill>
                <a:latin typeface="PT Sans"/>
                <a:ea typeface="PT Sans"/>
                <a:cs typeface="PT Sans"/>
                <a:sym typeface="PT Sans"/>
              </a:rPr>
              <a:t>2 perspectivas: Gubernamental y ciudadana.</a:t>
            </a:r>
            <a:endParaRPr>
              <a:solidFill>
                <a:schemeClr val="lt1"/>
              </a:solidFill>
              <a:latin typeface="PT Sans"/>
              <a:ea typeface="PT Sans"/>
              <a:cs typeface="PT Sans"/>
              <a:sym typeface="PT Sans"/>
            </a:endParaRPr>
          </a:p>
        </p:txBody>
      </p:sp>
      <p:sp>
        <p:nvSpPr>
          <p:cNvPr id="2911" name="Google Shape;2911;p53"/>
          <p:cNvSpPr txBox="1"/>
          <p:nvPr/>
        </p:nvSpPr>
        <p:spPr>
          <a:xfrm>
            <a:off x="4371975" y="43483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Para saber más visita: </a:t>
            </a:r>
            <a:r>
              <a:rPr lang="en" u="sng">
                <a:solidFill>
                  <a:schemeClr val="hlink"/>
                </a:solidFill>
                <a:hlinkClick r:id="rId3"/>
              </a:rPr>
              <a:t>bit.ly/3SV9ZY3</a:t>
            </a:r>
            <a:r>
              <a:rPr lang="en">
                <a:solidFill>
                  <a:schemeClr val="lt1"/>
                </a:solidFill>
              </a:rPr>
              <a:t> </a:t>
            </a:r>
            <a:endParaRPr>
              <a:solidFill>
                <a:schemeClr val="lt1"/>
              </a:solidFill>
            </a:endParaRPr>
          </a:p>
        </p:txBody>
      </p:sp>
      <p:pic>
        <p:nvPicPr>
          <p:cNvPr id="2912" name="Google Shape;2912;p53"/>
          <p:cNvPicPr preferRelativeResize="0"/>
          <p:nvPr/>
        </p:nvPicPr>
        <p:blipFill>
          <a:blip r:embed="rId4">
            <a:alphaModFix/>
          </a:blip>
          <a:stretch>
            <a:fillRect/>
          </a:stretch>
        </p:blipFill>
        <p:spPr>
          <a:xfrm>
            <a:off x="925250" y="1645300"/>
            <a:ext cx="2412701" cy="2041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6" name="Shape 2916"/>
        <p:cNvGrpSpPr/>
        <p:nvPr/>
      </p:nvGrpSpPr>
      <p:grpSpPr>
        <a:xfrm>
          <a:off x="0" y="0"/>
          <a:ext cx="0" cy="0"/>
          <a:chOff x="0" y="0"/>
          <a:chExt cx="0" cy="0"/>
        </a:xfrm>
      </p:grpSpPr>
      <p:pic>
        <p:nvPicPr>
          <p:cNvPr id="2917" name="Google Shape;2917;p54" title="Gráfico"/>
          <p:cNvPicPr preferRelativeResize="0"/>
          <p:nvPr/>
        </p:nvPicPr>
        <p:blipFill>
          <a:blip r:embed="rId3">
            <a:alphaModFix/>
          </a:blip>
          <a:stretch>
            <a:fillRect/>
          </a:stretch>
        </p:blipFill>
        <p:spPr>
          <a:xfrm>
            <a:off x="3139698" y="1730100"/>
            <a:ext cx="2834200" cy="2422804"/>
          </a:xfrm>
          <a:prstGeom prst="rect">
            <a:avLst/>
          </a:prstGeom>
          <a:noFill/>
          <a:ln>
            <a:noFill/>
          </a:ln>
        </p:spPr>
      </p:pic>
      <p:sp>
        <p:nvSpPr>
          <p:cNvPr id="2918" name="Google Shape;2918;p54"/>
          <p:cNvSpPr txBox="1"/>
          <p:nvPr>
            <p:ph type="title"/>
          </p:nvPr>
        </p:nvSpPr>
        <p:spPr>
          <a:xfrm>
            <a:off x="713100" y="23460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Índice de Gob</a:t>
            </a:r>
            <a:r>
              <a:rPr lang="en">
                <a:solidFill>
                  <a:schemeClr val="accent2"/>
                </a:solidFill>
              </a:rPr>
              <a:t>iern</a:t>
            </a:r>
            <a:r>
              <a:rPr lang="en">
                <a:solidFill>
                  <a:srgbClr val="8FFFFF"/>
                </a:solidFill>
              </a:rPr>
              <a:t>o</a:t>
            </a:r>
            <a:r>
              <a:rPr lang="en">
                <a:solidFill>
                  <a:schemeClr val="accent2"/>
                </a:solidFill>
              </a:rPr>
              <a:t> Abie</a:t>
            </a:r>
            <a:r>
              <a:rPr lang="en">
                <a:solidFill>
                  <a:srgbClr val="8FFFFF"/>
                </a:solidFill>
              </a:rPr>
              <a:t>r</a:t>
            </a:r>
            <a:r>
              <a:rPr lang="en">
                <a:solidFill>
                  <a:schemeClr val="accent2"/>
                </a:solidFill>
              </a:rPr>
              <a:t>to [IGA]</a:t>
            </a:r>
            <a:endParaRPr>
              <a:solidFill>
                <a:schemeClr val="accent2"/>
              </a:solidFill>
            </a:endParaRPr>
          </a:p>
        </p:txBody>
      </p:sp>
      <p:sp>
        <p:nvSpPr>
          <p:cNvPr id="2919" name="Google Shape;2919;p54"/>
          <p:cNvSpPr txBox="1"/>
          <p:nvPr/>
        </p:nvSpPr>
        <p:spPr>
          <a:xfrm>
            <a:off x="6191250" y="1730100"/>
            <a:ext cx="2679000" cy="148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Las dimensiones se miden a partir de componentes y variables que califican los distintos aspectos de la apertura gubernamental.</a:t>
            </a:r>
            <a:endParaRPr>
              <a:solidFill>
                <a:schemeClr val="lt1"/>
              </a:solidFill>
              <a:latin typeface="PT Sans"/>
              <a:ea typeface="PT Sans"/>
              <a:cs typeface="PT Sans"/>
              <a:sym typeface="PT Sans"/>
            </a:endParaRPr>
          </a:p>
        </p:txBody>
      </p:sp>
      <p:sp>
        <p:nvSpPr>
          <p:cNvPr id="2920" name="Google Shape;2920;p54"/>
          <p:cNvSpPr txBox="1"/>
          <p:nvPr/>
        </p:nvSpPr>
        <p:spPr>
          <a:xfrm>
            <a:off x="484500" y="2180461"/>
            <a:ext cx="21303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T Sans"/>
                <a:ea typeface="PT Sans"/>
                <a:cs typeface="PT Sans"/>
                <a:sym typeface="PT Sans"/>
              </a:rPr>
              <a:t>Los cuales, a su vez, están construidos como el promedio de los subíndices de esa dimensión desde ambas perspectivas.</a:t>
            </a:r>
            <a:endParaRPr>
              <a:solidFill>
                <a:schemeClr val="lt1"/>
              </a:solidFill>
              <a:latin typeface="PT Sans"/>
              <a:ea typeface="PT Sans"/>
              <a:cs typeface="PT Sans"/>
              <a:sym typeface="PT Sans"/>
            </a:endParaRPr>
          </a:p>
        </p:txBody>
      </p:sp>
      <p:sp>
        <p:nvSpPr>
          <p:cNvPr id="2921" name="Google Shape;2921;p54"/>
          <p:cNvSpPr/>
          <p:nvPr/>
        </p:nvSpPr>
        <p:spPr>
          <a:xfrm>
            <a:off x="4079898" y="2305411"/>
            <a:ext cx="151500" cy="151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54"/>
          <p:cNvSpPr/>
          <p:nvPr/>
        </p:nvSpPr>
        <p:spPr>
          <a:xfrm>
            <a:off x="4912698" y="2305411"/>
            <a:ext cx="151500" cy="151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54"/>
          <p:cNvSpPr/>
          <p:nvPr/>
        </p:nvSpPr>
        <p:spPr>
          <a:xfrm>
            <a:off x="4079898" y="3074761"/>
            <a:ext cx="151500" cy="151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54"/>
          <p:cNvSpPr/>
          <p:nvPr/>
        </p:nvSpPr>
        <p:spPr>
          <a:xfrm>
            <a:off x="4912698" y="3074761"/>
            <a:ext cx="151500" cy="151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25" name="Google Shape;2925;p54"/>
          <p:cNvCxnSpPr>
            <a:endCxn id="2917" idx="0"/>
          </p:cNvCxnSpPr>
          <p:nvPr/>
        </p:nvCxnSpPr>
        <p:spPr>
          <a:xfrm flipH="1" rot="10800000">
            <a:off x="2614599" y="1730100"/>
            <a:ext cx="1942200" cy="207900"/>
          </a:xfrm>
          <a:prstGeom prst="bentConnector4">
            <a:avLst>
              <a:gd fmla="val 13518" name="adj1"/>
              <a:gd fmla="val 177369" name="adj2"/>
            </a:avLst>
          </a:prstGeom>
          <a:noFill/>
          <a:ln cap="flat" cmpd="sng" w="19050">
            <a:solidFill>
              <a:schemeClr val="accent2"/>
            </a:solidFill>
            <a:prstDash val="solid"/>
            <a:round/>
            <a:headEnd len="med" w="med" type="none"/>
            <a:tailEnd len="med" w="med" type="oval"/>
          </a:ln>
        </p:spPr>
      </p:cxnSp>
      <p:sp>
        <p:nvSpPr>
          <p:cNvPr id="2926" name="Google Shape;2926;p54"/>
          <p:cNvSpPr txBox="1"/>
          <p:nvPr>
            <p:ph idx="4294967295" type="subTitle"/>
          </p:nvPr>
        </p:nvSpPr>
        <p:spPr>
          <a:xfrm>
            <a:off x="713100" y="929525"/>
            <a:ext cx="4906500" cy="517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1600"/>
              <a:t>Se compone de dos índices generales:</a:t>
            </a:r>
            <a:endParaRPr sz="1600"/>
          </a:p>
        </p:txBody>
      </p:sp>
      <p:sp>
        <p:nvSpPr>
          <p:cNvPr id="2927" name="Google Shape;2927;p54"/>
          <p:cNvSpPr txBox="1"/>
          <p:nvPr>
            <p:ph idx="4294967295" type="subTitle"/>
          </p:nvPr>
        </p:nvSpPr>
        <p:spPr>
          <a:xfrm rot="-5400000">
            <a:off x="3252950" y="2606544"/>
            <a:ext cx="1805400" cy="517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b="1" lang="en" sz="1900"/>
              <a:t>Transparencia</a:t>
            </a:r>
            <a:endParaRPr b="1" sz="1900"/>
          </a:p>
        </p:txBody>
      </p:sp>
      <p:sp>
        <p:nvSpPr>
          <p:cNvPr id="2928" name="Google Shape;2928;p54"/>
          <p:cNvSpPr txBox="1"/>
          <p:nvPr>
            <p:ph idx="4294967295" type="subTitle"/>
          </p:nvPr>
        </p:nvSpPr>
        <p:spPr>
          <a:xfrm flipH="1" rot="5400000">
            <a:off x="4014950" y="2606544"/>
            <a:ext cx="1805400" cy="517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b="1" lang="en" sz="1900">
                <a:solidFill>
                  <a:srgbClr val="00C3B1"/>
                </a:solidFill>
              </a:rPr>
              <a:t>Participacion</a:t>
            </a:r>
            <a:endParaRPr b="1" sz="1900">
              <a:solidFill>
                <a:srgbClr val="00C3B1"/>
              </a:solidFill>
            </a:endParaRPr>
          </a:p>
        </p:txBody>
      </p:sp>
      <p:sp>
        <p:nvSpPr>
          <p:cNvPr id="2929" name="Google Shape;2929;p54"/>
          <p:cNvSpPr txBox="1"/>
          <p:nvPr>
            <p:ph idx="4294967295" type="subTitle"/>
          </p:nvPr>
        </p:nvSpPr>
        <p:spPr>
          <a:xfrm>
            <a:off x="1501525" y="4129700"/>
            <a:ext cx="6213600" cy="865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1600"/>
              <a:t>El IGA se mide en una escala de 0 a 1, donde </a:t>
            </a:r>
            <a:r>
              <a:rPr b="1" lang="en" sz="1600"/>
              <a:t>1</a:t>
            </a:r>
            <a:r>
              <a:rPr lang="en" sz="1600"/>
              <a:t> es indicativo de un gobierno </a:t>
            </a:r>
            <a:r>
              <a:rPr b="1" lang="en" sz="1600"/>
              <a:t>totalmente transparente</a:t>
            </a:r>
            <a:r>
              <a:rPr lang="en" sz="1600"/>
              <a:t> y </a:t>
            </a:r>
            <a:r>
              <a:rPr b="1" lang="en" sz="1600"/>
              <a:t>abierto</a:t>
            </a:r>
            <a:r>
              <a:rPr lang="en" sz="1600"/>
              <a:t> a la </a:t>
            </a:r>
            <a:r>
              <a:rPr b="1" lang="en" sz="1600"/>
              <a:t>participación ciudadana</a:t>
            </a:r>
            <a:r>
              <a:rPr lang="en" sz="1600"/>
              <a:t> y </a:t>
            </a:r>
            <a:r>
              <a:rPr b="1" lang="en" sz="1600"/>
              <a:t>0</a:t>
            </a:r>
            <a:r>
              <a:rPr lang="en" sz="1600"/>
              <a:t> de un gobierno </a:t>
            </a:r>
            <a:r>
              <a:rPr b="1" lang="en" sz="1600"/>
              <a:t>sin apertura</a:t>
            </a:r>
            <a:r>
              <a:rPr lang="en" sz="1600"/>
              <a:t>).</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3" name="Shape 2933"/>
        <p:cNvGrpSpPr/>
        <p:nvPr/>
      </p:nvGrpSpPr>
      <p:grpSpPr>
        <a:xfrm>
          <a:off x="0" y="0"/>
          <a:ext cx="0" cy="0"/>
          <a:chOff x="0" y="0"/>
          <a:chExt cx="0" cy="0"/>
        </a:xfrm>
      </p:grpSpPr>
      <p:sp>
        <p:nvSpPr>
          <p:cNvPr id="2934" name="Google Shape;2934;p55"/>
          <p:cNvSpPr/>
          <p:nvPr/>
        </p:nvSpPr>
        <p:spPr>
          <a:xfrm>
            <a:off x="1393025" y="1209725"/>
            <a:ext cx="393000" cy="214200"/>
          </a:xfrm>
          <a:prstGeom prst="roundRect">
            <a:avLst>
              <a:gd fmla="val 16667" name="adj"/>
            </a:avLst>
          </a:prstGeom>
          <a:gradFill>
            <a:gsLst>
              <a:gs pos="0">
                <a:srgbClr val="869FB1"/>
              </a:gs>
              <a:gs pos="100000">
                <a:srgbClr val="FFFFFF">
                  <a:alpha val="0"/>
                </a:srgbClr>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55"/>
          <p:cNvSpPr/>
          <p:nvPr/>
        </p:nvSpPr>
        <p:spPr>
          <a:xfrm>
            <a:off x="250025" y="1666925"/>
            <a:ext cx="1536000" cy="214200"/>
          </a:xfrm>
          <a:prstGeom prst="roundRect">
            <a:avLst>
              <a:gd fmla="val 16667" name="adj"/>
            </a:avLst>
          </a:prstGeom>
          <a:gradFill>
            <a:gsLst>
              <a:gs pos="0">
                <a:srgbClr val="869FB1"/>
              </a:gs>
              <a:gs pos="100000">
                <a:srgbClr val="FFFFFF">
                  <a:alpha val="0"/>
                </a:srgbClr>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55"/>
          <p:cNvSpPr/>
          <p:nvPr/>
        </p:nvSpPr>
        <p:spPr>
          <a:xfrm>
            <a:off x="321475" y="3067050"/>
            <a:ext cx="1464600" cy="214200"/>
          </a:xfrm>
          <a:prstGeom prst="roundRect">
            <a:avLst>
              <a:gd fmla="val 16667" name="adj"/>
            </a:avLst>
          </a:prstGeom>
          <a:gradFill>
            <a:gsLst>
              <a:gs pos="0">
                <a:srgbClr val="869FB1"/>
              </a:gs>
              <a:gs pos="100000">
                <a:srgbClr val="FFFFFF">
                  <a:alpha val="0"/>
                </a:srgbClr>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55"/>
          <p:cNvSpPr txBox="1"/>
          <p:nvPr>
            <p:ph type="title"/>
          </p:nvPr>
        </p:nvSpPr>
        <p:spPr>
          <a:xfrm>
            <a:off x="560700" y="23460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Resultados</a:t>
            </a:r>
            <a:r>
              <a:rPr lang="en"/>
              <a:t> Métrica</a:t>
            </a:r>
            <a:r>
              <a:rPr lang="en">
                <a:solidFill>
                  <a:schemeClr val="accent2"/>
                </a:solidFill>
              </a:rPr>
              <a:t> de Gobierno Abierto</a:t>
            </a:r>
            <a:endParaRPr>
              <a:solidFill>
                <a:schemeClr val="accent2"/>
              </a:solidFill>
            </a:endParaRPr>
          </a:p>
        </p:txBody>
      </p:sp>
      <p:pic>
        <p:nvPicPr>
          <p:cNvPr id="2938" name="Google Shape;2938;p55" title="Gráfico">
            <a:hlinkClick r:id="rId3"/>
          </p:cNvPr>
          <p:cNvPicPr preferRelativeResize="0"/>
          <p:nvPr/>
        </p:nvPicPr>
        <p:blipFill>
          <a:blip r:embed="rId4">
            <a:alphaModFix/>
          </a:blip>
          <a:stretch>
            <a:fillRect/>
          </a:stretch>
        </p:blipFill>
        <p:spPr>
          <a:xfrm>
            <a:off x="11347100" y="1257150"/>
            <a:ext cx="4641549" cy="2912725"/>
          </a:xfrm>
          <a:prstGeom prst="rect">
            <a:avLst/>
          </a:prstGeom>
          <a:noFill/>
          <a:ln>
            <a:noFill/>
          </a:ln>
        </p:spPr>
      </p:pic>
      <p:pic>
        <p:nvPicPr>
          <p:cNvPr id="2939" name="Google Shape;2939;p55" title="Gráfico"/>
          <p:cNvPicPr preferRelativeResize="0"/>
          <p:nvPr/>
        </p:nvPicPr>
        <p:blipFill>
          <a:blip r:embed="rId5">
            <a:alphaModFix/>
          </a:blip>
          <a:stretch>
            <a:fillRect/>
          </a:stretch>
        </p:blipFill>
        <p:spPr>
          <a:xfrm>
            <a:off x="-76200" y="773950"/>
            <a:ext cx="8417726" cy="4470525"/>
          </a:xfrm>
          <a:prstGeom prst="rect">
            <a:avLst/>
          </a:prstGeom>
          <a:noFill/>
          <a:ln>
            <a:noFill/>
          </a:ln>
        </p:spPr>
      </p:pic>
      <p:grpSp>
        <p:nvGrpSpPr>
          <p:cNvPr id="2940" name="Google Shape;2940;p55"/>
          <p:cNvGrpSpPr/>
          <p:nvPr/>
        </p:nvGrpSpPr>
        <p:grpSpPr>
          <a:xfrm>
            <a:off x="7843854" y="2849981"/>
            <a:ext cx="1283708" cy="920696"/>
            <a:chOff x="713100" y="3025291"/>
            <a:chExt cx="1642201" cy="920696"/>
          </a:xfrm>
        </p:grpSpPr>
        <p:sp>
          <p:nvSpPr>
            <p:cNvPr id="2941" name="Google Shape;2941;p55"/>
            <p:cNvSpPr/>
            <p:nvPr/>
          </p:nvSpPr>
          <p:spPr>
            <a:xfrm>
              <a:off x="713101" y="3025291"/>
              <a:ext cx="16422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Exo"/>
                  <a:ea typeface="Exo"/>
                  <a:cs typeface="Exo"/>
                  <a:sym typeface="Exo"/>
                </a:rPr>
                <a:t>Lugar IGA</a:t>
              </a:r>
              <a:endParaRPr b="1">
                <a:solidFill>
                  <a:schemeClr val="lt1"/>
                </a:solidFill>
                <a:latin typeface="Exo"/>
                <a:ea typeface="Exo"/>
                <a:cs typeface="Exo"/>
                <a:sym typeface="Exo"/>
              </a:endParaRPr>
            </a:p>
          </p:txBody>
        </p:sp>
        <p:sp>
          <p:nvSpPr>
            <p:cNvPr id="2942" name="Google Shape;2942;p55"/>
            <p:cNvSpPr txBox="1"/>
            <p:nvPr/>
          </p:nvSpPr>
          <p:spPr>
            <a:xfrm>
              <a:off x="713100" y="3484287"/>
              <a:ext cx="1642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T Sans"/>
                  <a:ea typeface="PT Sans"/>
                  <a:cs typeface="PT Sans"/>
                  <a:sym typeface="PT Sans"/>
                </a:rPr>
                <a:t>14°</a:t>
              </a:r>
              <a:endParaRPr b="1">
                <a:solidFill>
                  <a:schemeClr val="lt1"/>
                </a:solidFill>
                <a:latin typeface="PT Sans"/>
                <a:ea typeface="PT Sans"/>
                <a:cs typeface="PT Sans"/>
                <a:sym typeface="PT Sans"/>
              </a:endParaRPr>
            </a:p>
          </p:txBody>
        </p:sp>
      </p:grpSp>
      <p:grpSp>
        <p:nvGrpSpPr>
          <p:cNvPr id="2943" name="Google Shape;2943;p55"/>
          <p:cNvGrpSpPr/>
          <p:nvPr/>
        </p:nvGrpSpPr>
        <p:grpSpPr>
          <a:xfrm>
            <a:off x="7843854" y="1830040"/>
            <a:ext cx="1283708" cy="920696"/>
            <a:chOff x="713100" y="1700550"/>
            <a:chExt cx="1642201" cy="920696"/>
          </a:xfrm>
        </p:grpSpPr>
        <p:sp>
          <p:nvSpPr>
            <p:cNvPr id="2944" name="Google Shape;2944;p55"/>
            <p:cNvSpPr/>
            <p:nvPr/>
          </p:nvSpPr>
          <p:spPr>
            <a:xfrm>
              <a:off x="713101" y="1700550"/>
              <a:ext cx="16422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Exo"/>
                  <a:ea typeface="Exo"/>
                  <a:cs typeface="Exo"/>
                  <a:sym typeface="Exo"/>
                </a:rPr>
                <a:t>Muestra NL</a:t>
              </a:r>
              <a:endParaRPr b="1">
                <a:solidFill>
                  <a:schemeClr val="lt1"/>
                </a:solidFill>
                <a:latin typeface="Exo"/>
                <a:ea typeface="Exo"/>
                <a:cs typeface="Exo"/>
                <a:sym typeface="Exo"/>
              </a:endParaRPr>
            </a:p>
          </p:txBody>
        </p:sp>
        <p:sp>
          <p:nvSpPr>
            <p:cNvPr id="2945" name="Google Shape;2945;p55"/>
            <p:cNvSpPr txBox="1"/>
            <p:nvPr/>
          </p:nvSpPr>
          <p:spPr>
            <a:xfrm>
              <a:off x="713100" y="2159546"/>
              <a:ext cx="1642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T Sans"/>
                  <a:ea typeface="PT Sans"/>
                  <a:cs typeface="PT Sans"/>
                  <a:sym typeface="PT Sans"/>
                </a:rPr>
                <a:t>68</a:t>
              </a:r>
              <a:r>
                <a:rPr b="1" lang="en">
                  <a:solidFill>
                    <a:schemeClr val="lt1"/>
                  </a:solidFill>
                  <a:latin typeface="PT Sans"/>
                  <a:ea typeface="PT Sans"/>
                  <a:cs typeface="PT Sans"/>
                  <a:sym typeface="PT Sans"/>
                </a:rPr>
                <a:t> SO</a:t>
              </a:r>
              <a:endParaRPr b="1">
                <a:solidFill>
                  <a:schemeClr val="lt1"/>
                </a:solidFill>
                <a:latin typeface="PT Sans"/>
                <a:ea typeface="PT Sans"/>
                <a:cs typeface="PT Sans"/>
                <a:sym typeface="PT San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9" name="Shape 2949"/>
        <p:cNvGrpSpPr/>
        <p:nvPr/>
      </p:nvGrpSpPr>
      <p:grpSpPr>
        <a:xfrm>
          <a:off x="0" y="0"/>
          <a:ext cx="0" cy="0"/>
          <a:chOff x="0" y="0"/>
          <a:chExt cx="0" cy="0"/>
        </a:xfrm>
      </p:grpSpPr>
      <p:sp>
        <p:nvSpPr>
          <p:cNvPr id="2950" name="Google Shape;2950;p56"/>
          <p:cNvSpPr/>
          <p:nvPr/>
        </p:nvSpPr>
        <p:spPr>
          <a:xfrm>
            <a:off x="547700" y="3738575"/>
            <a:ext cx="964500" cy="357300"/>
          </a:xfrm>
          <a:prstGeom prst="roundRect">
            <a:avLst>
              <a:gd fmla="val 16667" name="adj"/>
            </a:avLst>
          </a:prstGeom>
          <a:gradFill>
            <a:gsLst>
              <a:gs pos="0">
                <a:srgbClr val="869FB1"/>
              </a:gs>
              <a:gs pos="100000">
                <a:srgbClr val="FFFFFF">
                  <a:alpha val="0"/>
                </a:srgbClr>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56"/>
          <p:cNvSpPr txBox="1"/>
          <p:nvPr>
            <p:ph type="title"/>
          </p:nvPr>
        </p:nvSpPr>
        <p:spPr>
          <a:xfrm>
            <a:off x="713100" y="29890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Subíndice de Transparencia</a:t>
            </a:r>
            <a:br>
              <a:rPr lang="en"/>
            </a:br>
            <a:r>
              <a:rPr lang="en">
                <a:solidFill>
                  <a:schemeClr val="accent2"/>
                </a:solidFill>
              </a:rPr>
              <a:t>por perspectivas</a:t>
            </a:r>
            <a:endParaRPr/>
          </a:p>
        </p:txBody>
      </p:sp>
      <p:pic>
        <p:nvPicPr>
          <p:cNvPr id="2952" name="Google Shape;2952;p56" title="Gráfico"/>
          <p:cNvPicPr preferRelativeResize="0"/>
          <p:nvPr/>
        </p:nvPicPr>
        <p:blipFill>
          <a:blip r:embed="rId3">
            <a:alphaModFix/>
          </a:blip>
          <a:stretch>
            <a:fillRect/>
          </a:stretch>
        </p:blipFill>
        <p:spPr>
          <a:xfrm>
            <a:off x="0" y="947800"/>
            <a:ext cx="6785505" cy="4195700"/>
          </a:xfrm>
          <a:prstGeom prst="rect">
            <a:avLst/>
          </a:prstGeom>
          <a:noFill/>
          <a:ln>
            <a:noFill/>
          </a:ln>
        </p:spPr>
      </p:pic>
      <p:grpSp>
        <p:nvGrpSpPr>
          <p:cNvPr id="2953" name="Google Shape;2953;p56"/>
          <p:cNvGrpSpPr/>
          <p:nvPr/>
        </p:nvGrpSpPr>
        <p:grpSpPr>
          <a:xfrm>
            <a:off x="7310454" y="1173581"/>
            <a:ext cx="1283708" cy="920696"/>
            <a:chOff x="713100" y="3025291"/>
            <a:chExt cx="1642201" cy="920696"/>
          </a:xfrm>
        </p:grpSpPr>
        <p:sp>
          <p:nvSpPr>
            <p:cNvPr id="2954" name="Google Shape;2954;p56"/>
            <p:cNvSpPr/>
            <p:nvPr/>
          </p:nvSpPr>
          <p:spPr>
            <a:xfrm>
              <a:off x="713101" y="3025291"/>
              <a:ext cx="16422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Exo"/>
                  <a:ea typeface="Exo"/>
                  <a:cs typeface="Exo"/>
                  <a:sym typeface="Exo"/>
                </a:rPr>
                <a:t>Lugar C TP</a:t>
              </a:r>
              <a:endParaRPr b="1">
                <a:solidFill>
                  <a:schemeClr val="lt1"/>
                </a:solidFill>
                <a:latin typeface="Exo"/>
                <a:ea typeface="Exo"/>
                <a:cs typeface="Exo"/>
                <a:sym typeface="Exo"/>
              </a:endParaRPr>
            </a:p>
          </p:txBody>
        </p:sp>
        <p:sp>
          <p:nvSpPr>
            <p:cNvPr id="2955" name="Google Shape;2955;p56"/>
            <p:cNvSpPr txBox="1"/>
            <p:nvPr/>
          </p:nvSpPr>
          <p:spPr>
            <a:xfrm>
              <a:off x="713100" y="3484287"/>
              <a:ext cx="1642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T Sans"/>
                  <a:ea typeface="PT Sans"/>
                  <a:cs typeface="PT Sans"/>
                  <a:sym typeface="PT Sans"/>
                </a:rPr>
                <a:t>21°</a:t>
              </a:r>
              <a:endParaRPr b="1">
                <a:solidFill>
                  <a:schemeClr val="lt1"/>
                </a:solidFill>
                <a:latin typeface="PT Sans"/>
                <a:ea typeface="PT Sans"/>
                <a:cs typeface="PT Sans"/>
                <a:sym typeface="PT Sans"/>
              </a:endParaRPr>
            </a:p>
          </p:txBody>
        </p:sp>
      </p:grpSp>
      <p:grpSp>
        <p:nvGrpSpPr>
          <p:cNvPr id="2956" name="Google Shape;2956;p56"/>
          <p:cNvGrpSpPr/>
          <p:nvPr/>
        </p:nvGrpSpPr>
        <p:grpSpPr>
          <a:xfrm>
            <a:off x="7310454" y="2134840"/>
            <a:ext cx="1283708" cy="920696"/>
            <a:chOff x="713100" y="1700550"/>
            <a:chExt cx="1642201" cy="920696"/>
          </a:xfrm>
        </p:grpSpPr>
        <p:sp>
          <p:nvSpPr>
            <p:cNvPr id="2957" name="Google Shape;2957;p56"/>
            <p:cNvSpPr/>
            <p:nvPr/>
          </p:nvSpPr>
          <p:spPr>
            <a:xfrm>
              <a:off x="713101" y="1700550"/>
              <a:ext cx="1642200" cy="3999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Exo"/>
                  <a:ea typeface="Exo"/>
                  <a:cs typeface="Exo"/>
                  <a:sym typeface="Exo"/>
                </a:rPr>
                <a:t>Basado en</a:t>
              </a:r>
              <a:endParaRPr b="1">
                <a:solidFill>
                  <a:schemeClr val="lt1"/>
                </a:solidFill>
                <a:latin typeface="Exo"/>
                <a:ea typeface="Exo"/>
                <a:cs typeface="Exo"/>
                <a:sym typeface="Exo"/>
              </a:endParaRPr>
            </a:p>
          </p:txBody>
        </p:sp>
        <p:sp>
          <p:nvSpPr>
            <p:cNvPr id="2958" name="Google Shape;2958;p56"/>
            <p:cNvSpPr txBox="1"/>
            <p:nvPr/>
          </p:nvSpPr>
          <p:spPr>
            <a:xfrm>
              <a:off x="713100" y="2159546"/>
              <a:ext cx="1642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T Sans"/>
                  <a:ea typeface="PT Sans"/>
                  <a:cs typeface="PT Sans"/>
                  <a:sym typeface="PT Sans"/>
                </a:rPr>
                <a:t>68 </a:t>
              </a:r>
              <a:r>
                <a:rPr b="1" lang="en">
                  <a:solidFill>
                    <a:schemeClr val="lt1"/>
                  </a:solidFill>
                  <a:latin typeface="PT Sans"/>
                  <a:ea typeface="PT Sans"/>
                  <a:cs typeface="PT Sans"/>
                  <a:sym typeface="PT Sans"/>
                </a:rPr>
                <a:t>SO</a:t>
              </a:r>
              <a:endParaRPr b="1">
                <a:solidFill>
                  <a:schemeClr val="lt1"/>
                </a:solidFill>
                <a:latin typeface="PT Sans"/>
                <a:ea typeface="PT Sans"/>
                <a:cs typeface="PT Sans"/>
                <a:sym typeface="PT Sans"/>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2" name="Shape 2962"/>
        <p:cNvGrpSpPr/>
        <p:nvPr/>
      </p:nvGrpSpPr>
      <p:grpSpPr>
        <a:xfrm>
          <a:off x="0" y="0"/>
          <a:ext cx="0" cy="0"/>
          <a:chOff x="0" y="0"/>
          <a:chExt cx="0" cy="0"/>
        </a:xfrm>
      </p:grpSpPr>
      <p:sp>
        <p:nvSpPr>
          <p:cNvPr id="2963" name="Google Shape;2963;p57"/>
          <p:cNvSpPr/>
          <p:nvPr/>
        </p:nvSpPr>
        <p:spPr>
          <a:xfrm>
            <a:off x="3313525" y="1939269"/>
            <a:ext cx="2424600" cy="2134500"/>
          </a:xfrm>
          <a:prstGeom prst="roundRect">
            <a:avLst>
              <a:gd fmla="val 18419"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7"/>
          <p:cNvSpPr txBox="1"/>
          <p:nvPr>
            <p:ph type="title"/>
          </p:nvPr>
        </p:nvSpPr>
        <p:spPr>
          <a:xfrm>
            <a:off x="887725" y="211950"/>
            <a:ext cx="50712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NUEVO LE</a:t>
            </a:r>
            <a:r>
              <a:rPr lang="en">
                <a:solidFill>
                  <a:schemeClr val="accent2"/>
                </a:solidFill>
              </a:rPr>
              <a:t>ÓN PROACTIVO</a:t>
            </a:r>
            <a:endParaRPr>
              <a:solidFill>
                <a:schemeClr val="accent2"/>
              </a:solidFill>
            </a:endParaRPr>
          </a:p>
        </p:txBody>
      </p:sp>
      <p:sp>
        <p:nvSpPr>
          <p:cNvPr id="2965" name="Google Shape;2965;p57"/>
          <p:cNvSpPr/>
          <p:nvPr/>
        </p:nvSpPr>
        <p:spPr>
          <a:xfrm>
            <a:off x="914725" y="3935830"/>
            <a:ext cx="2040600" cy="1626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Exo"/>
              <a:ea typeface="Exo"/>
              <a:cs typeface="Exo"/>
              <a:sym typeface="Exo"/>
            </a:endParaRPr>
          </a:p>
        </p:txBody>
      </p:sp>
      <p:sp>
        <p:nvSpPr>
          <p:cNvPr id="2966" name="Google Shape;2966;p57"/>
          <p:cNvSpPr txBox="1"/>
          <p:nvPr/>
        </p:nvSpPr>
        <p:spPr>
          <a:xfrm>
            <a:off x="3409081" y="2818092"/>
            <a:ext cx="2233500" cy="90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000"/>
              </a:spcAft>
              <a:buNone/>
            </a:pPr>
            <a:r>
              <a:rPr lang="en">
                <a:solidFill>
                  <a:schemeClr val="lt1"/>
                </a:solidFill>
                <a:latin typeface="PT Sans"/>
                <a:ea typeface="PT Sans"/>
                <a:cs typeface="PT Sans"/>
                <a:sym typeface="PT Sans"/>
              </a:rPr>
              <a:t>de los SO publicaron información referente a alguna práctica de transparencia proactiva</a:t>
            </a:r>
            <a:endParaRPr>
              <a:solidFill>
                <a:schemeClr val="lt1"/>
              </a:solidFill>
              <a:latin typeface="PT Sans"/>
              <a:ea typeface="PT Sans"/>
              <a:cs typeface="PT Sans"/>
              <a:sym typeface="PT Sans"/>
            </a:endParaRPr>
          </a:p>
        </p:txBody>
      </p:sp>
      <p:sp>
        <p:nvSpPr>
          <p:cNvPr id="2967" name="Google Shape;2967;p57"/>
          <p:cNvSpPr txBox="1"/>
          <p:nvPr/>
        </p:nvSpPr>
        <p:spPr>
          <a:xfrm>
            <a:off x="3409081" y="2177856"/>
            <a:ext cx="2233500" cy="558300"/>
          </a:xfrm>
          <a:prstGeom prst="rect">
            <a:avLst/>
          </a:prstGeom>
          <a:noFill/>
          <a:ln>
            <a:noFill/>
          </a:ln>
          <a:effectLst>
            <a:outerShdw blurRad="142875" rotWithShape="0" algn="bl">
              <a:srgbClr val="8FFFFF">
                <a:alpha val="4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accent2"/>
                </a:solidFill>
                <a:latin typeface="Exo"/>
                <a:ea typeface="Exo"/>
                <a:cs typeface="Exo"/>
                <a:sym typeface="Exo"/>
              </a:rPr>
              <a:t>39.3%</a:t>
            </a:r>
            <a:endParaRPr b="1" sz="3500">
              <a:solidFill>
                <a:schemeClr val="accent2"/>
              </a:solidFill>
              <a:latin typeface="Exo"/>
              <a:ea typeface="Exo"/>
              <a:cs typeface="Exo"/>
              <a:sym typeface="Exo"/>
            </a:endParaRPr>
          </a:p>
        </p:txBody>
      </p:sp>
      <p:sp>
        <p:nvSpPr>
          <p:cNvPr id="2968" name="Google Shape;2968;p57"/>
          <p:cNvSpPr/>
          <p:nvPr/>
        </p:nvSpPr>
        <p:spPr>
          <a:xfrm>
            <a:off x="6187523" y="3919554"/>
            <a:ext cx="2040600" cy="160500"/>
          </a:xfrm>
          <a:prstGeom prst="roundRect">
            <a:avLst>
              <a:gd fmla="val 50000" name="adj"/>
            </a:avLst>
          </a:prstGeom>
          <a:gradFill>
            <a:gsLst>
              <a:gs pos="0">
                <a:schemeClr val="lt2"/>
              </a:gs>
              <a:gs pos="100000">
                <a:schemeClr val="accent2"/>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Exo"/>
              <a:ea typeface="Exo"/>
              <a:cs typeface="Exo"/>
              <a:sym typeface="Exo"/>
            </a:endParaRPr>
          </a:p>
        </p:txBody>
      </p:sp>
      <p:pic>
        <p:nvPicPr>
          <p:cNvPr id="2969" name="Google Shape;2969;p57"/>
          <p:cNvPicPr preferRelativeResize="0"/>
          <p:nvPr/>
        </p:nvPicPr>
        <p:blipFill rotWithShape="1">
          <a:blip r:embed="rId3">
            <a:alphaModFix/>
          </a:blip>
          <a:srcRect b="6077" l="16964" r="0" t="5333"/>
          <a:stretch/>
        </p:blipFill>
        <p:spPr>
          <a:xfrm>
            <a:off x="5814112" y="55925"/>
            <a:ext cx="2746587" cy="1649950"/>
          </a:xfrm>
          <a:prstGeom prst="rect">
            <a:avLst/>
          </a:prstGeom>
          <a:noFill/>
          <a:ln>
            <a:noFill/>
          </a:ln>
        </p:spPr>
      </p:pic>
      <p:sp>
        <p:nvSpPr>
          <p:cNvPr id="2970" name="Google Shape;2970;p57"/>
          <p:cNvSpPr txBox="1"/>
          <p:nvPr>
            <p:ph idx="4294967295" type="subTitle"/>
          </p:nvPr>
        </p:nvSpPr>
        <p:spPr>
          <a:xfrm>
            <a:off x="114000" y="952350"/>
            <a:ext cx="5220000" cy="753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1600"/>
              <a:t>A través de la iniciativa Nuevo León Proactivo, en febrero de 2022 se realizó un diagnóstico a los sujetos obligados de la entidad, en donde se detectó</a:t>
            </a:r>
            <a:r>
              <a:rPr lang="en" sz="1600"/>
              <a:t> que el</a:t>
            </a:r>
            <a:r>
              <a:rPr lang="en" sz="1600"/>
              <a:t>:</a:t>
            </a:r>
            <a:endParaRPr sz="1600"/>
          </a:p>
        </p:txBody>
      </p:sp>
      <p:sp>
        <p:nvSpPr>
          <p:cNvPr id="2971" name="Google Shape;2971;p57"/>
          <p:cNvSpPr txBox="1"/>
          <p:nvPr>
            <p:ph idx="4294967295" type="subTitle"/>
          </p:nvPr>
        </p:nvSpPr>
        <p:spPr>
          <a:xfrm>
            <a:off x="1375375" y="4381350"/>
            <a:ext cx="5711100" cy="7530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200"/>
              </a:spcAft>
              <a:buNone/>
            </a:pPr>
            <a:r>
              <a:rPr lang="en" sz="1600"/>
              <a:t>Obligación de publicar las prácticas de transparencia proactiva en la obligación de transparencia “NLA95LIVC”. PNT y PTSO</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5" name="Shape 2975"/>
        <p:cNvGrpSpPr/>
        <p:nvPr/>
      </p:nvGrpSpPr>
      <p:grpSpPr>
        <a:xfrm>
          <a:off x="0" y="0"/>
          <a:ext cx="0" cy="0"/>
          <a:chOff x="0" y="0"/>
          <a:chExt cx="0" cy="0"/>
        </a:xfrm>
      </p:grpSpPr>
      <p:sp>
        <p:nvSpPr>
          <p:cNvPr id="2976" name="Google Shape;2976;p58"/>
          <p:cNvSpPr txBox="1"/>
          <p:nvPr>
            <p:ph type="title"/>
          </p:nvPr>
        </p:nvSpPr>
        <p:spPr>
          <a:xfrm>
            <a:off x="1757325" y="225250"/>
            <a:ext cx="56682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Análisis de los registros </a:t>
            </a:r>
            <a:r>
              <a:rPr lang="en">
                <a:solidFill>
                  <a:schemeClr val="accent2"/>
                </a:solidFill>
              </a:rPr>
              <a:t>publicados 2022</a:t>
            </a:r>
            <a:endParaRPr>
              <a:solidFill>
                <a:schemeClr val="accent2"/>
              </a:solidFill>
            </a:endParaRPr>
          </a:p>
        </p:txBody>
      </p:sp>
      <p:grpSp>
        <p:nvGrpSpPr>
          <p:cNvPr id="2977" name="Google Shape;2977;p58"/>
          <p:cNvGrpSpPr/>
          <p:nvPr/>
        </p:nvGrpSpPr>
        <p:grpSpPr>
          <a:xfrm flipH="1">
            <a:off x="1438589" y="4685366"/>
            <a:ext cx="883262" cy="242091"/>
            <a:chOff x="2300350" y="2601250"/>
            <a:chExt cx="2275275" cy="623625"/>
          </a:xfrm>
        </p:grpSpPr>
        <p:sp>
          <p:nvSpPr>
            <p:cNvPr id="2978" name="Google Shape;2978;p58"/>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58"/>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8"/>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8"/>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58"/>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58"/>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84" name="Google Shape;2984;p58" title="Gráfico"/>
          <p:cNvPicPr preferRelativeResize="0"/>
          <p:nvPr/>
        </p:nvPicPr>
        <p:blipFill>
          <a:blip r:embed="rId3">
            <a:alphaModFix/>
          </a:blip>
          <a:stretch>
            <a:fillRect/>
          </a:stretch>
        </p:blipFill>
        <p:spPr>
          <a:xfrm>
            <a:off x="829000" y="1184913"/>
            <a:ext cx="7524842" cy="3682624"/>
          </a:xfrm>
          <a:prstGeom prst="rect">
            <a:avLst/>
          </a:prstGeom>
          <a:noFill/>
          <a:ln>
            <a:noFill/>
          </a:ln>
        </p:spPr>
      </p:pic>
      <p:sp>
        <p:nvSpPr>
          <p:cNvPr id="2985" name="Google Shape;2985;p58"/>
          <p:cNvSpPr/>
          <p:nvPr/>
        </p:nvSpPr>
        <p:spPr>
          <a:xfrm>
            <a:off x="4424400" y="4150500"/>
            <a:ext cx="142800" cy="142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0" name="Shape 2340"/>
        <p:cNvGrpSpPr/>
        <p:nvPr/>
      </p:nvGrpSpPr>
      <p:grpSpPr>
        <a:xfrm>
          <a:off x="0" y="0"/>
          <a:ext cx="0" cy="0"/>
          <a:chOff x="0" y="0"/>
          <a:chExt cx="0" cy="0"/>
        </a:xfrm>
      </p:grpSpPr>
      <p:sp>
        <p:nvSpPr>
          <p:cNvPr id="2341" name="Google Shape;2341;p32"/>
          <p:cNvSpPr txBox="1"/>
          <p:nvPr>
            <p:ph type="title"/>
          </p:nvPr>
        </p:nvSpPr>
        <p:spPr>
          <a:xfrm>
            <a:off x="713100" y="1113450"/>
            <a:ext cx="4401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OBJETIVO </a:t>
            </a:r>
            <a:r>
              <a:rPr lang="en">
                <a:solidFill>
                  <a:schemeClr val="accent2"/>
                </a:solidFill>
              </a:rPr>
              <a:t>GENERAL</a:t>
            </a:r>
            <a:endParaRPr>
              <a:solidFill>
                <a:schemeClr val="accent2"/>
              </a:solidFill>
            </a:endParaRPr>
          </a:p>
        </p:txBody>
      </p:sp>
      <p:sp>
        <p:nvSpPr>
          <p:cNvPr id="2342" name="Google Shape;2342;p32"/>
          <p:cNvSpPr txBox="1"/>
          <p:nvPr>
            <p:ph idx="1" type="subTitle"/>
          </p:nvPr>
        </p:nvSpPr>
        <p:spPr>
          <a:xfrm>
            <a:off x="713100" y="1686150"/>
            <a:ext cx="4401600" cy="21729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600"/>
              <a:t>Al finalizar el curso las personas participantes </a:t>
            </a:r>
            <a:r>
              <a:rPr b="1" lang="en" sz="1600"/>
              <a:t>comprenderán </a:t>
            </a:r>
            <a:r>
              <a:rPr lang="en" sz="1600"/>
              <a:t>la </a:t>
            </a:r>
            <a:r>
              <a:rPr b="1" lang="en" sz="1600"/>
              <a:t>transparencia proactiva</a:t>
            </a:r>
            <a:r>
              <a:rPr lang="en" sz="1600"/>
              <a:t> con base en los </a:t>
            </a:r>
            <a:r>
              <a:rPr b="1" lang="en" sz="1600"/>
              <a:t>lineamientos</a:t>
            </a:r>
            <a:r>
              <a:rPr lang="en" sz="1600"/>
              <a:t> para para la emisión y evaluación de políticas de transparencia Proactiva, </a:t>
            </a:r>
            <a:r>
              <a:rPr b="1" lang="en" sz="1600"/>
              <a:t>para</a:t>
            </a:r>
            <a:r>
              <a:rPr lang="en" sz="1600"/>
              <a:t> que puedan </a:t>
            </a:r>
            <a:r>
              <a:rPr b="1" lang="en" sz="1600"/>
              <a:t>generar o identificar </a:t>
            </a:r>
            <a:r>
              <a:rPr b="1" lang="en" sz="1600"/>
              <a:t>prácticas</a:t>
            </a:r>
            <a:r>
              <a:rPr lang="en" sz="1600"/>
              <a:t> de transparencia proactiva y con ello llegar a </a:t>
            </a:r>
            <a:r>
              <a:rPr b="1" lang="en" sz="1600"/>
              <a:t>ser reconocidos</a:t>
            </a:r>
            <a:r>
              <a:rPr lang="en" sz="1600"/>
              <a:t>.</a:t>
            </a:r>
            <a:endParaRPr sz="1600"/>
          </a:p>
        </p:txBody>
      </p:sp>
      <p:grpSp>
        <p:nvGrpSpPr>
          <p:cNvPr id="2343" name="Google Shape;2343;p32"/>
          <p:cNvGrpSpPr/>
          <p:nvPr/>
        </p:nvGrpSpPr>
        <p:grpSpPr>
          <a:xfrm>
            <a:off x="4762192" y="4297866"/>
            <a:ext cx="1105976" cy="133969"/>
            <a:chOff x="8183182" y="663852"/>
            <a:chExt cx="1475028" cy="178673"/>
          </a:xfrm>
        </p:grpSpPr>
        <p:grpSp>
          <p:nvGrpSpPr>
            <p:cNvPr id="2344" name="Google Shape;2344;p32"/>
            <p:cNvGrpSpPr/>
            <p:nvPr/>
          </p:nvGrpSpPr>
          <p:grpSpPr>
            <a:xfrm>
              <a:off x="8183182" y="774425"/>
              <a:ext cx="1178025" cy="68100"/>
              <a:chOff x="2024450" y="204150"/>
              <a:chExt cx="1178025" cy="68100"/>
            </a:xfrm>
          </p:grpSpPr>
          <p:sp>
            <p:nvSpPr>
              <p:cNvPr id="2345" name="Google Shape;2345;p32"/>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2"/>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2"/>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2"/>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2"/>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2"/>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2"/>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2"/>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2"/>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2"/>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5" name="Google Shape;2355;p32"/>
            <p:cNvGrpSpPr/>
            <p:nvPr/>
          </p:nvGrpSpPr>
          <p:grpSpPr>
            <a:xfrm>
              <a:off x="8480185" y="663852"/>
              <a:ext cx="1178025" cy="68100"/>
              <a:chOff x="2024450" y="204150"/>
              <a:chExt cx="1178025" cy="68100"/>
            </a:xfrm>
          </p:grpSpPr>
          <p:sp>
            <p:nvSpPr>
              <p:cNvPr id="2356" name="Google Shape;2356;p32"/>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2"/>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32"/>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32"/>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2"/>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2"/>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2"/>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32"/>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32"/>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32"/>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2366" name="Google Shape;2366;p32"/>
          <p:cNvPicPr preferRelativeResize="0"/>
          <p:nvPr/>
        </p:nvPicPr>
        <p:blipFill rotWithShape="1">
          <a:blip r:embed="rId3">
            <a:alphaModFix/>
          </a:blip>
          <a:srcRect b="13833" l="20839" r="8494" t="14930"/>
          <a:stretch/>
        </p:blipFill>
        <p:spPr>
          <a:xfrm>
            <a:off x="5204450" y="864125"/>
            <a:ext cx="3634750" cy="3663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9" name="Shape 2989"/>
        <p:cNvGrpSpPr/>
        <p:nvPr/>
      </p:nvGrpSpPr>
      <p:grpSpPr>
        <a:xfrm>
          <a:off x="0" y="0"/>
          <a:ext cx="0" cy="0"/>
          <a:chOff x="0" y="0"/>
          <a:chExt cx="0" cy="0"/>
        </a:xfrm>
      </p:grpSpPr>
      <p:grpSp>
        <p:nvGrpSpPr>
          <p:cNvPr id="2990" name="Google Shape;2990;p59"/>
          <p:cNvGrpSpPr/>
          <p:nvPr/>
        </p:nvGrpSpPr>
        <p:grpSpPr>
          <a:xfrm rot="5400000">
            <a:off x="8953364" y="4527953"/>
            <a:ext cx="883262" cy="242091"/>
            <a:chOff x="2300350" y="2601250"/>
            <a:chExt cx="2275275" cy="623625"/>
          </a:xfrm>
        </p:grpSpPr>
        <p:sp>
          <p:nvSpPr>
            <p:cNvPr id="2991" name="Google Shape;2991;p59"/>
            <p:cNvSpPr/>
            <p:nvPr/>
          </p:nvSpPr>
          <p:spPr>
            <a:xfrm>
              <a:off x="2300350" y="2601250"/>
              <a:ext cx="392100" cy="623625"/>
            </a:xfrm>
            <a:custGeom>
              <a:rect b="b" l="l" r="r" t="t"/>
              <a:pathLst>
                <a:path extrusionOk="0" h="24945" w="15684">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59"/>
            <p:cNvSpPr/>
            <p:nvPr/>
          </p:nvSpPr>
          <p:spPr>
            <a:xfrm>
              <a:off x="2680075" y="2601250"/>
              <a:ext cx="389025" cy="623625"/>
            </a:xfrm>
            <a:custGeom>
              <a:rect b="b" l="l" r="r" t="t"/>
              <a:pathLst>
                <a:path extrusionOk="0" h="24945" w="15561">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59"/>
            <p:cNvSpPr/>
            <p:nvPr/>
          </p:nvSpPr>
          <p:spPr>
            <a:xfrm>
              <a:off x="3056725" y="2601250"/>
              <a:ext cx="389000" cy="623625"/>
            </a:xfrm>
            <a:custGeom>
              <a:rect b="b" l="l" r="r" t="t"/>
              <a:pathLst>
                <a:path extrusionOk="0" h="24945" w="1556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9"/>
            <p:cNvSpPr/>
            <p:nvPr/>
          </p:nvSpPr>
          <p:spPr>
            <a:xfrm>
              <a:off x="3433350"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9"/>
            <p:cNvSpPr/>
            <p:nvPr/>
          </p:nvSpPr>
          <p:spPr>
            <a:xfrm>
              <a:off x="3810000" y="2601250"/>
              <a:ext cx="389000" cy="623625"/>
            </a:xfrm>
            <a:custGeom>
              <a:rect b="b" l="l" r="r" t="t"/>
              <a:pathLst>
                <a:path extrusionOk="0" h="24945" w="1556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59"/>
            <p:cNvSpPr/>
            <p:nvPr/>
          </p:nvSpPr>
          <p:spPr>
            <a:xfrm>
              <a:off x="4186625" y="2601250"/>
              <a:ext cx="389000" cy="623625"/>
            </a:xfrm>
            <a:custGeom>
              <a:rect b="b" l="l" r="r" t="t"/>
              <a:pathLst>
                <a:path extrusionOk="0" h="24945" w="1556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997" name="Google Shape;2997;p59"/>
          <p:cNvGraphicFramePr/>
          <p:nvPr/>
        </p:nvGraphicFramePr>
        <p:xfrm>
          <a:off x="1561475" y="641513"/>
          <a:ext cx="3000000" cy="3000000"/>
        </p:xfrm>
        <a:graphic>
          <a:graphicData uri="http://schemas.openxmlformats.org/drawingml/2006/table">
            <a:tbl>
              <a:tblPr>
                <a:noFill/>
                <a:tableStyleId>{6C70F472-0752-450F-9660-EB441C0C26D1}</a:tableStyleId>
              </a:tblPr>
              <a:tblGrid>
                <a:gridCol w="3539950"/>
                <a:gridCol w="3216625"/>
              </a:tblGrid>
              <a:tr h="1244850">
                <a:tc gridSpan="2">
                  <a:txBody>
                    <a:bodyPr/>
                    <a:lstStyle/>
                    <a:p>
                      <a:pPr indent="0" lvl="0" marL="0" rtl="0" algn="ctr">
                        <a:spcBef>
                          <a:spcPts val="0"/>
                        </a:spcBef>
                        <a:spcAft>
                          <a:spcPts val="0"/>
                        </a:spcAft>
                        <a:buClr>
                          <a:schemeClr val="dk1"/>
                        </a:buClr>
                        <a:buSzPts val="1100"/>
                        <a:buFont typeface="Arial"/>
                        <a:buNone/>
                      </a:pPr>
                      <a:r>
                        <a:rPr b="1" lang="en" sz="3200">
                          <a:solidFill>
                            <a:schemeClr val="lt1"/>
                          </a:solidFill>
                          <a:latin typeface="Exo"/>
                          <a:ea typeface="Exo"/>
                          <a:cs typeface="Exo"/>
                          <a:sym typeface="Exo"/>
                        </a:rPr>
                        <a:t>Material de referencia complementario</a:t>
                      </a:r>
                      <a:endParaRPr b="1">
                        <a:solidFill>
                          <a:schemeClr val="lt1"/>
                        </a:solidFill>
                        <a:latin typeface="PT Sans"/>
                        <a:ea typeface="PT Sans"/>
                        <a:cs typeface="PT Sans"/>
                        <a:sym typeface="PT Sans"/>
                      </a:endParaRPr>
                    </a:p>
                    <a:p>
                      <a:pPr indent="0" lvl="0" marL="0" rtl="0" algn="l">
                        <a:spcBef>
                          <a:spcPts val="0"/>
                        </a:spcBef>
                        <a:spcAft>
                          <a:spcPts val="0"/>
                        </a:spcAft>
                        <a:buNone/>
                      </a:pPr>
                      <a:r>
                        <a:t/>
                      </a:r>
                      <a:endParaRPr>
                        <a:latin typeface="PT Sans"/>
                        <a:ea typeface="PT Sans"/>
                        <a:cs typeface="PT Sans"/>
                        <a:sym typeface="PT Sans"/>
                      </a:endParaRPr>
                    </a:p>
                  </a:txBody>
                  <a:tcPr marT="91425" marB="91425" marR="91425" marL="91425">
                    <a:lnL cap="flat" cmpd="sng" w="9525">
                      <a:solidFill>
                        <a:srgbClr val="8FFFFF">
                          <a:alpha val="0"/>
                        </a:srgbClr>
                      </a:solidFill>
                      <a:prstDash val="solid"/>
                      <a:round/>
                      <a:headEnd len="sm" w="sm" type="none"/>
                      <a:tailEnd len="sm" w="sm" type="none"/>
                    </a:lnL>
                    <a:lnR cap="flat" cmpd="sng" w="9525">
                      <a:solidFill>
                        <a:srgbClr val="8FFFFF">
                          <a:alpha val="0"/>
                        </a:srgbClr>
                      </a:solidFill>
                      <a:prstDash val="solid"/>
                      <a:round/>
                      <a:headEnd len="sm" w="sm" type="none"/>
                      <a:tailEnd len="sm" w="sm" type="none"/>
                    </a:lnR>
                    <a:lnT cap="flat" cmpd="sng" w="9525">
                      <a:solidFill>
                        <a:srgbClr val="8FFFFF">
                          <a:alpha val="0"/>
                        </a:srgbClr>
                      </a:solidFill>
                      <a:prstDash val="solid"/>
                      <a:round/>
                      <a:headEnd len="sm" w="sm" type="none"/>
                      <a:tailEnd len="sm" w="sm" type="none"/>
                    </a:lnT>
                    <a:lnB cap="flat" cmpd="sng" w="9525">
                      <a:solidFill>
                        <a:srgbClr val="8FFFFF">
                          <a:alpha val="0"/>
                        </a:srgbClr>
                      </a:solidFill>
                      <a:prstDash val="solid"/>
                      <a:round/>
                      <a:headEnd len="sm" w="sm" type="none"/>
                      <a:tailEnd len="sm" w="sm" type="none"/>
                    </a:lnB>
                  </a:tcPr>
                </a:tc>
                <a:tc hMerge="1"/>
              </a:tr>
              <a:tr h="1251850">
                <a:tc>
                  <a:txBody>
                    <a:bodyPr/>
                    <a:lstStyle/>
                    <a:p>
                      <a:pPr indent="0" lvl="0" marL="0" rtl="0" algn="ctr">
                        <a:spcBef>
                          <a:spcPts val="0"/>
                        </a:spcBef>
                        <a:spcAft>
                          <a:spcPts val="0"/>
                        </a:spcAft>
                        <a:buNone/>
                      </a:pPr>
                      <a:r>
                        <a:rPr b="1" lang="en" sz="1600" u="sng">
                          <a:solidFill>
                            <a:schemeClr val="hlink"/>
                          </a:solidFill>
                          <a:latin typeface="PT Sans"/>
                          <a:ea typeface="PT Sans"/>
                          <a:cs typeface="PT Sans"/>
                          <a:sym typeface="PT Sans"/>
                          <a:hlinkClick r:id="rId3"/>
                        </a:rPr>
                        <a:t>El ABC de la Transparencia Proactiva</a:t>
                      </a:r>
                      <a:endParaRPr b="1" sz="1600">
                        <a:solidFill>
                          <a:schemeClr val="lt1"/>
                        </a:solidFill>
                        <a:latin typeface="PT Sans"/>
                        <a:ea typeface="PT Sans"/>
                        <a:cs typeface="PT Sans"/>
                        <a:sym typeface="PT Sans"/>
                      </a:endParaRPr>
                    </a:p>
                  </a:txBody>
                  <a:tcPr marT="91425" marB="91425" marR="91425" marL="91425" anchor="ctr">
                    <a:lnL cap="flat" cmpd="sng" w="9525">
                      <a:solidFill>
                        <a:srgbClr val="8FFFFF">
                          <a:alpha val="0"/>
                        </a:srgbClr>
                      </a:solidFill>
                      <a:prstDash val="solid"/>
                      <a:round/>
                      <a:headEnd len="sm" w="sm" type="none"/>
                      <a:tailEnd len="sm" w="sm" type="none"/>
                    </a:lnL>
                    <a:lnR cap="flat" cmpd="sng" w="9525">
                      <a:solidFill>
                        <a:srgbClr val="8FFFFF">
                          <a:alpha val="0"/>
                        </a:srgbClr>
                      </a:solidFill>
                      <a:prstDash val="solid"/>
                      <a:round/>
                      <a:headEnd len="sm" w="sm" type="none"/>
                      <a:tailEnd len="sm" w="sm" type="none"/>
                    </a:lnR>
                    <a:lnT cap="flat" cmpd="sng" w="9525">
                      <a:solidFill>
                        <a:srgbClr val="8FFFFF">
                          <a:alpha val="0"/>
                        </a:srgbClr>
                      </a:solidFill>
                      <a:prstDash val="solid"/>
                      <a:round/>
                      <a:headEnd len="sm" w="sm" type="none"/>
                      <a:tailEnd len="sm" w="sm" type="none"/>
                    </a:lnT>
                    <a:lnB cap="flat" cmpd="sng" w="9525">
                      <a:solidFill>
                        <a:srgbClr val="8FFF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8FFFFF">
                          <a:alpha val="0"/>
                        </a:srgbClr>
                      </a:solidFill>
                      <a:prstDash val="solid"/>
                      <a:round/>
                      <a:headEnd len="sm" w="sm" type="none"/>
                      <a:tailEnd len="sm" w="sm" type="none"/>
                    </a:lnL>
                    <a:lnR cap="flat" cmpd="sng" w="9525">
                      <a:solidFill>
                        <a:srgbClr val="8FFFFF">
                          <a:alpha val="0"/>
                        </a:srgbClr>
                      </a:solidFill>
                      <a:prstDash val="solid"/>
                      <a:round/>
                      <a:headEnd len="sm" w="sm" type="none"/>
                      <a:tailEnd len="sm" w="sm" type="none"/>
                    </a:lnR>
                    <a:lnT cap="flat" cmpd="sng" w="9525">
                      <a:solidFill>
                        <a:srgbClr val="8FFFFF">
                          <a:alpha val="0"/>
                        </a:srgbClr>
                      </a:solidFill>
                      <a:prstDash val="solid"/>
                      <a:round/>
                      <a:headEnd len="sm" w="sm" type="none"/>
                      <a:tailEnd len="sm" w="sm" type="none"/>
                    </a:lnT>
                    <a:lnB cap="flat" cmpd="sng" w="9525">
                      <a:solidFill>
                        <a:srgbClr val="8FFFFF">
                          <a:alpha val="0"/>
                        </a:srgbClr>
                      </a:solidFill>
                      <a:prstDash val="solid"/>
                      <a:round/>
                      <a:headEnd len="sm" w="sm" type="none"/>
                      <a:tailEnd len="sm" w="sm" type="none"/>
                    </a:lnB>
                  </a:tcPr>
                </a:tc>
              </a:tr>
              <a:tr h="1237075">
                <a:tc>
                  <a:txBody>
                    <a:bodyPr/>
                    <a:lstStyle/>
                    <a:p>
                      <a:pPr indent="0" lvl="0" marL="0" rtl="0" algn="ctr">
                        <a:spcBef>
                          <a:spcPts val="0"/>
                        </a:spcBef>
                        <a:spcAft>
                          <a:spcPts val="0"/>
                        </a:spcAft>
                        <a:buNone/>
                      </a:pPr>
                      <a:r>
                        <a:rPr b="1" lang="en" sz="1600" u="sng">
                          <a:solidFill>
                            <a:schemeClr val="hlink"/>
                          </a:solidFill>
                          <a:latin typeface="PT Sans"/>
                          <a:ea typeface="PT Sans"/>
                          <a:cs typeface="PT Sans"/>
                          <a:sym typeface="PT Sans"/>
                          <a:hlinkClick r:id="rId4"/>
                        </a:rPr>
                        <a:t>Guía Práctica de Transparencia Proactiva del Estado de Nuevo León</a:t>
                      </a:r>
                      <a:endParaRPr b="1" sz="1600">
                        <a:solidFill>
                          <a:schemeClr val="lt1"/>
                        </a:solidFill>
                        <a:latin typeface="PT Sans"/>
                        <a:ea typeface="PT Sans"/>
                        <a:cs typeface="PT Sans"/>
                        <a:sym typeface="PT Sans"/>
                      </a:endParaRPr>
                    </a:p>
                  </a:txBody>
                  <a:tcPr marT="91425" marB="91425" marR="91425" marL="91425" anchor="ctr">
                    <a:lnL cap="flat" cmpd="sng" w="9525">
                      <a:solidFill>
                        <a:srgbClr val="8FFFFF">
                          <a:alpha val="0"/>
                        </a:srgbClr>
                      </a:solidFill>
                      <a:prstDash val="solid"/>
                      <a:round/>
                      <a:headEnd len="sm" w="sm" type="none"/>
                      <a:tailEnd len="sm" w="sm" type="none"/>
                    </a:lnL>
                    <a:lnR cap="flat" cmpd="sng" w="9525">
                      <a:solidFill>
                        <a:srgbClr val="8FFFFF">
                          <a:alpha val="0"/>
                        </a:srgbClr>
                      </a:solidFill>
                      <a:prstDash val="solid"/>
                      <a:round/>
                      <a:headEnd len="sm" w="sm" type="none"/>
                      <a:tailEnd len="sm" w="sm" type="none"/>
                    </a:lnR>
                    <a:lnT cap="flat" cmpd="sng" w="9525">
                      <a:solidFill>
                        <a:srgbClr val="8FFFFF">
                          <a:alpha val="0"/>
                        </a:srgbClr>
                      </a:solidFill>
                      <a:prstDash val="solid"/>
                      <a:round/>
                      <a:headEnd len="sm" w="sm" type="none"/>
                      <a:tailEnd len="sm" w="sm" type="none"/>
                    </a:lnT>
                    <a:lnB cap="flat" cmpd="sng" w="9525">
                      <a:solidFill>
                        <a:srgbClr val="8FFF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8FFFFF">
                          <a:alpha val="0"/>
                        </a:srgbClr>
                      </a:solidFill>
                      <a:prstDash val="solid"/>
                      <a:round/>
                      <a:headEnd len="sm" w="sm" type="none"/>
                      <a:tailEnd len="sm" w="sm" type="none"/>
                    </a:lnL>
                    <a:lnR cap="flat" cmpd="sng" w="9525">
                      <a:solidFill>
                        <a:srgbClr val="8FFFFF">
                          <a:alpha val="0"/>
                        </a:srgbClr>
                      </a:solidFill>
                      <a:prstDash val="solid"/>
                      <a:round/>
                      <a:headEnd len="sm" w="sm" type="none"/>
                      <a:tailEnd len="sm" w="sm" type="none"/>
                    </a:lnR>
                    <a:lnT cap="flat" cmpd="sng" w="9525">
                      <a:solidFill>
                        <a:srgbClr val="8FFFFF">
                          <a:alpha val="0"/>
                        </a:srgbClr>
                      </a:solidFill>
                      <a:prstDash val="solid"/>
                      <a:round/>
                      <a:headEnd len="sm" w="sm" type="none"/>
                      <a:tailEnd len="sm" w="sm" type="none"/>
                    </a:lnT>
                    <a:lnB cap="flat" cmpd="sng" w="9525">
                      <a:solidFill>
                        <a:srgbClr val="8FFFFF">
                          <a:alpha val="0"/>
                        </a:srgbClr>
                      </a:solidFill>
                      <a:prstDash val="solid"/>
                      <a:round/>
                      <a:headEnd len="sm" w="sm" type="none"/>
                      <a:tailEnd len="sm" w="sm" type="none"/>
                    </a:lnB>
                  </a:tcPr>
                </a:tc>
              </a:tr>
            </a:tbl>
          </a:graphicData>
        </a:graphic>
      </p:graphicFrame>
      <p:pic>
        <p:nvPicPr>
          <p:cNvPr id="2998" name="Google Shape;2998;p59"/>
          <p:cNvPicPr preferRelativeResize="0"/>
          <p:nvPr/>
        </p:nvPicPr>
        <p:blipFill>
          <a:blip r:embed="rId5">
            <a:alphaModFix/>
          </a:blip>
          <a:stretch>
            <a:fillRect/>
          </a:stretch>
        </p:blipFill>
        <p:spPr>
          <a:xfrm>
            <a:off x="5814075" y="1971125"/>
            <a:ext cx="1749175" cy="1142100"/>
          </a:xfrm>
          <a:prstGeom prst="rect">
            <a:avLst/>
          </a:prstGeom>
          <a:noFill/>
          <a:ln>
            <a:noFill/>
          </a:ln>
        </p:spPr>
      </p:pic>
      <p:pic>
        <p:nvPicPr>
          <p:cNvPr id="2999" name="Google Shape;2999;p59"/>
          <p:cNvPicPr preferRelativeResize="0"/>
          <p:nvPr/>
        </p:nvPicPr>
        <p:blipFill rotWithShape="1">
          <a:blip r:embed="rId6">
            <a:alphaModFix/>
          </a:blip>
          <a:srcRect b="14995" l="0" r="0" t="14995"/>
          <a:stretch/>
        </p:blipFill>
        <p:spPr>
          <a:xfrm>
            <a:off x="5814075" y="3378800"/>
            <a:ext cx="1749176" cy="12245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pic>
        <p:nvPicPr>
          <p:cNvPr id="3004" name="Google Shape;3004;p60"/>
          <p:cNvPicPr preferRelativeResize="0"/>
          <p:nvPr/>
        </p:nvPicPr>
        <p:blipFill>
          <a:blip r:embed="rId3">
            <a:alphaModFix/>
          </a:blip>
          <a:stretch>
            <a:fillRect/>
          </a:stretch>
        </p:blipFill>
        <p:spPr>
          <a:xfrm>
            <a:off x="5599550" y="1433250"/>
            <a:ext cx="2204026" cy="2204026"/>
          </a:xfrm>
          <a:prstGeom prst="rect">
            <a:avLst/>
          </a:prstGeom>
          <a:noFill/>
          <a:ln>
            <a:noFill/>
          </a:ln>
        </p:spPr>
      </p:pic>
      <p:pic>
        <p:nvPicPr>
          <p:cNvPr id="3005" name="Google Shape;3005;p60">
            <a:hlinkClick r:id="rId4"/>
          </p:cNvPr>
          <p:cNvPicPr preferRelativeResize="0"/>
          <p:nvPr/>
        </p:nvPicPr>
        <p:blipFill rotWithShape="1">
          <a:blip r:embed="rId5">
            <a:alphaModFix/>
          </a:blip>
          <a:srcRect b="32718" l="0" r="0" t="0"/>
          <a:stretch/>
        </p:blipFill>
        <p:spPr>
          <a:xfrm>
            <a:off x="608475" y="1433250"/>
            <a:ext cx="4311500" cy="2900776"/>
          </a:xfrm>
          <a:prstGeom prst="rect">
            <a:avLst/>
          </a:prstGeom>
          <a:noFill/>
          <a:ln>
            <a:noFill/>
          </a:ln>
        </p:spPr>
      </p:pic>
      <p:sp>
        <p:nvSpPr>
          <p:cNvPr id="3006" name="Google Shape;3006;p60"/>
          <p:cNvSpPr txBox="1"/>
          <p:nvPr>
            <p:ph idx="4294967295" type="title"/>
          </p:nvPr>
        </p:nvSpPr>
        <p:spPr>
          <a:xfrm>
            <a:off x="949350" y="441175"/>
            <a:ext cx="7245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MICROSITIO DE </a:t>
            </a:r>
            <a:r>
              <a:rPr lang="en">
                <a:solidFill>
                  <a:schemeClr val="accent2"/>
                </a:solidFill>
              </a:rPr>
              <a:t>GOBIERNO ABIERTO</a:t>
            </a:r>
            <a:endParaRPr>
              <a:solidFill>
                <a:schemeClr val="accent2"/>
              </a:solidFill>
            </a:endParaRPr>
          </a:p>
        </p:txBody>
      </p:sp>
      <p:sp>
        <p:nvSpPr>
          <p:cNvPr id="3007" name="Google Shape;3007;p60"/>
          <p:cNvSpPr txBox="1"/>
          <p:nvPr/>
        </p:nvSpPr>
        <p:spPr>
          <a:xfrm>
            <a:off x="4927812" y="3761325"/>
            <a:ext cx="3547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u="sng">
                <a:solidFill>
                  <a:schemeClr val="hlink"/>
                </a:solidFill>
                <a:latin typeface="PT Sans"/>
                <a:ea typeface="PT Sans"/>
                <a:cs typeface="PT Sans"/>
                <a:sym typeface="PT Sans"/>
                <a:hlinkClick r:id="rId6"/>
              </a:rPr>
              <a:t>https://infonl.mx/gobiernoabierto/</a:t>
            </a:r>
            <a:endParaRPr sz="1700">
              <a:solidFill>
                <a:schemeClr val="lt1"/>
              </a:solidFill>
              <a:latin typeface="PT Sans"/>
              <a:ea typeface="PT Sans"/>
              <a:cs typeface="PT Sans"/>
              <a:sym typeface="PT Sans"/>
            </a:endParaRPr>
          </a:p>
          <a:p>
            <a:pPr indent="0" lvl="0" marL="0" rtl="0" algn="ctr">
              <a:spcBef>
                <a:spcPts val="0"/>
              </a:spcBef>
              <a:spcAft>
                <a:spcPts val="0"/>
              </a:spcAft>
              <a:buNone/>
            </a:pPr>
            <a:r>
              <a:t/>
            </a:r>
            <a:endParaRPr sz="1700">
              <a:solidFill>
                <a:schemeClr val="lt1"/>
              </a:solidFill>
              <a:latin typeface="PT Sans"/>
              <a:ea typeface="PT Sans"/>
              <a:cs typeface="PT Sans"/>
              <a:sym typeface="PT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1" name="Shape 3011"/>
        <p:cNvGrpSpPr/>
        <p:nvPr/>
      </p:nvGrpSpPr>
      <p:grpSpPr>
        <a:xfrm>
          <a:off x="0" y="0"/>
          <a:ext cx="0" cy="0"/>
          <a:chOff x="0" y="0"/>
          <a:chExt cx="0" cy="0"/>
        </a:xfrm>
      </p:grpSpPr>
      <p:sp>
        <p:nvSpPr>
          <p:cNvPr id="3012" name="Google Shape;3012;p61"/>
          <p:cNvSpPr txBox="1"/>
          <p:nvPr>
            <p:ph type="title"/>
          </p:nvPr>
        </p:nvSpPr>
        <p:spPr>
          <a:xfrm>
            <a:off x="1387400" y="834325"/>
            <a:ext cx="6557100" cy="64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300"/>
              <a:t>¿Tiene alguna pregunta?</a:t>
            </a:r>
            <a:endParaRPr sz="4300"/>
          </a:p>
        </p:txBody>
      </p:sp>
      <p:sp>
        <p:nvSpPr>
          <p:cNvPr id="3013" name="Google Shape;3013;p61"/>
          <p:cNvSpPr txBox="1"/>
          <p:nvPr>
            <p:ph idx="1" type="subTitle"/>
          </p:nvPr>
        </p:nvSpPr>
        <p:spPr>
          <a:xfrm>
            <a:off x="1534875" y="1775000"/>
            <a:ext cx="58677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latin typeface="Exo"/>
                <a:ea typeface="Exo"/>
                <a:cs typeface="Exo"/>
                <a:sym typeface="Exo"/>
              </a:rPr>
              <a:t>CONTACTO:</a:t>
            </a:r>
            <a:endParaRPr b="1" sz="2300">
              <a:latin typeface="Exo"/>
              <a:ea typeface="Exo"/>
              <a:cs typeface="Exo"/>
              <a:sym typeface="Exo"/>
            </a:endParaRPr>
          </a:p>
          <a:p>
            <a:pPr indent="0" lvl="0" marL="0" rtl="0" algn="ctr">
              <a:spcBef>
                <a:spcPts val="1000"/>
              </a:spcBef>
              <a:spcAft>
                <a:spcPts val="0"/>
              </a:spcAft>
              <a:buClr>
                <a:schemeClr val="dk1"/>
              </a:buClr>
              <a:buSzPts val="1100"/>
              <a:buFont typeface="Arial"/>
              <a:buNone/>
            </a:pPr>
            <a:r>
              <a:rPr lang="en" sz="1900"/>
              <a:t>Dirección de Gobierno Abierto</a:t>
            </a:r>
            <a:endParaRPr sz="1900"/>
          </a:p>
          <a:p>
            <a:pPr indent="0" lvl="0" marL="0" rtl="0" algn="ctr">
              <a:spcBef>
                <a:spcPts val="0"/>
              </a:spcBef>
              <a:spcAft>
                <a:spcPts val="0"/>
              </a:spcAft>
              <a:buClr>
                <a:schemeClr val="dk1"/>
              </a:buClr>
              <a:buSzPts val="1100"/>
              <a:buFont typeface="Arial"/>
              <a:buNone/>
            </a:pPr>
            <a:r>
              <a:rPr lang="en" sz="1900"/>
              <a:t>81 41707850</a:t>
            </a:r>
            <a:br>
              <a:rPr lang="en" sz="1900"/>
            </a:br>
            <a:r>
              <a:rPr lang="en" sz="1900" u="sng">
                <a:solidFill>
                  <a:schemeClr val="hlink"/>
                </a:solidFill>
                <a:hlinkClick r:id="rId3"/>
              </a:rPr>
              <a:t>https://infonl.mx/gobiernoabierto</a:t>
            </a:r>
            <a:r>
              <a:rPr lang="en" sz="1900"/>
              <a:t> </a:t>
            </a:r>
            <a:endParaRPr sz="1900"/>
          </a:p>
          <a:p>
            <a:pPr indent="0" lvl="0" marL="0" rtl="0" algn="ctr">
              <a:spcBef>
                <a:spcPts val="0"/>
              </a:spcBef>
              <a:spcAft>
                <a:spcPts val="0"/>
              </a:spcAft>
              <a:buClr>
                <a:schemeClr val="dk1"/>
              </a:buClr>
              <a:buSzPts val="1100"/>
              <a:buFont typeface="Arial"/>
              <a:buNone/>
            </a:pPr>
            <a:r>
              <a:t/>
            </a:r>
            <a:endParaRPr sz="1900"/>
          </a:p>
        </p:txBody>
      </p:sp>
      <p:grpSp>
        <p:nvGrpSpPr>
          <p:cNvPr id="3014" name="Google Shape;3014;p61"/>
          <p:cNvGrpSpPr/>
          <p:nvPr/>
        </p:nvGrpSpPr>
        <p:grpSpPr>
          <a:xfrm rot="5400000">
            <a:off x="7305100" y="3695000"/>
            <a:ext cx="98902" cy="553090"/>
            <a:chOff x="4898850" y="4820550"/>
            <a:chExt cx="98902" cy="553090"/>
          </a:xfrm>
        </p:grpSpPr>
        <p:sp>
          <p:nvSpPr>
            <p:cNvPr id="3015" name="Google Shape;3015;p61"/>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61"/>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61"/>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61"/>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61"/>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0" name="Google Shape;3020;p61"/>
          <p:cNvGrpSpPr/>
          <p:nvPr/>
        </p:nvGrpSpPr>
        <p:grpSpPr>
          <a:xfrm>
            <a:off x="3482383" y="3789003"/>
            <a:ext cx="456479" cy="479931"/>
            <a:chOff x="266768" y="1721375"/>
            <a:chExt cx="397907" cy="397887"/>
          </a:xfrm>
        </p:grpSpPr>
        <p:sp>
          <p:nvSpPr>
            <p:cNvPr id="3021" name="Google Shape;3021;p61"/>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61"/>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3" name="Google Shape;3023;p61"/>
          <p:cNvGrpSpPr/>
          <p:nvPr/>
        </p:nvGrpSpPr>
        <p:grpSpPr>
          <a:xfrm>
            <a:off x="4240510" y="3789213"/>
            <a:ext cx="456511" cy="480010"/>
            <a:chOff x="864491" y="1723250"/>
            <a:chExt cx="397866" cy="397887"/>
          </a:xfrm>
        </p:grpSpPr>
        <p:sp>
          <p:nvSpPr>
            <p:cNvPr id="3024" name="Google Shape;3024;p61"/>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61"/>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61"/>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7" name="Google Shape;3027;p61"/>
          <p:cNvGrpSpPr/>
          <p:nvPr/>
        </p:nvGrpSpPr>
        <p:grpSpPr>
          <a:xfrm>
            <a:off x="4998537" y="3789223"/>
            <a:ext cx="456535" cy="480050"/>
            <a:chOff x="1379798" y="1723250"/>
            <a:chExt cx="397887" cy="397887"/>
          </a:xfrm>
        </p:grpSpPr>
        <p:sp>
          <p:nvSpPr>
            <p:cNvPr id="3028" name="Google Shape;3028;p61"/>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61"/>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61"/>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61"/>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2" name="Google Shape;3032;p61"/>
          <p:cNvGrpSpPr/>
          <p:nvPr/>
        </p:nvGrpSpPr>
        <p:grpSpPr>
          <a:xfrm rot="5400000">
            <a:off x="2081150" y="2947300"/>
            <a:ext cx="98902" cy="553090"/>
            <a:chOff x="4898850" y="4820550"/>
            <a:chExt cx="98902" cy="553090"/>
          </a:xfrm>
        </p:grpSpPr>
        <p:sp>
          <p:nvSpPr>
            <p:cNvPr id="3033" name="Google Shape;3033;p61"/>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61"/>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61"/>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61"/>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61"/>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8" name="Google Shape;3038;p61"/>
          <p:cNvGrpSpPr/>
          <p:nvPr/>
        </p:nvGrpSpPr>
        <p:grpSpPr>
          <a:xfrm>
            <a:off x="4428967" y="-273572"/>
            <a:ext cx="1105976" cy="133969"/>
            <a:chOff x="8183182" y="663852"/>
            <a:chExt cx="1475028" cy="178673"/>
          </a:xfrm>
        </p:grpSpPr>
        <p:grpSp>
          <p:nvGrpSpPr>
            <p:cNvPr id="3039" name="Google Shape;3039;p61"/>
            <p:cNvGrpSpPr/>
            <p:nvPr/>
          </p:nvGrpSpPr>
          <p:grpSpPr>
            <a:xfrm>
              <a:off x="8183182" y="774425"/>
              <a:ext cx="1178025" cy="68100"/>
              <a:chOff x="2024450" y="204150"/>
              <a:chExt cx="1178025" cy="68100"/>
            </a:xfrm>
          </p:grpSpPr>
          <p:sp>
            <p:nvSpPr>
              <p:cNvPr id="3040" name="Google Shape;3040;p61"/>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61"/>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61"/>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61"/>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61"/>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61"/>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61"/>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61"/>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61"/>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61"/>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0" name="Google Shape;3050;p61"/>
            <p:cNvGrpSpPr/>
            <p:nvPr/>
          </p:nvGrpSpPr>
          <p:grpSpPr>
            <a:xfrm>
              <a:off x="8480185" y="663852"/>
              <a:ext cx="1178025" cy="68100"/>
              <a:chOff x="2024450" y="204150"/>
              <a:chExt cx="1178025" cy="68100"/>
            </a:xfrm>
          </p:grpSpPr>
          <p:sp>
            <p:nvSpPr>
              <p:cNvPr id="3051" name="Google Shape;3051;p61"/>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61"/>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61"/>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61"/>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61"/>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61"/>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61"/>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61"/>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61"/>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61"/>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061" name="Google Shape;3061;p61"/>
          <p:cNvPicPr preferRelativeResize="0"/>
          <p:nvPr/>
        </p:nvPicPr>
        <p:blipFill rotWithShape="1">
          <a:blip r:embed="rId4">
            <a:alphaModFix/>
          </a:blip>
          <a:srcRect b="32000" l="0" r="0" t="35117"/>
          <a:stretch/>
        </p:blipFill>
        <p:spPr>
          <a:xfrm>
            <a:off x="6357001" y="167237"/>
            <a:ext cx="1587375" cy="480160"/>
          </a:xfrm>
          <a:prstGeom prst="rect">
            <a:avLst/>
          </a:prstGeom>
          <a:noFill/>
          <a:ln>
            <a:noFill/>
          </a:ln>
        </p:spPr>
      </p:pic>
      <p:pic>
        <p:nvPicPr>
          <p:cNvPr id="3062" name="Google Shape;3062;p61"/>
          <p:cNvPicPr preferRelativeResize="0"/>
          <p:nvPr/>
        </p:nvPicPr>
        <p:blipFill rotWithShape="1">
          <a:blip r:embed="rId5">
            <a:alphaModFix/>
          </a:blip>
          <a:srcRect b="2570" l="0" r="0" t="2561"/>
          <a:stretch/>
        </p:blipFill>
        <p:spPr>
          <a:xfrm>
            <a:off x="1259495" y="108352"/>
            <a:ext cx="1361439" cy="588401"/>
          </a:xfrm>
          <a:prstGeom prst="rect">
            <a:avLst/>
          </a:prstGeom>
          <a:noFill/>
          <a:ln>
            <a:noFill/>
          </a:ln>
        </p:spPr>
      </p:pic>
    </p:spTree>
  </p:cSld>
  <p:clrMapOvr>
    <a:masterClrMapping/>
  </p:clrMapOvr>
  <mc:AlternateContent>
    <mc:Choice Requires="p14">
      <p:transition spd="slow" p14:dur="15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0" name="Shape 2370"/>
        <p:cNvGrpSpPr/>
        <p:nvPr/>
      </p:nvGrpSpPr>
      <p:grpSpPr>
        <a:xfrm>
          <a:off x="0" y="0"/>
          <a:ext cx="0" cy="0"/>
          <a:chOff x="0" y="0"/>
          <a:chExt cx="0" cy="0"/>
        </a:xfrm>
      </p:grpSpPr>
      <p:sp>
        <p:nvSpPr>
          <p:cNvPr id="2371" name="Google Shape;2371;p33"/>
          <p:cNvSpPr txBox="1"/>
          <p:nvPr>
            <p:ph type="title"/>
          </p:nvPr>
        </p:nvSpPr>
        <p:spPr>
          <a:xfrm>
            <a:off x="713100" y="2405675"/>
            <a:ext cx="7583400" cy="112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t>CONCEPTOS</a:t>
            </a:r>
            <a:r>
              <a:rPr lang="en"/>
              <a:t> </a:t>
            </a:r>
            <a:r>
              <a:rPr lang="en">
                <a:solidFill>
                  <a:schemeClr val="accent2"/>
                </a:solidFill>
              </a:rPr>
              <a:t>GENERALES</a:t>
            </a:r>
            <a:endParaRPr>
              <a:solidFill>
                <a:schemeClr val="accent2"/>
              </a:solidFill>
            </a:endParaRPr>
          </a:p>
        </p:txBody>
      </p:sp>
      <p:sp>
        <p:nvSpPr>
          <p:cNvPr id="2372" name="Google Shape;2372;p33"/>
          <p:cNvSpPr txBox="1"/>
          <p:nvPr>
            <p:ph idx="2" type="title"/>
          </p:nvPr>
        </p:nvSpPr>
        <p:spPr>
          <a:xfrm>
            <a:off x="5961000" y="1484975"/>
            <a:ext cx="2335500" cy="920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01</a:t>
            </a:r>
            <a:endParaRPr/>
          </a:p>
        </p:txBody>
      </p:sp>
    </p:spTree>
  </p:cSld>
  <p:clrMapOvr>
    <a:masterClrMapping/>
  </p:clrMapOvr>
  <mc:AlternateContent>
    <mc:Choice Requires="p14">
      <p:transition spd="slow" p14:dur="15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6" name="Shape 2376"/>
        <p:cNvGrpSpPr/>
        <p:nvPr/>
      </p:nvGrpSpPr>
      <p:grpSpPr>
        <a:xfrm>
          <a:off x="0" y="0"/>
          <a:ext cx="0" cy="0"/>
          <a:chOff x="0" y="0"/>
          <a:chExt cx="0" cy="0"/>
        </a:xfrm>
      </p:grpSpPr>
      <p:sp>
        <p:nvSpPr>
          <p:cNvPr id="2377" name="Google Shape;2377;p34"/>
          <p:cNvSpPr txBox="1"/>
          <p:nvPr>
            <p:ph idx="1" type="subTitle"/>
          </p:nvPr>
        </p:nvSpPr>
        <p:spPr>
          <a:xfrm>
            <a:off x="1290450" y="1231050"/>
            <a:ext cx="6563100" cy="109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Es una </a:t>
            </a:r>
            <a:r>
              <a:rPr lang="en" sz="2100">
                <a:solidFill>
                  <a:schemeClr val="accent2"/>
                </a:solidFill>
              </a:rPr>
              <a:t>cualidad</a:t>
            </a:r>
            <a:r>
              <a:rPr lang="en" sz="2100"/>
              <a:t> que permite conocer, entender y evaluar las acciones de quienes gobiernan en el ejercicio de sus funciones.</a:t>
            </a:r>
            <a:endParaRPr sz="2100"/>
          </a:p>
        </p:txBody>
      </p:sp>
      <p:sp>
        <p:nvSpPr>
          <p:cNvPr id="2378" name="Google Shape;2378;p34"/>
          <p:cNvSpPr txBox="1"/>
          <p:nvPr>
            <p:ph idx="4294967295" type="title"/>
          </p:nvPr>
        </p:nvSpPr>
        <p:spPr>
          <a:xfrm>
            <a:off x="1798125" y="389250"/>
            <a:ext cx="6287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solidFill>
                  <a:schemeClr val="accent2"/>
                </a:solidFill>
              </a:rPr>
              <a:t>1.1</a:t>
            </a:r>
            <a:r>
              <a:rPr lang="en" sz="3200"/>
              <a:t> ¿Qué es la </a:t>
            </a:r>
            <a:r>
              <a:rPr lang="en" sz="3200">
                <a:solidFill>
                  <a:schemeClr val="accent2"/>
                </a:solidFill>
              </a:rPr>
              <a:t>Transp</a:t>
            </a:r>
            <a:r>
              <a:rPr lang="en">
                <a:solidFill>
                  <a:schemeClr val="accent2"/>
                </a:solidFill>
              </a:rPr>
              <a:t>arencia?</a:t>
            </a:r>
            <a:endParaRPr sz="3200">
              <a:solidFill>
                <a:schemeClr val="accent2"/>
              </a:solidFill>
            </a:endParaRPr>
          </a:p>
        </p:txBody>
      </p:sp>
      <p:sp>
        <p:nvSpPr>
          <p:cNvPr id="2379" name="Google Shape;2379;p34"/>
          <p:cNvSpPr txBox="1"/>
          <p:nvPr>
            <p:ph idx="1" type="subTitle"/>
          </p:nvPr>
        </p:nvSpPr>
        <p:spPr>
          <a:xfrm>
            <a:off x="1290450" y="2365700"/>
            <a:ext cx="6563100" cy="109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chemeClr val="accent2"/>
                </a:solidFill>
              </a:rPr>
              <a:t>Se cumple</a:t>
            </a:r>
            <a:r>
              <a:rPr lang="en" sz="2100"/>
              <a:t> mediante la aplicación de leyes, normas y prácticas que aseguran que la información esté disponible para cualquiera.</a:t>
            </a:r>
            <a:endParaRPr sz="2100"/>
          </a:p>
        </p:txBody>
      </p:sp>
      <p:sp>
        <p:nvSpPr>
          <p:cNvPr id="2380" name="Google Shape;2380;p34"/>
          <p:cNvSpPr txBox="1"/>
          <p:nvPr>
            <p:ph idx="1" type="subTitle"/>
          </p:nvPr>
        </p:nvSpPr>
        <p:spPr>
          <a:xfrm>
            <a:off x="1290450" y="3717025"/>
            <a:ext cx="6563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Es el </a:t>
            </a:r>
            <a:r>
              <a:rPr lang="en" sz="2100">
                <a:solidFill>
                  <a:schemeClr val="accent2"/>
                </a:solidFill>
              </a:rPr>
              <a:t>principal habilitador</a:t>
            </a:r>
            <a:r>
              <a:rPr lang="en" sz="2100"/>
              <a:t> del ejercicio del Derecho de Acceso a la Información.</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4" name="Shape 2384"/>
        <p:cNvGrpSpPr/>
        <p:nvPr/>
      </p:nvGrpSpPr>
      <p:grpSpPr>
        <a:xfrm>
          <a:off x="0" y="0"/>
          <a:ext cx="0" cy="0"/>
          <a:chOff x="0" y="0"/>
          <a:chExt cx="0" cy="0"/>
        </a:xfrm>
      </p:grpSpPr>
      <p:sp>
        <p:nvSpPr>
          <p:cNvPr id="2385" name="Google Shape;2385;p35"/>
          <p:cNvSpPr/>
          <p:nvPr/>
        </p:nvSpPr>
        <p:spPr>
          <a:xfrm>
            <a:off x="3455143" y="3595925"/>
            <a:ext cx="22335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35"/>
          <p:cNvSpPr/>
          <p:nvPr/>
        </p:nvSpPr>
        <p:spPr>
          <a:xfrm>
            <a:off x="6165475" y="3234046"/>
            <a:ext cx="22335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35"/>
          <p:cNvSpPr/>
          <p:nvPr/>
        </p:nvSpPr>
        <p:spPr>
          <a:xfrm>
            <a:off x="744825" y="3234046"/>
            <a:ext cx="2233500" cy="3999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35"/>
          <p:cNvSpPr txBox="1"/>
          <p:nvPr>
            <p:ph type="title"/>
          </p:nvPr>
        </p:nvSpPr>
        <p:spPr>
          <a:xfrm>
            <a:off x="713100" y="539400"/>
            <a:ext cx="77178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1.2</a:t>
            </a:r>
            <a:r>
              <a:rPr lang="en">
                <a:solidFill>
                  <a:schemeClr val="accent2"/>
                </a:solidFill>
              </a:rPr>
              <a:t> Marco </a:t>
            </a:r>
            <a:r>
              <a:rPr lang="en"/>
              <a:t>normativo</a:t>
            </a:r>
            <a:endParaRPr/>
          </a:p>
        </p:txBody>
      </p:sp>
      <p:sp>
        <p:nvSpPr>
          <p:cNvPr id="2389" name="Google Shape;2389;p35"/>
          <p:cNvSpPr txBox="1"/>
          <p:nvPr>
            <p:ph idx="1" type="subTitle"/>
          </p:nvPr>
        </p:nvSpPr>
        <p:spPr>
          <a:xfrm>
            <a:off x="841275" y="3705503"/>
            <a:ext cx="2040600" cy="69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 Transparencia y Acceso a la Información Pública</a:t>
            </a:r>
            <a:endParaRPr/>
          </a:p>
        </p:txBody>
      </p:sp>
      <p:sp>
        <p:nvSpPr>
          <p:cNvPr id="2390" name="Google Shape;2390;p35">
            <a:hlinkClick r:id="rId3"/>
          </p:cNvPr>
          <p:cNvSpPr txBox="1"/>
          <p:nvPr>
            <p:ph idx="2" type="title"/>
          </p:nvPr>
        </p:nvSpPr>
        <p:spPr>
          <a:xfrm>
            <a:off x="841275" y="3296896"/>
            <a:ext cx="20406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Ley General</a:t>
            </a:r>
            <a:endParaRPr/>
          </a:p>
        </p:txBody>
      </p:sp>
      <p:sp>
        <p:nvSpPr>
          <p:cNvPr id="2391" name="Google Shape;2391;p35">
            <a:hlinkClick r:id="rId4"/>
          </p:cNvPr>
          <p:cNvSpPr txBox="1"/>
          <p:nvPr>
            <p:ph idx="4" type="title"/>
          </p:nvPr>
        </p:nvSpPr>
        <p:spPr>
          <a:xfrm>
            <a:off x="3551593" y="3658775"/>
            <a:ext cx="20406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Ley</a:t>
            </a:r>
            <a:endParaRPr/>
          </a:p>
        </p:txBody>
      </p:sp>
      <p:sp>
        <p:nvSpPr>
          <p:cNvPr id="2392" name="Google Shape;2392;p35"/>
          <p:cNvSpPr txBox="1"/>
          <p:nvPr>
            <p:ph idx="5" type="subTitle"/>
          </p:nvPr>
        </p:nvSpPr>
        <p:spPr>
          <a:xfrm>
            <a:off x="3560850" y="4048755"/>
            <a:ext cx="2040600" cy="8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
            </a:r>
            <a:r>
              <a:rPr lang="en"/>
              <a:t>e </a:t>
            </a:r>
            <a:r>
              <a:rPr lang="en"/>
              <a:t>Transparencia y Acceso a la Información Pública del Estado de Nuevo León.</a:t>
            </a:r>
            <a:endParaRPr/>
          </a:p>
        </p:txBody>
      </p:sp>
      <p:sp>
        <p:nvSpPr>
          <p:cNvPr id="2393" name="Google Shape;2393;p35">
            <a:hlinkClick r:id="rId5"/>
          </p:cNvPr>
          <p:cNvSpPr txBox="1"/>
          <p:nvPr>
            <p:ph idx="7" type="title"/>
          </p:nvPr>
        </p:nvSpPr>
        <p:spPr>
          <a:xfrm>
            <a:off x="6261925" y="3296896"/>
            <a:ext cx="20406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Lineamientos</a:t>
            </a:r>
            <a:endParaRPr/>
          </a:p>
        </p:txBody>
      </p:sp>
      <p:sp>
        <p:nvSpPr>
          <p:cNvPr id="2394" name="Google Shape;2394;p35"/>
          <p:cNvSpPr txBox="1"/>
          <p:nvPr>
            <p:ph idx="8" type="subTitle"/>
          </p:nvPr>
        </p:nvSpPr>
        <p:spPr>
          <a:xfrm>
            <a:off x="6261925" y="3705500"/>
            <a:ext cx="2040600" cy="8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para para la emisión y evaluación de políticas de transparencia Proactiva</a:t>
            </a:r>
            <a:endParaRPr/>
          </a:p>
        </p:txBody>
      </p:sp>
      <p:pic>
        <p:nvPicPr>
          <p:cNvPr id="2395" name="Google Shape;2395;p35">
            <a:hlinkClick r:id="rId6"/>
          </p:cNvPr>
          <p:cNvPicPr preferRelativeResize="0"/>
          <p:nvPr/>
        </p:nvPicPr>
        <p:blipFill>
          <a:blip r:embed="rId7">
            <a:alphaModFix/>
          </a:blip>
          <a:stretch>
            <a:fillRect/>
          </a:stretch>
        </p:blipFill>
        <p:spPr>
          <a:xfrm>
            <a:off x="3791137" y="1626393"/>
            <a:ext cx="1465088" cy="1764207"/>
          </a:xfrm>
          <a:prstGeom prst="rect">
            <a:avLst/>
          </a:prstGeom>
          <a:noFill/>
          <a:ln>
            <a:noFill/>
          </a:ln>
          <a:effectLst>
            <a:outerShdw blurRad="57150" rotWithShape="0" algn="bl" dir="5580000" dist="57150">
              <a:srgbClr val="FFFFFF">
                <a:alpha val="50000"/>
              </a:srgbClr>
            </a:outerShdw>
          </a:effectLst>
        </p:spPr>
      </p:pic>
      <p:pic>
        <p:nvPicPr>
          <p:cNvPr id="2396" name="Google Shape;2396;p35">
            <a:hlinkClick r:id="rId8"/>
          </p:cNvPr>
          <p:cNvPicPr preferRelativeResize="0"/>
          <p:nvPr/>
        </p:nvPicPr>
        <p:blipFill>
          <a:blip r:embed="rId9">
            <a:alphaModFix/>
          </a:blip>
          <a:stretch>
            <a:fillRect/>
          </a:stretch>
        </p:blipFill>
        <p:spPr>
          <a:xfrm>
            <a:off x="1257425" y="1225200"/>
            <a:ext cx="1385180" cy="1764206"/>
          </a:xfrm>
          <a:prstGeom prst="rect">
            <a:avLst/>
          </a:prstGeom>
          <a:noFill/>
          <a:ln>
            <a:noFill/>
          </a:ln>
          <a:effectLst>
            <a:outerShdw blurRad="57150" rotWithShape="0" algn="bl" dir="8280000" dist="57150">
              <a:srgbClr val="FFFFFF">
                <a:alpha val="50000"/>
              </a:srgbClr>
            </a:outerShdw>
          </a:effectLst>
        </p:spPr>
      </p:pic>
      <p:pic>
        <p:nvPicPr>
          <p:cNvPr id="2397" name="Google Shape;2397;p35">
            <a:hlinkClick r:id="rId10"/>
          </p:cNvPr>
          <p:cNvPicPr preferRelativeResize="0"/>
          <p:nvPr/>
        </p:nvPicPr>
        <p:blipFill>
          <a:blip r:embed="rId11">
            <a:alphaModFix/>
          </a:blip>
          <a:stretch>
            <a:fillRect/>
          </a:stretch>
        </p:blipFill>
        <p:spPr>
          <a:xfrm>
            <a:off x="6654000" y="1213784"/>
            <a:ext cx="1385175" cy="17870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1" name="Shape 2401"/>
        <p:cNvGrpSpPr/>
        <p:nvPr/>
      </p:nvGrpSpPr>
      <p:grpSpPr>
        <a:xfrm>
          <a:off x="0" y="0"/>
          <a:ext cx="0" cy="0"/>
          <a:chOff x="0" y="0"/>
          <a:chExt cx="0" cy="0"/>
        </a:xfrm>
      </p:grpSpPr>
      <p:sp>
        <p:nvSpPr>
          <p:cNvPr id="2402" name="Google Shape;2402;p36"/>
          <p:cNvSpPr/>
          <p:nvPr/>
        </p:nvSpPr>
        <p:spPr>
          <a:xfrm>
            <a:off x="1123400" y="2916650"/>
            <a:ext cx="1793100" cy="5727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6"/>
          <p:cNvSpPr/>
          <p:nvPr/>
        </p:nvSpPr>
        <p:spPr>
          <a:xfrm>
            <a:off x="6122267" y="667429"/>
            <a:ext cx="2550000" cy="5727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6"/>
          <p:cNvSpPr/>
          <p:nvPr/>
        </p:nvSpPr>
        <p:spPr>
          <a:xfrm>
            <a:off x="5615425" y="2891925"/>
            <a:ext cx="2823900" cy="5727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36"/>
          <p:cNvSpPr/>
          <p:nvPr/>
        </p:nvSpPr>
        <p:spPr>
          <a:xfrm>
            <a:off x="744950" y="667425"/>
            <a:ext cx="2550000" cy="5727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36"/>
          <p:cNvSpPr txBox="1"/>
          <p:nvPr>
            <p:ph idx="2" type="title"/>
          </p:nvPr>
        </p:nvSpPr>
        <p:spPr>
          <a:xfrm>
            <a:off x="934023" y="822213"/>
            <a:ext cx="2171700" cy="339600"/>
          </a:xfrm>
          <a:prstGeom prst="rect">
            <a:avLst/>
          </a:prstGeom>
        </p:spPr>
        <p:txBody>
          <a:bodyPr anchorCtr="0" anchor="ctr" bIns="91425" lIns="91425" spcFirstLastPara="1" rIns="112625" wrap="square" tIns="91425">
            <a:noAutofit/>
          </a:bodyPr>
          <a:lstStyle/>
          <a:p>
            <a:pPr indent="0" lvl="0" marL="0" rtl="0" algn="ctr">
              <a:spcBef>
                <a:spcPts val="0"/>
              </a:spcBef>
              <a:spcAft>
                <a:spcPts val="0"/>
              </a:spcAft>
              <a:buNone/>
            </a:pPr>
            <a:r>
              <a:rPr lang="en">
                <a:solidFill>
                  <a:schemeClr val="accent2"/>
                </a:solidFill>
              </a:rPr>
              <a:t>Art. 54</a:t>
            </a:r>
            <a:r>
              <a:rPr lang="en"/>
              <a:t> </a:t>
            </a:r>
            <a:r>
              <a:rPr lang="en"/>
              <a:t>Atribución del Pleno</a:t>
            </a:r>
            <a:endParaRPr/>
          </a:p>
        </p:txBody>
      </p:sp>
      <p:sp>
        <p:nvSpPr>
          <p:cNvPr id="2407" name="Google Shape;2407;p36"/>
          <p:cNvSpPr txBox="1"/>
          <p:nvPr>
            <p:ph idx="1" type="subTitle"/>
          </p:nvPr>
        </p:nvSpPr>
        <p:spPr>
          <a:xfrm>
            <a:off x="792958" y="1454175"/>
            <a:ext cx="2454000" cy="65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XXXVII. Establecer políticas de transparencia proactiva atendiendo a las condiciones económicas, sociales y culturales.</a:t>
            </a:r>
            <a:endParaRPr sz="1300"/>
          </a:p>
        </p:txBody>
      </p:sp>
      <p:sp>
        <p:nvSpPr>
          <p:cNvPr id="2408" name="Google Shape;2408;p36"/>
          <p:cNvSpPr txBox="1"/>
          <p:nvPr>
            <p:ph idx="7" type="title"/>
          </p:nvPr>
        </p:nvSpPr>
        <p:spPr>
          <a:xfrm>
            <a:off x="6311348" y="757650"/>
            <a:ext cx="2171700" cy="3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Art. 58</a:t>
            </a:r>
            <a:r>
              <a:rPr lang="en"/>
              <a:t> </a:t>
            </a:r>
            <a:r>
              <a:rPr lang="en"/>
              <a:t>Funciones de las UT</a:t>
            </a:r>
            <a:endParaRPr/>
          </a:p>
        </p:txBody>
      </p:sp>
      <p:sp>
        <p:nvSpPr>
          <p:cNvPr id="2409" name="Google Shape;2409;p36"/>
          <p:cNvSpPr txBox="1"/>
          <p:nvPr>
            <p:ph idx="3" type="title"/>
          </p:nvPr>
        </p:nvSpPr>
        <p:spPr>
          <a:xfrm>
            <a:off x="1256357" y="3006873"/>
            <a:ext cx="1527300" cy="3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Art. 71</a:t>
            </a:r>
            <a:endParaRPr>
              <a:solidFill>
                <a:schemeClr val="accent2"/>
              </a:solidFill>
            </a:endParaRPr>
          </a:p>
          <a:p>
            <a:pPr indent="0" lvl="0" marL="0" rtl="0" algn="ctr">
              <a:spcBef>
                <a:spcPts val="0"/>
              </a:spcBef>
              <a:spcAft>
                <a:spcPts val="0"/>
              </a:spcAft>
              <a:buNone/>
            </a:pPr>
            <a:r>
              <a:rPr lang="en"/>
              <a:t>El INFONL</a:t>
            </a:r>
            <a:endParaRPr/>
          </a:p>
        </p:txBody>
      </p:sp>
      <p:sp>
        <p:nvSpPr>
          <p:cNvPr id="2410" name="Google Shape;2410;p36"/>
          <p:cNvSpPr txBox="1"/>
          <p:nvPr>
            <p:ph idx="4" type="subTitle"/>
          </p:nvPr>
        </p:nvSpPr>
        <p:spPr>
          <a:xfrm>
            <a:off x="537650" y="3623000"/>
            <a:ext cx="2964600" cy="97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Emitirá</a:t>
            </a:r>
            <a:r>
              <a:rPr lang="en" sz="1300"/>
              <a:t> </a:t>
            </a:r>
            <a:r>
              <a:rPr lang="en" sz="1300"/>
              <a:t>políticas</a:t>
            </a:r>
            <a:r>
              <a:rPr lang="en" sz="1300"/>
              <a:t> de transparencia proactiva... diseñadas para incentivar a los sujetos obligados a publicar información adicional a la que establece como mínimo la presente Ley...</a:t>
            </a:r>
            <a:endParaRPr sz="1300"/>
          </a:p>
        </p:txBody>
      </p:sp>
      <p:sp>
        <p:nvSpPr>
          <p:cNvPr id="2411" name="Google Shape;2411;p36"/>
          <p:cNvSpPr txBox="1"/>
          <p:nvPr>
            <p:ph idx="5" type="title"/>
          </p:nvPr>
        </p:nvSpPr>
        <p:spPr>
          <a:xfrm>
            <a:off x="5824822" y="2982148"/>
            <a:ext cx="2404800" cy="3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Art. 72</a:t>
            </a:r>
            <a:r>
              <a:rPr lang="en"/>
              <a:t> I</a:t>
            </a:r>
            <a:r>
              <a:rPr lang="en"/>
              <a:t>nformación publicada</a:t>
            </a:r>
            <a:endParaRPr/>
          </a:p>
        </p:txBody>
      </p:sp>
      <p:sp>
        <p:nvSpPr>
          <p:cNvPr id="2412" name="Google Shape;2412;p36"/>
          <p:cNvSpPr txBox="1"/>
          <p:nvPr>
            <p:ph idx="6" type="subTitle"/>
          </p:nvPr>
        </p:nvSpPr>
        <p:spPr>
          <a:xfrm>
            <a:off x="5545075" y="3489350"/>
            <a:ext cx="2964600" cy="129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por los sujetos obligados en el marco de la política de transparencia proactiva, se difundirá en los medios y formatos que más convengan al público al que va dirigida, de forma tal que se propicie su reutilización ...</a:t>
            </a:r>
            <a:endParaRPr sz="1300"/>
          </a:p>
        </p:txBody>
      </p:sp>
      <p:sp>
        <p:nvSpPr>
          <p:cNvPr id="2413" name="Google Shape;2413;p36"/>
          <p:cNvSpPr txBox="1"/>
          <p:nvPr>
            <p:ph idx="8" type="subTitle"/>
          </p:nvPr>
        </p:nvSpPr>
        <p:spPr>
          <a:xfrm>
            <a:off x="6170274" y="1454175"/>
            <a:ext cx="2454000" cy="4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IX. Promover e implementar políticas de transparencia proactiva procurando su accesibilidad;</a:t>
            </a:r>
            <a:endParaRPr sz="1300"/>
          </a:p>
        </p:txBody>
      </p:sp>
      <p:sp>
        <p:nvSpPr>
          <p:cNvPr id="2414" name="Google Shape;2414;p36"/>
          <p:cNvSpPr txBox="1"/>
          <p:nvPr>
            <p:ph type="title"/>
          </p:nvPr>
        </p:nvSpPr>
        <p:spPr>
          <a:xfrm>
            <a:off x="3681350" y="2141425"/>
            <a:ext cx="2213400" cy="572700"/>
          </a:xfrm>
          <a:prstGeom prst="rect">
            <a:avLst/>
          </a:prstGeom>
          <a:effectLst>
            <a:outerShdw blurRad="142875" rotWithShape="0" algn="bl">
              <a:schemeClr val="accent2">
                <a:alpha val="4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4000"/>
              <a:t>LTAIPNL</a:t>
            </a:r>
            <a:endParaRPr sz="400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8" name="Shape 2418"/>
        <p:cNvGrpSpPr/>
        <p:nvPr/>
      </p:nvGrpSpPr>
      <p:grpSpPr>
        <a:xfrm>
          <a:off x="0" y="0"/>
          <a:ext cx="0" cy="0"/>
          <a:chOff x="0" y="0"/>
          <a:chExt cx="0" cy="0"/>
        </a:xfrm>
      </p:grpSpPr>
      <p:sp>
        <p:nvSpPr>
          <p:cNvPr id="2419" name="Google Shape;2419;p37"/>
          <p:cNvSpPr/>
          <p:nvPr/>
        </p:nvSpPr>
        <p:spPr>
          <a:xfrm>
            <a:off x="976325" y="2140750"/>
            <a:ext cx="7227000" cy="1976700"/>
          </a:xfrm>
          <a:prstGeom prst="roundRect">
            <a:avLst>
              <a:gd fmla="val 50000" name="adj"/>
            </a:avLst>
          </a:prstGeom>
          <a:gradFill>
            <a:gsLst>
              <a:gs pos="0">
                <a:schemeClr val="lt2"/>
              </a:gs>
              <a:gs pos="100000">
                <a:schemeClr val="accent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37"/>
          <p:cNvSpPr txBox="1"/>
          <p:nvPr>
            <p:ph type="title"/>
          </p:nvPr>
        </p:nvSpPr>
        <p:spPr>
          <a:xfrm>
            <a:off x="1428150" y="1210775"/>
            <a:ext cx="62877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accent2"/>
                </a:solidFill>
              </a:rPr>
              <a:t>1.2</a:t>
            </a:r>
            <a:r>
              <a:rPr lang="en" sz="3200"/>
              <a:t> T</a:t>
            </a:r>
            <a:r>
              <a:rPr lang="en" sz="3200"/>
              <a:t>ransparencia </a:t>
            </a:r>
            <a:r>
              <a:rPr lang="en" sz="3200">
                <a:solidFill>
                  <a:schemeClr val="accent2"/>
                </a:solidFill>
              </a:rPr>
              <a:t>Proactiva</a:t>
            </a:r>
            <a:endParaRPr sz="3200">
              <a:solidFill>
                <a:schemeClr val="accent2"/>
              </a:solidFill>
            </a:endParaRPr>
          </a:p>
        </p:txBody>
      </p:sp>
      <p:sp>
        <p:nvSpPr>
          <p:cNvPr id="2421" name="Google Shape;2421;p37"/>
          <p:cNvSpPr txBox="1"/>
          <p:nvPr>
            <p:ph idx="1" type="subTitle"/>
          </p:nvPr>
        </p:nvSpPr>
        <p:spPr>
          <a:xfrm>
            <a:off x="1445950" y="2227256"/>
            <a:ext cx="6287700" cy="183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 conjunto de actividades que promueven la </a:t>
            </a:r>
            <a:r>
              <a:rPr b="1" lang="en"/>
              <a:t>identificación</a:t>
            </a:r>
            <a:r>
              <a:rPr lang="en"/>
              <a:t>, </a:t>
            </a:r>
            <a:r>
              <a:rPr b="1" lang="en"/>
              <a:t>generación</a:t>
            </a:r>
            <a:r>
              <a:rPr lang="en"/>
              <a:t>, </a:t>
            </a:r>
            <a:r>
              <a:rPr b="1" lang="en"/>
              <a:t>publicación </a:t>
            </a:r>
            <a:r>
              <a:rPr lang="en"/>
              <a:t>y </a:t>
            </a:r>
            <a:r>
              <a:rPr b="1" lang="en"/>
              <a:t>difusión </a:t>
            </a:r>
            <a:r>
              <a:rPr lang="en"/>
              <a:t>de información adicional a la establecida con carácter obligatorio por la Ley General, que </a:t>
            </a:r>
            <a:r>
              <a:rPr b="1" lang="en"/>
              <a:t>permite </a:t>
            </a:r>
            <a:r>
              <a:rPr lang="en"/>
              <a:t>la </a:t>
            </a:r>
            <a:r>
              <a:rPr b="1" lang="en"/>
              <a:t>generación de conocimiento público útil</a:t>
            </a:r>
            <a:r>
              <a:rPr lang="en"/>
              <a:t> con un objeto claro </a:t>
            </a:r>
            <a:r>
              <a:rPr b="1" lang="en"/>
              <a:t>enfocado</a:t>
            </a:r>
            <a:r>
              <a:rPr lang="en"/>
              <a:t> en las </a:t>
            </a:r>
            <a:r>
              <a:rPr b="1" lang="en"/>
              <a:t>necesidades</a:t>
            </a:r>
            <a:r>
              <a:rPr lang="en"/>
              <a:t> de </a:t>
            </a:r>
            <a:r>
              <a:rPr b="1" lang="en"/>
              <a:t>sectores de la sociedad</a:t>
            </a:r>
            <a:r>
              <a:rPr lang="en"/>
              <a:t> determinados o determinables.</a:t>
            </a:r>
            <a:endParaRPr/>
          </a:p>
        </p:txBody>
      </p:sp>
      <p:sp>
        <p:nvSpPr>
          <p:cNvPr id="2422" name="Google Shape;2422;p37"/>
          <p:cNvSpPr txBox="1"/>
          <p:nvPr>
            <p:ph idx="1" type="subTitle"/>
          </p:nvPr>
        </p:nvSpPr>
        <p:spPr>
          <a:xfrm>
            <a:off x="150550" y="4597725"/>
            <a:ext cx="4683300" cy="386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 </a:t>
            </a:r>
            <a:r>
              <a:rPr lang="en" sz="1200"/>
              <a:t>Conforme al artículo 2  fracción XVIII de los Lineamientos</a:t>
            </a:r>
            <a:endParaRPr sz="1200"/>
          </a:p>
        </p:txBody>
      </p:sp>
    </p:spTree>
  </p:cSld>
  <p:clrMapOvr>
    <a:masterClrMapping/>
  </p:clrMapOvr>
  <mc:AlternateContent>
    <mc:Choice Requires="p14">
      <p:transition spd="slow" p14:dur="15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9"/>
                                        </p:tgtEl>
                                        <p:attrNameLst>
                                          <p:attrName>style.visibility</p:attrName>
                                        </p:attrNameLst>
                                      </p:cBhvr>
                                      <p:to>
                                        <p:strVal val="visible"/>
                                      </p:to>
                                    </p:set>
                                    <p:animEffect filter="fade" transition="in">
                                      <p:cBhvr>
                                        <p:cTn dur="1000"/>
                                        <p:tgtEl>
                                          <p:spTgt spid="2419"/>
                                        </p:tgtEl>
                                      </p:cBhvr>
                                    </p:animEffect>
                                  </p:childTnLst>
                                </p:cTn>
                              </p:par>
                              <p:par>
                                <p:cTn fill="hold" nodeType="withEffect" presetClass="entr" presetID="10" presetSubtype="0">
                                  <p:stCondLst>
                                    <p:cond delay="0"/>
                                  </p:stCondLst>
                                  <p:childTnLst>
                                    <p:set>
                                      <p:cBhvr>
                                        <p:cTn dur="1" fill="hold">
                                          <p:stCondLst>
                                            <p:cond delay="0"/>
                                          </p:stCondLst>
                                        </p:cTn>
                                        <p:tgtEl>
                                          <p:spTgt spid="2421"/>
                                        </p:tgtEl>
                                        <p:attrNameLst>
                                          <p:attrName>style.visibility</p:attrName>
                                        </p:attrNameLst>
                                      </p:cBhvr>
                                      <p:to>
                                        <p:strVal val="visible"/>
                                      </p:to>
                                    </p:set>
                                    <p:animEffect filter="fade" transition="in">
                                      <p:cBhvr>
                                        <p:cTn dur="1000"/>
                                        <p:tgtEl>
                                          <p:spTgt spid="24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22"/>
                                        </p:tgtEl>
                                        <p:attrNameLst>
                                          <p:attrName>style.visibility</p:attrName>
                                        </p:attrNameLst>
                                      </p:cBhvr>
                                      <p:to>
                                        <p:strVal val="visible"/>
                                      </p:to>
                                    </p:set>
                                    <p:animEffect filter="fade" transition="in">
                                      <p:cBhvr>
                                        <p:cTn dur="1000"/>
                                        <p:tgtEl>
                                          <p:spTgt spid="2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6" name="Shape 2426"/>
        <p:cNvGrpSpPr/>
        <p:nvPr/>
      </p:nvGrpSpPr>
      <p:grpSpPr>
        <a:xfrm>
          <a:off x="0" y="0"/>
          <a:ext cx="0" cy="0"/>
          <a:chOff x="0" y="0"/>
          <a:chExt cx="0" cy="0"/>
        </a:xfrm>
      </p:grpSpPr>
      <p:sp>
        <p:nvSpPr>
          <p:cNvPr id="2427" name="Google Shape;2427;p38"/>
          <p:cNvSpPr txBox="1"/>
          <p:nvPr>
            <p:ph idx="4" type="title"/>
          </p:nvPr>
        </p:nvSpPr>
        <p:spPr>
          <a:xfrm>
            <a:off x="713100" y="53940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Conocimiento </a:t>
            </a:r>
            <a:r>
              <a:rPr lang="en">
                <a:solidFill>
                  <a:schemeClr val="accent2"/>
                </a:solidFill>
              </a:rPr>
              <a:t>público </a:t>
            </a:r>
            <a:r>
              <a:rPr lang="en"/>
              <a:t>útil</a:t>
            </a:r>
            <a:endParaRPr/>
          </a:p>
        </p:txBody>
      </p:sp>
      <p:sp>
        <p:nvSpPr>
          <p:cNvPr id="2428" name="Google Shape;2428;p38"/>
          <p:cNvSpPr txBox="1"/>
          <p:nvPr>
            <p:ph idx="1" type="subTitle"/>
          </p:nvPr>
        </p:nvSpPr>
        <p:spPr>
          <a:xfrm>
            <a:off x="1173400" y="1500295"/>
            <a:ext cx="3085200" cy="14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Aquél </a:t>
            </a:r>
            <a:r>
              <a:rPr b="1" lang="en"/>
              <a:t>valor agregado</a:t>
            </a:r>
            <a:r>
              <a:rPr lang="en"/>
              <a:t> que </a:t>
            </a:r>
            <a:r>
              <a:rPr b="1" lang="en"/>
              <a:t>ofrece</a:t>
            </a:r>
            <a:r>
              <a:rPr lang="en"/>
              <a:t> la </a:t>
            </a:r>
            <a:r>
              <a:rPr b="1" lang="en"/>
              <a:t>información</a:t>
            </a:r>
            <a:r>
              <a:rPr lang="en"/>
              <a:t> procesada o sistematizada, que articula datos, ideas, conceptos y experiencias, a fin de hacerlos del dominio público de manera simple.</a:t>
            </a:r>
            <a:endParaRPr/>
          </a:p>
        </p:txBody>
      </p:sp>
      <p:sp>
        <p:nvSpPr>
          <p:cNvPr id="2429" name="Google Shape;2429;p38"/>
          <p:cNvSpPr txBox="1"/>
          <p:nvPr>
            <p:ph idx="3" type="subTitle"/>
          </p:nvPr>
        </p:nvSpPr>
        <p:spPr>
          <a:xfrm>
            <a:off x="4891525" y="3052225"/>
            <a:ext cx="3085200" cy="152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lang="en"/>
              <a:t>apaz de permitir el entendimiento y atención de </a:t>
            </a:r>
            <a:r>
              <a:rPr b="1" lang="en"/>
              <a:t>problemas públicos</a:t>
            </a:r>
            <a:r>
              <a:rPr lang="en"/>
              <a:t>, así como propiciar una </a:t>
            </a:r>
            <a:r>
              <a:rPr b="1" lang="en"/>
              <a:t>toma </a:t>
            </a:r>
            <a:r>
              <a:rPr lang="en"/>
              <a:t>de </a:t>
            </a:r>
            <a:r>
              <a:rPr b="1" lang="en"/>
              <a:t>decisiones informada</a:t>
            </a:r>
            <a:r>
              <a:rPr lang="en"/>
              <a:t>, mejorar la </a:t>
            </a:r>
            <a:r>
              <a:rPr b="1" lang="en"/>
              <a:t>calidad de vida</a:t>
            </a:r>
            <a:r>
              <a:rPr lang="en"/>
              <a:t> de los ciudadanos, fomentar su </a:t>
            </a:r>
            <a:r>
              <a:rPr b="1" lang="en"/>
              <a:t>participación </a:t>
            </a:r>
            <a:r>
              <a:rPr lang="en"/>
              <a:t>pública y </a:t>
            </a:r>
            <a:r>
              <a:rPr b="1" lang="en"/>
              <a:t>empoderarlos</a:t>
            </a:r>
            <a:r>
              <a:rPr lang="en"/>
              <a:t>.</a:t>
            </a:r>
            <a:endParaRPr/>
          </a:p>
        </p:txBody>
      </p:sp>
      <p:pic>
        <p:nvPicPr>
          <p:cNvPr id="2430" name="Google Shape;2430;p38"/>
          <p:cNvPicPr preferRelativeResize="0"/>
          <p:nvPr/>
        </p:nvPicPr>
        <p:blipFill rotWithShape="1">
          <a:blip r:embed="rId3">
            <a:alphaModFix/>
          </a:blip>
          <a:srcRect b="23752" l="0" r="0" t="10849"/>
          <a:stretch/>
        </p:blipFill>
        <p:spPr>
          <a:xfrm>
            <a:off x="5002225" y="1515747"/>
            <a:ext cx="2863800" cy="1206300"/>
          </a:xfrm>
          <a:prstGeom prst="roundRect">
            <a:avLst>
              <a:gd fmla="val 16667" name="adj"/>
            </a:avLst>
          </a:prstGeom>
          <a:noFill/>
          <a:ln cap="flat" cmpd="sng" w="9525">
            <a:solidFill>
              <a:schemeClr val="accent2"/>
            </a:solidFill>
            <a:prstDash val="solid"/>
            <a:round/>
            <a:headEnd len="sm" w="sm" type="none"/>
            <a:tailEnd len="sm" w="sm" type="none"/>
          </a:ln>
          <a:effectLst>
            <a:outerShdw blurRad="442913" rotWithShape="0" algn="bl">
              <a:schemeClr val="accent2">
                <a:alpha val="40000"/>
              </a:schemeClr>
            </a:outerShdw>
          </a:effectLst>
        </p:spPr>
      </p:pic>
      <p:pic>
        <p:nvPicPr>
          <p:cNvPr id="2431" name="Google Shape;2431;p38"/>
          <p:cNvPicPr preferRelativeResize="0"/>
          <p:nvPr/>
        </p:nvPicPr>
        <p:blipFill rotWithShape="1">
          <a:blip r:embed="rId4">
            <a:alphaModFix/>
          </a:blip>
          <a:srcRect b="1904" l="0" r="0" t="1904"/>
          <a:stretch/>
        </p:blipFill>
        <p:spPr>
          <a:xfrm>
            <a:off x="1284096" y="3188061"/>
            <a:ext cx="2863800" cy="1206300"/>
          </a:xfrm>
          <a:prstGeom prst="roundRect">
            <a:avLst>
              <a:gd fmla="val 16667" name="adj"/>
            </a:avLst>
          </a:prstGeom>
          <a:noFill/>
          <a:ln cap="flat" cmpd="sng" w="9525">
            <a:solidFill>
              <a:schemeClr val="accent2"/>
            </a:solidFill>
            <a:prstDash val="solid"/>
            <a:round/>
            <a:headEnd len="sm" w="sm" type="none"/>
            <a:tailEnd len="sm" w="sm" type="none"/>
          </a:ln>
          <a:effectLst>
            <a:outerShdw blurRad="442913" rotWithShape="0" algn="bl">
              <a:schemeClr val="accent2">
                <a:alpha val="40000"/>
              </a:schemeClr>
            </a:outerShdw>
          </a:effectLst>
        </p:spPr>
      </p:pic>
      <p:grpSp>
        <p:nvGrpSpPr>
          <p:cNvPr id="2432" name="Google Shape;2432;p38"/>
          <p:cNvGrpSpPr/>
          <p:nvPr/>
        </p:nvGrpSpPr>
        <p:grpSpPr>
          <a:xfrm>
            <a:off x="7812807" y="883512"/>
            <a:ext cx="1520982" cy="302065"/>
            <a:chOff x="5642557" y="-150670"/>
            <a:chExt cx="1520982" cy="302065"/>
          </a:xfrm>
        </p:grpSpPr>
        <p:sp>
          <p:nvSpPr>
            <p:cNvPr id="2433" name="Google Shape;2433;p38"/>
            <p:cNvSpPr/>
            <p:nvPr/>
          </p:nvSpPr>
          <p:spPr>
            <a:xfrm>
              <a:off x="5736006" y="-104304"/>
              <a:ext cx="1335611" cy="209364"/>
            </a:xfrm>
            <a:custGeom>
              <a:rect b="b" l="l" r="r" t="t"/>
              <a:pathLst>
                <a:path extrusionOk="0" fill="none" h="6719" w="42863">
                  <a:moveTo>
                    <a:pt x="1" y="0"/>
                  </a:moveTo>
                  <a:lnTo>
                    <a:pt x="19064" y="0"/>
                  </a:lnTo>
                  <a:lnTo>
                    <a:pt x="25782" y="6718"/>
                  </a:lnTo>
                  <a:lnTo>
                    <a:pt x="42862" y="671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38"/>
            <p:cNvSpPr/>
            <p:nvPr/>
          </p:nvSpPr>
          <p:spPr>
            <a:xfrm>
              <a:off x="7071586" y="59442"/>
              <a:ext cx="91953" cy="91953"/>
            </a:xfrm>
            <a:custGeom>
              <a:rect b="b" l="l" r="r" t="t"/>
              <a:pathLst>
                <a:path extrusionOk="0" fill="none" h="2951" w="2951">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38"/>
            <p:cNvSpPr/>
            <p:nvPr/>
          </p:nvSpPr>
          <p:spPr>
            <a:xfrm>
              <a:off x="7095517" y="84152"/>
              <a:ext cx="43281" cy="42533"/>
            </a:xfrm>
            <a:custGeom>
              <a:rect b="b" l="l" r="r" t="t"/>
              <a:pathLst>
                <a:path extrusionOk="0" h="1365" w="1389">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38"/>
            <p:cNvSpPr/>
            <p:nvPr/>
          </p:nvSpPr>
          <p:spPr>
            <a:xfrm>
              <a:off x="5642557" y="-150670"/>
              <a:ext cx="91953" cy="92732"/>
            </a:xfrm>
            <a:custGeom>
              <a:rect b="b" l="l" r="r" t="t"/>
              <a:pathLst>
                <a:path extrusionOk="0" fill="none" h="2976" w="2951">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38"/>
            <p:cNvSpPr/>
            <p:nvPr/>
          </p:nvSpPr>
          <p:spPr>
            <a:xfrm>
              <a:off x="5666488" y="-125929"/>
              <a:ext cx="43281" cy="43281"/>
            </a:xfrm>
            <a:custGeom>
              <a:rect b="b" l="l" r="r" t="t"/>
              <a:pathLst>
                <a:path extrusionOk="0" h="1389" w="1389">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8" name="Google Shape;2438;p38"/>
          <p:cNvGrpSpPr/>
          <p:nvPr/>
        </p:nvGrpSpPr>
        <p:grpSpPr>
          <a:xfrm flipH="1">
            <a:off x="4657567" y="4577991"/>
            <a:ext cx="1105976" cy="133969"/>
            <a:chOff x="8183182" y="663852"/>
            <a:chExt cx="1475028" cy="178673"/>
          </a:xfrm>
        </p:grpSpPr>
        <p:grpSp>
          <p:nvGrpSpPr>
            <p:cNvPr id="2439" name="Google Shape;2439;p38"/>
            <p:cNvGrpSpPr/>
            <p:nvPr/>
          </p:nvGrpSpPr>
          <p:grpSpPr>
            <a:xfrm>
              <a:off x="8183182" y="774425"/>
              <a:ext cx="1178025" cy="68100"/>
              <a:chOff x="2024450" y="204150"/>
              <a:chExt cx="1178025" cy="68100"/>
            </a:xfrm>
          </p:grpSpPr>
          <p:sp>
            <p:nvSpPr>
              <p:cNvPr id="2440" name="Google Shape;2440;p38"/>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38"/>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38"/>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38"/>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38"/>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38"/>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38"/>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38"/>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38"/>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38"/>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0" name="Google Shape;2450;p38"/>
            <p:cNvGrpSpPr/>
            <p:nvPr/>
          </p:nvGrpSpPr>
          <p:grpSpPr>
            <a:xfrm>
              <a:off x="8480185" y="663852"/>
              <a:ext cx="1178025" cy="68100"/>
              <a:chOff x="2024450" y="204150"/>
              <a:chExt cx="1178025" cy="68100"/>
            </a:xfrm>
          </p:grpSpPr>
          <p:sp>
            <p:nvSpPr>
              <p:cNvPr id="2451" name="Google Shape;2451;p38"/>
              <p:cNvSpPr/>
              <p:nvPr/>
            </p:nvSpPr>
            <p:spPr>
              <a:xfrm>
                <a:off x="20244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38"/>
              <p:cNvSpPr/>
              <p:nvPr/>
            </p:nvSpPr>
            <p:spPr>
              <a:xfrm>
                <a:off x="21477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38"/>
              <p:cNvSpPr/>
              <p:nvPr/>
            </p:nvSpPr>
            <p:spPr>
              <a:xfrm>
                <a:off x="22711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38"/>
              <p:cNvSpPr/>
              <p:nvPr/>
            </p:nvSpPr>
            <p:spPr>
              <a:xfrm>
                <a:off x="23944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38"/>
              <p:cNvSpPr/>
              <p:nvPr/>
            </p:nvSpPr>
            <p:spPr>
              <a:xfrm>
                <a:off x="25177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38"/>
              <p:cNvSpPr/>
              <p:nvPr/>
            </p:nvSpPr>
            <p:spPr>
              <a:xfrm>
                <a:off x="26410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38"/>
              <p:cNvSpPr/>
              <p:nvPr/>
            </p:nvSpPr>
            <p:spPr>
              <a:xfrm>
                <a:off x="276440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38"/>
              <p:cNvSpPr/>
              <p:nvPr/>
            </p:nvSpPr>
            <p:spPr>
              <a:xfrm>
                <a:off x="288772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38"/>
              <p:cNvSpPr/>
              <p:nvPr/>
            </p:nvSpPr>
            <p:spPr>
              <a:xfrm>
                <a:off x="3011050"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38"/>
              <p:cNvSpPr/>
              <p:nvPr/>
            </p:nvSpPr>
            <p:spPr>
              <a:xfrm>
                <a:off x="3134375" y="204150"/>
                <a:ext cx="68100" cy="68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61" name="Google Shape;2461;p38"/>
          <p:cNvGrpSpPr/>
          <p:nvPr/>
        </p:nvGrpSpPr>
        <p:grpSpPr>
          <a:xfrm rot="5400000">
            <a:off x="1394450" y="690750"/>
            <a:ext cx="98902" cy="553090"/>
            <a:chOff x="4898850" y="4820550"/>
            <a:chExt cx="98902" cy="553090"/>
          </a:xfrm>
        </p:grpSpPr>
        <p:sp>
          <p:nvSpPr>
            <p:cNvPr id="2462" name="Google Shape;2462;p38"/>
            <p:cNvSpPr/>
            <p:nvPr/>
          </p:nvSpPr>
          <p:spPr>
            <a:xfrm>
              <a:off x="4898850" y="4820550"/>
              <a:ext cx="98902" cy="98902"/>
            </a:xfrm>
            <a:custGeom>
              <a:rect b="b" l="l" r="r" t="t"/>
              <a:pathLst>
                <a:path extrusionOk="0" fill="none" h="3174" w="3174">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38"/>
            <p:cNvSpPr/>
            <p:nvPr/>
          </p:nvSpPr>
          <p:spPr>
            <a:xfrm>
              <a:off x="4924339" y="4847971"/>
              <a:ext cx="46366" cy="43094"/>
            </a:xfrm>
            <a:custGeom>
              <a:rect b="b" l="l" r="r" t="t"/>
              <a:pathLst>
                <a:path extrusionOk="0" h="1383" w="1488">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38"/>
            <p:cNvSpPr/>
            <p:nvPr/>
          </p:nvSpPr>
          <p:spPr>
            <a:xfrm>
              <a:off x="4901935" y="5281687"/>
              <a:ext cx="91953" cy="91953"/>
            </a:xfrm>
            <a:custGeom>
              <a:rect b="b" l="l" r="r" t="t"/>
              <a:pathLst>
                <a:path extrusionOk="0" fill="none" h="2951" w="2951">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38"/>
            <p:cNvSpPr/>
            <p:nvPr/>
          </p:nvSpPr>
          <p:spPr>
            <a:xfrm>
              <a:off x="4925866" y="5306428"/>
              <a:ext cx="43281" cy="43281"/>
            </a:xfrm>
            <a:custGeom>
              <a:rect b="b" l="l" r="r" t="t"/>
              <a:pathLst>
                <a:path extrusionOk="0" h="1389" w="1389">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38"/>
            <p:cNvSpPr/>
            <p:nvPr/>
          </p:nvSpPr>
          <p:spPr>
            <a:xfrm>
              <a:off x="4942100" y="4917862"/>
              <a:ext cx="31" cy="358465"/>
            </a:xfrm>
            <a:custGeom>
              <a:rect b="b" l="l" r="r" t="t"/>
              <a:pathLst>
                <a:path extrusionOk="0" fill="none" h="11504" w="1">
                  <a:moveTo>
                    <a:pt x="0" y="11503"/>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7" name="Google Shape;2467;p38"/>
          <p:cNvSpPr txBox="1"/>
          <p:nvPr>
            <p:ph idx="4294967295" type="subTitle"/>
          </p:nvPr>
        </p:nvSpPr>
        <p:spPr>
          <a:xfrm>
            <a:off x="1293550" y="4750125"/>
            <a:ext cx="4683300" cy="38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 Conforme al </a:t>
            </a:r>
            <a:r>
              <a:rPr lang="en" sz="1200"/>
              <a:t>artículo</a:t>
            </a:r>
            <a:r>
              <a:rPr lang="en" sz="1200"/>
              <a:t> 2  fracción I de los Lineamientos</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Data Center Business Plan by Slidesgo">
  <a:themeElements>
    <a:clrScheme name="Simple Light">
      <a:dk1>
        <a:srgbClr val="000000"/>
      </a:dk1>
      <a:lt1>
        <a:srgbClr val="FFFFFF"/>
      </a:lt1>
      <a:dk2>
        <a:srgbClr val="606060"/>
      </a:dk2>
      <a:lt2>
        <a:srgbClr val="151B46"/>
      </a:lt2>
      <a:accent1>
        <a:srgbClr val="2C4ED7"/>
      </a:accent1>
      <a:accent2>
        <a:srgbClr val="8FFFFF"/>
      </a:accent2>
      <a:accent3>
        <a:srgbClr val="95FFAE"/>
      </a:accent3>
      <a:accent4>
        <a:srgbClr val="1D2875"/>
      </a:accent4>
      <a:accent5>
        <a:srgbClr val="FFFFFF"/>
      </a:accent5>
      <a:accent6>
        <a:srgbClr val="FFFFFF"/>
      </a:accent6>
      <a:hlink>
        <a:srgbClr val="8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