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304" r:id="rId4"/>
    <p:sldId id="258" r:id="rId5"/>
    <p:sldId id="318" r:id="rId6"/>
    <p:sldId id="302" r:id="rId7"/>
    <p:sldId id="305" r:id="rId8"/>
    <p:sldId id="306" r:id="rId9"/>
    <p:sldId id="307" r:id="rId10"/>
    <p:sldId id="308" r:id="rId11"/>
    <p:sldId id="325" r:id="rId12"/>
    <p:sldId id="324" r:id="rId13"/>
    <p:sldId id="309" r:id="rId14"/>
    <p:sldId id="310" r:id="rId15"/>
    <p:sldId id="311" r:id="rId16"/>
    <p:sldId id="312" r:id="rId17"/>
    <p:sldId id="313" r:id="rId18"/>
    <p:sldId id="314" r:id="rId19"/>
    <p:sldId id="294" r:id="rId20"/>
    <p:sldId id="320" r:id="rId21"/>
    <p:sldId id="319" r:id="rId22"/>
    <p:sldId id="323" r:id="rId23"/>
    <p:sldId id="322" r:id="rId24"/>
    <p:sldId id="315" r:id="rId25"/>
    <p:sldId id="316" r:id="rId26"/>
    <p:sldId id="31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Ykyn4xOEMta3XiDsHEmFngHyb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.gonzalez" initials="MFGL" lastIdx="1" clrIdx="0">
    <p:extLst>
      <p:ext uri="{19B8F6BF-5375-455C-9EA6-DF929625EA0E}">
        <p15:presenceInfo xmlns:p15="http://schemas.microsoft.com/office/powerpoint/2012/main" userId="fernanda.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23C"/>
    <a:srgbClr val="14223C"/>
    <a:srgbClr val="FFFFFF"/>
    <a:srgbClr val="FF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F1B82E-1AA3-4869-928B-60A44156BA7E}">
  <a:tblStyle styleId="{77F1B82E-1AA3-4869-928B-60A44156BA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7074C-00DD-453D-BF08-FF7862E42D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F627EA-E15F-4FAE-8A7E-A9C87AFE129C}">
      <dgm:prSet phldrT="[Texto]"/>
      <dgm:spPr/>
      <dgm:t>
        <a:bodyPr/>
        <a:lstStyle/>
        <a:p>
          <a:r>
            <a:rPr lang="es-MX" dirty="0"/>
            <a:t>SISAI 2.0</a:t>
          </a:r>
        </a:p>
      </dgm:t>
    </dgm:pt>
    <dgm:pt modelId="{2DF12B9E-78DD-41E8-98A6-ECCEBB8B4B6B}" type="parTrans" cxnId="{6F24FB77-D58B-4A27-90D1-51DDEBDEDD24}">
      <dgm:prSet/>
      <dgm:spPr/>
      <dgm:t>
        <a:bodyPr/>
        <a:lstStyle/>
        <a:p>
          <a:endParaRPr lang="es-MX"/>
        </a:p>
      </dgm:t>
    </dgm:pt>
    <dgm:pt modelId="{56CDB292-9CB9-4EB8-902E-4B34C84A7CF2}" type="sibTrans" cxnId="{6F24FB77-D58B-4A27-90D1-51DDEBDEDD24}">
      <dgm:prSet/>
      <dgm:spPr/>
      <dgm:t>
        <a:bodyPr/>
        <a:lstStyle/>
        <a:p>
          <a:r>
            <a:rPr lang="es-MX" dirty="0"/>
            <a:t>Módulos:</a:t>
          </a:r>
        </a:p>
      </dgm:t>
    </dgm:pt>
    <dgm:pt modelId="{60F063AC-74AF-4490-9193-B7E03C58E157}">
      <dgm:prSet phldrT="[Texto]"/>
      <dgm:spPr/>
      <dgm:t>
        <a:bodyPr/>
        <a:lstStyle/>
        <a:p>
          <a:r>
            <a:rPr lang="es-MX" dirty="0"/>
            <a:t>SICOM</a:t>
          </a:r>
        </a:p>
      </dgm:t>
    </dgm:pt>
    <dgm:pt modelId="{73A66705-A553-4C0F-8CE5-C6978A0B0CAC}" type="parTrans" cxnId="{4356FB51-39DD-463F-AF15-05EDC41F2329}">
      <dgm:prSet/>
      <dgm:spPr/>
      <dgm:t>
        <a:bodyPr/>
        <a:lstStyle/>
        <a:p>
          <a:endParaRPr lang="es-MX"/>
        </a:p>
      </dgm:t>
    </dgm:pt>
    <dgm:pt modelId="{F80DF26A-48B4-44D4-A05A-BA0911077420}" type="sibTrans" cxnId="{4356FB51-39DD-463F-AF15-05EDC41F2329}">
      <dgm:prSet/>
      <dgm:spPr/>
      <dgm:t>
        <a:bodyPr/>
        <a:lstStyle/>
        <a:p>
          <a:r>
            <a:rPr lang="es-MX" dirty="0"/>
            <a:t>SIGEMI</a:t>
          </a:r>
        </a:p>
      </dgm:t>
    </dgm:pt>
    <dgm:pt modelId="{A764EA58-0A99-4502-A5FA-332133A2D9A5}">
      <dgm:prSet phldrT="[Texto]"/>
      <dgm:spPr/>
      <dgm:t>
        <a:bodyPr/>
        <a:lstStyle/>
        <a:p>
          <a:r>
            <a:rPr lang="es-MX" dirty="0"/>
            <a:t>SIPOT</a:t>
          </a:r>
        </a:p>
      </dgm:t>
    </dgm:pt>
    <dgm:pt modelId="{A19BB12E-C766-4A87-9B8C-A6C4F6356CC8}" type="parTrans" cxnId="{50B0D3D1-F377-4216-AF76-752F971061DA}">
      <dgm:prSet/>
      <dgm:spPr/>
      <dgm:t>
        <a:bodyPr/>
        <a:lstStyle/>
        <a:p>
          <a:endParaRPr lang="es-MX"/>
        </a:p>
      </dgm:t>
    </dgm:pt>
    <dgm:pt modelId="{EC4A70EF-238B-4C09-88B2-74B8D6DE33A7}" type="sibTrans" cxnId="{50B0D3D1-F377-4216-AF76-752F971061DA}">
      <dgm:prSet/>
      <dgm:spPr>
        <a:noFill/>
      </dgm:spPr>
      <dgm:t>
        <a:bodyPr/>
        <a:lstStyle/>
        <a:p>
          <a:endParaRPr lang="es-MX"/>
        </a:p>
      </dgm:t>
    </dgm:pt>
    <dgm:pt modelId="{0298F49F-B2C5-411E-BF1A-3718806F5DD3}" type="pres">
      <dgm:prSet presAssocID="{EF97074C-00DD-453D-BF08-FF7862E42DB7}" presName="Name0" presStyleCnt="0">
        <dgm:presLayoutVars>
          <dgm:chMax/>
          <dgm:chPref/>
          <dgm:dir/>
          <dgm:animLvl val="lvl"/>
        </dgm:presLayoutVars>
      </dgm:prSet>
      <dgm:spPr/>
    </dgm:pt>
    <dgm:pt modelId="{01F8D5A0-EAC4-4E7F-8029-8FC9D2873CB5}" type="pres">
      <dgm:prSet presAssocID="{D2F627EA-E15F-4FAE-8A7E-A9C87AFE129C}" presName="composite" presStyleCnt="0"/>
      <dgm:spPr/>
    </dgm:pt>
    <dgm:pt modelId="{8A9F5A63-3B10-479B-A23F-DABACC47CC24}" type="pres">
      <dgm:prSet presAssocID="{D2F627EA-E15F-4FAE-8A7E-A9C87AFE129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3B3B7B0-EC24-43D7-A8E8-855437C24C4D}" type="pres">
      <dgm:prSet presAssocID="{D2F627EA-E15F-4FAE-8A7E-A9C87AFE129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E6D114-AC3E-4A48-848E-BB4FE1BF0663}" type="pres">
      <dgm:prSet presAssocID="{D2F627EA-E15F-4FAE-8A7E-A9C87AFE129C}" presName="BalanceSpacing" presStyleCnt="0"/>
      <dgm:spPr/>
    </dgm:pt>
    <dgm:pt modelId="{DE3E2CD4-9CC9-41A2-9CB0-7A17424D42A0}" type="pres">
      <dgm:prSet presAssocID="{D2F627EA-E15F-4FAE-8A7E-A9C87AFE129C}" presName="BalanceSpacing1" presStyleCnt="0"/>
      <dgm:spPr/>
    </dgm:pt>
    <dgm:pt modelId="{7B30D0EA-D88C-4B12-AE80-8E8506643749}" type="pres">
      <dgm:prSet presAssocID="{56CDB292-9CB9-4EB8-902E-4B34C84A7CF2}" presName="Accent1Text" presStyleLbl="node1" presStyleIdx="1" presStyleCnt="6"/>
      <dgm:spPr/>
    </dgm:pt>
    <dgm:pt modelId="{A3A466E8-E9AE-4AE0-AD95-1156E7753943}" type="pres">
      <dgm:prSet presAssocID="{56CDB292-9CB9-4EB8-902E-4B34C84A7CF2}" presName="spaceBetweenRectangles" presStyleCnt="0"/>
      <dgm:spPr/>
    </dgm:pt>
    <dgm:pt modelId="{56A08265-A6B9-4411-97E7-28AA5A49192C}" type="pres">
      <dgm:prSet presAssocID="{60F063AC-74AF-4490-9193-B7E03C58E157}" presName="composite" presStyleCnt="0"/>
      <dgm:spPr/>
    </dgm:pt>
    <dgm:pt modelId="{B1EE9C08-421F-4E10-B91A-0FF2587224F2}" type="pres">
      <dgm:prSet presAssocID="{60F063AC-74AF-4490-9193-B7E03C58E15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06D9552-8E45-4961-A272-043D7BC3977B}" type="pres">
      <dgm:prSet presAssocID="{60F063AC-74AF-4490-9193-B7E03C58E15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20CDD4-310B-41B1-B72A-A0845BB2F29D}" type="pres">
      <dgm:prSet presAssocID="{60F063AC-74AF-4490-9193-B7E03C58E157}" presName="BalanceSpacing" presStyleCnt="0"/>
      <dgm:spPr/>
    </dgm:pt>
    <dgm:pt modelId="{A768AE09-2FC2-4A51-9529-07C090FE99A5}" type="pres">
      <dgm:prSet presAssocID="{60F063AC-74AF-4490-9193-B7E03C58E157}" presName="BalanceSpacing1" presStyleCnt="0"/>
      <dgm:spPr/>
    </dgm:pt>
    <dgm:pt modelId="{F9E7252E-AB98-4B60-B713-EC3886312A52}" type="pres">
      <dgm:prSet presAssocID="{F80DF26A-48B4-44D4-A05A-BA0911077420}" presName="Accent1Text" presStyleLbl="node1" presStyleIdx="3" presStyleCnt="6"/>
      <dgm:spPr/>
    </dgm:pt>
    <dgm:pt modelId="{CECE5534-EE26-42BD-B113-4361DF9BD4DE}" type="pres">
      <dgm:prSet presAssocID="{F80DF26A-48B4-44D4-A05A-BA0911077420}" presName="spaceBetweenRectangles" presStyleCnt="0"/>
      <dgm:spPr/>
    </dgm:pt>
    <dgm:pt modelId="{670F3F82-08A9-4EF7-B33F-1004EA16FCA6}" type="pres">
      <dgm:prSet presAssocID="{A764EA58-0A99-4502-A5FA-332133A2D9A5}" presName="composite" presStyleCnt="0"/>
      <dgm:spPr/>
    </dgm:pt>
    <dgm:pt modelId="{55E436A8-C9F8-41A6-8372-6D02B4C68089}" type="pres">
      <dgm:prSet presAssocID="{A764EA58-0A99-4502-A5FA-332133A2D9A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824648E-F5FB-406C-B69F-742D50F27C00}" type="pres">
      <dgm:prSet presAssocID="{A764EA58-0A99-4502-A5FA-332133A2D9A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A12A6D7-0093-483F-A642-85A06AD816E4}" type="pres">
      <dgm:prSet presAssocID="{A764EA58-0A99-4502-A5FA-332133A2D9A5}" presName="BalanceSpacing" presStyleCnt="0"/>
      <dgm:spPr/>
    </dgm:pt>
    <dgm:pt modelId="{9895A117-D1B7-463D-A233-D97D30CBC655}" type="pres">
      <dgm:prSet presAssocID="{A764EA58-0A99-4502-A5FA-332133A2D9A5}" presName="BalanceSpacing1" presStyleCnt="0"/>
      <dgm:spPr/>
    </dgm:pt>
    <dgm:pt modelId="{739628E8-A249-4219-8F60-5AF0DA325750}" type="pres">
      <dgm:prSet presAssocID="{EC4A70EF-238B-4C09-88B2-74B8D6DE33A7}" presName="Accent1Text" presStyleLbl="node1" presStyleIdx="5" presStyleCnt="6" custAng="3957798" custScaleX="29263" custLinFactNeighborX="-84876" custLinFactNeighborY="-4102"/>
      <dgm:spPr/>
    </dgm:pt>
  </dgm:ptLst>
  <dgm:cxnLst>
    <dgm:cxn modelId="{99E08B24-C26A-4B79-A428-E1C62547DFD7}" type="presOf" srcId="{EF97074C-00DD-453D-BF08-FF7862E42DB7}" destId="{0298F49F-B2C5-411E-BF1A-3718806F5DD3}" srcOrd="0" destOrd="0" presId="urn:microsoft.com/office/officeart/2008/layout/AlternatingHexagons"/>
    <dgm:cxn modelId="{F0801229-DD5B-43D5-B958-3DCBE87E0A8C}" type="presOf" srcId="{EC4A70EF-238B-4C09-88B2-74B8D6DE33A7}" destId="{739628E8-A249-4219-8F60-5AF0DA325750}" srcOrd="0" destOrd="0" presId="urn:microsoft.com/office/officeart/2008/layout/AlternatingHexagons"/>
    <dgm:cxn modelId="{84240333-E0A6-460E-A788-4505EF323DD1}" type="presOf" srcId="{F80DF26A-48B4-44D4-A05A-BA0911077420}" destId="{F9E7252E-AB98-4B60-B713-EC3886312A52}" srcOrd="0" destOrd="0" presId="urn:microsoft.com/office/officeart/2008/layout/AlternatingHexagons"/>
    <dgm:cxn modelId="{9E8C656A-C586-45BE-AEDB-55B2704F7A94}" type="presOf" srcId="{D2F627EA-E15F-4FAE-8A7E-A9C87AFE129C}" destId="{8A9F5A63-3B10-479B-A23F-DABACC47CC24}" srcOrd="0" destOrd="0" presId="urn:microsoft.com/office/officeart/2008/layout/AlternatingHexagons"/>
    <dgm:cxn modelId="{4356FB51-39DD-463F-AF15-05EDC41F2329}" srcId="{EF97074C-00DD-453D-BF08-FF7862E42DB7}" destId="{60F063AC-74AF-4490-9193-B7E03C58E157}" srcOrd="1" destOrd="0" parTransId="{73A66705-A553-4C0F-8CE5-C6978A0B0CAC}" sibTransId="{F80DF26A-48B4-44D4-A05A-BA0911077420}"/>
    <dgm:cxn modelId="{6F24FB77-D58B-4A27-90D1-51DDEBDEDD24}" srcId="{EF97074C-00DD-453D-BF08-FF7862E42DB7}" destId="{D2F627EA-E15F-4FAE-8A7E-A9C87AFE129C}" srcOrd="0" destOrd="0" parTransId="{2DF12B9E-78DD-41E8-98A6-ECCEBB8B4B6B}" sibTransId="{56CDB292-9CB9-4EB8-902E-4B34C84A7CF2}"/>
    <dgm:cxn modelId="{2F265F7C-D463-42A4-A64F-72E5541D7708}" type="presOf" srcId="{60F063AC-74AF-4490-9193-B7E03C58E157}" destId="{B1EE9C08-421F-4E10-B91A-0FF2587224F2}" srcOrd="0" destOrd="0" presId="urn:microsoft.com/office/officeart/2008/layout/AlternatingHexagons"/>
    <dgm:cxn modelId="{3E434DB7-E68B-4DCC-9230-D180E06EC95A}" type="presOf" srcId="{A764EA58-0A99-4502-A5FA-332133A2D9A5}" destId="{55E436A8-C9F8-41A6-8372-6D02B4C68089}" srcOrd="0" destOrd="0" presId="urn:microsoft.com/office/officeart/2008/layout/AlternatingHexagons"/>
    <dgm:cxn modelId="{9FB1D4C3-5E68-42B0-8F5F-047D52262661}" type="presOf" srcId="{56CDB292-9CB9-4EB8-902E-4B34C84A7CF2}" destId="{7B30D0EA-D88C-4B12-AE80-8E8506643749}" srcOrd="0" destOrd="0" presId="urn:microsoft.com/office/officeart/2008/layout/AlternatingHexagons"/>
    <dgm:cxn modelId="{50B0D3D1-F377-4216-AF76-752F971061DA}" srcId="{EF97074C-00DD-453D-BF08-FF7862E42DB7}" destId="{A764EA58-0A99-4502-A5FA-332133A2D9A5}" srcOrd="2" destOrd="0" parTransId="{A19BB12E-C766-4A87-9B8C-A6C4F6356CC8}" sibTransId="{EC4A70EF-238B-4C09-88B2-74B8D6DE33A7}"/>
    <dgm:cxn modelId="{EBDA4B6C-AC38-4207-BBAD-E0E92B6DE18E}" type="presParOf" srcId="{0298F49F-B2C5-411E-BF1A-3718806F5DD3}" destId="{01F8D5A0-EAC4-4E7F-8029-8FC9D2873CB5}" srcOrd="0" destOrd="0" presId="urn:microsoft.com/office/officeart/2008/layout/AlternatingHexagons"/>
    <dgm:cxn modelId="{8248A1C2-3D86-4729-A81C-BA0A147D921F}" type="presParOf" srcId="{01F8D5A0-EAC4-4E7F-8029-8FC9D2873CB5}" destId="{8A9F5A63-3B10-479B-A23F-DABACC47CC24}" srcOrd="0" destOrd="0" presId="urn:microsoft.com/office/officeart/2008/layout/AlternatingHexagons"/>
    <dgm:cxn modelId="{72D00025-DEB0-4AAC-9B51-37E1D6E77181}" type="presParOf" srcId="{01F8D5A0-EAC4-4E7F-8029-8FC9D2873CB5}" destId="{73B3B7B0-EC24-43D7-A8E8-855437C24C4D}" srcOrd="1" destOrd="0" presId="urn:microsoft.com/office/officeart/2008/layout/AlternatingHexagons"/>
    <dgm:cxn modelId="{295E6DA2-47E9-4925-9E0C-69F2137D54FE}" type="presParOf" srcId="{01F8D5A0-EAC4-4E7F-8029-8FC9D2873CB5}" destId="{EBE6D114-AC3E-4A48-848E-BB4FE1BF0663}" srcOrd="2" destOrd="0" presId="urn:microsoft.com/office/officeart/2008/layout/AlternatingHexagons"/>
    <dgm:cxn modelId="{79F2B7E9-EE69-485A-A7D7-C67A1FF67555}" type="presParOf" srcId="{01F8D5A0-EAC4-4E7F-8029-8FC9D2873CB5}" destId="{DE3E2CD4-9CC9-41A2-9CB0-7A17424D42A0}" srcOrd="3" destOrd="0" presId="urn:microsoft.com/office/officeart/2008/layout/AlternatingHexagons"/>
    <dgm:cxn modelId="{190AC772-5485-4420-8275-61D0218EFFE2}" type="presParOf" srcId="{01F8D5A0-EAC4-4E7F-8029-8FC9D2873CB5}" destId="{7B30D0EA-D88C-4B12-AE80-8E8506643749}" srcOrd="4" destOrd="0" presId="urn:microsoft.com/office/officeart/2008/layout/AlternatingHexagons"/>
    <dgm:cxn modelId="{EB568C10-3F75-4999-97C8-D7906EA0309C}" type="presParOf" srcId="{0298F49F-B2C5-411E-BF1A-3718806F5DD3}" destId="{A3A466E8-E9AE-4AE0-AD95-1156E7753943}" srcOrd="1" destOrd="0" presId="urn:microsoft.com/office/officeart/2008/layout/AlternatingHexagons"/>
    <dgm:cxn modelId="{9FAAA82D-39D7-4E50-840E-30B02DB58F9D}" type="presParOf" srcId="{0298F49F-B2C5-411E-BF1A-3718806F5DD3}" destId="{56A08265-A6B9-4411-97E7-28AA5A49192C}" srcOrd="2" destOrd="0" presId="urn:microsoft.com/office/officeart/2008/layout/AlternatingHexagons"/>
    <dgm:cxn modelId="{34DB58E5-2EAE-4D3C-8DFE-B2261173D96A}" type="presParOf" srcId="{56A08265-A6B9-4411-97E7-28AA5A49192C}" destId="{B1EE9C08-421F-4E10-B91A-0FF2587224F2}" srcOrd="0" destOrd="0" presId="urn:microsoft.com/office/officeart/2008/layout/AlternatingHexagons"/>
    <dgm:cxn modelId="{A61DE80C-3257-4E48-929C-6DE5AC49CC80}" type="presParOf" srcId="{56A08265-A6B9-4411-97E7-28AA5A49192C}" destId="{A06D9552-8E45-4961-A272-043D7BC3977B}" srcOrd="1" destOrd="0" presId="urn:microsoft.com/office/officeart/2008/layout/AlternatingHexagons"/>
    <dgm:cxn modelId="{724DD082-0359-47B4-977A-C0239C544203}" type="presParOf" srcId="{56A08265-A6B9-4411-97E7-28AA5A49192C}" destId="{5720CDD4-310B-41B1-B72A-A0845BB2F29D}" srcOrd="2" destOrd="0" presId="urn:microsoft.com/office/officeart/2008/layout/AlternatingHexagons"/>
    <dgm:cxn modelId="{03B1B478-4920-4E1C-8875-E4850A37390C}" type="presParOf" srcId="{56A08265-A6B9-4411-97E7-28AA5A49192C}" destId="{A768AE09-2FC2-4A51-9529-07C090FE99A5}" srcOrd="3" destOrd="0" presId="urn:microsoft.com/office/officeart/2008/layout/AlternatingHexagons"/>
    <dgm:cxn modelId="{85DC300E-9407-4A61-80BB-8097C9850468}" type="presParOf" srcId="{56A08265-A6B9-4411-97E7-28AA5A49192C}" destId="{F9E7252E-AB98-4B60-B713-EC3886312A52}" srcOrd="4" destOrd="0" presId="urn:microsoft.com/office/officeart/2008/layout/AlternatingHexagons"/>
    <dgm:cxn modelId="{78A8A373-331B-4126-8414-6DB3BE0220A5}" type="presParOf" srcId="{0298F49F-B2C5-411E-BF1A-3718806F5DD3}" destId="{CECE5534-EE26-42BD-B113-4361DF9BD4DE}" srcOrd="3" destOrd="0" presId="urn:microsoft.com/office/officeart/2008/layout/AlternatingHexagons"/>
    <dgm:cxn modelId="{B79472B2-55EF-443E-9A69-6269ED98F84D}" type="presParOf" srcId="{0298F49F-B2C5-411E-BF1A-3718806F5DD3}" destId="{670F3F82-08A9-4EF7-B33F-1004EA16FCA6}" srcOrd="4" destOrd="0" presId="urn:microsoft.com/office/officeart/2008/layout/AlternatingHexagons"/>
    <dgm:cxn modelId="{765BA4A9-5492-498E-BEE7-405520782E86}" type="presParOf" srcId="{670F3F82-08A9-4EF7-B33F-1004EA16FCA6}" destId="{55E436A8-C9F8-41A6-8372-6D02B4C68089}" srcOrd="0" destOrd="0" presId="urn:microsoft.com/office/officeart/2008/layout/AlternatingHexagons"/>
    <dgm:cxn modelId="{42E1C3D7-A087-4ED7-A08A-4731CF0F85DD}" type="presParOf" srcId="{670F3F82-08A9-4EF7-B33F-1004EA16FCA6}" destId="{5824648E-F5FB-406C-B69F-742D50F27C00}" srcOrd="1" destOrd="0" presId="urn:microsoft.com/office/officeart/2008/layout/AlternatingHexagons"/>
    <dgm:cxn modelId="{4078461B-A59B-4C66-9DD3-BD631424AF22}" type="presParOf" srcId="{670F3F82-08A9-4EF7-B33F-1004EA16FCA6}" destId="{0A12A6D7-0093-483F-A642-85A06AD816E4}" srcOrd="2" destOrd="0" presId="urn:microsoft.com/office/officeart/2008/layout/AlternatingHexagons"/>
    <dgm:cxn modelId="{0DC38940-4D7D-4E2E-8534-114CCA230A1A}" type="presParOf" srcId="{670F3F82-08A9-4EF7-B33F-1004EA16FCA6}" destId="{9895A117-D1B7-463D-A233-D97D30CBC655}" srcOrd="3" destOrd="0" presId="urn:microsoft.com/office/officeart/2008/layout/AlternatingHexagons"/>
    <dgm:cxn modelId="{D9742C89-BCBB-43AF-ABCB-228E3F69D42B}" type="presParOf" srcId="{670F3F82-08A9-4EF7-B33F-1004EA16FCA6}" destId="{739628E8-A249-4219-8F60-5AF0DA3257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0EE2B-05FF-4A3D-815C-68014097E0C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A0189DE-5C95-4A33-B71F-4994B22DB10C}">
      <dgm:prSet phldrT="[Texto]" custT="1"/>
      <dgm:spPr/>
      <dgm:t>
        <a:bodyPr/>
        <a:lstStyle/>
        <a:p>
          <a:r>
            <a:rPr lang="es-MX" sz="1800" dirty="0"/>
            <a:t>Administrador</a:t>
          </a:r>
        </a:p>
        <a:p>
          <a:r>
            <a:rPr lang="es-MX" sz="1800" dirty="0"/>
            <a:t>General</a:t>
          </a:r>
        </a:p>
      </dgm:t>
    </dgm:pt>
    <dgm:pt modelId="{059BE43B-590C-4640-B7C6-3EC490EEBEFA}" type="parTrans" cxnId="{AA7C90ED-4594-4032-8D1D-1F2480028487}">
      <dgm:prSet/>
      <dgm:spPr/>
      <dgm:t>
        <a:bodyPr/>
        <a:lstStyle/>
        <a:p>
          <a:endParaRPr lang="es-MX" sz="1400"/>
        </a:p>
      </dgm:t>
    </dgm:pt>
    <dgm:pt modelId="{7FC5A543-1FC8-4346-B96C-09DEBF25844D}" type="sibTrans" cxnId="{AA7C90ED-4594-4032-8D1D-1F2480028487}">
      <dgm:prSet/>
      <dgm:spPr/>
      <dgm:t>
        <a:bodyPr/>
        <a:lstStyle/>
        <a:p>
          <a:endParaRPr lang="es-MX" sz="1400"/>
        </a:p>
      </dgm:t>
    </dgm:pt>
    <dgm:pt modelId="{3FF50330-2B1C-420F-933F-C5062ED69E21}">
      <dgm:prSet phldrT="[Texto]" custT="1"/>
      <dgm:spPr/>
      <dgm:t>
        <a:bodyPr/>
        <a:lstStyle/>
        <a:p>
          <a:r>
            <a:rPr lang="es-MX" sz="1800" dirty="0"/>
            <a:t>Correo @pnt.org.mx</a:t>
          </a:r>
        </a:p>
      </dgm:t>
    </dgm:pt>
    <dgm:pt modelId="{C8675606-3827-453D-8880-CB6495AC9009}" type="parTrans" cxnId="{231B2AA3-1F61-4FD4-8E8C-D93B1ED499D1}">
      <dgm:prSet/>
      <dgm:spPr/>
      <dgm:t>
        <a:bodyPr/>
        <a:lstStyle/>
        <a:p>
          <a:endParaRPr lang="es-MX" sz="1400"/>
        </a:p>
      </dgm:t>
    </dgm:pt>
    <dgm:pt modelId="{C1D9D23A-716A-40B0-B55A-8021C7964F29}" type="sibTrans" cxnId="{231B2AA3-1F61-4FD4-8E8C-D93B1ED499D1}">
      <dgm:prSet/>
      <dgm:spPr/>
      <dgm:t>
        <a:bodyPr/>
        <a:lstStyle/>
        <a:p>
          <a:endParaRPr lang="es-MX" sz="1400"/>
        </a:p>
      </dgm:t>
    </dgm:pt>
    <dgm:pt modelId="{7A614C7E-36EC-4A01-B065-8E2CE5B84ECB}">
      <dgm:prSet phldrT="[Texto]" custT="1"/>
      <dgm:spPr/>
      <dgm:t>
        <a:bodyPr/>
        <a:lstStyle/>
        <a:p>
          <a:r>
            <a:rPr lang="es-MX" sz="1800" dirty="0"/>
            <a:t>Unidad de Transparencia</a:t>
          </a:r>
        </a:p>
      </dgm:t>
    </dgm:pt>
    <dgm:pt modelId="{EF00D050-C174-440A-A3CC-875DE228A94D}" type="parTrans" cxnId="{BA85B80F-AEA2-42B4-B7E3-F23BF08EDC7F}">
      <dgm:prSet/>
      <dgm:spPr/>
      <dgm:t>
        <a:bodyPr/>
        <a:lstStyle/>
        <a:p>
          <a:endParaRPr lang="es-MX" sz="1400"/>
        </a:p>
      </dgm:t>
    </dgm:pt>
    <dgm:pt modelId="{CD690C19-C8D9-42C7-AF82-5E96BE3AFF9A}" type="sibTrans" cxnId="{BA85B80F-AEA2-42B4-B7E3-F23BF08EDC7F}">
      <dgm:prSet/>
      <dgm:spPr/>
      <dgm:t>
        <a:bodyPr/>
        <a:lstStyle/>
        <a:p>
          <a:endParaRPr lang="es-MX" sz="1400"/>
        </a:p>
      </dgm:t>
    </dgm:pt>
    <dgm:pt modelId="{AC7189B7-27C7-4CFC-9E86-3BDCD84A607A}">
      <dgm:prSet phldrT="[Texto]" custT="1"/>
      <dgm:spPr/>
      <dgm:t>
        <a:bodyPr/>
        <a:lstStyle/>
        <a:p>
          <a:r>
            <a:rPr lang="es-MX" sz="1800" dirty="0"/>
            <a:t>Cualquier dominio, </a:t>
          </a:r>
          <a:r>
            <a:rPr lang="es-MX" sz="1800" dirty="0" err="1"/>
            <a:t>Yahoo</a:t>
          </a:r>
          <a:r>
            <a:rPr lang="es-MX" sz="1800" dirty="0"/>
            <a:t>, Outlook, Gmail, etc.</a:t>
          </a:r>
        </a:p>
      </dgm:t>
    </dgm:pt>
    <dgm:pt modelId="{B65F6C8E-C905-44B2-BC7E-55874C4F4D7D}" type="parTrans" cxnId="{2BB4F724-51D6-4033-BB48-60C4E67BFD30}">
      <dgm:prSet/>
      <dgm:spPr/>
      <dgm:t>
        <a:bodyPr/>
        <a:lstStyle/>
        <a:p>
          <a:endParaRPr lang="es-MX" sz="1400"/>
        </a:p>
      </dgm:t>
    </dgm:pt>
    <dgm:pt modelId="{7A2BF4BE-F384-46A3-82F7-E1D54C231FBC}" type="sibTrans" cxnId="{2BB4F724-51D6-4033-BB48-60C4E67BFD30}">
      <dgm:prSet/>
      <dgm:spPr/>
      <dgm:t>
        <a:bodyPr/>
        <a:lstStyle/>
        <a:p>
          <a:endParaRPr lang="es-MX" sz="1400"/>
        </a:p>
      </dgm:t>
    </dgm:pt>
    <dgm:pt modelId="{F1B56205-5343-4996-872C-03370A59773F}">
      <dgm:prSet phldrT="[Texto]" custT="1"/>
      <dgm:spPr/>
      <dgm:t>
        <a:bodyPr/>
        <a:lstStyle/>
        <a:p>
          <a:r>
            <a:rPr lang="es-MX" sz="1800" dirty="0"/>
            <a:t>Unidad Administrativa</a:t>
          </a:r>
        </a:p>
      </dgm:t>
    </dgm:pt>
    <dgm:pt modelId="{8A72957B-6725-4163-8497-A1A5DDD1D000}" type="parTrans" cxnId="{45B202B4-22D1-4ED4-87A9-3FA04B6EED5C}">
      <dgm:prSet/>
      <dgm:spPr/>
      <dgm:t>
        <a:bodyPr/>
        <a:lstStyle/>
        <a:p>
          <a:endParaRPr lang="es-MX" sz="1400"/>
        </a:p>
      </dgm:t>
    </dgm:pt>
    <dgm:pt modelId="{342256E2-ED98-4146-9B54-860DBA793B9F}" type="sibTrans" cxnId="{45B202B4-22D1-4ED4-87A9-3FA04B6EED5C}">
      <dgm:prSet/>
      <dgm:spPr/>
      <dgm:t>
        <a:bodyPr/>
        <a:lstStyle/>
        <a:p>
          <a:endParaRPr lang="es-MX" sz="1400"/>
        </a:p>
      </dgm:t>
    </dgm:pt>
    <dgm:pt modelId="{9FE6EE82-95E4-4D8A-BD34-CE97F4CD1DB1}">
      <dgm:prSet phldrT="[Texto]" custT="1"/>
      <dgm:spPr/>
      <dgm:t>
        <a:bodyPr/>
        <a:lstStyle/>
        <a:p>
          <a:r>
            <a:rPr lang="es-MX" sz="1800" dirty="0"/>
            <a:t>Cualquier dominio, </a:t>
          </a:r>
          <a:r>
            <a:rPr lang="es-MX" sz="1800" dirty="0" err="1"/>
            <a:t>Yahoo</a:t>
          </a:r>
          <a:r>
            <a:rPr lang="es-MX" sz="1800" dirty="0"/>
            <a:t>, Outlook, Gmail, etc.</a:t>
          </a:r>
        </a:p>
      </dgm:t>
    </dgm:pt>
    <dgm:pt modelId="{8BD46F01-78A6-4086-8CA5-BD1E03A77EDC}" type="parTrans" cxnId="{B9DC769E-4912-4D34-AE78-88F39092D656}">
      <dgm:prSet/>
      <dgm:spPr/>
      <dgm:t>
        <a:bodyPr/>
        <a:lstStyle/>
        <a:p>
          <a:endParaRPr lang="es-MX" sz="1400"/>
        </a:p>
      </dgm:t>
    </dgm:pt>
    <dgm:pt modelId="{9DE7708C-40A4-4E79-84E5-C7249E92C0B8}" type="sibTrans" cxnId="{B9DC769E-4912-4D34-AE78-88F39092D656}">
      <dgm:prSet/>
      <dgm:spPr/>
      <dgm:t>
        <a:bodyPr/>
        <a:lstStyle/>
        <a:p>
          <a:endParaRPr lang="es-MX" sz="1400"/>
        </a:p>
      </dgm:t>
    </dgm:pt>
    <dgm:pt modelId="{D55B2460-5F62-4435-B422-8013B5D3FC47}">
      <dgm:prSet phldrT="[Texto]" custT="1"/>
      <dgm:spPr/>
      <dgm:t>
        <a:bodyPr/>
        <a:lstStyle/>
        <a:p>
          <a:r>
            <a:rPr lang="es-MX" sz="1800" dirty="0"/>
            <a:t>Totalidad de opciones de menú.</a:t>
          </a:r>
        </a:p>
      </dgm:t>
    </dgm:pt>
    <dgm:pt modelId="{A15F39A6-60F2-4E98-8A80-AEC04C560B9F}" type="parTrans" cxnId="{ECFF01B3-46AB-497F-9C17-F0F71EA866F5}">
      <dgm:prSet/>
      <dgm:spPr/>
      <dgm:t>
        <a:bodyPr/>
        <a:lstStyle/>
        <a:p>
          <a:endParaRPr lang="es-MX" sz="1400"/>
        </a:p>
      </dgm:t>
    </dgm:pt>
    <dgm:pt modelId="{BBF36EEF-306A-4B44-83BD-E5E9E74CD7F0}" type="sibTrans" cxnId="{ECFF01B3-46AB-497F-9C17-F0F71EA866F5}">
      <dgm:prSet/>
      <dgm:spPr/>
      <dgm:t>
        <a:bodyPr/>
        <a:lstStyle/>
        <a:p>
          <a:endParaRPr lang="es-MX" sz="1400"/>
        </a:p>
      </dgm:t>
    </dgm:pt>
    <dgm:pt modelId="{CDB795D5-83FC-487E-97BB-08F532767A47}">
      <dgm:prSet phldrT="[Texto]" custT="1"/>
      <dgm:spPr/>
      <dgm:t>
        <a:bodyPr/>
        <a:lstStyle/>
        <a:p>
          <a:r>
            <a:rPr lang="es-MX" sz="1800" dirty="0"/>
            <a:t>Opciones de menú limitadas.</a:t>
          </a:r>
        </a:p>
      </dgm:t>
    </dgm:pt>
    <dgm:pt modelId="{E436FCEB-B5BF-4921-B6F6-E053FADA803C}" type="parTrans" cxnId="{8E3504C5-D813-4ABC-AD3E-83ADE97A21C4}">
      <dgm:prSet/>
      <dgm:spPr/>
      <dgm:t>
        <a:bodyPr/>
        <a:lstStyle/>
        <a:p>
          <a:endParaRPr lang="es-MX" sz="1400"/>
        </a:p>
      </dgm:t>
    </dgm:pt>
    <dgm:pt modelId="{24CD2C3F-32F8-4622-9F09-89DEB7D982BB}" type="sibTrans" cxnId="{8E3504C5-D813-4ABC-AD3E-83ADE97A21C4}">
      <dgm:prSet/>
      <dgm:spPr/>
      <dgm:t>
        <a:bodyPr/>
        <a:lstStyle/>
        <a:p>
          <a:endParaRPr lang="es-MX" sz="1400"/>
        </a:p>
      </dgm:t>
    </dgm:pt>
    <dgm:pt modelId="{777FF738-9180-49B3-81F7-0FD616D6FC70}">
      <dgm:prSet phldrT="[Texto]" custT="1"/>
      <dgm:spPr/>
      <dgm:t>
        <a:bodyPr/>
        <a:lstStyle/>
        <a:p>
          <a:r>
            <a:rPr lang="es-MX" sz="1800" dirty="0"/>
            <a:t>2 opciones de menú.</a:t>
          </a:r>
        </a:p>
      </dgm:t>
    </dgm:pt>
    <dgm:pt modelId="{C932342B-E3C9-436F-804D-A43699BBA97B}" type="parTrans" cxnId="{FF5AE87A-C92A-4D8D-8B07-737F46FBBEA3}">
      <dgm:prSet/>
      <dgm:spPr/>
      <dgm:t>
        <a:bodyPr/>
        <a:lstStyle/>
        <a:p>
          <a:endParaRPr lang="es-MX" sz="1400"/>
        </a:p>
      </dgm:t>
    </dgm:pt>
    <dgm:pt modelId="{ACB55D9A-24A3-4B47-AE41-8A4AE538BA60}" type="sibTrans" cxnId="{FF5AE87A-C92A-4D8D-8B07-737F46FBBEA3}">
      <dgm:prSet/>
      <dgm:spPr/>
      <dgm:t>
        <a:bodyPr/>
        <a:lstStyle/>
        <a:p>
          <a:endParaRPr lang="es-MX" sz="1400"/>
        </a:p>
      </dgm:t>
    </dgm:pt>
    <dgm:pt modelId="{A24FAECE-DDFA-4154-9280-841C6031C99C}">
      <dgm:prSet phldrT="[Texto]" custT="1"/>
      <dgm:spPr/>
      <dgm:t>
        <a:bodyPr/>
        <a:lstStyle/>
        <a:p>
          <a:r>
            <a:rPr lang="es-MX" sz="1800" dirty="0"/>
            <a:t>Comité de Transparencia</a:t>
          </a:r>
        </a:p>
      </dgm:t>
    </dgm:pt>
    <dgm:pt modelId="{E1DFDA9F-2D56-4ABF-BDCE-936408CED294}" type="parTrans" cxnId="{F6A07B1C-6214-4491-8C26-A69C9869B703}">
      <dgm:prSet/>
      <dgm:spPr/>
      <dgm:t>
        <a:bodyPr/>
        <a:lstStyle/>
        <a:p>
          <a:endParaRPr lang="es-MX" sz="1400"/>
        </a:p>
      </dgm:t>
    </dgm:pt>
    <dgm:pt modelId="{66E4BE7F-0C52-4C64-8907-8412355ACD09}" type="sibTrans" cxnId="{F6A07B1C-6214-4491-8C26-A69C9869B703}">
      <dgm:prSet/>
      <dgm:spPr/>
      <dgm:t>
        <a:bodyPr/>
        <a:lstStyle/>
        <a:p>
          <a:endParaRPr lang="es-MX" sz="1400"/>
        </a:p>
      </dgm:t>
    </dgm:pt>
    <dgm:pt modelId="{15709C39-1649-46AA-973E-6FA219FF2DBC}">
      <dgm:prSet phldrT="[Texto]" custT="1"/>
      <dgm:spPr/>
      <dgm:t>
        <a:bodyPr/>
        <a:lstStyle/>
        <a:p>
          <a:r>
            <a:rPr lang="es-MX" sz="1800"/>
            <a:t>Cualquier dominio, Yahoo, Outlook, Gmail, etc.</a:t>
          </a:r>
          <a:endParaRPr lang="es-MX" sz="1800" dirty="0"/>
        </a:p>
      </dgm:t>
    </dgm:pt>
    <dgm:pt modelId="{AB6CC8B0-D3D6-4EB6-A0A5-D3ACE554ACEC}" type="parTrans" cxnId="{7AF33395-C8F9-48E1-B036-D5E9E2D0549D}">
      <dgm:prSet/>
      <dgm:spPr/>
      <dgm:t>
        <a:bodyPr/>
        <a:lstStyle/>
        <a:p>
          <a:endParaRPr lang="es-MX" sz="1400"/>
        </a:p>
      </dgm:t>
    </dgm:pt>
    <dgm:pt modelId="{7BD70E25-6FEC-460E-B9AD-1E12D66AEAA1}" type="sibTrans" cxnId="{7AF33395-C8F9-48E1-B036-D5E9E2D0549D}">
      <dgm:prSet/>
      <dgm:spPr/>
      <dgm:t>
        <a:bodyPr/>
        <a:lstStyle/>
        <a:p>
          <a:endParaRPr lang="es-MX" sz="1400"/>
        </a:p>
      </dgm:t>
    </dgm:pt>
    <dgm:pt modelId="{7B465AF8-33A6-428B-B47E-6DC902FD4688}" type="pres">
      <dgm:prSet presAssocID="{D050EE2B-05FF-4A3D-815C-68014097E0C8}" presName="Name0" presStyleCnt="0">
        <dgm:presLayoutVars>
          <dgm:dir/>
          <dgm:animLvl val="lvl"/>
          <dgm:resizeHandles val="exact"/>
        </dgm:presLayoutVars>
      </dgm:prSet>
      <dgm:spPr/>
    </dgm:pt>
    <dgm:pt modelId="{1074321F-29AF-4369-B442-51C4DB11823D}" type="pres">
      <dgm:prSet presAssocID="{BA0189DE-5C95-4A33-B71F-4994B22DB10C}" presName="composite" presStyleCnt="0"/>
      <dgm:spPr/>
    </dgm:pt>
    <dgm:pt modelId="{53AFE1A0-17F6-428C-8F0B-130675D2069D}" type="pres">
      <dgm:prSet presAssocID="{BA0189DE-5C95-4A33-B71F-4994B22DB10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B52B35E-8BB6-4483-BA35-BC88E285F6FD}" type="pres">
      <dgm:prSet presAssocID="{BA0189DE-5C95-4A33-B71F-4994B22DB10C}" presName="desTx" presStyleLbl="alignAccFollowNode1" presStyleIdx="0" presStyleCnt="4">
        <dgm:presLayoutVars>
          <dgm:bulletEnabled val="1"/>
        </dgm:presLayoutVars>
      </dgm:prSet>
      <dgm:spPr/>
    </dgm:pt>
    <dgm:pt modelId="{7968FECD-AD33-4F77-A0B3-AC5D4A725857}" type="pres">
      <dgm:prSet presAssocID="{7FC5A543-1FC8-4346-B96C-09DEBF25844D}" presName="space" presStyleCnt="0"/>
      <dgm:spPr/>
    </dgm:pt>
    <dgm:pt modelId="{5595B609-9A35-4967-AF94-F2A81F82220E}" type="pres">
      <dgm:prSet presAssocID="{7A614C7E-36EC-4A01-B065-8E2CE5B84ECB}" presName="composite" presStyleCnt="0"/>
      <dgm:spPr/>
    </dgm:pt>
    <dgm:pt modelId="{B47AA9D1-E3D9-454D-AA3C-D93AF2B59EA8}" type="pres">
      <dgm:prSet presAssocID="{7A614C7E-36EC-4A01-B065-8E2CE5B84E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ECBAA4C-E61E-494C-896F-17FD421FE3E0}" type="pres">
      <dgm:prSet presAssocID="{7A614C7E-36EC-4A01-B065-8E2CE5B84ECB}" presName="desTx" presStyleLbl="alignAccFollowNode1" presStyleIdx="1" presStyleCnt="4">
        <dgm:presLayoutVars>
          <dgm:bulletEnabled val="1"/>
        </dgm:presLayoutVars>
      </dgm:prSet>
      <dgm:spPr/>
    </dgm:pt>
    <dgm:pt modelId="{E0FD866A-851C-4381-AE1D-E779FF16819C}" type="pres">
      <dgm:prSet presAssocID="{CD690C19-C8D9-42C7-AF82-5E96BE3AFF9A}" presName="space" presStyleCnt="0"/>
      <dgm:spPr/>
    </dgm:pt>
    <dgm:pt modelId="{394BC5CD-75B3-4924-BB67-5292BE87B74A}" type="pres">
      <dgm:prSet presAssocID="{F1B56205-5343-4996-872C-03370A59773F}" presName="composite" presStyleCnt="0"/>
      <dgm:spPr/>
    </dgm:pt>
    <dgm:pt modelId="{3245A990-C0C4-4E6A-BC18-8D8226CE3693}" type="pres">
      <dgm:prSet presAssocID="{F1B56205-5343-4996-872C-03370A59773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B56043E-2063-431E-8040-4D269B7F51A4}" type="pres">
      <dgm:prSet presAssocID="{F1B56205-5343-4996-872C-03370A59773F}" presName="desTx" presStyleLbl="alignAccFollowNode1" presStyleIdx="2" presStyleCnt="4">
        <dgm:presLayoutVars>
          <dgm:bulletEnabled val="1"/>
        </dgm:presLayoutVars>
      </dgm:prSet>
      <dgm:spPr/>
    </dgm:pt>
    <dgm:pt modelId="{325155DA-B245-40B0-9B42-039380A738D3}" type="pres">
      <dgm:prSet presAssocID="{342256E2-ED98-4146-9B54-860DBA793B9F}" presName="space" presStyleCnt="0"/>
      <dgm:spPr/>
    </dgm:pt>
    <dgm:pt modelId="{5310DB9C-E589-41EB-8F7C-412028E5C30E}" type="pres">
      <dgm:prSet presAssocID="{A24FAECE-DDFA-4154-9280-841C6031C99C}" presName="composite" presStyleCnt="0"/>
      <dgm:spPr/>
    </dgm:pt>
    <dgm:pt modelId="{E2643202-BC0B-478D-964C-C3404541FEDE}" type="pres">
      <dgm:prSet presAssocID="{A24FAECE-DDFA-4154-9280-841C6031C99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2088BDC-2931-41C7-A8DC-4ACF6CDFA086}" type="pres">
      <dgm:prSet presAssocID="{A24FAECE-DDFA-4154-9280-841C6031C99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887A30E-9F48-473E-AB65-CC162A04142E}" type="presOf" srcId="{3FF50330-2B1C-420F-933F-C5062ED69E21}" destId="{0B52B35E-8BB6-4483-BA35-BC88E285F6FD}" srcOrd="0" destOrd="0" presId="urn:microsoft.com/office/officeart/2005/8/layout/hList1"/>
    <dgm:cxn modelId="{BA85B80F-AEA2-42B4-B7E3-F23BF08EDC7F}" srcId="{D050EE2B-05FF-4A3D-815C-68014097E0C8}" destId="{7A614C7E-36EC-4A01-B065-8E2CE5B84ECB}" srcOrd="1" destOrd="0" parTransId="{EF00D050-C174-440A-A3CC-875DE228A94D}" sibTransId="{CD690C19-C8D9-42C7-AF82-5E96BE3AFF9A}"/>
    <dgm:cxn modelId="{C7FC1B10-74CB-40CA-BBDD-7917A6ACA831}" type="presOf" srcId="{CDB795D5-83FC-487E-97BB-08F532767A47}" destId="{AECBAA4C-E61E-494C-896F-17FD421FE3E0}" srcOrd="0" destOrd="1" presId="urn:microsoft.com/office/officeart/2005/8/layout/hList1"/>
    <dgm:cxn modelId="{6F375E1A-7D00-4C0E-A137-732C788E9506}" type="presOf" srcId="{D55B2460-5F62-4435-B422-8013B5D3FC47}" destId="{0B52B35E-8BB6-4483-BA35-BC88E285F6FD}" srcOrd="0" destOrd="1" presId="urn:microsoft.com/office/officeart/2005/8/layout/hList1"/>
    <dgm:cxn modelId="{F6A07B1C-6214-4491-8C26-A69C9869B703}" srcId="{D050EE2B-05FF-4A3D-815C-68014097E0C8}" destId="{A24FAECE-DDFA-4154-9280-841C6031C99C}" srcOrd="3" destOrd="0" parTransId="{E1DFDA9F-2D56-4ABF-BDCE-936408CED294}" sibTransId="{66E4BE7F-0C52-4C64-8907-8412355ACD09}"/>
    <dgm:cxn modelId="{2BB4F724-51D6-4033-BB48-60C4E67BFD30}" srcId="{7A614C7E-36EC-4A01-B065-8E2CE5B84ECB}" destId="{AC7189B7-27C7-4CFC-9E86-3BDCD84A607A}" srcOrd="0" destOrd="0" parTransId="{B65F6C8E-C905-44B2-BC7E-55874C4F4D7D}" sibTransId="{7A2BF4BE-F384-46A3-82F7-E1D54C231FBC}"/>
    <dgm:cxn modelId="{4F975B38-CE4D-4DB1-A90B-CAA1B1FD9323}" type="presOf" srcId="{7A614C7E-36EC-4A01-B065-8E2CE5B84ECB}" destId="{B47AA9D1-E3D9-454D-AA3C-D93AF2B59EA8}" srcOrd="0" destOrd="0" presId="urn:microsoft.com/office/officeart/2005/8/layout/hList1"/>
    <dgm:cxn modelId="{3C88123A-B346-4015-AB27-D34517B6617D}" type="presOf" srcId="{D050EE2B-05FF-4A3D-815C-68014097E0C8}" destId="{7B465AF8-33A6-428B-B47E-6DC902FD4688}" srcOrd="0" destOrd="0" presId="urn:microsoft.com/office/officeart/2005/8/layout/hList1"/>
    <dgm:cxn modelId="{FF5AE87A-C92A-4D8D-8B07-737F46FBBEA3}" srcId="{F1B56205-5343-4996-872C-03370A59773F}" destId="{777FF738-9180-49B3-81F7-0FD616D6FC70}" srcOrd="1" destOrd="0" parTransId="{C932342B-E3C9-436F-804D-A43699BBA97B}" sibTransId="{ACB55D9A-24A3-4B47-AE41-8A4AE538BA60}"/>
    <dgm:cxn modelId="{34FE4790-78E1-42CA-99F1-C044E170CBEF}" type="presOf" srcId="{BA0189DE-5C95-4A33-B71F-4994B22DB10C}" destId="{53AFE1A0-17F6-428C-8F0B-130675D2069D}" srcOrd="0" destOrd="0" presId="urn:microsoft.com/office/officeart/2005/8/layout/hList1"/>
    <dgm:cxn modelId="{7AF33395-C8F9-48E1-B036-D5E9E2D0549D}" srcId="{A24FAECE-DDFA-4154-9280-841C6031C99C}" destId="{15709C39-1649-46AA-973E-6FA219FF2DBC}" srcOrd="0" destOrd="0" parTransId="{AB6CC8B0-D3D6-4EB6-A0A5-D3ACE554ACEC}" sibTransId="{7BD70E25-6FEC-460E-B9AD-1E12D66AEAA1}"/>
    <dgm:cxn modelId="{B9DC769E-4912-4D34-AE78-88F39092D656}" srcId="{F1B56205-5343-4996-872C-03370A59773F}" destId="{9FE6EE82-95E4-4D8A-BD34-CE97F4CD1DB1}" srcOrd="0" destOrd="0" parTransId="{8BD46F01-78A6-4086-8CA5-BD1E03A77EDC}" sibTransId="{9DE7708C-40A4-4E79-84E5-C7249E92C0B8}"/>
    <dgm:cxn modelId="{9AF81AA2-9201-44B6-9BCF-4EFB91B4BE43}" type="presOf" srcId="{F1B56205-5343-4996-872C-03370A59773F}" destId="{3245A990-C0C4-4E6A-BC18-8D8226CE3693}" srcOrd="0" destOrd="0" presId="urn:microsoft.com/office/officeart/2005/8/layout/hList1"/>
    <dgm:cxn modelId="{231B2AA3-1F61-4FD4-8E8C-D93B1ED499D1}" srcId="{BA0189DE-5C95-4A33-B71F-4994B22DB10C}" destId="{3FF50330-2B1C-420F-933F-C5062ED69E21}" srcOrd="0" destOrd="0" parTransId="{C8675606-3827-453D-8880-CB6495AC9009}" sibTransId="{C1D9D23A-716A-40B0-B55A-8021C7964F29}"/>
    <dgm:cxn modelId="{ECFF01B3-46AB-497F-9C17-F0F71EA866F5}" srcId="{BA0189DE-5C95-4A33-B71F-4994B22DB10C}" destId="{D55B2460-5F62-4435-B422-8013B5D3FC47}" srcOrd="1" destOrd="0" parTransId="{A15F39A6-60F2-4E98-8A80-AEC04C560B9F}" sibTransId="{BBF36EEF-306A-4B44-83BD-E5E9E74CD7F0}"/>
    <dgm:cxn modelId="{45B202B4-22D1-4ED4-87A9-3FA04B6EED5C}" srcId="{D050EE2B-05FF-4A3D-815C-68014097E0C8}" destId="{F1B56205-5343-4996-872C-03370A59773F}" srcOrd="2" destOrd="0" parTransId="{8A72957B-6725-4163-8497-A1A5DDD1D000}" sibTransId="{342256E2-ED98-4146-9B54-860DBA793B9F}"/>
    <dgm:cxn modelId="{3E2DEFB5-08D1-4576-90A7-E967D0093578}" type="presOf" srcId="{9FE6EE82-95E4-4D8A-BD34-CE97F4CD1DB1}" destId="{6B56043E-2063-431E-8040-4D269B7F51A4}" srcOrd="0" destOrd="0" presId="urn:microsoft.com/office/officeart/2005/8/layout/hList1"/>
    <dgm:cxn modelId="{8E3504C5-D813-4ABC-AD3E-83ADE97A21C4}" srcId="{7A614C7E-36EC-4A01-B065-8E2CE5B84ECB}" destId="{CDB795D5-83FC-487E-97BB-08F532767A47}" srcOrd="1" destOrd="0" parTransId="{E436FCEB-B5BF-4921-B6F6-E053FADA803C}" sibTransId="{24CD2C3F-32F8-4622-9F09-89DEB7D982BB}"/>
    <dgm:cxn modelId="{16DD35C8-DC99-43FB-8E82-5D5A69BB0D7B}" type="presOf" srcId="{777FF738-9180-49B3-81F7-0FD616D6FC70}" destId="{6B56043E-2063-431E-8040-4D269B7F51A4}" srcOrd="0" destOrd="1" presId="urn:microsoft.com/office/officeart/2005/8/layout/hList1"/>
    <dgm:cxn modelId="{50F8FDDC-9984-4E3A-8581-3C735DD9FCA0}" type="presOf" srcId="{15709C39-1649-46AA-973E-6FA219FF2DBC}" destId="{52088BDC-2931-41C7-A8DC-4ACF6CDFA086}" srcOrd="0" destOrd="0" presId="urn:microsoft.com/office/officeart/2005/8/layout/hList1"/>
    <dgm:cxn modelId="{AA7C90ED-4594-4032-8D1D-1F2480028487}" srcId="{D050EE2B-05FF-4A3D-815C-68014097E0C8}" destId="{BA0189DE-5C95-4A33-B71F-4994B22DB10C}" srcOrd="0" destOrd="0" parTransId="{059BE43B-590C-4640-B7C6-3EC490EEBEFA}" sibTransId="{7FC5A543-1FC8-4346-B96C-09DEBF25844D}"/>
    <dgm:cxn modelId="{E5E9C2F0-F55B-496E-8CBE-221B6C528107}" type="presOf" srcId="{AC7189B7-27C7-4CFC-9E86-3BDCD84A607A}" destId="{AECBAA4C-E61E-494C-896F-17FD421FE3E0}" srcOrd="0" destOrd="0" presId="urn:microsoft.com/office/officeart/2005/8/layout/hList1"/>
    <dgm:cxn modelId="{D66988FF-C03F-40D3-B47A-B738565D18BA}" type="presOf" srcId="{A24FAECE-DDFA-4154-9280-841C6031C99C}" destId="{E2643202-BC0B-478D-964C-C3404541FEDE}" srcOrd="0" destOrd="0" presId="urn:microsoft.com/office/officeart/2005/8/layout/hList1"/>
    <dgm:cxn modelId="{D9F0E755-A294-4883-8FAC-8ADD9FB9146D}" type="presParOf" srcId="{7B465AF8-33A6-428B-B47E-6DC902FD4688}" destId="{1074321F-29AF-4369-B442-51C4DB11823D}" srcOrd="0" destOrd="0" presId="urn:microsoft.com/office/officeart/2005/8/layout/hList1"/>
    <dgm:cxn modelId="{18CA9A6B-7515-4798-BD49-BF193280FF9B}" type="presParOf" srcId="{1074321F-29AF-4369-B442-51C4DB11823D}" destId="{53AFE1A0-17F6-428C-8F0B-130675D2069D}" srcOrd="0" destOrd="0" presId="urn:microsoft.com/office/officeart/2005/8/layout/hList1"/>
    <dgm:cxn modelId="{60F8DC8E-2675-49D2-983B-5073E776AC14}" type="presParOf" srcId="{1074321F-29AF-4369-B442-51C4DB11823D}" destId="{0B52B35E-8BB6-4483-BA35-BC88E285F6FD}" srcOrd="1" destOrd="0" presId="urn:microsoft.com/office/officeart/2005/8/layout/hList1"/>
    <dgm:cxn modelId="{C15BE71E-0E0F-4DFF-BD21-4D2BC87690EE}" type="presParOf" srcId="{7B465AF8-33A6-428B-B47E-6DC902FD4688}" destId="{7968FECD-AD33-4F77-A0B3-AC5D4A725857}" srcOrd="1" destOrd="0" presId="urn:microsoft.com/office/officeart/2005/8/layout/hList1"/>
    <dgm:cxn modelId="{6E7998FD-0F65-4A1C-B24E-07387AD2B068}" type="presParOf" srcId="{7B465AF8-33A6-428B-B47E-6DC902FD4688}" destId="{5595B609-9A35-4967-AF94-F2A81F82220E}" srcOrd="2" destOrd="0" presId="urn:microsoft.com/office/officeart/2005/8/layout/hList1"/>
    <dgm:cxn modelId="{0267A8AC-8855-452A-9717-C5B421FF47D1}" type="presParOf" srcId="{5595B609-9A35-4967-AF94-F2A81F82220E}" destId="{B47AA9D1-E3D9-454D-AA3C-D93AF2B59EA8}" srcOrd="0" destOrd="0" presId="urn:microsoft.com/office/officeart/2005/8/layout/hList1"/>
    <dgm:cxn modelId="{F52E45BB-5811-4501-974E-C0433A66B26D}" type="presParOf" srcId="{5595B609-9A35-4967-AF94-F2A81F82220E}" destId="{AECBAA4C-E61E-494C-896F-17FD421FE3E0}" srcOrd="1" destOrd="0" presId="urn:microsoft.com/office/officeart/2005/8/layout/hList1"/>
    <dgm:cxn modelId="{BF3E71A3-89BB-4FBB-9D9D-0D201F820134}" type="presParOf" srcId="{7B465AF8-33A6-428B-B47E-6DC902FD4688}" destId="{E0FD866A-851C-4381-AE1D-E779FF16819C}" srcOrd="3" destOrd="0" presId="urn:microsoft.com/office/officeart/2005/8/layout/hList1"/>
    <dgm:cxn modelId="{7207C2E6-EF61-40C3-9F02-9278B4653340}" type="presParOf" srcId="{7B465AF8-33A6-428B-B47E-6DC902FD4688}" destId="{394BC5CD-75B3-4924-BB67-5292BE87B74A}" srcOrd="4" destOrd="0" presId="urn:microsoft.com/office/officeart/2005/8/layout/hList1"/>
    <dgm:cxn modelId="{3E5BD90D-5C76-4742-BD12-472504264DFB}" type="presParOf" srcId="{394BC5CD-75B3-4924-BB67-5292BE87B74A}" destId="{3245A990-C0C4-4E6A-BC18-8D8226CE3693}" srcOrd="0" destOrd="0" presId="urn:microsoft.com/office/officeart/2005/8/layout/hList1"/>
    <dgm:cxn modelId="{30BA16D8-1F9C-480D-9670-C6487E30E170}" type="presParOf" srcId="{394BC5CD-75B3-4924-BB67-5292BE87B74A}" destId="{6B56043E-2063-431E-8040-4D269B7F51A4}" srcOrd="1" destOrd="0" presId="urn:microsoft.com/office/officeart/2005/8/layout/hList1"/>
    <dgm:cxn modelId="{05127482-7663-430F-8B0A-2EC352D4E247}" type="presParOf" srcId="{7B465AF8-33A6-428B-B47E-6DC902FD4688}" destId="{325155DA-B245-40B0-9B42-039380A738D3}" srcOrd="5" destOrd="0" presId="urn:microsoft.com/office/officeart/2005/8/layout/hList1"/>
    <dgm:cxn modelId="{924F2765-4952-4168-B4CE-4046C34B9EE9}" type="presParOf" srcId="{7B465AF8-33A6-428B-B47E-6DC902FD4688}" destId="{5310DB9C-E589-41EB-8F7C-412028E5C30E}" srcOrd="6" destOrd="0" presId="urn:microsoft.com/office/officeart/2005/8/layout/hList1"/>
    <dgm:cxn modelId="{127F9F93-7DD0-400A-9BDC-68DE2336851F}" type="presParOf" srcId="{5310DB9C-E589-41EB-8F7C-412028E5C30E}" destId="{E2643202-BC0B-478D-964C-C3404541FEDE}" srcOrd="0" destOrd="0" presId="urn:microsoft.com/office/officeart/2005/8/layout/hList1"/>
    <dgm:cxn modelId="{1D67F6D7-1BA0-456C-8A0B-B8698BEAD50B}" type="presParOf" srcId="{5310DB9C-E589-41EB-8F7C-412028E5C30E}" destId="{52088BDC-2931-41C7-A8DC-4ACF6CDFA0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364D0-3CCC-4EBF-ABF9-E36DB2A27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B8A868-4369-489A-BED4-F0AEAAF47090}">
      <dgm:prSet phldrT="[Texto]"/>
      <dgm:spPr/>
      <dgm:t>
        <a:bodyPr/>
        <a:lstStyle/>
        <a:p>
          <a:r>
            <a:rPr lang="es-MX" dirty="0"/>
            <a:t>1.- Cambiar contraseña de usuario.</a:t>
          </a:r>
        </a:p>
      </dgm:t>
    </dgm:pt>
    <dgm:pt modelId="{848896A0-2838-4E12-A517-8C5868A77738}" type="parTrans" cxnId="{3D7A3397-2C35-40B2-883A-5F83BC3D4D14}">
      <dgm:prSet/>
      <dgm:spPr/>
      <dgm:t>
        <a:bodyPr/>
        <a:lstStyle/>
        <a:p>
          <a:endParaRPr lang="es-MX"/>
        </a:p>
      </dgm:t>
    </dgm:pt>
    <dgm:pt modelId="{626A74AE-BCF4-4B90-8F57-4D3DFECAE2BF}" type="sibTrans" cxnId="{3D7A3397-2C35-40B2-883A-5F83BC3D4D14}">
      <dgm:prSet/>
      <dgm:spPr/>
      <dgm:t>
        <a:bodyPr/>
        <a:lstStyle/>
        <a:p>
          <a:endParaRPr lang="es-MX"/>
        </a:p>
      </dgm:t>
    </dgm:pt>
    <dgm:pt modelId="{89A6246B-8000-4C27-A083-24CE8267FBCB}">
      <dgm:prSet phldrT="[Texto]"/>
      <dgm:spPr/>
      <dgm:t>
        <a:bodyPr/>
        <a:lstStyle/>
        <a:p>
          <a:r>
            <a:rPr lang="es-MX" dirty="0"/>
            <a:t>2.- Cambiar responsabilidades.</a:t>
          </a:r>
        </a:p>
      </dgm:t>
    </dgm:pt>
    <dgm:pt modelId="{890F0E33-AEDB-4B4B-A235-E7006382C5A4}" type="parTrans" cxnId="{F0437211-F530-4D42-A605-1F0FE24EE3E4}">
      <dgm:prSet/>
      <dgm:spPr/>
      <dgm:t>
        <a:bodyPr/>
        <a:lstStyle/>
        <a:p>
          <a:endParaRPr lang="es-MX"/>
        </a:p>
      </dgm:t>
    </dgm:pt>
    <dgm:pt modelId="{1CB9E94C-4A30-4A83-BBC3-81E80D9C9134}" type="sibTrans" cxnId="{F0437211-F530-4D42-A605-1F0FE24EE3E4}">
      <dgm:prSet/>
      <dgm:spPr/>
      <dgm:t>
        <a:bodyPr/>
        <a:lstStyle/>
        <a:p>
          <a:endParaRPr lang="es-MX"/>
        </a:p>
      </dgm:t>
    </dgm:pt>
    <dgm:pt modelId="{8D23B673-2AB9-4DA6-8195-FBB533FB925E}">
      <dgm:prSet phldrT="[Texto]"/>
      <dgm:spPr/>
      <dgm:t>
        <a:bodyPr/>
        <a:lstStyle/>
        <a:p>
          <a:r>
            <a:rPr lang="es-MX" dirty="0"/>
            <a:t>3.- Deshabilitar usuario.</a:t>
          </a:r>
        </a:p>
      </dgm:t>
    </dgm:pt>
    <dgm:pt modelId="{AA459A81-4D1F-499F-9C6F-6246DFC59DA6}" type="parTrans" cxnId="{74236B6F-1E6C-4109-8FD9-AF06C7A2D074}">
      <dgm:prSet/>
      <dgm:spPr/>
      <dgm:t>
        <a:bodyPr/>
        <a:lstStyle/>
        <a:p>
          <a:endParaRPr lang="es-MX"/>
        </a:p>
      </dgm:t>
    </dgm:pt>
    <dgm:pt modelId="{D98B1FD9-68D9-41E6-8B3C-0ED22A9EDEBF}" type="sibTrans" cxnId="{74236B6F-1E6C-4109-8FD9-AF06C7A2D074}">
      <dgm:prSet/>
      <dgm:spPr/>
      <dgm:t>
        <a:bodyPr/>
        <a:lstStyle/>
        <a:p>
          <a:endParaRPr lang="es-MX"/>
        </a:p>
      </dgm:t>
    </dgm:pt>
    <dgm:pt modelId="{CED40B32-A3B9-4D85-B763-45E4FA93BEEA}" type="pres">
      <dgm:prSet presAssocID="{CA7364D0-3CCC-4EBF-ABF9-E36DB2A279F5}" presName="linear" presStyleCnt="0">
        <dgm:presLayoutVars>
          <dgm:dir/>
          <dgm:animLvl val="lvl"/>
          <dgm:resizeHandles val="exact"/>
        </dgm:presLayoutVars>
      </dgm:prSet>
      <dgm:spPr/>
    </dgm:pt>
    <dgm:pt modelId="{87C1654C-207B-471A-87A4-9940C939DCAA}" type="pres">
      <dgm:prSet presAssocID="{58B8A868-4369-489A-BED4-F0AEAAF47090}" presName="parentLin" presStyleCnt="0"/>
      <dgm:spPr/>
    </dgm:pt>
    <dgm:pt modelId="{D2BE7B9C-5402-4421-A0CE-21498C5B03DB}" type="pres">
      <dgm:prSet presAssocID="{58B8A868-4369-489A-BED4-F0AEAAF47090}" presName="parentLeftMargin" presStyleLbl="node1" presStyleIdx="0" presStyleCnt="3"/>
      <dgm:spPr/>
    </dgm:pt>
    <dgm:pt modelId="{0DB25220-02D5-4E65-A9F4-989E1F105746}" type="pres">
      <dgm:prSet presAssocID="{58B8A868-4369-489A-BED4-F0AEAAF470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BBCCF9-310F-4DD8-900F-796A9750711C}" type="pres">
      <dgm:prSet presAssocID="{58B8A868-4369-489A-BED4-F0AEAAF47090}" presName="negativeSpace" presStyleCnt="0"/>
      <dgm:spPr/>
    </dgm:pt>
    <dgm:pt modelId="{C5C258C0-E162-4B57-B097-1213223F59CC}" type="pres">
      <dgm:prSet presAssocID="{58B8A868-4369-489A-BED4-F0AEAAF47090}" presName="childText" presStyleLbl="conFgAcc1" presStyleIdx="0" presStyleCnt="3">
        <dgm:presLayoutVars>
          <dgm:bulletEnabled val="1"/>
        </dgm:presLayoutVars>
      </dgm:prSet>
      <dgm:spPr/>
    </dgm:pt>
    <dgm:pt modelId="{7DDB35D3-6794-417B-9971-31A3DBDFB27B}" type="pres">
      <dgm:prSet presAssocID="{626A74AE-BCF4-4B90-8F57-4D3DFECAE2BF}" presName="spaceBetweenRectangles" presStyleCnt="0"/>
      <dgm:spPr/>
    </dgm:pt>
    <dgm:pt modelId="{158B5C64-3762-4D7D-A4B5-FA5BA8A5118A}" type="pres">
      <dgm:prSet presAssocID="{89A6246B-8000-4C27-A083-24CE8267FBCB}" presName="parentLin" presStyleCnt="0"/>
      <dgm:spPr/>
    </dgm:pt>
    <dgm:pt modelId="{215EA2F6-BCC8-4D1C-8E4E-8820AEFFF9B0}" type="pres">
      <dgm:prSet presAssocID="{89A6246B-8000-4C27-A083-24CE8267FBCB}" presName="parentLeftMargin" presStyleLbl="node1" presStyleIdx="0" presStyleCnt="3"/>
      <dgm:spPr/>
    </dgm:pt>
    <dgm:pt modelId="{AFCB147D-1882-47DF-AC85-FC4F313550B7}" type="pres">
      <dgm:prSet presAssocID="{89A6246B-8000-4C27-A083-24CE8267FB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CA1FCC-AD4B-4C44-9E54-F197017CA74F}" type="pres">
      <dgm:prSet presAssocID="{89A6246B-8000-4C27-A083-24CE8267FBCB}" presName="negativeSpace" presStyleCnt="0"/>
      <dgm:spPr/>
    </dgm:pt>
    <dgm:pt modelId="{343B7FAE-0370-47A3-BBE8-DD626BF9198A}" type="pres">
      <dgm:prSet presAssocID="{89A6246B-8000-4C27-A083-24CE8267FBCB}" presName="childText" presStyleLbl="conFgAcc1" presStyleIdx="1" presStyleCnt="3">
        <dgm:presLayoutVars>
          <dgm:bulletEnabled val="1"/>
        </dgm:presLayoutVars>
      </dgm:prSet>
      <dgm:spPr/>
    </dgm:pt>
    <dgm:pt modelId="{4CDC164B-7883-49FF-B635-6171FD8D70CB}" type="pres">
      <dgm:prSet presAssocID="{1CB9E94C-4A30-4A83-BBC3-81E80D9C9134}" presName="spaceBetweenRectangles" presStyleCnt="0"/>
      <dgm:spPr/>
    </dgm:pt>
    <dgm:pt modelId="{0ACD918E-8E67-4790-BE4E-64AE5C5E36FE}" type="pres">
      <dgm:prSet presAssocID="{8D23B673-2AB9-4DA6-8195-FBB533FB925E}" presName="parentLin" presStyleCnt="0"/>
      <dgm:spPr/>
    </dgm:pt>
    <dgm:pt modelId="{AD853C85-C9D4-4E19-8558-59AFFF3665A1}" type="pres">
      <dgm:prSet presAssocID="{8D23B673-2AB9-4DA6-8195-FBB533FB925E}" presName="parentLeftMargin" presStyleLbl="node1" presStyleIdx="1" presStyleCnt="3"/>
      <dgm:spPr/>
    </dgm:pt>
    <dgm:pt modelId="{CA16A193-580E-4373-BA40-ECF330D59C47}" type="pres">
      <dgm:prSet presAssocID="{8D23B673-2AB9-4DA6-8195-FBB533FB92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5F1D39-FD7E-47AE-89B4-EABE162F97AC}" type="pres">
      <dgm:prSet presAssocID="{8D23B673-2AB9-4DA6-8195-FBB533FB925E}" presName="negativeSpace" presStyleCnt="0"/>
      <dgm:spPr/>
    </dgm:pt>
    <dgm:pt modelId="{0D39D017-7BE4-4C6E-BC61-AA9CF3F2F26B}" type="pres">
      <dgm:prSet presAssocID="{8D23B673-2AB9-4DA6-8195-FBB533FB92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37211-F530-4D42-A605-1F0FE24EE3E4}" srcId="{CA7364D0-3CCC-4EBF-ABF9-E36DB2A279F5}" destId="{89A6246B-8000-4C27-A083-24CE8267FBCB}" srcOrd="1" destOrd="0" parTransId="{890F0E33-AEDB-4B4B-A235-E7006382C5A4}" sibTransId="{1CB9E94C-4A30-4A83-BBC3-81E80D9C9134}"/>
    <dgm:cxn modelId="{EC47AC16-5E5C-4819-95DC-C8855734921E}" type="presOf" srcId="{8D23B673-2AB9-4DA6-8195-FBB533FB925E}" destId="{CA16A193-580E-4373-BA40-ECF330D59C47}" srcOrd="1" destOrd="0" presId="urn:microsoft.com/office/officeart/2005/8/layout/list1"/>
    <dgm:cxn modelId="{151CB632-3178-440C-900D-B0B671A157AC}" type="presOf" srcId="{CA7364D0-3CCC-4EBF-ABF9-E36DB2A279F5}" destId="{CED40B32-A3B9-4D85-B763-45E4FA93BEEA}" srcOrd="0" destOrd="0" presId="urn:microsoft.com/office/officeart/2005/8/layout/list1"/>
    <dgm:cxn modelId="{A4B08C38-9DD9-4B34-A5C3-889DC95E3B87}" type="presOf" srcId="{89A6246B-8000-4C27-A083-24CE8267FBCB}" destId="{AFCB147D-1882-47DF-AC85-FC4F313550B7}" srcOrd="1" destOrd="0" presId="urn:microsoft.com/office/officeart/2005/8/layout/list1"/>
    <dgm:cxn modelId="{0C36186A-C2DA-4FC0-99C9-7C78E2815E51}" type="presOf" srcId="{58B8A868-4369-489A-BED4-F0AEAAF47090}" destId="{D2BE7B9C-5402-4421-A0CE-21498C5B03DB}" srcOrd="0" destOrd="0" presId="urn:microsoft.com/office/officeart/2005/8/layout/list1"/>
    <dgm:cxn modelId="{74236B6F-1E6C-4109-8FD9-AF06C7A2D074}" srcId="{CA7364D0-3CCC-4EBF-ABF9-E36DB2A279F5}" destId="{8D23B673-2AB9-4DA6-8195-FBB533FB925E}" srcOrd="2" destOrd="0" parTransId="{AA459A81-4D1F-499F-9C6F-6246DFC59DA6}" sibTransId="{D98B1FD9-68D9-41E6-8B3C-0ED22A9EDEBF}"/>
    <dgm:cxn modelId="{649BF67C-2F46-4BAB-B481-8232FE0F7851}" type="presOf" srcId="{58B8A868-4369-489A-BED4-F0AEAAF47090}" destId="{0DB25220-02D5-4E65-A9F4-989E1F105746}" srcOrd="1" destOrd="0" presId="urn:microsoft.com/office/officeart/2005/8/layout/list1"/>
    <dgm:cxn modelId="{3D7A3397-2C35-40B2-883A-5F83BC3D4D14}" srcId="{CA7364D0-3CCC-4EBF-ABF9-E36DB2A279F5}" destId="{58B8A868-4369-489A-BED4-F0AEAAF47090}" srcOrd="0" destOrd="0" parTransId="{848896A0-2838-4E12-A517-8C5868A77738}" sibTransId="{626A74AE-BCF4-4B90-8F57-4D3DFECAE2BF}"/>
    <dgm:cxn modelId="{A45369CA-62DD-403D-8ECC-9F13469BECCE}" type="presOf" srcId="{89A6246B-8000-4C27-A083-24CE8267FBCB}" destId="{215EA2F6-BCC8-4D1C-8E4E-8820AEFFF9B0}" srcOrd="0" destOrd="0" presId="urn:microsoft.com/office/officeart/2005/8/layout/list1"/>
    <dgm:cxn modelId="{0F6BE1CF-DFE7-4E42-A46A-D9C1ACB8ADD2}" type="presOf" srcId="{8D23B673-2AB9-4DA6-8195-FBB533FB925E}" destId="{AD853C85-C9D4-4E19-8558-59AFFF3665A1}" srcOrd="0" destOrd="0" presId="urn:microsoft.com/office/officeart/2005/8/layout/list1"/>
    <dgm:cxn modelId="{B47B0263-A872-476B-9048-2DA30996A7C4}" type="presParOf" srcId="{CED40B32-A3B9-4D85-B763-45E4FA93BEEA}" destId="{87C1654C-207B-471A-87A4-9940C939DCAA}" srcOrd="0" destOrd="0" presId="urn:microsoft.com/office/officeart/2005/8/layout/list1"/>
    <dgm:cxn modelId="{2BAAA18F-C1C1-40BD-9591-924A1380B27D}" type="presParOf" srcId="{87C1654C-207B-471A-87A4-9940C939DCAA}" destId="{D2BE7B9C-5402-4421-A0CE-21498C5B03DB}" srcOrd="0" destOrd="0" presId="urn:microsoft.com/office/officeart/2005/8/layout/list1"/>
    <dgm:cxn modelId="{C0D43A21-26C8-471F-8A15-768A903876B1}" type="presParOf" srcId="{87C1654C-207B-471A-87A4-9940C939DCAA}" destId="{0DB25220-02D5-4E65-A9F4-989E1F105746}" srcOrd="1" destOrd="0" presId="urn:microsoft.com/office/officeart/2005/8/layout/list1"/>
    <dgm:cxn modelId="{0B1C3E78-6F2A-43BE-B1AA-5BDDB38AE24A}" type="presParOf" srcId="{CED40B32-A3B9-4D85-B763-45E4FA93BEEA}" destId="{EABBCCF9-310F-4DD8-900F-796A9750711C}" srcOrd="1" destOrd="0" presId="urn:microsoft.com/office/officeart/2005/8/layout/list1"/>
    <dgm:cxn modelId="{D11BFB18-D968-403E-8A3E-B940576E463D}" type="presParOf" srcId="{CED40B32-A3B9-4D85-B763-45E4FA93BEEA}" destId="{C5C258C0-E162-4B57-B097-1213223F59CC}" srcOrd="2" destOrd="0" presId="urn:microsoft.com/office/officeart/2005/8/layout/list1"/>
    <dgm:cxn modelId="{7ADE5946-349C-4941-9D3E-64049928A780}" type="presParOf" srcId="{CED40B32-A3B9-4D85-B763-45E4FA93BEEA}" destId="{7DDB35D3-6794-417B-9971-31A3DBDFB27B}" srcOrd="3" destOrd="0" presId="urn:microsoft.com/office/officeart/2005/8/layout/list1"/>
    <dgm:cxn modelId="{A43F21FB-5234-4A62-9A05-8617B2A61169}" type="presParOf" srcId="{CED40B32-A3B9-4D85-B763-45E4FA93BEEA}" destId="{158B5C64-3762-4D7D-A4B5-FA5BA8A5118A}" srcOrd="4" destOrd="0" presId="urn:microsoft.com/office/officeart/2005/8/layout/list1"/>
    <dgm:cxn modelId="{19F0F08A-2099-4B34-BB30-45E8F944AD68}" type="presParOf" srcId="{158B5C64-3762-4D7D-A4B5-FA5BA8A5118A}" destId="{215EA2F6-BCC8-4D1C-8E4E-8820AEFFF9B0}" srcOrd="0" destOrd="0" presId="urn:microsoft.com/office/officeart/2005/8/layout/list1"/>
    <dgm:cxn modelId="{0BF723BB-210C-49EC-A2A0-4D3EDE61BFBE}" type="presParOf" srcId="{158B5C64-3762-4D7D-A4B5-FA5BA8A5118A}" destId="{AFCB147D-1882-47DF-AC85-FC4F313550B7}" srcOrd="1" destOrd="0" presId="urn:microsoft.com/office/officeart/2005/8/layout/list1"/>
    <dgm:cxn modelId="{49C8F509-B77B-4799-AE29-C19E2236972A}" type="presParOf" srcId="{CED40B32-A3B9-4D85-B763-45E4FA93BEEA}" destId="{72CA1FCC-AD4B-4C44-9E54-F197017CA74F}" srcOrd="5" destOrd="0" presId="urn:microsoft.com/office/officeart/2005/8/layout/list1"/>
    <dgm:cxn modelId="{65C165AD-8AEB-4A84-A8C6-DBF6B24C74AA}" type="presParOf" srcId="{CED40B32-A3B9-4D85-B763-45E4FA93BEEA}" destId="{343B7FAE-0370-47A3-BBE8-DD626BF9198A}" srcOrd="6" destOrd="0" presId="urn:microsoft.com/office/officeart/2005/8/layout/list1"/>
    <dgm:cxn modelId="{D3974118-9430-41BB-A0B9-44E328D1C82C}" type="presParOf" srcId="{CED40B32-A3B9-4D85-B763-45E4FA93BEEA}" destId="{4CDC164B-7883-49FF-B635-6171FD8D70CB}" srcOrd="7" destOrd="0" presId="urn:microsoft.com/office/officeart/2005/8/layout/list1"/>
    <dgm:cxn modelId="{91E1B0C7-F6BF-4F16-9C17-29843178C92E}" type="presParOf" srcId="{CED40B32-A3B9-4D85-B763-45E4FA93BEEA}" destId="{0ACD918E-8E67-4790-BE4E-64AE5C5E36FE}" srcOrd="8" destOrd="0" presId="urn:microsoft.com/office/officeart/2005/8/layout/list1"/>
    <dgm:cxn modelId="{B6BB3D83-00C4-4C02-82B6-C3599B26F956}" type="presParOf" srcId="{0ACD918E-8E67-4790-BE4E-64AE5C5E36FE}" destId="{AD853C85-C9D4-4E19-8558-59AFFF3665A1}" srcOrd="0" destOrd="0" presId="urn:microsoft.com/office/officeart/2005/8/layout/list1"/>
    <dgm:cxn modelId="{FB61D947-F9AC-473F-B784-77917FF1C11C}" type="presParOf" srcId="{0ACD918E-8E67-4790-BE4E-64AE5C5E36FE}" destId="{CA16A193-580E-4373-BA40-ECF330D59C47}" srcOrd="1" destOrd="0" presId="urn:microsoft.com/office/officeart/2005/8/layout/list1"/>
    <dgm:cxn modelId="{9644EF48-279B-42E1-87B7-31B903161824}" type="presParOf" srcId="{CED40B32-A3B9-4D85-B763-45E4FA93BEEA}" destId="{055F1D39-FD7E-47AE-89B4-EABE162F97AC}" srcOrd="9" destOrd="0" presId="urn:microsoft.com/office/officeart/2005/8/layout/list1"/>
    <dgm:cxn modelId="{5972F95F-2036-4F3E-B049-4264697EA173}" type="presParOf" srcId="{CED40B32-A3B9-4D85-B763-45E4FA93BEEA}" destId="{0D39D017-7BE4-4C6E-BC61-AA9CF3F2F2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23FA55-680A-442C-B041-236D4C1958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29C75B-DA30-478C-B972-2858A10549FE}">
      <dgm:prSet phldrT="[Texto]"/>
      <dgm:spPr/>
      <dgm:t>
        <a:bodyPr/>
        <a:lstStyle/>
        <a:p>
          <a:r>
            <a:rPr lang="es-MX" dirty="0"/>
            <a:t>Falla en PNT*</a:t>
          </a:r>
        </a:p>
      </dgm:t>
    </dgm:pt>
    <dgm:pt modelId="{7BE28A27-B03F-406E-BFBD-F675A2FDB9C7}" type="parTrans" cxnId="{34FF0F90-D730-4043-8263-305F2FA9597C}">
      <dgm:prSet/>
      <dgm:spPr/>
      <dgm:t>
        <a:bodyPr/>
        <a:lstStyle/>
        <a:p>
          <a:endParaRPr lang="es-MX"/>
        </a:p>
      </dgm:t>
    </dgm:pt>
    <dgm:pt modelId="{47F7D016-70EA-4C59-A39F-C3C48E1B293A}" type="sibTrans" cxnId="{34FF0F90-D730-4043-8263-305F2FA9597C}">
      <dgm:prSet/>
      <dgm:spPr/>
      <dgm:t>
        <a:bodyPr/>
        <a:lstStyle/>
        <a:p>
          <a:endParaRPr lang="es-MX"/>
        </a:p>
      </dgm:t>
    </dgm:pt>
    <dgm:pt modelId="{7D9E7F48-4A5D-450A-8C2B-C3F9C97034D0}">
      <dgm:prSet phldrT="[Texto]"/>
      <dgm:spPr/>
      <dgm:t>
        <a:bodyPr/>
        <a:lstStyle/>
        <a:p>
          <a:r>
            <a:rPr lang="es-MX" dirty="0"/>
            <a:t>Captura de pantalla, redacción en correo de la situación y enviarlo a la Jefatura de Informática del INFONL.</a:t>
          </a:r>
        </a:p>
      </dgm:t>
    </dgm:pt>
    <dgm:pt modelId="{8AE0DE64-F760-422E-A917-1724B42D52EB}" type="parTrans" cxnId="{AFA2A7DA-F46C-4CAC-A2CF-833B3B81EC13}">
      <dgm:prSet/>
      <dgm:spPr/>
      <dgm:t>
        <a:bodyPr/>
        <a:lstStyle/>
        <a:p>
          <a:endParaRPr lang="es-MX"/>
        </a:p>
      </dgm:t>
    </dgm:pt>
    <dgm:pt modelId="{7EBAE28C-7B66-40B3-93B7-82BFBCAC1A86}" type="sibTrans" cxnId="{AFA2A7DA-F46C-4CAC-A2CF-833B3B81EC13}">
      <dgm:prSet/>
      <dgm:spPr/>
      <dgm:t>
        <a:bodyPr/>
        <a:lstStyle/>
        <a:p>
          <a:endParaRPr lang="es-MX"/>
        </a:p>
      </dgm:t>
    </dgm:pt>
    <dgm:pt modelId="{9A4F6D9D-90F6-4302-8557-9D2331917D9D}">
      <dgm:prSet phldrT="[Texto]"/>
      <dgm:spPr/>
      <dgm:t>
        <a:bodyPr/>
        <a:lstStyle/>
        <a:p>
          <a:r>
            <a:rPr lang="es-MX" dirty="0"/>
            <a:t>Jefatura de Informática del INFONL levanta el reporte y lo envía al INAI.</a:t>
          </a:r>
        </a:p>
      </dgm:t>
    </dgm:pt>
    <dgm:pt modelId="{6F4DCFCE-FC36-43C2-9A6E-A21F42555103}" type="parTrans" cxnId="{AC400128-C374-45EF-AACE-5C9BEB7A6AB9}">
      <dgm:prSet/>
      <dgm:spPr/>
      <dgm:t>
        <a:bodyPr/>
        <a:lstStyle/>
        <a:p>
          <a:endParaRPr lang="es-MX"/>
        </a:p>
      </dgm:t>
    </dgm:pt>
    <dgm:pt modelId="{B871B0B1-70F1-4F9E-8C3F-803FCBD04117}" type="sibTrans" cxnId="{AC400128-C374-45EF-AACE-5C9BEB7A6AB9}">
      <dgm:prSet/>
      <dgm:spPr/>
      <dgm:t>
        <a:bodyPr/>
        <a:lstStyle/>
        <a:p>
          <a:endParaRPr lang="es-MX"/>
        </a:p>
      </dgm:t>
    </dgm:pt>
    <dgm:pt modelId="{CB0FB8EF-A1D6-4D1B-86C2-C62EBC78A817}">
      <dgm:prSet phldrT="[Texto]"/>
      <dgm:spPr/>
      <dgm:t>
        <a:bodyPr/>
        <a:lstStyle/>
        <a:p>
          <a:r>
            <a:rPr lang="es-MX" dirty="0"/>
            <a:t>La Jefatura de Informática confirma la solución del incidente.</a:t>
          </a:r>
        </a:p>
      </dgm:t>
    </dgm:pt>
    <dgm:pt modelId="{3AFAF89D-ED22-4C58-A2CC-18F9125D5129}" type="parTrans" cxnId="{C2A1A3E3-E466-469F-8324-81C43FB41518}">
      <dgm:prSet/>
      <dgm:spPr/>
      <dgm:t>
        <a:bodyPr/>
        <a:lstStyle/>
        <a:p>
          <a:endParaRPr lang="es-MX"/>
        </a:p>
      </dgm:t>
    </dgm:pt>
    <dgm:pt modelId="{99841CB2-D77F-43A3-B322-133ACB28A0B2}" type="sibTrans" cxnId="{C2A1A3E3-E466-469F-8324-81C43FB41518}">
      <dgm:prSet/>
      <dgm:spPr/>
      <dgm:t>
        <a:bodyPr/>
        <a:lstStyle/>
        <a:p>
          <a:endParaRPr lang="es-MX"/>
        </a:p>
      </dgm:t>
    </dgm:pt>
    <dgm:pt modelId="{B41BBD3C-D035-41AE-BD08-760A50243F2A}" type="pres">
      <dgm:prSet presAssocID="{EF23FA55-680A-442C-B041-236D4C19587B}" presName="Name0" presStyleCnt="0">
        <dgm:presLayoutVars>
          <dgm:dir/>
          <dgm:resizeHandles val="exact"/>
        </dgm:presLayoutVars>
      </dgm:prSet>
      <dgm:spPr/>
    </dgm:pt>
    <dgm:pt modelId="{D60DF0E6-7E5F-443E-85CE-5ABA6D8DEF30}" type="pres">
      <dgm:prSet presAssocID="{B229C75B-DA30-478C-B972-2858A10549FE}" presName="node" presStyleLbl="node1" presStyleIdx="0" presStyleCnt="4">
        <dgm:presLayoutVars>
          <dgm:bulletEnabled val="1"/>
        </dgm:presLayoutVars>
      </dgm:prSet>
      <dgm:spPr/>
    </dgm:pt>
    <dgm:pt modelId="{7E04EFCA-7000-49E9-97B2-5782B771B23A}" type="pres">
      <dgm:prSet presAssocID="{47F7D016-70EA-4C59-A39F-C3C48E1B293A}" presName="sibTrans" presStyleLbl="sibTrans2D1" presStyleIdx="0" presStyleCnt="3"/>
      <dgm:spPr/>
    </dgm:pt>
    <dgm:pt modelId="{A4D49ACF-3A96-43C2-A6BF-41DB5C8E4886}" type="pres">
      <dgm:prSet presAssocID="{47F7D016-70EA-4C59-A39F-C3C48E1B293A}" presName="connectorText" presStyleLbl="sibTrans2D1" presStyleIdx="0" presStyleCnt="3"/>
      <dgm:spPr/>
    </dgm:pt>
    <dgm:pt modelId="{DA8DAAB2-7115-4CA4-9252-C839DB434B9B}" type="pres">
      <dgm:prSet presAssocID="{7D9E7F48-4A5D-450A-8C2B-C3F9C97034D0}" presName="node" presStyleLbl="node1" presStyleIdx="1" presStyleCnt="4">
        <dgm:presLayoutVars>
          <dgm:bulletEnabled val="1"/>
        </dgm:presLayoutVars>
      </dgm:prSet>
      <dgm:spPr/>
    </dgm:pt>
    <dgm:pt modelId="{313C1A76-1048-456E-A8A0-DEE7641B7262}" type="pres">
      <dgm:prSet presAssocID="{7EBAE28C-7B66-40B3-93B7-82BFBCAC1A86}" presName="sibTrans" presStyleLbl="sibTrans2D1" presStyleIdx="1" presStyleCnt="3"/>
      <dgm:spPr/>
    </dgm:pt>
    <dgm:pt modelId="{83465B09-EF67-40F9-BAA5-FFFA7A664B56}" type="pres">
      <dgm:prSet presAssocID="{7EBAE28C-7B66-40B3-93B7-82BFBCAC1A86}" presName="connectorText" presStyleLbl="sibTrans2D1" presStyleIdx="1" presStyleCnt="3"/>
      <dgm:spPr/>
    </dgm:pt>
    <dgm:pt modelId="{AF86ADF0-3CA8-427E-B686-BEC8382B2DDE}" type="pres">
      <dgm:prSet presAssocID="{9A4F6D9D-90F6-4302-8557-9D2331917D9D}" presName="node" presStyleLbl="node1" presStyleIdx="2" presStyleCnt="4" custLinFactNeighborY="0">
        <dgm:presLayoutVars>
          <dgm:bulletEnabled val="1"/>
        </dgm:presLayoutVars>
      </dgm:prSet>
      <dgm:spPr/>
    </dgm:pt>
    <dgm:pt modelId="{54998E94-4205-42EF-B1B0-AFDFDC885997}" type="pres">
      <dgm:prSet presAssocID="{B871B0B1-70F1-4F9E-8C3F-803FCBD04117}" presName="sibTrans" presStyleLbl="sibTrans2D1" presStyleIdx="2" presStyleCnt="3"/>
      <dgm:spPr/>
    </dgm:pt>
    <dgm:pt modelId="{99011216-A18F-4C5E-A40D-060305523931}" type="pres">
      <dgm:prSet presAssocID="{B871B0B1-70F1-4F9E-8C3F-803FCBD04117}" presName="connectorText" presStyleLbl="sibTrans2D1" presStyleIdx="2" presStyleCnt="3"/>
      <dgm:spPr/>
    </dgm:pt>
    <dgm:pt modelId="{AB2A440E-1032-4A11-9420-0FED7D23B9C6}" type="pres">
      <dgm:prSet presAssocID="{CB0FB8EF-A1D6-4D1B-86C2-C62EBC78A817}" presName="node" presStyleLbl="node1" presStyleIdx="3" presStyleCnt="4">
        <dgm:presLayoutVars>
          <dgm:bulletEnabled val="1"/>
        </dgm:presLayoutVars>
      </dgm:prSet>
      <dgm:spPr/>
    </dgm:pt>
  </dgm:ptLst>
  <dgm:cxnLst>
    <dgm:cxn modelId="{F29F1206-882A-42BE-AC1A-447F2DA89954}" type="presOf" srcId="{47F7D016-70EA-4C59-A39F-C3C48E1B293A}" destId="{A4D49ACF-3A96-43C2-A6BF-41DB5C8E4886}" srcOrd="1" destOrd="0" presId="urn:microsoft.com/office/officeart/2005/8/layout/process1"/>
    <dgm:cxn modelId="{C997E30F-1CC2-4503-8623-5052018D1D6E}" type="presOf" srcId="{B871B0B1-70F1-4F9E-8C3F-803FCBD04117}" destId="{99011216-A18F-4C5E-A40D-060305523931}" srcOrd="1" destOrd="0" presId="urn:microsoft.com/office/officeart/2005/8/layout/process1"/>
    <dgm:cxn modelId="{2654541B-5CAA-4516-BB24-FA7B38837979}" type="presOf" srcId="{7D9E7F48-4A5D-450A-8C2B-C3F9C97034D0}" destId="{DA8DAAB2-7115-4CA4-9252-C839DB434B9B}" srcOrd="0" destOrd="0" presId="urn:microsoft.com/office/officeart/2005/8/layout/process1"/>
    <dgm:cxn modelId="{9ED61B1D-9723-4923-A526-E056D3D31EDA}" type="presOf" srcId="{B871B0B1-70F1-4F9E-8C3F-803FCBD04117}" destId="{54998E94-4205-42EF-B1B0-AFDFDC885997}" srcOrd="0" destOrd="0" presId="urn:microsoft.com/office/officeart/2005/8/layout/process1"/>
    <dgm:cxn modelId="{43D32124-A1AA-4B3C-935D-4F78BB2700AF}" type="presOf" srcId="{47F7D016-70EA-4C59-A39F-C3C48E1B293A}" destId="{7E04EFCA-7000-49E9-97B2-5782B771B23A}" srcOrd="0" destOrd="0" presId="urn:microsoft.com/office/officeart/2005/8/layout/process1"/>
    <dgm:cxn modelId="{AC400128-C374-45EF-AACE-5C9BEB7A6AB9}" srcId="{EF23FA55-680A-442C-B041-236D4C19587B}" destId="{9A4F6D9D-90F6-4302-8557-9D2331917D9D}" srcOrd="2" destOrd="0" parTransId="{6F4DCFCE-FC36-43C2-9A6E-A21F42555103}" sibTransId="{B871B0B1-70F1-4F9E-8C3F-803FCBD04117}"/>
    <dgm:cxn modelId="{5459DA66-34C0-4A8D-A8F6-EF022689E72A}" type="presOf" srcId="{7EBAE28C-7B66-40B3-93B7-82BFBCAC1A86}" destId="{83465B09-EF67-40F9-BAA5-FFFA7A664B56}" srcOrd="1" destOrd="0" presId="urn:microsoft.com/office/officeart/2005/8/layout/process1"/>
    <dgm:cxn modelId="{D4F7746A-FC20-4D45-985C-1310FA684B58}" type="presOf" srcId="{9A4F6D9D-90F6-4302-8557-9D2331917D9D}" destId="{AF86ADF0-3CA8-427E-B686-BEC8382B2DDE}" srcOrd="0" destOrd="0" presId="urn:microsoft.com/office/officeart/2005/8/layout/process1"/>
    <dgm:cxn modelId="{4DC2407D-E628-4E54-89D3-18FED570D2E2}" type="presOf" srcId="{EF23FA55-680A-442C-B041-236D4C19587B}" destId="{B41BBD3C-D035-41AE-BD08-760A50243F2A}" srcOrd="0" destOrd="0" presId="urn:microsoft.com/office/officeart/2005/8/layout/process1"/>
    <dgm:cxn modelId="{EC4AE485-7518-4788-8F50-1949167093CF}" type="presOf" srcId="{B229C75B-DA30-478C-B972-2858A10549FE}" destId="{D60DF0E6-7E5F-443E-85CE-5ABA6D8DEF30}" srcOrd="0" destOrd="0" presId="urn:microsoft.com/office/officeart/2005/8/layout/process1"/>
    <dgm:cxn modelId="{34FF0F90-D730-4043-8263-305F2FA9597C}" srcId="{EF23FA55-680A-442C-B041-236D4C19587B}" destId="{B229C75B-DA30-478C-B972-2858A10549FE}" srcOrd="0" destOrd="0" parTransId="{7BE28A27-B03F-406E-BFBD-F675A2FDB9C7}" sibTransId="{47F7D016-70EA-4C59-A39F-C3C48E1B293A}"/>
    <dgm:cxn modelId="{AFA2A7DA-F46C-4CAC-A2CF-833B3B81EC13}" srcId="{EF23FA55-680A-442C-B041-236D4C19587B}" destId="{7D9E7F48-4A5D-450A-8C2B-C3F9C97034D0}" srcOrd="1" destOrd="0" parTransId="{8AE0DE64-F760-422E-A917-1724B42D52EB}" sibTransId="{7EBAE28C-7B66-40B3-93B7-82BFBCAC1A86}"/>
    <dgm:cxn modelId="{C2A1A3E3-E466-469F-8324-81C43FB41518}" srcId="{EF23FA55-680A-442C-B041-236D4C19587B}" destId="{CB0FB8EF-A1D6-4D1B-86C2-C62EBC78A817}" srcOrd="3" destOrd="0" parTransId="{3AFAF89D-ED22-4C58-A2CC-18F9125D5129}" sibTransId="{99841CB2-D77F-43A3-B322-133ACB28A0B2}"/>
    <dgm:cxn modelId="{BDB0D3ED-3F04-4FCD-85E7-94198770F15F}" type="presOf" srcId="{CB0FB8EF-A1D6-4D1B-86C2-C62EBC78A817}" destId="{AB2A440E-1032-4A11-9420-0FED7D23B9C6}" srcOrd="0" destOrd="0" presId="urn:microsoft.com/office/officeart/2005/8/layout/process1"/>
    <dgm:cxn modelId="{FFFDAFF2-14FF-45FA-921E-14E301693793}" type="presOf" srcId="{7EBAE28C-7B66-40B3-93B7-82BFBCAC1A86}" destId="{313C1A76-1048-456E-A8A0-DEE7641B7262}" srcOrd="0" destOrd="0" presId="urn:microsoft.com/office/officeart/2005/8/layout/process1"/>
    <dgm:cxn modelId="{5A2D716F-1D22-4B2B-9482-ABDCF0CF1672}" type="presParOf" srcId="{B41BBD3C-D035-41AE-BD08-760A50243F2A}" destId="{D60DF0E6-7E5F-443E-85CE-5ABA6D8DEF30}" srcOrd="0" destOrd="0" presId="urn:microsoft.com/office/officeart/2005/8/layout/process1"/>
    <dgm:cxn modelId="{FFF7FBFA-8CD1-4F6B-9BCB-1EA511CFFC6B}" type="presParOf" srcId="{B41BBD3C-D035-41AE-BD08-760A50243F2A}" destId="{7E04EFCA-7000-49E9-97B2-5782B771B23A}" srcOrd="1" destOrd="0" presId="urn:microsoft.com/office/officeart/2005/8/layout/process1"/>
    <dgm:cxn modelId="{16C570B5-F966-4762-B78C-93F3F0A7E925}" type="presParOf" srcId="{7E04EFCA-7000-49E9-97B2-5782B771B23A}" destId="{A4D49ACF-3A96-43C2-A6BF-41DB5C8E4886}" srcOrd="0" destOrd="0" presId="urn:microsoft.com/office/officeart/2005/8/layout/process1"/>
    <dgm:cxn modelId="{0011D131-C5E0-4E42-B4A0-AAD7D8B5D109}" type="presParOf" srcId="{B41BBD3C-D035-41AE-BD08-760A50243F2A}" destId="{DA8DAAB2-7115-4CA4-9252-C839DB434B9B}" srcOrd="2" destOrd="0" presId="urn:microsoft.com/office/officeart/2005/8/layout/process1"/>
    <dgm:cxn modelId="{20BE7AA6-BC06-4CDA-9496-03C1021D66D1}" type="presParOf" srcId="{B41BBD3C-D035-41AE-BD08-760A50243F2A}" destId="{313C1A76-1048-456E-A8A0-DEE7641B7262}" srcOrd="3" destOrd="0" presId="urn:microsoft.com/office/officeart/2005/8/layout/process1"/>
    <dgm:cxn modelId="{1E44DF52-4AE9-4470-B7BA-1452374FC45B}" type="presParOf" srcId="{313C1A76-1048-456E-A8A0-DEE7641B7262}" destId="{83465B09-EF67-40F9-BAA5-FFFA7A664B56}" srcOrd="0" destOrd="0" presId="urn:microsoft.com/office/officeart/2005/8/layout/process1"/>
    <dgm:cxn modelId="{54697EB0-7F12-4F27-AA47-7EB45CA3573C}" type="presParOf" srcId="{B41BBD3C-D035-41AE-BD08-760A50243F2A}" destId="{AF86ADF0-3CA8-427E-B686-BEC8382B2DDE}" srcOrd="4" destOrd="0" presId="urn:microsoft.com/office/officeart/2005/8/layout/process1"/>
    <dgm:cxn modelId="{372F5854-A2AC-4EA1-97CE-30E8F8B73B6F}" type="presParOf" srcId="{B41BBD3C-D035-41AE-BD08-760A50243F2A}" destId="{54998E94-4205-42EF-B1B0-AFDFDC885997}" srcOrd="5" destOrd="0" presId="urn:microsoft.com/office/officeart/2005/8/layout/process1"/>
    <dgm:cxn modelId="{98751280-B0E6-44A6-BB9F-3F23757CA76B}" type="presParOf" srcId="{54998E94-4205-42EF-B1B0-AFDFDC885997}" destId="{99011216-A18F-4C5E-A40D-060305523931}" srcOrd="0" destOrd="0" presId="urn:microsoft.com/office/officeart/2005/8/layout/process1"/>
    <dgm:cxn modelId="{4660E0A9-5ADD-4886-AC3F-8B0EE6C3EAE3}" type="presParOf" srcId="{B41BBD3C-D035-41AE-BD08-760A50243F2A}" destId="{AB2A440E-1032-4A11-9420-0FED7D23B9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5A63-3B10-479B-A23F-DABACC47CC24}">
      <dsp:nvSpPr>
        <dsp:cNvPr id="0" name=""/>
        <dsp:cNvSpPr/>
      </dsp:nvSpPr>
      <dsp:spPr>
        <a:xfrm rot="5400000">
          <a:off x="2311029" y="73528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SISAI 2.0</a:t>
          </a:r>
        </a:p>
      </dsp:txBody>
      <dsp:txXfrm rot="-5400000">
        <a:off x="2537806" y="176229"/>
        <a:ext cx="677080" cy="778253"/>
      </dsp:txXfrm>
    </dsp:sp>
    <dsp:sp modelId="{73B3B7B0-EC24-43D7-A8E8-855437C24C4D}">
      <dsp:nvSpPr>
        <dsp:cNvPr id="0" name=""/>
        <dsp:cNvSpPr/>
      </dsp:nvSpPr>
      <dsp:spPr>
        <a:xfrm>
          <a:off x="3398021" y="226163"/>
          <a:ext cx="1261788" cy="67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0D0EA-D88C-4B12-AE80-8E8506643749}">
      <dsp:nvSpPr>
        <dsp:cNvPr id="0" name=""/>
        <dsp:cNvSpPr/>
      </dsp:nvSpPr>
      <dsp:spPr>
        <a:xfrm rot="5400000">
          <a:off x="1248684" y="73528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Módulos:</a:t>
          </a:r>
        </a:p>
      </dsp:txBody>
      <dsp:txXfrm rot="-5400000">
        <a:off x="1475461" y="176229"/>
        <a:ext cx="677080" cy="778253"/>
      </dsp:txXfrm>
    </dsp:sp>
    <dsp:sp modelId="{B1EE9C08-421F-4E10-B91A-0FF2587224F2}">
      <dsp:nvSpPr>
        <dsp:cNvPr id="0" name=""/>
        <dsp:cNvSpPr/>
      </dsp:nvSpPr>
      <dsp:spPr>
        <a:xfrm rot="5400000">
          <a:off x="1777822" y="1033210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SICOM</a:t>
          </a:r>
        </a:p>
      </dsp:txBody>
      <dsp:txXfrm rot="-5400000">
        <a:off x="2004599" y="1135911"/>
        <a:ext cx="677080" cy="778253"/>
      </dsp:txXfrm>
    </dsp:sp>
    <dsp:sp modelId="{A06D9552-8E45-4961-A272-043D7BC3977B}">
      <dsp:nvSpPr>
        <dsp:cNvPr id="0" name=""/>
        <dsp:cNvSpPr/>
      </dsp:nvSpPr>
      <dsp:spPr>
        <a:xfrm>
          <a:off x="589524" y="1185846"/>
          <a:ext cx="1221085" cy="67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7252E-AB98-4B60-B713-EC3886312A52}">
      <dsp:nvSpPr>
        <dsp:cNvPr id="0" name=""/>
        <dsp:cNvSpPr/>
      </dsp:nvSpPr>
      <dsp:spPr>
        <a:xfrm rot="5400000">
          <a:off x="2840166" y="1033210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SIGEMI</a:t>
          </a:r>
        </a:p>
      </dsp:txBody>
      <dsp:txXfrm rot="-5400000">
        <a:off x="3066943" y="1135911"/>
        <a:ext cx="677080" cy="778253"/>
      </dsp:txXfrm>
    </dsp:sp>
    <dsp:sp modelId="{55E436A8-C9F8-41A6-8372-6D02B4C68089}">
      <dsp:nvSpPr>
        <dsp:cNvPr id="0" name=""/>
        <dsp:cNvSpPr/>
      </dsp:nvSpPr>
      <dsp:spPr>
        <a:xfrm rot="5400000">
          <a:off x="2311029" y="1992893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SIPOT</a:t>
          </a:r>
        </a:p>
      </dsp:txBody>
      <dsp:txXfrm rot="-5400000">
        <a:off x="2537806" y="2095594"/>
        <a:ext cx="677080" cy="778253"/>
      </dsp:txXfrm>
    </dsp:sp>
    <dsp:sp modelId="{5824648E-F5FB-406C-B69F-742D50F27C00}">
      <dsp:nvSpPr>
        <dsp:cNvPr id="0" name=""/>
        <dsp:cNvSpPr/>
      </dsp:nvSpPr>
      <dsp:spPr>
        <a:xfrm>
          <a:off x="3398021" y="2145529"/>
          <a:ext cx="1261788" cy="67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628E8-A249-4219-8F60-5AF0DA325750}">
      <dsp:nvSpPr>
        <dsp:cNvPr id="0" name=""/>
        <dsp:cNvSpPr/>
      </dsp:nvSpPr>
      <dsp:spPr>
        <a:xfrm rot="9357798">
          <a:off x="413800" y="2294418"/>
          <a:ext cx="1130634" cy="28784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 rot="-5400000">
        <a:off x="865288" y="1991231"/>
        <a:ext cx="227658" cy="894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E1A0-17F6-428C-8F0B-130675D2069D}">
      <dsp:nvSpPr>
        <dsp:cNvPr id="0" name=""/>
        <dsp:cNvSpPr/>
      </dsp:nvSpPr>
      <dsp:spPr>
        <a:xfrm>
          <a:off x="2965" y="22685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Administrador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General</a:t>
          </a:r>
        </a:p>
      </dsp:txBody>
      <dsp:txXfrm>
        <a:off x="2965" y="226859"/>
        <a:ext cx="1782872" cy="713148"/>
      </dsp:txXfrm>
    </dsp:sp>
    <dsp:sp modelId="{0B52B35E-8BB6-4483-BA35-BC88E285F6FD}">
      <dsp:nvSpPr>
        <dsp:cNvPr id="0" name=""/>
        <dsp:cNvSpPr/>
      </dsp:nvSpPr>
      <dsp:spPr>
        <a:xfrm>
          <a:off x="2965" y="940007"/>
          <a:ext cx="178287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Correo @pnt.org.mx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Totalidad de opciones de menú.</a:t>
          </a:r>
        </a:p>
      </dsp:txBody>
      <dsp:txXfrm>
        <a:off x="2965" y="940007"/>
        <a:ext cx="1782872" cy="2854800"/>
      </dsp:txXfrm>
    </dsp:sp>
    <dsp:sp modelId="{B47AA9D1-E3D9-454D-AA3C-D93AF2B59EA8}">
      <dsp:nvSpPr>
        <dsp:cNvPr id="0" name=""/>
        <dsp:cNvSpPr/>
      </dsp:nvSpPr>
      <dsp:spPr>
        <a:xfrm>
          <a:off x="2035439" y="22685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Unidad de Transparencia</a:t>
          </a:r>
        </a:p>
      </dsp:txBody>
      <dsp:txXfrm>
        <a:off x="2035439" y="226859"/>
        <a:ext cx="1782872" cy="713148"/>
      </dsp:txXfrm>
    </dsp:sp>
    <dsp:sp modelId="{AECBAA4C-E61E-494C-896F-17FD421FE3E0}">
      <dsp:nvSpPr>
        <dsp:cNvPr id="0" name=""/>
        <dsp:cNvSpPr/>
      </dsp:nvSpPr>
      <dsp:spPr>
        <a:xfrm>
          <a:off x="2035439" y="940007"/>
          <a:ext cx="178287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Cualquier dominio, </a:t>
          </a:r>
          <a:r>
            <a:rPr lang="es-MX" sz="1800" kern="1200" dirty="0" err="1"/>
            <a:t>Yahoo</a:t>
          </a:r>
          <a:r>
            <a:rPr lang="es-MX" sz="1800" kern="1200" dirty="0"/>
            <a:t>, Outlook, Gmail,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Opciones de menú limitadas.</a:t>
          </a:r>
        </a:p>
      </dsp:txBody>
      <dsp:txXfrm>
        <a:off x="2035439" y="940007"/>
        <a:ext cx="1782872" cy="2854800"/>
      </dsp:txXfrm>
    </dsp:sp>
    <dsp:sp modelId="{3245A990-C0C4-4E6A-BC18-8D8226CE3693}">
      <dsp:nvSpPr>
        <dsp:cNvPr id="0" name=""/>
        <dsp:cNvSpPr/>
      </dsp:nvSpPr>
      <dsp:spPr>
        <a:xfrm>
          <a:off x="4067914" y="22685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Unidad Administrativa</a:t>
          </a:r>
        </a:p>
      </dsp:txBody>
      <dsp:txXfrm>
        <a:off x="4067914" y="226859"/>
        <a:ext cx="1782872" cy="713148"/>
      </dsp:txXfrm>
    </dsp:sp>
    <dsp:sp modelId="{6B56043E-2063-431E-8040-4D269B7F51A4}">
      <dsp:nvSpPr>
        <dsp:cNvPr id="0" name=""/>
        <dsp:cNvSpPr/>
      </dsp:nvSpPr>
      <dsp:spPr>
        <a:xfrm>
          <a:off x="4067914" y="940007"/>
          <a:ext cx="178287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Cualquier dominio, </a:t>
          </a:r>
          <a:r>
            <a:rPr lang="es-MX" sz="1800" kern="1200" dirty="0" err="1"/>
            <a:t>Yahoo</a:t>
          </a:r>
          <a:r>
            <a:rPr lang="es-MX" sz="1800" kern="1200" dirty="0"/>
            <a:t>, Outlook, Gmail,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2 opciones de menú.</a:t>
          </a:r>
        </a:p>
      </dsp:txBody>
      <dsp:txXfrm>
        <a:off x="4067914" y="940007"/>
        <a:ext cx="1782872" cy="2854800"/>
      </dsp:txXfrm>
    </dsp:sp>
    <dsp:sp modelId="{E2643202-BC0B-478D-964C-C3404541FEDE}">
      <dsp:nvSpPr>
        <dsp:cNvPr id="0" name=""/>
        <dsp:cNvSpPr/>
      </dsp:nvSpPr>
      <dsp:spPr>
        <a:xfrm>
          <a:off x="6100388" y="22685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Comité de Transparencia</a:t>
          </a:r>
        </a:p>
      </dsp:txBody>
      <dsp:txXfrm>
        <a:off x="6100388" y="226859"/>
        <a:ext cx="1782872" cy="713148"/>
      </dsp:txXfrm>
    </dsp:sp>
    <dsp:sp modelId="{52088BDC-2931-41C7-A8DC-4ACF6CDFA086}">
      <dsp:nvSpPr>
        <dsp:cNvPr id="0" name=""/>
        <dsp:cNvSpPr/>
      </dsp:nvSpPr>
      <dsp:spPr>
        <a:xfrm>
          <a:off x="6100388" y="940007"/>
          <a:ext cx="178287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/>
            <a:t>Cualquier dominio, Yahoo, Outlook, Gmail, etc.</a:t>
          </a:r>
          <a:endParaRPr lang="es-MX" sz="1800" kern="1200" dirty="0"/>
        </a:p>
      </dsp:txBody>
      <dsp:txXfrm>
        <a:off x="6100388" y="940007"/>
        <a:ext cx="1782872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258C0-E162-4B57-B097-1213223F59CC}">
      <dsp:nvSpPr>
        <dsp:cNvPr id="0" name=""/>
        <dsp:cNvSpPr/>
      </dsp:nvSpPr>
      <dsp:spPr>
        <a:xfrm>
          <a:off x="0" y="617610"/>
          <a:ext cx="63217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25220-02D5-4E65-A9F4-989E1F105746}">
      <dsp:nvSpPr>
        <dsp:cNvPr id="0" name=""/>
        <dsp:cNvSpPr/>
      </dsp:nvSpPr>
      <dsp:spPr>
        <a:xfrm>
          <a:off x="316088" y="174810"/>
          <a:ext cx="44252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64" tIns="0" rIns="16726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1.- Cambiar contraseña de usuario.</a:t>
          </a:r>
        </a:p>
      </dsp:txBody>
      <dsp:txXfrm>
        <a:off x="359319" y="218041"/>
        <a:ext cx="4338782" cy="799138"/>
      </dsp:txXfrm>
    </dsp:sp>
    <dsp:sp modelId="{343B7FAE-0370-47A3-BBE8-DD626BF9198A}">
      <dsp:nvSpPr>
        <dsp:cNvPr id="0" name=""/>
        <dsp:cNvSpPr/>
      </dsp:nvSpPr>
      <dsp:spPr>
        <a:xfrm>
          <a:off x="0" y="1978411"/>
          <a:ext cx="63217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B147D-1882-47DF-AC85-FC4F313550B7}">
      <dsp:nvSpPr>
        <dsp:cNvPr id="0" name=""/>
        <dsp:cNvSpPr/>
      </dsp:nvSpPr>
      <dsp:spPr>
        <a:xfrm>
          <a:off x="316088" y="1535610"/>
          <a:ext cx="44252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64" tIns="0" rIns="16726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2.- Cambiar responsabilidades.</a:t>
          </a:r>
        </a:p>
      </dsp:txBody>
      <dsp:txXfrm>
        <a:off x="359319" y="1578841"/>
        <a:ext cx="4338782" cy="799138"/>
      </dsp:txXfrm>
    </dsp:sp>
    <dsp:sp modelId="{0D39D017-7BE4-4C6E-BC61-AA9CF3F2F26B}">
      <dsp:nvSpPr>
        <dsp:cNvPr id="0" name=""/>
        <dsp:cNvSpPr/>
      </dsp:nvSpPr>
      <dsp:spPr>
        <a:xfrm>
          <a:off x="0" y="3339211"/>
          <a:ext cx="63217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A193-580E-4373-BA40-ECF330D59C47}">
      <dsp:nvSpPr>
        <dsp:cNvPr id="0" name=""/>
        <dsp:cNvSpPr/>
      </dsp:nvSpPr>
      <dsp:spPr>
        <a:xfrm>
          <a:off x="316088" y="2896411"/>
          <a:ext cx="44252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64" tIns="0" rIns="16726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3.- Deshabilitar usuario.</a:t>
          </a:r>
        </a:p>
      </dsp:txBody>
      <dsp:txXfrm>
        <a:off x="359319" y="2939642"/>
        <a:ext cx="4338782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DF0E6-7E5F-443E-85CE-5ABA6D8DEF30}">
      <dsp:nvSpPr>
        <dsp:cNvPr id="0" name=""/>
        <dsp:cNvSpPr/>
      </dsp:nvSpPr>
      <dsp:spPr>
        <a:xfrm>
          <a:off x="3047" y="1032754"/>
          <a:ext cx="1332327" cy="199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Falla en PNT*</a:t>
          </a:r>
        </a:p>
      </dsp:txBody>
      <dsp:txXfrm>
        <a:off x="42070" y="1071777"/>
        <a:ext cx="1254281" cy="1920445"/>
      </dsp:txXfrm>
    </dsp:sp>
    <dsp:sp modelId="{7E04EFCA-7000-49E9-97B2-5782B771B23A}">
      <dsp:nvSpPr>
        <dsp:cNvPr id="0" name=""/>
        <dsp:cNvSpPr/>
      </dsp:nvSpPr>
      <dsp:spPr>
        <a:xfrm>
          <a:off x="1468608" y="1866791"/>
          <a:ext cx="282453" cy="330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1468608" y="1932874"/>
        <a:ext cx="197717" cy="198251"/>
      </dsp:txXfrm>
    </dsp:sp>
    <dsp:sp modelId="{DA8DAAB2-7115-4CA4-9252-C839DB434B9B}">
      <dsp:nvSpPr>
        <dsp:cNvPr id="0" name=""/>
        <dsp:cNvSpPr/>
      </dsp:nvSpPr>
      <dsp:spPr>
        <a:xfrm>
          <a:off x="1868306" y="1032754"/>
          <a:ext cx="1332327" cy="199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Captura de pantalla, redacción en correo de la situación y enviarlo a la Jefatura de Informática del INFONL.</a:t>
          </a:r>
        </a:p>
      </dsp:txBody>
      <dsp:txXfrm>
        <a:off x="1907329" y="1071777"/>
        <a:ext cx="1254281" cy="1920445"/>
      </dsp:txXfrm>
    </dsp:sp>
    <dsp:sp modelId="{313C1A76-1048-456E-A8A0-DEE7641B7262}">
      <dsp:nvSpPr>
        <dsp:cNvPr id="0" name=""/>
        <dsp:cNvSpPr/>
      </dsp:nvSpPr>
      <dsp:spPr>
        <a:xfrm>
          <a:off x="3333867" y="1866791"/>
          <a:ext cx="282453" cy="330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3333867" y="1932874"/>
        <a:ext cx="197717" cy="198251"/>
      </dsp:txXfrm>
    </dsp:sp>
    <dsp:sp modelId="{AF86ADF0-3CA8-427E-B686-BEC8382B2DDE}">
      <dsp:nvSpPr>
        <dsp:cNvPr id="0" name=""/>
        <dsp:cNvSpPr/>
      </dsp:nvSpPr>
      <dsp:spPr>
        <a:xfrm>
          <a:off x="3733565" y="1032754"/>
          <a:ext cx="1332327" cy="199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Jefatura de Informática del INFONL levanta el reporte y lo envía al INAI.</a:t>
          </a:r>
        </a:p>
      </dsp:txBody>
      <dsp:txXfrm>
        <a:off x="3772588" y="1071777"/>
        <a:ext cx="1254281" cy="1920445"/>
      </dsp:txXfrm>
    </dsp:sp>
    <dsp:sp modelId="{54998E94-4205-42EF-B1B0-AFDFDC885997}">
      <dsp:nvSpPr>
        <dsp:cNvPr id="0" name=""/>
        <dsp:cNvSpPr/>
      </dsp:nvSpPr>
      <dsp:spPr>
        <a:xfrm>
          <a:off x="5199126" y="1866791"/>
          <a:ext cx="282453" cy="330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5199126" y="1932874"/>
        <a:ext cx="197717" cy="198251"/>
      </dsp:txXfrm>
    </dsp:sp>
    <dsp:sp modelId="{AB2A440E-1032-4A11-9420-0FED7D23B9C6}">
      <dsp:nvSpPr>
        <dsp:cNvPr id="0" name=""/>
        <dsp:cNvSpPr/>
      </dsp:nvSpPr>
      <dsp:spPr>
        <a:xfrm>
          <a:off x="5598824" y="1032754"/>
          <a:ext cx="1332327" cy="199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La Jefatura de Informática confirma la solución del incidente.</a:t>
          </a:r>
        </a:p>
      </dsp:txBody>
      <dsp:txXfrm>
        <a:off x="5637847" y="1071777"/>
        <a:ext cx="1254281" cy="192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nl.mx/proteccion-de-datos-personales/avisos-de-privacidad" TargetMode="External"/><Relationship Id="rId2" Type="http://schemas.openxmlformats.org/officeDocument/2006/relationships/hyperlink" Target="mailto:ut@infonl.m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">
            <a:extLst>
              <a:ext uri="{FF2B5EF4-FFF2-40B4-BE49-F238E27FC236}">
                <a16:creationId xmlns:a16="http://schemas.microsoft.com/office/drawing/2014/main" id="{76CC4287-757E-78CD-B8B7-A3B30E5A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3" y="681344"/>
            <a:ext cx="7772400" cy="6005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BD06B69-B971-295B-6AA0-8BCE7E1F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35B4375-2B34-CD19-41C7-E408006D4D21}"/>
              </a:ext>
            </a:extLst>
          </p:cNvPr>
          <p:cNvCxnSpPr>
            <a:cxnSpLocks/>
          </p:cNvCxnSpPr>
          <p:nvPr/>
        </p:nvCxnSpPr>
        <p:spPr>
          <a:xfrm>
            <a:off x="0" y="2720622"/>
            <a:ext cx="75635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FEC96CCE-B0E1-4AD5-1B60-C0CCB2460241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</a:t>
            </a: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cambiar la contraseña de la cuenta de Administrador General</a:t>
            </a: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?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38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4BDF109-2942-E19C-07F3-18D28B4E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A2D10FF-E5C0-4C52-C856-F2B125EC5218}"/>
              </a:ext>
            </a:extLst>
          </p:cNvPr>
          <p:cNvSpPr/>
          <p:nvPr/>
        </p:nvSpPr>
        <p:spPr>
          <a:xfrm>
            <a:off x="6321780" y="2551290"/>
            <a:ext cx="632176" cy="24835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D98049C-7085-CA0F-CD4E-095E0181F27A}"/>
              </a:ext>
            </a:extLst>
          </p:cNvPr>
          <p:cNvSpPr/>
          <p:nvPr/>
        </p:nvSpPr>
        <p:spPr>
          <a:xfrm>
            <a:off x="784580" y="4509912"/>
            <a:ext cx="632176" cy="24835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9FC726F-0872-B491-A2C6-88E5AB84C103}"/>
              </a:ext>
            </a:extLst>
          </p:cNvPr>
          <p:cNvSpPr/>
          <p:nvPr/>
        </p:nvSpPr>
        <p:spPr>
          <a:xfrm>
            <a:off x="5475112" y="4374445"/>
            <a:ext cx="1377243" cy="37253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847AE5C-7FF5-8161-C8AB-591E72851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11" y="120296"/>
            <a:ext cx="3733800" cy="2363259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ED96788-B165-68EB-D171-0149BB586568}"/>
              </a:ext>
            </a:extLst>
          </p:cNvPr>
          <p:cNvSpPr/>
          <p:nvPr/>
        </p:nvSpPr>
        <p:spPr>
          <a:xfrm>
            <a:off x="2795411" y="120296"/>
            <a:ext cx="3733800" cy="243099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FCB212C-3F0E-18FA-F14A-185850ECD81F}"/>
              </a:ext>
            </a:extLst>
          </p:cNvPr>
          <p:cNvSpPr/>
          <p:nvPr/>
        </p:nvSpPr>
        <p:spPr>
          <a:xfrm>
            <a:off x="4662312" y="2012067"/>
            <a:ext cx="1038578" cy="33690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1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BAE5D17F-739B-696E-A50A-6AD1B68FF4E9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crear Unidades Administrativas?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10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DBC52-FA27-9854-D6D7-433C82F10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4E159E-9BB6-4B6E-2F0A-EC333AE5B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A6AA443-BFBF-54E4-4555-8D70283A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6BCAD4A-92F6-B442-9964-08F3167CC6E5}"/>
              </a:ext>
            </a:extLst>
          </p:cNvPr>
          <p:cNvSpPr/>
          <p:nvPr/>
        </p:nvSpPr>
        <p:spPr>
          <a:xfrm>
            <a:off x="2246492" y="2418644"/>
            <a:ext cx="790222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3E9A36E-E540-2153-A511-3FF452177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686AFB0-94C2-28F1-227D-8E3ADEC9B7B6}"/>
              </a:ext>
            </a:extLst>
          </p:cNvPr>
          <p:cNvSpPr/>
          <p:nvPr/>
        </p:nvSpPr>
        <p:spPr>
          <a:xfrm>
            <a:off x="5729114" y="4140200"/>
            <a:ext cx="790222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69723EB-BED0-9B7F-8A6A-10E89D91A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BE53D93-81F8-736E-587B-5BE996D52E21}"/>
              </a:ext>
            </a:extLst>
          </p:cNvPr>
          <p:cNvSpPr/>
          <p:nvPr/>
        </p:nvSpPr>
        <p:spPr>
          <a:xfrm>
            <a:off x="4515557" y="4047772"/>
            <a:ext cx="2991554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B5C4D46-B0E7-F62A-EE99-F19013146A62}"/>
              </a:ext>
            </a:extLst>
          </p:cNvPr>
          <p:cNvSpPr/>
          <p:nvPr/>
        </p:nvSpPr>
        <p:spPr>
          <a:xfrm>
            <a:off x="1371599" y="4771672"/>
            <a:ext cx="3143957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A1EDC15-7C53-9433-7D34-0E9A4D2F6FDD}"/>
              </a:ext>
            </a:extLst>
          </p:cNvPr>
          <p:cNvSpPr/>
          <p:nvPr/>
        </p:nvSpPr>
        <p:spPr>
          <a:xfrm>
            <a:off x="4459116" y="5638800"/>
            <a:ext cx="869240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F855B7B-B0D8-CB38-EF2D-CBF213C2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CE10A72-B825-3F72-57AC-902706D1750D}"/>
              </a:ext>
            </a:extLst>
          </p:cNvPr>
          <p:cNvSpPr/>
          <p:nvPr/>
        </p:nvSpPr>
        <p:spPr>
          <a:xfrm>
            <a:off x="4984050" y="4157135"/>
            <a:ext cx="790222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7" name="Imagen 2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FD87BE9-E1A9-E2A0-421E-5DAFA07A3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6E80B82C-0E9A-3E15-6774-A94636945705}"/>
              </a:ext>
            </a:extLst>
          </p:cNvPr>
          <p:cNvSpPr/>
          <p:nvPr/>
        </p:nvSpPr>
        <p:spPr>
          <a:xfrm>
            <a:off x="2297286" y="3403602"/>
            <a:ext cx="6400799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48FF39B-33CF-4586-434A-BF363CFCB0DF}"/>
              </a:ext>
            </a:extLst>
          </p:cNvPr>
          <p:cNvSpPr/>
          <p:nvPr/>
        </p:nvSpPr>
        <p:spPr>
          <a:xfrm>
            <a:off x="7038236" y="1490603"/>
            <a:ext cx="1659849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Para editar algún dato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50D6A78-58F9-294F-4BFD-F85AE564DBD8}"/>
              </a:ext>
            </a:extLst>
          </p:cNvPr>
          <p:cNvSpPr/>
          <p:nvPr/>
        </p:nvSpPr>
        <p:spPr>
          <a:xfrm>
            <a:off x="8259229" y="3392313"/>
            <a:ext cx="361247" cy="37324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77A823C-50A4-B315-8ABE-9E3D8BAC4B50}"/>
              </a:ext>
            </a:extLst>
          </p:cNvPr>
          <p:cNvCxnSpPr>
            <a:cxnSpLocks/>
          </p:cNvCxnSpPr>
          <p:nvPr/>
        </p:nvCxnSpPr>
        <p:spPr>
          <a:xfrm>
            <a:off x="8458200" y="2520483"/>
            <a:ext cx="0" cy="87183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8" grpId="0" animBg="1"/>
      <p:bldP spid="28" grpId="1" animBg="1"/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51B3283D-81CB-07A8-2B03-1209B4AA95F1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</a:t>
            </a: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dar de alta</a:t>
            </a: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a usuarios a las Unidades Administrativas?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16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F003A4E-09B4-DCAD-9B36-DEB5C105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1D3D3E8-5341-10F2-1574-8C34CDF6289A}"/>
              </a:ext>
            </a:extLst>
          </p:cNvPr>
          <p:cNvSpPr/>
          <p:nvPr/>
        </p:nvSpPr>
        <p:spPr>
          <a:xfrm>
            <a:off x="6000044" y="2432757"/>
            <a:ext cx="434623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744DA3CA-2883-A2B0-7BFE-F685575E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37BE672-8883-219A-D90C-05198F9796CB}"/>
              </a:ext>
            </a:extLst>
          </p:cNvPr>
          <p:cNvSpPr/>
          <p:nvPr/>
        </p:nvSpPr>
        <p:spPr>
          <a:xfrm rot="5400000">
            <a:off x="7329310" y="3310470"/>
            <a:ext cx="1746957" cy="730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08AAF39-CFA2-B4E6-DFB4-133F408C4E55}"/>
              </a:ext>
            </a:extLst>
          </p:cNvPr>
          <p:cNvSpPr/>
          <p:nvPr/>
        </p:nvSpPr>
        <p:spPr>
          <a:xfrm>
            <a:off x="637819" y="681569"/>
            <a:ext cx="8099781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37A5C21-C165-28F4-0106-885E19D59A8A}"/>
              </a:ext>
            </a:extLst>
          </p:cNvPr>
          <p:cNvSpPr/>
          <p:nvPr/>
        </p:nvSpPr>
        <p:spPr>
          <a:xfrm>
            <a:off x="657577" y="1325044"/>
            <a:ext cx="8099781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413E4C0-6A61-6520-B073-8C6FD60D448E}"/>
              </a:ext>
            </a:extLst>
          </p:cNvPr>
          <p:cNvSpPr/>
          <p:nvPr/>
        </p:nvSpPr>
        <p:spPr>
          <a:xfrm>
            <a:off x="651931" y="1951582"/>
            <a:ext cx="8099781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2EBEE5E-A54D-1DF7-B09B-3CBD6847078B}"/>
              </a:ext>
            </a:extLst>
          </p:cNvPr>
          <p:cNvSpPr/>
          <p:nvPr/>
        </p:nvSpPr>
        <p:spPr>
          <a:xfrm>
            <a:off x="668868" y="2985933"/>
            <a:ext cx="3903131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B55E189-12C1-7E1A-3AB8-0D69BB1D34F7}"/>
              </a:ext>
            </a:extLst>
          </p:cNvPr>
          <p:cNvSpPr/>
          <p:nvPr/>
        </p:nvSpPr>
        <p:spPr>
          <a:xfrm>
            <a:off x="674511" y="3668910"/>
            <a:ext cx="3903131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EF4833B-AB3B-D702-7887-B3E4FEC06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9" y="3584745"/>
            <a:ext cx="5429250" cy="2219325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2B4A9B0-A548-75CE-522D-E93BBB8CA98B}"/>
              </a:ext>
            </a:extLst>
          </p:cNvPr>
          <p:cNvSpPr/>
          <p:nvPr/>
        </p:nvSpPr>
        <p:spPr>
          <a:xfrm>
            <a:off x="4642553" y="4328260"/>
            <a:ext cx="730956" cy="3838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9910E32-5311-E850-81BA-68937ED702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E8811F5-4D04-DCE0-68E1-FC8FFEBDD367}"/>
              </a:ext>
            </a:extLst>
          </p:cNvPr>
          <p:cNvSpPr/>
          <p:nvPr/>
        </p:nvSpPr>
        <p:spPr>
          <a:xfrm>
            <a:off x="6149622" y="1661769"/>
            <a:ext cx="637824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1A7FF9AE-CA7B-C405-EE7E-13502DF42C14}"/>
              </a:ext>
            </a:extLst>
          </p:cNvPr>
          <p:cNvSpPr/>
          <p:nvPr/>
        </p:nvSpPr>
        <p:spPr>
          <a:xfrm>
            <a:off x="7227708" y="1656123"/>
            <a:ext cx="637824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00BDCF75-615F-2D8F-2828-60F53CC78D16}"/>
              </a:ext>
            </a:extLst>
          </p:cNvPr>
          <p:cNvSpPr/>
          <p:nvPr/>
        </p:nvSpPr>
        <p:spPr>
          <a:xfrm>
            <a:off x="8091312" y="1650477"/>
            <a:ext cx="637824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A9151629-A45E-C84F-0E03-EB92618FD89C}"/>
              </a:ext>
            </a:extLst>
          </p:cNvPr>
          <p:cNvSpPr/>
          <p:nvPr/>
        </p:nvSpPr>
        <p:spPr>
          <a:xfrm>
            <a:off x="8221486" y="2512112"/>
            <a:ext cx="693560" cy="124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C489464-1D11-A53C-A865-DF282F9BA239}"/>
              </a:ext>
            </a:extLst>
          </p:cNvPr>
          <p:cNvCxnSpPr>
            <a:cxnSpLocks/>
          </p:cNvCxnSpPr>
          <p:nvPr/>
        </p:nvCxnSpPr>
        <p:spPr>
          <a:xfrm>
            <a:off x="3756454" y="4164231"/>
            <a:ext cx="2150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2DDF1E8-80A8-5F5C-BDF3-D3042AC88F80}"/>
              </a:ext>
            </a:extLst>
          </p:cNvPr>
          <p:cNvSpPr/>
          <p:nvPr/>
        </p:nvSpPr>
        <p:spPr>
          <a:xfrm>
            <a:off x="6112551" y="3644196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Recibir y dar respuestas a solicitudes, etc.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11F7573-E24D-40D6-78D3-BCDB6EA3BCCE}"/>
              </a:ext>
            </a:extLst>
          </p:cNvPr>
          <p:cNvCxnSpPr>
            <a:cxnSpLocks/>
          </p:cNvCxnSpPr>
          <p:nvPr/>
        </p:nvCxnSpPr>
        <p:spPr>
          <a:xfrm>
            <a:off x="3758726" y="5026314"/>
            <a:ext cx="2150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EB901FAB-FB5F-F7B1-FCD5-FC64E14ECEF4}"/>
              </a:ext>
            </a:extLst>
          </p:cNvPr>
          <p:cNvSpPr/>
          <p:nvPr/>
        </p:nvSpPr>
        <p:spPr>
          <a:xfrm>
            <a:off x="6106684" y="4461145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Cargar formatos a SIPOT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512C543-0ACC-341F-B20B-B807AF57ED85}"/>
              </a:ext>
            </a:extLst>
          </p:cNvPr>
          <p:cNvCxnSpPr>
            <a:cxnSpLocks/>
          </p:cNvCxnSpPr>
          <p:nvPr/>
        </p:nvCxnSpPr>
        <p:spPr>
          <a:xfrm>
            <a:off x="3747353" y="5315189"/>
            <a:ext cx="2150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46CEE78-2238-110E-4ED1-B4763BDA4A65}"/>
              </a:ext>
            </a:extLst>
          </p:cNvPr>
          <p:cNvSpPr/>
          <p:nvPr/>
        </p:nvSpPr>
        <p:spPr>
          <a:xfrm>
            <a:off x="6095311" y="4777321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Confirmar, modificar o revocar una prórroga, clasificación de la información, inexistencia.</a:t>
            </a:r>
          </a:p>
        </p:txBody>
      </p:sp>
    </p:spTree>
    <p:extLst>
      <p:ext uri="{BB962C8B-B14F-4D97-AF65-F5344CB8AC3E}">
        <p14:creationId xmlns:p14="http://schemas.microsoft.com/office/powerpoint/2010/main" val="9158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7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14" grpId="0" animBg="1"/>
      <p:bldP spid="14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51B3283D-81CB-07A8-2B03-1209B4AA95F1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asignar formatos de SIPOT?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59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941E084-1DE1-15D6-0EBA-CE00CA46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8D4AE3D-6649-6AEA-749C-4038ECAF076F}"/>
              </a:ext>
            </a:extLst>
          </p:cNvPr>
          <p:cNvSpPr/>
          <p:nvPr/>
        </p:nvSpPr>
        <p:spPr>
          <a:xfrm>
            <a:off x="6409273" y="2472266"/>
            <a:ext cx="1154282" cy="27093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7E89048-432F-44C2-8D99-C17BA10F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F398E84-C06A-C68A-2E9E-558418C6E7D0}"/>
              </a:ext>
            </a:extLst>
          </p:cNvPr>
          <p:cNvSpPr/>
          <p:nvPr/>
        </p:nvSpPr>
        <p:spPr>
          <a:xfrm>
            <a:off x="270933" y="2554122"/>
            <a:ext cx="1154282" cy="39227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 descr="Texto, Tabla&#10;&#10;Descripción generada automáticamente con confianza media">
            <a:extLst>
              <a:ext uri="{FF2B5EF4-FFF2-40B4-BE49-F238E27FC236}">
                <a16:creationId xmlns:a16="http://schemas.microsoft.com/office/drawing/2014/main" id="{AAC02B36-8073-CB16-8D6E-D51DFA4B9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9444"/>
            <a:ext cx="1924050" cy="800100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71AD603-0C01-2783-67B6-69BDC94D5EEE}"/>
              </a:ext>
            </a:extLst>
          </p:cNvPr>
          <p:cNvSpPr/>
          <p:nvPr/>
        </p:nvSpPr>
        <p:spPr>
          <a:xfrm>
            <a:off x="212365" y="2733342"/>
            <a:ext cx="1514835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E110BF5-A81A-6AB1-9BF8-F2B9C36EF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1CD9138-E153-0FC2-4209-A1D52F73216F}"/>
              </a:ext>
            </a:extLst>
          </p:cNvPr>
          <p:cNvSpPr/>
          <p:nvPr/>
        </p:nvSpPr>
        <p:spPr>
          <a:xfrm>
            <a:off x="6033916" y="3100210"/>
            <a:ext cx="637824" cy="388056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9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256478" y="26542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9600"/>
              <a:buFont typeface="Calibri"/>
              <a:buNone/>
            </a:pPr>
            <a:r>
              <a:rPr lang="es-MX" sz="7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sz="7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0B31BF7-FAD3-5DA4-9214-CDAA1B2D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4EF14EF-9D0A-5AF8-7B5D-5C68EBF43041}"/>
              </a:ext>
            </a:extLst>
          </p:cNvPr>
          <p:cNvSpPr/>
          <p:nvPr/>
        </p:nvSpPr>
        <p:spPr>
          <a:xfrm>
            <a:off x="132644" y="2118077"/>
            <a:ext cx="1255889" cy="459881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A00649D-CB54-80A1-8BB9-9FF63903DDEF}"/>
              </a:ext>
            </a:extLst>
          </p:cNvPr>
          <p:cNvSpPr/>
          <p:nvPr/>
        </p:nvSpPr>
        <p:spPr>
          <a:xfrm>
            <a:off x="318911" y="3428999"/>
            <a:ext cx="1103489" cy="209126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CB9B088-0EB4-0CDF-BF52-EFBEB94D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8" name="Imagen 1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324A4CE-5BE7-EB8D-EF0C-1EC7F18A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B440F5A-A5EB-2CB6-9A1E-E7E47BB8DD81}"/>
              </a:ext>
            </a:extLst>
          </p:cNvPr>
          <p:cNvSpPr/>
          <p:nvPr/>
        </p:nvSpPr>
        <p:spPr>
          <a:xfrm>
            <a:off x="7264404" y="0"/>
            <a:ext cx="1879595" cy="58702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38FDEC5-5FDF-F6D7-DB14-53BED71FDCE8}"/>
              </a:ext>
            </a:extLst>
          </p:cNvPr>
          <p:cNvSpPr/>
          <p:nvPr/>
        </p:nvSpPr>
        <p:spPr>
          <a:xfrm>
            <a:off x="1782844" y="2131725"/>
            <a:ext cx="1071898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85B4DFC-4769-E3B7-D28F-BD6CB48552B3}"/>
              </a:ext>
            </a:extLst>
          </p:cNvPr>
          <p:cNvSpPr/>
          <p:nvPr/>
        </p:nvSpPr>
        <p:spPr>
          <a:xfrm>
            <a:off x="8342693" y="3079023"/>
            <a:ext cx="552952" cy="319759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DA6F1E8-34C6-4004-CA8E-EFC42377F9F0}"/>
              </a:ext>
            </a:extLst>
          </p:cNvPr>
          <p:cNvSpPr/>
          <p:nvPr/>
        </p:nvSpPr>
        <p:spPr>
          <a:xfrm>
            <a:off x="7790602" y="1299239"/>
            <a:ext cx="1330819" cy="7617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Para eliminar fracciones asignadas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244B864-DF25-F56E-2B48-064DDEA0664E}"/>
              </a:ext>
            </a:extLst>
          </p:cNvPr>
          <p:cNvCxnSpPr>
            <a:cxnSpLocks/>
          </p:cNvCxnSpPr>
          <p:nvPr/>
        </p:nvCxnSpPr>
        <p:spPr>
          <a:xfrm>
            <a:off x="8621965" y="2039054"/>
            <a:ext cx="0" cy="9044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21" grpId="0" animBg="1"/>
      <p:bldP spid="21" grpId="1" animBg="1"/>
      <p:bldP spid="22" grpId="0" animBg="1"/>
      <p:bldP spid="22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37784" y="2100663"/>
            <a:ext cx="6568069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LA PLATAFORMA NACIONAL DE TRANSPARENCIA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51B3283D-81CB-07A8-2B03-1209B4AA95F1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Cambio de responsabilidad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3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7965750-B45A-5FA0-C6D4-D6E376D2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23F38E4-C926-76C6-5D97-F0986A615834}"/>
              </a:ext>
            </a:extLst>
          </p:cNvPr>
          <p:cNvSpPr/>
          <p:nvPr/>
        </p:nvSpPr>
        <p:spPr>
          <a:xfrm>
            <a:off x="6072622" y="2436525"/>
            <a:ext cx="1071898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E8965E2-31F9-04E0-4AB8-C7D39FF8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367" y="3749322"/>
            <a:ext cx="1171575" cy="114300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88434CD-26E9-B276-AADA-708FDB54D9AB}"/>
              </a:ext>
            </a:extLst>
          </p:cNvPr>
          <p:cNvSpPr/>
          <p:nvPr/>
        </p:nvSpPr>
        <p:spPr>
          <a:xfrm>
            <a:off x="1999367" y="4538133"/>
            <a:ext cx="1071898" cy="35418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26388D1-F071-83BD-4010-ACE9EAA5BEAE}"/>
              </a:ext>
            </a:extLst>
          </p:cNvPr>
          <p:cNvSpPr/>
          <p:nvPr/>
        </p:nvSpPr>
        <p:spPr>
          <a:xfrm>
            <a:off x="1999367" y="3703461"/>
            <a:ext cx="969611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36AF99C-4207-D9B1-2019-BD40DAB2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942666"/>
          </a:xfrm>
          <a:prstGeom prst="rect">
            <a:avLst/>
          </a:prstGeom>
        </p:spPr>
      </p:pic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A11980C-8E5E-F424-CC0D-1581F2315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956" y="3103209"/>
            <a:ext cx="2162175" cy="2028825"/>
          </a:xfrm>
          <a:prstGeom prst="rect">
            <a:avLst/>
          </a:prstGeom>
        </p:spPr>
      </p:pic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5273E1B0-9A4F-A724-3D3E-A7EDE9107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481" y="3429000"/>
            <a:ext cx="2152650" cy="952500"/>
          </a:xfrm>
          <a:prstGeom prst="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EB4FB97-CD7B-F76F-6FE8-9BB8F01D1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576" y="2982559"/>
            <a:ext cx="2162175" cy="2028825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E8CED563-D79F-716B-5950-F874C156B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38" y="3239205"/>
            <a:ext cx="2152650" cy="952500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B9F51DE-D10E-B7F1-8E99-46C9A6CADDED}"/>
              </a:ext>
            </a:extLst>
          </p:cNvPr>
          <p:cNvSpPr/>
          <p:nvPr/>
        </p:nvSpPr>
        <p:spPr>
          <a:xfrm>
            <a:off x="4417246" y="3482623"/>
            <a:ext cx="700599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Imagen 2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D3D9DC9-FD93-CE02-4470-D001CA5AA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9144000" cy="6942668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B6A1209-90D4-BF88-A750-F8C3DD892A68}"/>
              </a:ext>
            </a:extLst>
          </p:cNvPr>
          <p:cNvSpPr/>
          <p:nvPr/>
        </p:nvSpPr>
        <p:spPr>
          <a:xfrm>
            <a:off x="356210" y="4421716"/>
            <a:ext cx="1034968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62A111F-730E-EB3D-A91A-3AF1B9DE421F}"/>
              </a:ext>
            </a:extLst>
          </p:cNvPr>
          <p:cNvSpPr/>
          <p:nvPr/>
        </p:nvSpPr>
        <p:spPr>
          <a:xfrm>
            <a:off x="3354115" y="4614333"/>
            <a:ext cx="888214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A152276-D35A-7A93-3074-5FCFF6032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2577" y="4532488"/>
            <a:ext cx="1333500" cy="457200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62B225A4-AB60-5284-C3CC-6D76758C67C7}"/>
              </a:ext>
            </a:extLst>
          </p:cNvPr>
          <p:cNvSpPr/>
          <p:nvPr/>
        </p:nvSpPr>
        <p:spPr>
          <a:xfrm>
            <a:off x="4116604" y="6176698"/>
            <a:ext cx="1121440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C467493-5E7C-984E-43E4-36EE60668592}"/>
              </a:ext>
            </a:extLst>
          </p:cNvPr>
          <p:cNvSpPr/>
          <p:nvPr/>
        </p:nvSpPr>
        <p:spPr>
          <a:xfrm>
            <a:off x="7027826" y="2367932"/>
            <a:ext cx="919551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4F0B82E-76DD-26F2-ACFA-C9672C4681D6}"/>
              </a:ext>
            </a:extLst>
          </p:cNvPr>
          <p:cNvSpPr txBox="1"/>
          <p:nvPr/>
        </p:nvSpPr>
        <p:spPr>
          <a:xfrm>
            <a:off x="1594016" y="4761088"/>
            <a:ext cx="1494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* Utilizar tecla “Control” para seleccionar varios artículos.</a:t>
            </a:r>
          </a:p>
        </p:txBody>
      </p:sp>
    </p:spTree>
    <p:extLst>
      <p:ext uri="{BB962C8B-B14F-4D97-AF65-F5344CB8AC3E}">
        <p14:creationId xmlns:p14="http://schemas.microsoft.com/office/powerpoint/2010/main" val="18165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0" grpId="0" animBg="1"/>
      <p:bldP spid="1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51B3283D-81CB-07A8-2B03-1209B4AA95F1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Recomendaciones para cambio de responsabilidad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60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131B331-5BA1-D2A1-C36E-88C8F4240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020643"/>
              </p:ext>
            </p:extLst>
          </p:nvPr>
        </p:nvGraphicFramePr>
        <p:xfrm>
          <a:off x="1682044" y="1397000"/>
          <a:ext cx="6321778" cy="427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26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3449B053-B559-46BC-E331-0A0A3DB24B90}"/>
              </a:ext>
            </a:extLst>
          </p:cNvPr>
          <p:cNvSpPr txBox="1"/>
          <p:nvPr/>
        </p:nvSpPr>
        <p:spPr>
          <a:xfrm>
            <a:off x="536223" y="204470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Generación de reportes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E2C617A3-4C14-6B77-B8F7-8F917ED232B8}"/>
              </a:ext>
            </a:extLst>
          </p:cNvPr>
          <p:cNvSpPr txBox="1"/>
          <p:nvPr/>
        </p:nvSpPr>
        <p:spPr>
          <a:xfrm>
            <a:off x="587022" y="35630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Histórico de solicitudes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03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F3DDF480-2494-1075-3C4E-BC77D08A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49" y="0"/>
            <a:ext cx="9169836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15376D6-1634-8592-E598-13623361A1B7}"/>
              </a:ext>
            </a:extLst>
          </p:cNvPr>
          <p:cNvSpPr/>
          <p:nvPr/>
        </p:nvSpPr>
        <p:spPr>
          <a:xfrm>
            <a:off x="5094411" y="2402005"/>
            <a:ext cx="569411" cy="39578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62AA730-9F53-21E9-728F-4D98B7213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" y="13648"/>
            <a:ext cx="9144000" cy="6858000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886D74C-CC95-C548-E4E5-0A1C3247A92D}"/>
              </a:ext>
            </a:extLst>
          </p:cNvPr>
          <p:cNvSpPr/>
          <p:nvPr/>
        </p:nvSpPr>
        <p:spPr>
          <a:xfrm>
            <a:off x="495115" y="3029803"/>
            <a:ext cx="1879595" cy="355008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160B371A-8461-2DAA-51E8-38E89D1BAA14}"/>
              </a:ext>
            </a:extLst>
          </p:cNvPr>
          <p:cNvSpPr/>
          <p:nvPr/>
        </p:nvSpPr>
        <p:spPr>
          <a:xfrm>
            <a:off x="8098656" y="4545628"/>
            <a:ext cx="693560" cy="124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999CB975-A135-8C47-08DB-5720F5F3B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01" y="0"/>
            <a:ext cx="9181149" cy="6858000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EC8AFB7-1E78-C5E9-4C6B-6BDA0D890343}"/>
              </a:ext>
            </a:extLst>
          </p:cNvPr>
          <p:cNvSpPr/>
          <p:nvPr/>
        </p:nvSpPr>
        <p:spPr>
          <a:xfrm>
            <a:off x="1" y="5622878"/>
            <a:ext cx="791570" cy="458548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660E938-91B7-FCAD-8CFD-30D7F211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313" y="5146301"/>
            <a:ext cx="3457575" cy="164782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DBAC3E5-82AD-8DC8-DFB4-C6751437B5E9}"/>
              </a:ext>
            </a:extLst>
          </p:cNvPr>
          <p:cNvSpPr/>
          <p:nvPr/>
        </p:nvSpPr>
        <p:spPr>
          <a:xfrm>
            <a:off x="-132683" y="5146301"/>
            <a:ext cx="3494723" cy="164782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840D369-CAF3-F66D-4D09-21129ABB8CDD}"/>
              </a:ext>
            </a:extLst>
          </p:cNvPr>
          <p:cNvSpPr/>
          <p:nvPr/>
        </p:nvSpPr>
        <p:spPr>
          <a:xfrm>
            <a:off x="5010632" y="6605516"/>
            <a:ext cx="680487" cy="225188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Imagen 22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A992567F-49B8-4974-A20C-24C5BD995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132" y="0"/>
            <a:ext cx="9188410" cy="76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br>
              <a:rPr lang="es-ES" dirty="0"/>
            </a:b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145440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F2F1592-029D-7904-6CB3-54DB65401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23326"/>
              </p:ext>
            </p:extLst>
          </p:nvPr>
        </p:nvGraphicFramePr>
        <p:xfrm>
          <a:off x="1072446" y="1001895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Google Shape;103;p3">
            <a:extLst>
              <a:ext uri="{FF2B5EF4-FFF2-40B4-BE49-F238E27FC236}">
                <a16:creationId xmlns:a16="http://schemas.microsoft.com/office/drawing/2014/main" id="{C4D4FF5C-C470-C3A4-34FD-74087ED22F03}"/>
              </a:ext>
            </a:extLst>
          </p:cNvPr>
          <p:cNvSpPr txBox="1"/>
          <p:nvPr/>
        </p:nvSpPr>
        <p:spPr>
          <a:xfrm>
            <a:off x="367358" y="4150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FALLAS EN PNT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Google Shape;103;p3">
            <a:extLst>
              <a:ext uri="{FF2B5EF4-FFF2-40B4-BE49-F238E27FC236}">
                <a16:creationId xmlns:a16="http://schemas.microsoft.com/office/drawing/2014/main" id="{E0CBED95-1AD9-709F-7730-64CD54FB3526}"/>
              </a:ext>
            </a:extLst>
          </p:cNvPr>
          <p:cNvSpPr txBox="1"/>
          <p:nvPr/>
        </p:nvSpPr>
        <p:spPr>
          <a:xfrm>
            <a:off x="489654" y="439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1800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Correo: soporte_tecnico@infonl.mx</a:t>
            </a:r>
            <a:endParaRPr sz="7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Google Shape;103;p3">
            <a:extLst>
              <a:ext uri="{FF2B5EF4-FFF2-40B4-BE49-F238E27FC236}">
                <a16:creationId xmlns:a16="http://schemas.microsoft.com/office/drawing/2014/main" id="{7AB443EC-9AE9-DE24-616D-1D416A5BE079}"/>
              </a:ext>
            </a:extLst>
          </p:cNvPr>
          <p:cNvSpPr txBox="1"/>
          <p:nvPr/>
        </p:nvSpPr>
        <p:spPr>
          <a:xfrm>
            <a:off x="424746" y="53631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1800" b="1" dirty="0">
                <a:solidFill>
                  <a:schemeClr val="bg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*Falla: No ampliación de plazo por prórroga, intermitencia en la PNT, temporalidad de respuestas diferentes a la normatividad aplicable, alteración del flujo de la solicitud, etc.</a:t>
            </a:r>
            <a:endParaRPr sz="7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27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34963" y="624933"/>
            <a:ext cx="8653462" cy="607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600" b="1" baseline="30000" dirty="0">
                <a:solidFill>
                  <a:srgbClr val="15223C"/>
                </a:solidFill>
                <a:latin typeface="+mn-lt"/>
              </a:rPr>
              <a:t>Aviso de privacidad simplificado</a:t>
            </a:r>
            <a:endParaRPr sz="3600" baseline="300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1600" b="1" dirty="0">
                <a:solidFill>
                  <a:srgbClr val="15223C"/>
                </a:solidFill>
                <a:latin typeface="+mn-lt"/>
              </a:rPr>
              <a:t>El Instituto Estatal de Transparencia, Acceso a la Información y Protección de Datos Personales, es el responsable</a:t>
            </a:r>
            <a:r>
              <a:rPr lang="es-MX" sz="1600" dirty="0">
                <a:solidFill>
                  <a:srgbClr val="15223C"/>
                </a:solidFill>
                <a:latin typeface="+mn-lt"/>
              </a:rPr>
              <a:t> del tratamiento de los datos personales que nos proporcione.</a:t>
            </a: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b="1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1600" b="1" dirty="0">
                <a:solidFill>
                  <a:srgbClr val="15223C"/>
                </a:solidFill>
                <a:latin typeface="+mn-lt"/>
              </a:rPr>
              <a:t>Los datos personales que recabemos los utilizaremos para las siguientes finalidades: </a:t>
            </a:r>
            <a:r>
              <a:rPr lang="es-MX" sz="1600" dirty="0">
                <a:solidFill>
                  <a:srgbClr val="15223C"/>
                </a:solidFill>
                <a:latin typeface="+mn-lt"/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1600" dirty="0">
                <a:solidFill>
                  <a:srgbClr val="15223C"/>
                </a:solidFill>
                <a:latin typeface="+mn-lt"/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1600" u="sng" dirty="0">
                <a:solidFill>
                  <a:srgbClr val="15223C"/>
                </a:solidFill>
                <a:latin typeface="+mn-lt"/>
                <a:hlinkClick r:id="rId2"/>
              </a:rPr>
              <a:t>ut@infonl.mx</a:t>
            </a:r>
            <a:r>
              <a:rPr lang="es-MX" sz="1600" dirty="0">
                <a:solidFill>
                  <a:srgbClr val="15223C"/>
                </a:solidFill>
                <a:latin typeface="+mn-lt"/>
              </a:rPr>
              <a:t>.</a:t>
            </a: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>
              <a:solidFill>
                <a:srgbClr val="15223C"/>
              </a:solidFill>
              <a:latin typeface="+mn-lt"/>
            </a:endParaRPr>
          </a:p>
          <a:p>
            <a:pPr marL="0" lvl="0" indent="0"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1600" dirty="0">
                <a:solidFill>
                  <a:srgbClr val="15223C"/>
                </a:solidFill>
                <a:latin typeface="+mn-lt"/>
              </a:rPr>
              <a:t>En caso de que exista un cambio en el aviso de privacidad, lo haremos de su conocimiento a través de la página </a:t>
            </a:r>
            <a:r>
              <a:rPr lang="es-ES" sz="1600" dirty="0">
                <a:solidFill>
                  <a:srgbClr val="15223C"/>
                </a:solidFill>
                <a:latin typeface="+mn-lt"/>
                <a:hlinkClick r:id="rId3"/>
              </a:rPr>
              <a:t>https</a:t>
            </a:r>
            <a:r>
              <a:rPr lang="es-ES" sz="1600">
                <a:solidFill>
                  <a:srgbClr val="15223C"/>
                </a:solidFill>
                <a:latin typeface="+mn-lt"/>
                <a:hlinkClick r:id="rId3"/>
              </a:rPr>
              <a:t>://infonl.mx/proteccion-de-datos-personales/avisos-de-privacidad</a:t>
            </a:r>
            <a:r>
              <a:rPr lang="es-ES" sz="1600" dirty="0">
                <a:solidFill>
                  <a:srgbClr val="15223C"/>
                </a:solidFill>
                <a:latin typeface="+mn-lt"/>
              </a:rPr>
              <a:t> </a:t>
            </a:r>
            <a:r>
              <a:rPr lang="es-ES" sz="1600">
                <a:solidFill>
                  <a:srgbClr val="15223C"/>
                </a:solidFill>
                <a:latin typeface="+mn-lt"/>
              </a:rPr>
              <a:t>o bien, </a:t>
            </a:r>
            <a:r>
              <a:rPr lang="es-ES" sz="1600" dirty="0">
                <a:solidFill>
                  <a:srgbClr val="15223C"/>
                </a:solidFill>
                <a:latin typeface="+mn-lt"/>
              </a:rPr>
              <a:t>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105927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238969" y="2831795"/>
            <a:ext cx="856260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8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 finalizar el curso,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las personas asistentes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MX" sz="280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identificarán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la operación y administración de la Plataforma Nacional de Transparencia con la intención de configurarla y ejecutarla para cumplir con la normativa aplicable.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71974" y="10081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OBJETIVO GENERAL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2F070-DA40-4A0D-B577-A2B0310C6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6703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dirty="0"/>
              <a:t>¿Qué es la Plataforma Nacional de Transparencia?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44A8F7-93F4-403B-963C-7902C278E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11" y="2405944"/>
            <a:ext cx="8613422" cy="1752600"/>
          </a:xfrm>
        </p:spPr>
        <p:txBody>
          <a:bodyPr>
            <a:normAutofit/>
          </a:bodyPr>
          <a:lstStyle/>
          <a:p>
            <a:r>
              <a:rPr lang="es-MX" sz="2000" dirty="0"/>
              <a:t>Instrumento que unifica y facilita el acceso a la información pública gubernamental y potencia el ejercicio del derecho a la información pública.</a:t>
            </a:r>
          </a:p>
        </p:txBody>
      </p:sp>
      <p:pic>
        <p:nvPicPr>
          <p:cNvPr id="5" name="Imagen 4" descr="Imagen que contiene Gráfico de superficie&#10;&#10;Descripción generada automáticamente">
            <a:extLst>
              <a:ext uri="{FF2B5EF4-FFF2-40B4-BE49-F238E27FC236}">
                <a16:creationId xmlns:a16="http://schemas.microsoft.com/office/drawing/2014/main" id="{445F6855-E6B9-52B7-B254-0F57F67E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81" y="1173448"/>
            <a:ext cx="6676976" cy="3369417"/>
          </a:xfrm>
          <a:prstGeom prst="rect">
            <a:avLst/>
          </a:prstGeom>
        </p:spPr>
      </p:pic>
      <p:pic>
        <p:nvPicPr>
          <p:cNvPr id="7" name="Imagen 6" descr="Imagen que contiene Gráfico de superficie&#10;&#10;Descripción generada automáticamente">
            <a:extLst>
              <a:ext uri="{FF2B5EF4-FFF2-40B4-BE49-F238E27FC236}">
                <a16:creationId xmlns:a16="http://schemas.microsoft.com/office/drawing/2014/main" id="{161E30A9-756F-A44D-C43B-EB1CFE2E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297"/>
            <a:ext cx="1816576" cy="916703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BE17400-418B-04B6-90A3-5ACD4F9C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640118"/>
              </p:ext>
            </p:extLst>
          </p:nvPr>
        </p:nvGraphicFramePr>
        <p:xfrm>
          <a:off x="1896530" y="3508771"/>
          <a:ext cx="5249335" cy="305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81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br>
              <a:rPr lang="es-ES" dirty="0"/>
            </a:b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4145440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sp>
        <p:nvSpPr>
          <p:cNvPr id="17" name="Google Shape;103;p3">
            <a:extLst>
              <a:ext uri="{FF2B5EF4-FFF2-40B4-BE49-F238E27FC236}">
                <a16:creationId xmlns:a16="http://schemas.microsoft.com/office/drawing/2014/main" id="{9744FDFB-8775-BEF2-E37B-9F7B8F8C5C61}"/>
              </a:ext>
            </a:extLst>
          </p:cNvPr>
          <p:cNvSpPr txBox="1"/>
          <p:nvPr/>
        </p:nvSpPr>
        <p:spPr>
          <a:xfrm>
            <a:off x="514113" y="2856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CUENTAS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398C76-D434-FE81-3C0C-E13E6F5C2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270756"/>
              </p:ext>
            </p:extLst>
          </p:nvPr>
        </p:nvGraphicFramePr>
        <p:xfrm>
          <a:off x="685800" y="1332012"/>
          <a:ext cx="7886226" cy="402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9EC345FC-E48F-A21D-3825-79076A9E71D5}"/>
              </a:ext>
            </a:extLst>
          </p:cNvPr>
          <p:cNvSpPr/>
          <p:nvPr/>
        </p:nvSpPr>
        <p:spPr>
          <a:xfrm>
            <a:off x="685800" y="5622989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Administración y edición de cuentas, usuarios y flujos, etc.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2FFDB24-0961-F124-35B6-46B0D48B83E1}"/>
              </a:ext>
            </a:extLst>
          </p:cNvPr>
          <p:cNvSpPr/>
          <p:nvPr/>
        </p:nvSpPr>
        <p:spPr>
          <a:xfrm>
            <a:off x="2720443" y="5613422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Capturar, recibir y dar respuesta a solicitudes de información, etc.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217DC7-539B-80FA-8EC6-C71CAF209F60}"/>
              </a:ext>
            </a:extLst>
          </p:cNvPr>
          <p:cNvSpPr/>
          <p:nvPr/>
        </p:nvSpPr>
        <p:spPr>
          <a:xfrm>
            <a:off x="4750323" y="5610886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Cargar información a SIPOT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BD2C43-439C-C509-FEDD-1C0FF74BCB1D}"/>
              </a:ext>
            </a:extLst>
          </p:cNvPr>
          <p:cNvSpPr/>
          <p:nvPr/>
        </p:nvSpPr>
        <p:spPr>
          <a:xfrm>
            <a:off x="6787966" y="5614412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Confirmar, revocar, modificar; clasificación de información, etc.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17DAD8-3E55-082B-613F-154034641FB1}"/>
              </a:ext>
            </a:extLst>
          </p:cNvPr>
          <p:cNvCxnSpPr/>
          <p:nvPr/>
        </p:nvCxnSpPr>
        <p:spPr>
          <a:xfrm>
            <a:off x="6548079" y="1924050"/>
            <a:ext cx="23988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FEC96CCE-B0E1-4AD5-1B60-C0CCB2460241}"/>
              </a:ext>
            </a:extLst>
          </p:cNvPr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iniciar sesión?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56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2653D4-EE2A-D697-9684-C80F11FB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9144000" cy="5846542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3F1A0CC-E6F6-C32A-9E77-1C70BF1FB3AA}"/>
              </a:ext>
            </a:extLst>
          </p:cNvPr>
          <p:cNvCxnSpPr>
            <a:cxnSpLocks/>
          </p:cNvCxnSpPr>
          <p:nvPr/>
        </p:nvCxnSpPr>
        <p:spPr>
          <a:xfrm flipH="1" flipV="1">
            <a:off x="6807200" y="717945"/>
            <a:ext cx="587022" cy="5870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F3F0A-2D88-2DD5-1300-427F79752BC2}"/>
              </a:ext>
            </a:extLst>
          </p:cNvPr>
          <p:cNvCxnSpPr/>
          <p:nvPr/>
        </p:nvCxnSpPr>
        <p:spPr>
          <a:xfrm>
            <a:off x="214488" y="293511"/>
            <a:ext cx="240453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CB2D956A-3B9A-A77C-0A5E-DAE05E6E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0"/>
            <a:ext cx="9144000" cy="685800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9C513C7-FD94-F212-B1B5-B6C67080E0C3}"/>
              </a:ext>
            </a:extLst>
          </p:cNvPr>
          <p:cNvSpPr/>
          <p:nvPr/>
        </p:nvSpPr>
        <p:spPr>
          <a:xfrm>
            <a:off x="2370667" y="3036711"/>
            <a:ext cx="3838222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1EF3155-2662-90F5-809B-22AE1F98AFED}"/>
              </a:ext>
            </a:extLst>
          </p:cNvPr>
          <p:cNvSpPr/>
          <p:nvPr/>
        </p:nvSpPr>
        <p:spPr>
          <a:xfrm>
            <a:off x="2376310" y="3358446"/>
            <a:ext cx="3838222" cy="3697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1151510-B992-8E66-8D5E-484F49E729BF}"/>
              </a:ext>
            </a:extLst>
          </p:cNvPr>
          <p:cNvSpPr/>
          <p:nvPr/>
        </p:nvSpPr>
        <p:spPr>
          <a:xfrm>
            <a:off x="2365021" y="4065414"/>
            <a:ext cx="1969912" cy="57431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6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593</Words>
  <Application>Microsoft Office PowerPoint</Application>
  <PresentationFormat>Presentación en pantalla (4:3)</PresentationFormat>
  <Paragraphs>63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¿Qué es la Plataforma Nacional de Transparencia?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ctainl</dc:creator>
  <cp:lastModifiedBy>Técnico de capacitación 2</cp:lastModifiedBy>
  <cp:revision>201</cp:revision>
  <dcterms:created xsi:type="dcterms:W3CDTF">2019-06-19T17:32:40Z</dcterms:created>
  <dcterms:modified xsi:type="dcterms:W3CDTF">2023-03-09T21:50:07Z</dcterms:modified>
</cp:coreProperties>
</file>